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607" r:id="rId2"/>
    <p:sldId id="942" r:id="rId3"/>
    <p:sldId id="937" r:id="rId4"/>
    <p:sldId id="918" r:id="rId5"/>
    <p:sldId id="904" r:id="rId6"/>
    <p:sldId id="902" r:id="rId7"/>
    <p:sldId id="905" r:id="rId8"/>
    <p:sldId id="906" r:id="rId9"/>
    <p:sldId id="907" r:id="rId10"/>
    <p:sldId id="938" r:id="rId11"/>
    <p:sldId id="909" r:id="rId12"/>
    <p:sldId id="911" r:id="rId13"/>
    <p:sldId id="912" r:id="rId14"/>
    <p:sldId id="913" r:id="rId15"/>
    <p:sldId id="934" r:id="rId16"/>
    <p:sldId id="939" r:id="rId17"/>
    <p:sldId id="915" r:id="rId18"/>
    <p:sldId id="914" r:id="rId19"/>
    <p:sldId id="908" r:id="rId20"/>
    <p:sldId id="940" r:id="rId21"/>
    <p:sldId id="916" r:id="rId22"/>
    <p:sldId id="936" r:id="rId23"/>
  </p:sldIdLst>
  <p:sldSz cx="12190413" cy="6859588"/>
  <p:notesSz cx="6858000" cy="9144000"/>
  <p:custDataLst>
    <p:tags r:id="rId25"/>
  </p:custDataLst>
  <p:defaultTextStyle>
    <a:defPPr>
      <a:defRPr lang="zh-CN"/>
    </a:defPPr>
    <a:lvl1pPr marL="0" algn="l" defTabSz="1218851" rtl="0" eaLnBrk="1" latinLnBrk="0" hangingPunct="1">
      <a:defRPr sz="2400" kern="1200">
        <a:solidFill>
          <a:schemeClr val="tx1"/>
        </a:solidFill>
        <a:latin typeface="+mn-lt"/>
        <a:ea typeface="+mn-ea"/>
        <a:cs typeface="+mn-cs"/>
      </a:defRPr>
    </a:lvl1pPr>
    <a:lvl2pPr marL="609425" algn="l" defTabSz="1218851" rtl="0" eaLnBrk="1" latinLnBrk="0" hangingPunct="1">
      <a:defRPr sz="2400" kern="1200">
        <a:solidFill>
          <a:schemeClr val="tx1"/>
        </a:solidFill>
        <a:latin typeface="+mn-lt"/>
        <a:ea typeface="+mn-ea"/>
        <a:cs typeface="+mn-cs"/>
      </a:defRPr>
    </a:lvl2pPr>
    <a:lvl3pPr marL="1218851" algn="l" defTabSz="1218851" rtl="0" eaLnBrk="1" latinLnBrk="0" hangingPunct="1">
      <a:defRPr sz="2400" kern="1200">
        <a:solidFill>
          <a:schemeClr val="tx1"/>
        </a:solidFill>
        <a:latin typeface="+mn-lt"/>
        <a:ea typeface="+mn-ea"/>
        <a:cs typeface="+mn-cs"/>
      </a:defRPr>
    </a:lvl3pPr>
    <a:lvl4pPr marL="1828275" algn="l" defTabSz="1218851" rtl="0" eaLnBrk="1" latinLnBrk="0" hangingPunct="1">
      <a:defRPr sz="2400" kern="1200">
        <a:solidFill>
          <a:schemeClr val="tx1"/>
        </a:solidFill>
        <a:latin typeface="+mn-lt"/>
        <a:ea typeface="+mn-ea"/>
        <a:cs typeface="+mn-cs"/>
      </a:defRPr>
    </a:lvl4pPr>
    <a:lvl5pPr marL="2437701" algn="l" defTabSz="1218851" rtl="0" eaLnBrk="1" latinLnBrk="0" hangingPunct="1">
      <a:defRPr sz="2400" kern="1200">
        <a:solidFill>
          <a:schemeClr val="tx1"/>
        </a:solidFill>
        <a:latin typeface="+mn-lt"/>
        <a:ea typeface="+mn-ea"/>
        <a:cs typeface="+mn-cs"/>
      </a:defRPr>
    </a:lvl5pPr>
    <a:lvl6pPr marL="3047126" algn="l" defTabSz="1218851" rtl="0" eaLnBrk="1" latinLnBrk="0" hangingPunct="1">
      <a:defRPr sz="2400" kern="1200">
        <a:solidFill>
          <a:schemeClr val="tx1"/>
        </a:solidFill>
        <a:latin typeface="+mn-lt"/>
        <a:ea typeface="+mn-ea"/>
        <a:cs typeface="+mn-cs"/>
      </a:defRPr>
    </a:lvl6pPr>
    <a:lvl7pPr marL="3656552" algn="l" defTabSz="1218851" rtl="0" eaLnBrk="1" latinLnBrk="0" hangingPunct="1">
      <a:defRPr sz="2400" kern="1200">
        <a:solidFill>
          <a:schemeClr val="tx1"/>
        </a:solidFill>
        <a:latin typeface="+mn-lt"/>
        <a:ea typeface="+mn-ea"/>
        <a:cs typeface="+mn-cs"/>
      </a:defRPr>
    </a:lvl7pPr>
    <a:lvl8pPr marL="4265976" algn="l" defTabSz="1218851" rtl="0" eaLnBrk="1" latinLnBrk="0" hangingPunct="1">
      <a:defRPr sz="2400" kern="1200">
        <a:solidFill>
          <a:schemeClr val="tx1"/>
        </a:solidFill>
        <a:latin typeface="+mn-lt"/>
        <a:ea typeface="+mn-ea"/>
        <a:cs typeface="+mn-cs"/>
      </a:defRPr>
    </a:lvl8pPr>
    <a:lvl9pPr marL="4875403" algn="l" defTabSz="1218851"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2161">
          <p15:clr>
            <a:srgbClr val="A4A3A4"/>
          </p15:clr>
        </p15:guide>
        <p15:guide id="4"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7D01"/>
    <a:srgbClr val="4F392B"/>
    <a:srgbClr val="0075BF"/>
    <a:srgbClr val="034EA2"/>
    <a:srgbClr val="0087CD"/>
    <a:srgbClr val="C68F06"/>
    <a:srgbClr val="DB2C03"/>
    <a:srgbClr val="EBAC07"/>
    <a:srgbClr val="008487"/>
    <a:srgbClr val="16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87" d="100"/>
          <a:sy n="87" d="100"/>
        </p:scale>
        <p:origin x="486" y="84"/>
      </p:cViewPr>
      <p:guideLst>
        <p:guide orient="horz" pos="1620"/>
        <p:guide pos="2880"/>
        <p:guide orient="horz" pos="2161"/>
        <p:guide pos="384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2018/11/8</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1218851" rtl="0" eaLnBrk="1" latinLnBrk="0" hangingPunct="1">
      <a:defRPr sz="1600" kern="1200">
        <a:solidFill>
          <a:schemeClr val="tx1"/>
        </a:solidFill>
        <a:latin typeface="+mn-lt"/>
        <a:ea typeface="+mn-ea"/>
        <a:cs typeface="+mn-cs"/>
      </a:defRPr>
    </a:lvl1pPr>
    <a:lvl2pPr marL="609425" algn="l" defTabSz="1218851" rtl="0" eaLnBrk="1" latinLnBrk="0" hangingPunct="1">
      <a:defRPr sz="1600" kern="1200">
        <a:solidFill>
          <a:schemeClr val="tx1"/>
        </a:solidFill>
        <a:latin typeface="+mn-lt"/>
        <a:ea typeface="+mn-ea"/>
        <a:cs typeface="+mn-cs"/>
      </a:defRPr>
    </a:lvl2pPr>
    <a:lvl3pPr marL="1218851" algn="l" defTabSz="1218851" rtl="0" eaLnBrk="1" latinLnBrk="0" hangingPunct="1">
      <a:defRPr sz="1600" kern="1200">
        <a:solidFill>
          <a:schemeClr val="tx1"/>
        </a:solidFill>
        <a:latin typeface="+mn-lt"/>
        <a:ea typeface="+mn-ea"/>
        <a:cs typeface="+mn-cs"/>
      </a:defRPr>
    </a:lvl3pPr>
    <a:lvl4pPr marL="1828275" algn="l" defTabSz="1218851" rtl="0" eaLnBrk="1" latinLnBrk="0" hangingPunct="1">
      <a:defRPr sz="1600" kern="1200">
        <a:solidFill>
          <a:schemeClr val="tx1"/>
        </a:solidFill>
        <a:latin typeface="+mn-lt"/>
        <a:ea typeface="+mn-ea"/>
        <a:cs typeface="+mn-cs"/>
      </a:defRPr>
    </a:lvl4pPr>
    <a:lvl5pPr marL="2437701" algn="l" defTabSz="1218851" rtl="0" eaLnBrk="1" latinLnBrk="0" hangingPunct="1">
      <a:defRPr sz="1600" kern="1200">
        <a:solidFill>
          <a:schemeClr val="tx1"/>
        </a:solidFill>
        <a:latin typeface="+mn-lt"/>
        <a:ea typeface="+mn-ea"/>
        <a:cs typeface="+mn-cs"/>
      </a:defRPr>
    </a:lvl5pPr>
    <a:lvl6pPr marL="3047126" algn="l" defTabSz="1218851" rtl="0" eaLnBrk="1" latinLnBrk="0" hangingPunct="1">
      <a:defRPr sz="1600" kern="1200">
        <a:solidFill>
          <a:schemeClr val="tx1"/>
        </a:solidFill>
        <a:latin typeface="+mn-lt"/>
        <a:ea typeface="+mn-ea"/>
        <a:cs typeface="+mn-cs"/>
      </a:defRPr>
    </a:lvl6pPr>
    <a:lvl7pPr marL="3656552" algn="l" defTabSz="1218851" rtl="0" eaLnBrk="1" latinLnBrk="0" hangingPunct="1">
      <a:defRPr sz="1600" kern="1200">
        <a:solidFill>
          <a:schemeClr val="tx1"/>
        </a:solidFill>
        <a:latin typeface="+mn-lt"/>
        <a:ea typeface="+mn-ea"/>
        <a:cs typeface="+mn-cs"/>
      </a:defRPr>
    </a:lvl7pPr>
    <a:lvl8pPr marL="4265976" algn="l" defTabSz="1218851" rtl="0" eaLnBrk="1" latinLnBrk="0" hangingPunct="1">
      <a:defRPr sz="1600" kern="1200">
        <a:solidFill>
          <a:schemeClr val="tx1"/>
        </a:solidFill>
        <a:latin typeface="+mn-lt"/>
        <a:ea typeface="+mn-ea"/>
        <a:cs typeface="+mn-cs"/>
      </a:defRPr>
    </a:lvl8pPr>
    <a:lvl9pPr marL="4875403" algn="l" defTabSz="1218851"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531748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a:t>
            </a:fld>
            <a:endParaRPr lang="zh-CN" altLang="en-US"/>
          </a:p>
        </p:txBody>
      </p:sp>
    </p:spTree>
    <p:extLst>
      <p:ext uri="{BB962C8B-B14F-4D97-AF65-F5344CB8AC3E}">
        <p14:creationId xmlns:p14="http://schemas.microsoft.com/office/powerpoint/2010/main" val="88045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2398464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4</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5</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2164177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7</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8</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9</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10</a:t>
            </a:fld>
            <a:endParaRPr lang="zh-CN" altLang="en-US"/>
          </a:p>
        </p:txBody>
      </p:sp>
    </p:spTree>
    <p:extLst>
      <p:ext uri="{BB962C8B-B14F-4D97-AF65-F5344CB8AC3E}">
        <p14:creationId xmlns:p14="http://schemas.microsoft.com/office/powerpoint/2010/main" val="3849935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11</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15</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16</a:t>
            </a:fld>
            <a:endParaRPr lang="zh-CN" altLang="en-US"/>
          </a:p>
        </p:txBody>
      </p:sp>
    </p:spTree>
    <p:extLst>
      <p:ext uri="{BB962C8B-B14F-4D97-AF65-F5344CB8AC3E}">
        <p14:creationId xmlns:p14="http://schemas.microsoft.com/office/powerpoint/2010/main" val="18993277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19</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20</a:t>
            </a:fld>
            <a:endParaRPr lang="zh-CN" altLang="en-US"/>
          </a:p>
        </p:txBody>
      </p:sp>
    </p:spTree>
    <p:extLst>
      <p:ext uri="{BB962C8B-B14F-4D97-AF65-F5344CB8AC3E}">
        <p14:creationId xmlns:p14="http://schemas.microsoft.com/office/powerpoint/2010/main" val="34181740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2588" y="685800"/>
            <a:ext cx="6092825" cy="3429000"/>
          </a:xfrm>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22</a:t>
            </a:fld>
            <a:endParaRPr lang="zh-CN" altLang="en-US"/>
          </a:p>
        </p:txBody>
      </p:sp>
    </p:spTree>
    <p:extLst>
      <p:ext uri="{BB962C8B-B14F-4D97-AF65-F5344CB8AC3E}">
        <p14:creationId xmlns:p14="http://schemas.microsoft.com/office/powerpoint/2010/main" val="1925256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51miz.com/ppt/" TargetMode="External"/><Relationship Id="rId2" Type="http://schemas.openxmlformats.org/officeDocument/2006/relationships/slideMaster" Target="../slideMasters/slideMaster1.xml"/><Relationship Id="rId1" Type="http://schemas.openxmlformats.org/officeDocument/2006/relationships/tags" Target="../tags/tag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grpSp>
        <p:nvGrpSpPr>
          <p:cNvPr id="2" name="组 1"/>
          <p:cNvGrpSpPr/>
          <p:nvPr userDrawn="1"/>
        </p:nvGrpSpPr>
        <p:grpSpPr>
          <a:xfrm rot="3242126">
            <a:off x="-674851" y="-198790"/>
            <a:ext cx="1599854" cy="1376434"/>
            <a:chOff x="-2652465" y="3920365"/>
            <a:chExt cx="7841069" cy="6746062"/>
          </a:xfrm>
        </p:grpSpPr>
        <p:sp>
          <p:nvSpPr>
            <p:cNvPr id="3" name="等腰三角形 2"/>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4" name="直接连接符 3"/>
            <p:cNvCxnSpPr>
              <a:stCxn id="3"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等腰三角形 6"/>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8"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cSld>
  <p:clrMapOvr>
    <a:masterClrMapping/>
  </p:clrMapOvr>
  <p:transition spd="slow" advClick="0" advTm="3000">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仅标题">
    <p:spTree>
      <p:nvGrpSpPr>
        <p:cNvPr id="1" name=""/>
        <p:cNvGrpSpPr/>
        <p:nvPr/>
      </p:nvGrpSpPr>
      <p:grpSpPr>
        <a:xfrm>
          <a:off x="0" y="0"/>
          <a:ext cx="0" cy="0"/>
          <a:chOff x="0" y="0"/>
          <a:chExt cx="0" cy="0"/>
        </a:xfrm>
      </p:grpSpPr>
      <p:grpSp>
        <p:nvGrpSpPr>
          <p:cNvPr id="2" name="组 1"/>
          <p:cNvGrpSpPr/>
          <p:nvPr userDrawn="1"/>
        </p:nvGrpSpPr>
        <p:grpSpPr>
          <a:xfrm rot="3242126">
            <a:off x="-674851" y="-198790"/>
            <a:ext cx="1599854" cy="1376434"/>
            <a:chOff x="-2652465" y="3920365"/>
            <a:chExt cx="7841069" cy="6746062"/>
          </a:xfrm>
        </p:grpSpPr>
        <p:sp>
          <p:nvSpPr>
            <p:cNvPr id="3" name="等腰三角形 2"/>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4" name="直接连接符 3"/>
            <p:cNvCxnSpPr>
              <a:stCxn id="3"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等腰三角形 6"/>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8"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cSld>
  <p:clrMapOvr>
    <a:masterClrMapping/>
  </p:clrMapOvr>
  <p:transition spd="slow" advClick="0" advTm="3000">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2018/11/8</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grpSp>
        <p:nvGrpSpPr>
          <p:cNvPr id="5" name="组 1"/>
          <p:cNvGrpSpPr/>
          <p:nvPr userDrawn="1"/>
        </p:nvGrpSpPr>
        <p:grpSpPr>
          <a:xfrm rot="3242126">
            <a:off x="-674851" y="-198790"/>
            <a:ext cx="1599854" cy="1376434"/>
            <a:chOff x="-2652465" y="3920365"/>
            <a:chExt cx="7841069" cy="6746062"/>
          </a:xfrm>
        </p:grpSpPr>
        <p:sp>
          <p:nvSpPr>
            <p:cNvPr id="9" name="等腰三角形 8"/>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0" name="直接连接符 9"/>
            <p:cNvCxnSpPr>
              <a:stCxn id="9"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等腰三角形 12"/>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4"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cSld>
  <p:clrMapOvr>
    <a:masterClrMapping/>
  </p:clrMapOvr>
  <p:transition spd="slow" advClick="0" advTm="3000">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4_仅标题">
    <p:spTree>
      <p:nvGrpSpPr>
        <p:cNvPr id="1" name=""/>
        <p:cNvGrpSpPr/>
        <p:nvPr/>
      </p:nvGrpSpPr>
      <p:grpSpPr>
        <a:xfrm>
          <a:off x="0" y="0"/>
          <a:ext cx="0" cy="0"/>
          <a:chOff x="0" y="0"/>
          <a:chExt cx="0" cy="0"/>
        </a:xfrm>
      </p:grpSpPr>
      <p:grpSp>
        <p:nvGrpSpPr>
          <p:cNvPr id="2" name="组 1"/>
          <p:cNvGrpSpPr/>
          <p:nvPr userDrawn="1"/>
        </p:nvGrpSpPr>
        <p:grpSpPr>
          <a:xfrm rot="3242126">
            <a:off x="-674851" y="-198790"/>
            <a:ext cx="1599854" cy="1376434"/>
            <a:chOff x="-2652465" y="3920365"/>
            <a:chExt cx="7841069" cy="6746062"/>
          </a:xfrm>
        </p:grpSpPr>
        <p:sp>
          <p:nvSpPr>
            <p:cNvPr id="3" name="等腰三角形 2"/>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4" name="直接连接符 3"/>
            <p:cNvCxnSpPr>
              <a:stCxn id="3"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等腰三角形 6"/>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8"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cSld>
  <p:clrMapOvr>
    <a:masterClrMapping/>
  </p:clrMapOvr>
  <p:transition spd="slow" advClick="0" advTm="3000">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2"/>
            <a:ext cx="9142810" cy="2388153"/>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2"/>
            <a:ext cx="9142810" cy="1656146"/>
          </a:xfrm>
          <a:prstGeom prst="rect">
            <a:avLst/>
          </a:prstGeom>
        </p:spPr>
        <p:txBody>
          <a:bodyPr/>
          <a:lstStyle>
            <a:lvl1pPr marL="0" indent="0" algn="ctr">
              <a:buNone/>
              <a:defRPr sz="2400"/>
            </a:lvl1pPr>
            <a:lvl2pPr marL="457129" indent="0" algn="ctr">
              <a:buNone/>
              <a:defRPr sz="2000"/>
            </a:lvl2pPr>
            <a:lvl3pPr marL="914256" indent="0" algn="ctr">
              <a:buNone/>
              <a:defRPr sz="1900"/>
            </a:lvl3pPr>
            <a:lvl4pPr marL="1371385" indent="0" algn="ctr">
              <a:buNone/>
              <a:defRPr sz="1600"/>
            </a:lvl4pPr>
            <a:lvl5pPr marL="1828513" indent="0" algn="ctr">
              <a:buNone/>
              <a:defRPr sz="1600"/>
            </a:lvl5pPr>
            <a:lvl6pPr marL="2285641" indent="0" algn="ctr">
              <a:buNone/>
              <a:defRPr sz="1600"/>
            </a:lvl6pPr>
            <a:lvl7pPr marL="2742768" indent="0" algn="ctr">
              <a:buNone/>
              <a:defRPr sz="1600"/>
            </a:lvl7pPr>
            <a:lvl8pPr marL="3199898" indent="0" algn="ctr">
              <a:buNone/>
              <a:defRPr sz="1600"/>
            </a:lvl8pPr>
            <a:lvl9pPr marL="3657027"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093" y="6357822"/>
            <a:ext cx="2742842" cy="365210"/>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2018/11/8</a:t>
            </a:fld>
            <a:endParaRPr lang="zh-CN" altLang="en-US"/>
          </a:p>
        </p:txBody>
      </p:sp>
      <p:sp>
        <p:nvSpPr>
          <p:cNvPr id="5" name="页脚占位符 4"/>
          <p:cNvSpPr>
            <a:spLocks noGrp="1"/>
          </p:cNvSpPr>
          <p:nvPr>
            <p:ph type="ftr" sz="quarter" idx="11"/>
          </p:nvPr>
        </p:nvSpPr>
        <p:spPr>
          <a:xfrm>
            <a:off x="4038075" y="6357822"/>
            <a:ext cx="4114264" cy="365210"/>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09481" y="6357822"/>
            <a:ext cx="2742842" cy="365210"/>
          </a:xfrm>
          <a:prstGeom prst="rect">
            <a:avLst/>
          </a:prstGeom>
        </p:spPr>
        <p:txBody>
          <a:bodyPr vert="horz" wrap="square" lIns="91426" tIns="45713" rIns="91426" bIns="45713"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3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2018/11/8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6" name="PA_矩形 47"/>
          <p:cNvSpPr>
            <a:spLocks noChangeArrowheads="1"/>
          </p:cNvSpPr>
          <p:nvPr userDrawn="1">
            <p:custDataLst>
              <p:tags r:id="rId1"/>
            </p:custDataLst>
          </p:nvPr>
        </p:nvSpPr>
        <p:spPr bwMode="auto">
          <a:xfrm>
            <a:off x="3421569" y="1413570"/>
            <a:ext cx="5322422" cy="3763439"/>
          </a:xfrm>
          <a:prstGeom prst="rect">
            <a:avLst/>
          </a:prstGeom>
          <a:noFill/>
          <a:extLst/>
        </p:spPr>
        <p:txBody>
          <a:bodyPr wrap="square" lIns="68580" tIns="34290" rIns="68580" bIns="34290" rtlCol="0">
            <a:spAutoFit/>
          </a:bodyPr>
          <a:lstStyle/>
          <a:p>
            <a:pPr algn="ctr">
              <a:lnSpc>
                <a:spcPct val="150000"/>
              </a:lnSpc>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版权声明</a:t>
            </a:r>
          </a:p>
          <a:p>
            <a:pPr algn="just">
              <a:lnSpc>
                <a:spcPct val="150000"/>
              </a:lnSpc>
            </a:pP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感谢您下载觅知网平台上提供的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作品，为了您和觅知网以及原创作者的利益，请勿复制、传播、销售，否则将承担法律责任！觅知网将对作品进行维权，按照传播下载次数进行十倍的索取赔偿！</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lnSpc>
                <a:spcPct val="150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在觅知网出售的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模板是免版税类（</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RF</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Royalty-Free</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）正版受</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中国人民共和国著作法</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世界版权公约</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的保护，作品的所有权、版权和著作权归觅知网所有，您下载的是</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模板素材的使用权。</a:t>
            </a:r>
          </a:p>
          <a:p>
            <a:pPr algn="just">
              <a:lnSpc>
                <a:spcPct val="150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不得将觅知网的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模板、</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素材，本身用于再出售，或者出租、出借、转让、分销、发布或者作为礼物供他人使用，不得转授权、出卖、转让本协议或者本协议中的权利。</a:t>
            </a:r>
          </a:p>
        </p:txBody>
      </p:sp>
      <p:sp>
        <p:nvSpPr>
          <p:cNvPr id="7" name="文本框 8"/>
          <p:cNvSpPr txBox="1"/>
          <p:nvPr userDrawn="1"/>
        </p:nvSpPr>
        <p:spPr>
          <a:xfrm>
            <a:off x="4150990" y="5307581"/>
            <a:ext cx="4290086" cy="27706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zh-CN" altLang="en-US" sz="1200" b="1" dirty="0">
                <a:solidFill>
                  <a:schemeClr val="tx1">
                    <a:lumMod val="75000"/>
                    <a:lumOff val="25000"/>
                  </a:schemeClr>
                </a:solidFill>
              </a:rPr>
              <a:t>更多精品</a:t>
            </a:r>
            <a:r>
              <a:rPr lang="en-US" altLang="zh-CN" sz="1200" b="1" dirty="0">
                <a:solidFill>
                  <a:schemeClr val="tx1">
                    <a:lumMod val="75000"/>
                    <a:lumOff val="25000"/>
                  </a:schemeClr>
                </a:solidFill>
              </a:rPr>
              <a:t>PPT</a:t>
            </a:r>
            <a:r>
              <a:rPr lang="zh-CN" altLang="en-US" sz="1200" b="1" dirty="0">
                <a:solidFill>
                  <a:schemeClr val="tx1">
                    <a:lumMod val="75000"/>
                    <a:lumOff val="25000"/>
                  </a:schemeClr>
                </a:solidFill>
              </a:rPr>
              <a:t>模板：</a:t>
            </a:r>
            <a:r>
              <a:rPr lang="en-US" altLang="zh-CN" sz="1200" b="1" dirty="0">
                <a:solidFill>
                  <a:schemeClr val="tx1">
                    <a:lumMod val="75000"/>
                    <a:lumOff val="25000"/>
                  </a:schemeClr>
                </a:solidFill>
                <a:hlinkClick r:id="rId3"/>
              </a:rPr>
              <a:t>http://www.51miz.com/ppt/</a:t>
            </a:r>
            <a:endParaRPr lang="en-US" altLang="zh-CN" sz="1200" b="1" dirty="0">
              <a:solidFill>
                <a:schemeClr val="tx1">
                  <a:lumMod val="75000"/>
                  <a:lumOff val="25000"/>
                </a:schemeClr>
              </a:solidFill>
            </a:endParaRPr>
          </a:p>
        </p:txBody>
      </p:sp>
    </p:spTree>
    <p:extLst>
      <p:ext uri="{BB962C8B-B14F-4D97-AF65-F5344CB8AC3E}">
        <p14:creationId xmlns:p14="http://schemas.microsoft.com/office/powerpoint/2010/main" val="177475058"/>
      </p:ext>
    </p:extLst>
  </p:cSld>
  <p:clrMapOvr>
    <a:masterClrMapping/>
  </p:clrMapOvr>
  <p:transition spd="slow" advClick="0" advTm="3000">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2" y="274703"/>
            <a:ext cx="10971372" cy="1143265"/>
          </a:xfrm>
          <a:prstGeom prst="rect">
            <a:avLst/>
          </a:prstGeom>
        </p:spPr>
        <p:txBody>
          <a:bodyPr vert="horz" lIns="121885" tIns="60942" rIns="121885" bIns="60942"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2" y="1600573"/>
            <a:ext cx="10971372" cy="4527011"/>
          </a:xfrm>
          <a:prstGeom prst="rect">
            <a:avLst/>
          </a:prstGeom>
        </p:spPr>
        <p:txBody>
          <a:bodyPr vert="horz" lIns="121885" tIns="60942" rIns="121885" bIns="6094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2" y="6357824"/>
            <a:ext cx="2844430" cy="365210"/>
          </a:xfrm>
          <a:prstGeom prst="rect">
            <a:avLst/>
          </a:prstGeom>
        </p:spPr>
        <p:txBody>
          <a:bodyPr vert="horz" lIns="121885" tIns="60942" rIns="121885" bIns="60942" rtlCol="0" anchor="ctr"/>
          <a:lstStyle>
            <a:lvl1pPr algn="l">
              <a:defRPr sz="1600">
                <a:solidFill>
                  <a:schemeClr val="tx1">
                    <a:tint val="75000"/>
                  </a:schemeClr>
                </a:solidFill>
              </a:defRPr>
            </a:lvl1pPr>
          </a:lstStyle>
          <a:p>
            <a:fld id="{02854A03-91AF-448A-9954-517C0577E5F0}" type="datetimeFigureOut">
              <a:rPr lang="zh-CN" altLang="en-US" smtClean="0"/>
              <a:pPr/>
              <a:t>2018/11/8</a:t>
            </a:fld>
            <a:endParaRPr lang="zh-CN" altLang="en-US"/>
          </a:p>
        </p:txBody>
      </p:sp>
      <p:sp>
        <p:nvSpPr>
          <p:cNvPr id="5" name="页脚占位符 4"/>
          <p:cNvSpPr>
            <a:spLocks noGrp="1"/>
          </p:cNvSpPr>
          <p:nvPr>
            <p:ph type="ftr" sz="quarter" idx="3"/>
          </p:nvPr>
        </p:nvSpPr>
        <p:spPr>
          <a:xfrm>
            <a:off x="4165060" y="6357824"/>
            <a:ext cx="3860297" cy="365210"/>
          </a:xfrm>
          <a:prstGeom prst="rect">
            <a:avLst/>
          </a:prstGeom>
        </p:spPr>
        <p:txBody>
          <a:bodyPr vert="horz" lIns="121885" tIns="60942" rIns="121885" bIns="60942"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4" y="6357824"/>
            <a:ext cx="2844430" cy="365210"/>
          </a:xfrm>
          <a:prstGeom prst="rect">
            <a:avLst/>
          </a:prstGeom>
        </p:spPr>
        <p:txBody>
          <a:bodyPr vert="horz" lIns="121885" tIns="60942" rIns="121885" bIns="60942" rtlCol="0" anchor="ctr"/>
          <a:lstStyle>
            <a:lvl1pPr algn="r">
              <a:defRPr sz="16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58" r:id="rId5"/>
    <p:sldLayoutId id="2147483673" r:id="rId6"/>
  </p:sldLayoutIdLst>
  <p:transition spd="slow" advClick="0" advTm="3000">
    <p:push dir="u"/>
  </p:transition>
  <p:txStyles>
    <p:titleStyle>
      <a:lvl1pPr algn="ctr" defTabSz="1218851" rtl="0" eaLnBrk="1" latinLnBrk="0" hangingPunct="1">
        <a:spcBef>
          <a:spcPct val="0"/>
        </a:spcBef>
        <a:buNone/>
        <a:defRPr sz="5900" kern="1200">
          <a:solidFill>
            <a:schemeClr val="tx1"/>
          </a:solidFill>
          <a:latin typeface="+mj-lt"/>
          <a:ea typeface="+mj-ea"/>
          <a:cs typeface="+mj-cs"/>
        </a:defRPr>
      </a:lvl1pPr>
    </p:titleStyle>
    <p:bodyStyle>
      <a:lvl1pPr marL="457068" indent="-457068" algn="l" defTabSz="1218851"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316" indent="-380891" algn="l" defTabSz="1218851"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564" indent="-304711" algn="l" defTabSz="1218851"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2989"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2413"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1840"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265"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0690"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116" indent="-304711" algn="l" defTabSz="1218851"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8851" rtl="0" eaLnBrk="1" latinLnBrk="0" hangingPunct="1">
        <a:defRPr sz="2400" kern="1200">
          <a:solidFill>
            <a:schemeClr val="tx1"/>
          </a:solidFill>
          <a:latin typeface="+mn-lt"/>
          <a:ea typeface="+mn-ea"/>
          <a:cs typeface="+mn-cs"/>
        </a:defRPr>
      </a:lvl1pPr>
      <a:lvl2pPr marL="609425" algn="l" defTabSz="1218851" rtl="0" eaLnBrk="1" latinLnBrk="0" hangingPunct="1">
        <a:defRPr sz="2400" kern="1200">
          <a:solidFill>
            <a:schemeClr val="tx1"/>
          </a:solidFill>
          <a:latin typeface="+mn-lt"/>
          <a:ea typeface="+mn-ea"/>
          <a:cs typeface="+mn-cs"/>
        </a:defRPr>
      </a:lvl2pPr>
      <a:lvl3pPr marL="1218851" algn="l" defTabSz="1218851" rtl="0" eaLnBrk="1" latinLnBrk="0" hangingPunct="1">
        <a:defRPr sz="2400" kern="1200">
          <a:solidFill>
            <a:schemeClr val="tx1"/>
          </a:solidFill>
          <a:latin typeface="+mn-lt"/>
          <a:ea typeface="+mn-ea"/>
          <a:cs typeface="+mn-cs"/>
        </a:defRPr>
      </a:lvl3pPr>
      <a:lvl4pPr marL="1828275" algn="l" defTabSz="1218851" rtl="0" eaLnBrk="1" latinLnBrk="0" hangingPunct="1">
        <a:defRPr sz="2400" kern="1200">
          <a:solidFill>
            <a:schemeClr val="tx1"/>
          </a:solidFill>
          <a:latin typeface="+mn-lt"/>
          <a:ea typeface="+mn-ea"/>
          <a:cs typeface="+mn-cs"/>
        </a:defRPr>
      </a:lvl4pPr>
      <a:lvl5pPr marL="2437701" algn="l" defTabSz="1218851" rtl="0" eaLnBrk="1" latinLnBrk="0" hangingPunct="1">
        <a:defRPr sz="2400" kern="1200">
          <a:solidFill>
            <a:schemeClr val="tx1"/>
          </a:solidFill>
          <a:latin typeface="+mn-lt"/>
          <a:ea typeface="+mn-ea"/>
          <a:cs typeface="+mn-cs"/>
        </a:defRPr>
      </a:lvl5pPr>
      <a:lvl6pPr marL="3047126" algn="l" defTabSz="1218851" rtl="0" eaLnBrk="1" latinLnBrk="0" hangingPunct="1">
        <a:defRPr sz="2400" kern="1200">
          <a:solidFill>
            <a:schemeClr val="tx1"/>
          </a:solidFill>
          <a:latin typeface="+mn-lt"/>
          <a:ea typeface="+mn-ea"/>
          <a:cs typeface="+mn-cs"/>
        </a:defRPr>
      </a:lvl6pPr>
      <a:lvl7pPr marL="3656552" algn="l" defTabSz="1218851" rtl="0" eaLnBrk="1" latinLnBrk="0" hangingPunct="1">
        <a:defRPr sz="2400" kern="1200">
          <a:solidFill>
            <a:schemeClr val="tx1"/>
          </a:solidFill>
          <a:latin typeface="+mn-lt"/>
          <a:ea typeface="+mn-ea"/>
          <a:cs typeface="+mn-cs"/>
        </a:defRPr>
      </a:lvl7pPr>
      <a:lvl8pPr marL="4265976" algn="l" defTabSz="1218851" rtl="0" eaLnBrk="1" latinLnBrk="0" hangingPunct="1">
        <a:defRPr sz="2400" kern="1200">
          <a:solidFill>
            <a:schemeClr val="tx1"/>
          </a:solidFill>
          <a:latin typeface="+mn-lt"/>
          <a:ea typeface="+mn-ea"/>
          <a:cs typeface="+mn-cs"/>
        </a:defRPr>
      </a:lvl8pPr>
      <a:lvl9pPr marL="4875403" algn="l" defTabSz="1218851"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标题 6"/>
          <p:cNvSpPr>
            <a:spLocks noGrp="1"/>
          </p:cNvSpPr>
          <p:nvPr/>
        </p:nvSpPr>
        <p:spPr>
          <a:xfrm>
            <a:off x="2461693" y="1199344"/>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zh-CN" altLang="en-US" sz="4800" b="1" dirty="0">
                <a:solidFill>
                  <a:schemeClr val="bg2">
                    <a:lumMod val="50000"/>
                  </a:schemeClr>
                </a:solidFill>
                <a:latin typeface="Arial" panose="020B0604020202020204" pitchFamily="34" charset="0"/>
                <a:ea typeface="微软雅黑" panose="020B0503020204020204" pitchFamily="34" charset="-122"/>
                <a:sym typeface="Arial" panose="020B0604020202020204" pitchFamily="34" charset="0"/>
              </a:rPr>
              <a:t>科学文献报告</a:t>
            </a:r>
            <a:r>
              <a:rPr lang="en-US" altLang="zh-CN" sz="4800" b="1" dirty="0" err="1">
                <a:solidFill>
                  <a:schemeClr val="bg2">
                    <a:lumMod val="50000"/>
                  </a:schemeClr>
                </a:solidFill>
                <a:latin typeface="Arial" panose="020B0604020202020204" pitchFamily="34" charset="0"/>
                <a:ea typeface="微软雅黑" panose="020B0503020204020204" pitchFamily="34" charset="-122"/>
                <a:sym typeface="Arial" panose="020B0604020202020204" pitchFamily="34" charset="0"/>
              </a:rPr>
              <a:t>ppt</a:t>
            </a:r>
            <a:r>
              <a:rPr lang="zh-CN" altLang="en-US" sz="4800" b="1" dirty="0">
                <a:solidFill>
                  <a:schemeClr val="bg2">
                    <a:lumMod val="50000"/>
                  </a:schemeClr>
                </a:solidFill>
                <a:latin typeface="Arial" panose="020B0604020202020204" pitchFamily="34" charset="0"/>
                <a:ea typeface="微软雅黑" panose="020B0503020204020204" pitchFamily="34" charset="-122"/>
                <a:sym typeface="Arial" panose="020B0604020202020204" pitchFamily="34" charset="0"/>
              </a:rPr>
              <a:t>模板</a:t>
            </a:r>
            <a:endParaRPr lang="en-US" altLang="x-none" sz="4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19" name="矩形 18"/>
          <p:cNvSpPr/>
          <p:nvPr/>
        </p:nvSpPr>
        <p:spPr>
          <a:xfrm>
            <a:off x="5303118" y="204466"/>
            <a:ext cx="2413000" cy="1590721"/>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b="1" u="sng" dirty="0">
                <a:solidFill>
                  <a:schemeClr val="tx1">
                    <a:lumMod val="65000"/>
                    <a:lumOff val="35000"/>
                  </a:schemeClr>
                </a:solidFill>
                <a:cs typeface="+mn-ea"/>
                <a:sym typeface="+mn-lt"/>
              </a:rPr>
              <a:t>目录</a:t>
            </a:r>
            <a:r>
              <a:rPr lang="en-US" altLang="zh-CN" sz="2000" b="1" u="sng" dirty="0">
                <a:solidFill>
                  <a:schemeClr val="tx1">
                    <a:lumMod val="65000"/>
                    <a:lumOff val="35000"/>
                  </a:schemeClr>
                </a:solidFill>
                <a:cs typeface="+mn-ea"/>
                <a:sym typeface="+mn-lt"/>
              </a:rPr>
              <a:t>DIRECTORY</a:t>
            </a:r>
          </a:p>
        </p:txBody>
      </p:sp>
      <p:grpSp>
        <p:nvGrpSpPr>
          <p:cNvPr id="20" name="组合 19"/>
          <p:cNvGrpSpPr/>
          <p:nvPr/>
        </p:nvGrpSpPr>
        <p:grpSpPr>
          <a:xfrm>
            <a:off x="2465620" y="2277666"/>
            <a:ext cx="3181197" cy="927611"/>
            <a:chOff x="370440" y="1130197"/>
            <a:chExt cx="4387796" cy="796544"/>
          </a:xfrm>
        </p:grpSpPr>
        <p:sp>
          <p:nvSpPr>
            <p:cNvPr id="21" name="TextBox 25"/>
            <p:cNvSpPr txBox="1"/>
            <p:nvPr/>
          </p:nvSpPr>
          <p:spPr>
            <a:xfrm>
              <a:off x="562412" y="1530307"/>
              <a:ext cx="4195822" cy="396434"/>
            </a:xfrm>
            <a:prstGeom prst="rect">
              <a:avLst/>
            </a:prstGeom>
            <a:noFill/>
          </p:spPr>
          <p:txBody>
            <a:bodyPr wrap="square" rtlCol="0">
              <a:spAutoFit/>
            </a:bodyPr>
            <a:lstStyle/>
            <a:p>
              <a:pPr algn="r">
                <a:defRPr/>
              </a:pPr>
              <a:r>
                <a:rPr lang="zh-CN" altLang="en-US" sz="1200" dirty="0">
                  <a:solidFill>
                    <a:schemeClr val="tx1">
                      <a:lumMod val="75000"/>
                      <a:lumOff val="25000"/>
                    </a:schemeClr>
                  </a:solidFill>
                  <a:cs typeface="+mn-ea"/>
                  <a:sym typeface="+mn-lt"/>
                </a:rPr>
                <a:t>单击此处添加文字阐述，添加简短问题说明文字。</a:t>
              </a:r>
              <a:endParaRPr lang="en-US" altLang="zh-CN" sz="1200" dirty="0">
                <a:solidFill>
                  <a:schemeClr val="tx1">
                    <a:lumMod val="75000"/>
                    <a:lumOff val="25000"/>
                  </a:schemeClr>
                </a:solidFill>
                <a:cs typeface="+mn-ea"/>
                <a:sym typeface="+mn-lt"/>
              </a:endParaRPr>
            </a:p>
          </p:txBody>
        </p:sp>
        <p:sp>
          <p:nvSpPr>
            <p:cNvPr id="22" name="Rectangle 11"/>
            <p:cNvSpPr>
              <a:spLocks noChangeArrowheads="1"/>
            </p:cNvSpPr>
            <p:nvPr/>
          </p:nvSpPr>
          <p:spPr bwMode="gray">
            <a:xfrm>
              <a:off x="370440" y="1130197"/>
              <a:ext cx="4387796" cy="343576"/>
            </a:xfrm>
            <a:prstGeom prst="rect">
              <a:avLst/>
            </a:prstGeom>
            <a:noFill/>
            <a:ln>
              <a:noFill/>
            </a:ln>
          </p:spPr>
          <p:txBody>
            <a:bodyPr wrap="square">
              <a:spAutoFit/>
            </a:bodyPr>
            <a:lstStyle/>
            <a:p>
              <a:pPr algn="r"/>
              <a:r>
                <a:rPr lang="zh-CN" altLang="en-US" sz="2000" b="1" dirty="0">
                  <a:solidFill>
                    <a:schemeClr val="tx1">
                      <a:lumMod val="75000"/>
                      <a:lumOff val="25000"/>
                    </a:schemeClr>
                  </a:solidFill>
                  <a:cs typeface="+mn-ea"/>
                  <a:sym typeface="+mn-lt"/>
                </a:rPr>
                <a:t>文献综述的基本要求</a:t>
              </a:r>
            </a:p>
          </p:txBody>
        </p:sp>
      </p:grpSp>
      <p:grpSp>
        <p:nvGrpSpPr>
          <p:cNvPr id="23" name="组合 22"/>
          <p:cNvGrpSpPr/>
          <p:nvPr/>
        </p:nvGrpSpPr>
        <p:grpSpPr>
          <a:xfrm>
            <a:off x="2604802" y="3762064"/>
            <a:ext cx="3042014" cy="868993"/>
            <a:chOff x="562412" y="1180533"/>
            <a:chExt cx="4195822" cy="746208"/>
          </a:xfrm>
        </p:grpSpPr>
        <p:sp>
          <p:nvSpPr>
            <p:cNvPr id="24" name="TextBox 28"/>
            <p:cNvSpPr txBox="1"/>
            <p:nvPr/>
          </p:nvSpPr>
          <p:spPr>
            <a:xfrm>
              <a:off x="562412" y="1530307"/>
              <a:ext cx="4195822" cy="396434"/>
            </a:xfrm>
            <a:prstGeom prst="rect">
              <a:avLst/>
            </a:prstGeom>
            <a:noFill/>
          </p:spPr>
          <p:txBody>
            <a:bodyPr wrap="square" rtlCol="0">
              <a:spAutoFit/>
            </a:bodyPr>
            <a:lstStyle/>
            <a:p>
              <a:pPr algn="r">
                <a:defRPr/>
              </a:pPr>
              <a:r>
                <a:rPr lang="zh-CN" altLang="en-US" sz="1200" dirty="0">
                  <a:solidFill>
                    <a:schemeClr val="bg1"/>
                  </a:solidFill>
                  <a:cs typeface="+mn-ea"/>
                  <a:sym typeface="+mn-lt"/>
                </a:rPr>
                <a:t>单击此处添加文字阐述，添加简短问题说明文字。</a:t>
              </a:r>
              <a:endParaRPr lang="en-US" altLang="zh-CN" sz="1200" dirty="0">
                <a:solidFill>
                  <a:schemeClr val="bg1"/>
                </a:solidFill>
                <a:cs typeface="+mn-ea"/>
                <a:sym typeface="+mn-lt"/>
              </a:endParaRPr>
            </a:p>
          </p:txBody>
        </p:sp>
        <p:sp>
          <p:nvSpPr>
            <p:cNvPr id="25" name="Rectangle 11"/>
            <p:cNvSpPr>
              <a:spLocks noChangeArrowheads="1"/>
            </p:cNvSpPr>
            <p:nvPr/>
          </p:nvSpPr>
          <p:spPr bwMode="gray">
            <a:xfrm>
              <a:off x="2335137" y="1180533"/>
              <a:ext cx="2423095" cy="343576"/>
            </a:xfrm>
            <a:prstGeom prst="rect">
              <a:avLst/>
            </a:prstGeom>
            <a:noFill/>
            <a:ln>
              <a:noFill/>
            </a:ln>
          </p:spPr>
          <p:txBody>
            <a:bodyPr wrap="square">
              <a:spAutoFit/>
            </a:bodyPr>
            <a:lstStyle/>
            <a:p>
              <a:pPr algn="r"/>
              <a:r>
                <a:rPr lang="zh-CN" altLang="en-US" sz="2000" b="1" dirty="0">
                  <a:solidFill>
                    <a:schemeClr val="bg1"/>
                  </a:solidFill>
                  <a:cs typeface="+mn-ea"/>
                  <a:sym typeface="+mn-lt"/>
                </a:rPr>
                <a:t>相关研究</a:t>
              </a:r>
            </a:p>
          </p:txBody>
        </p:sp>
      </p:grpSp>
      <p:grpSp>
        <p:nvGrpSpPr>
          <p:cNvPr id="26" name="组合 25"/>
          <p:cNvGrpSpPr/>
          <p:nvPr/>
        </p:nvGrpSpPr>
        <p:grpSpPr>
          <a:xfrm>
            <a:off x="5906357" y="2292830"/>
            <a:ext cx="1025704" cy="842059"/>
            <a:chOff x="2215144" y="982844"/>
            <a:chExt cx="1312607" cy="842780"/>
          </a:xfrm>
        </p:grpSpPr>
        <p:sp>
          <p:nvSpPr>
            <p:cNvPr id="27" name="平行四边形 26"/>
            <p:cNvSpPr/>
            <p:nvPr/>
          </p:nvSpPr>
          <p:spPr>
            <a:xfrm>
              <a:off x="2215144" y="982844"/>
              <a:ext cx="1120898" cy="842780"/>
            </a:xfrm>
            <a:prstGeom prst="parallelogram">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sym typeface="+mn-lt"/>
              </a:endParaRPr>
            </a:p>
          </p:txBody>
        </p:sp>
        <p:sp>
          <p:nvSpPr>
            <p:cNvPr id="28" name="文本框 9"/>
            <p:cNvSpPr txBox="1"/>
            <p:nvPr/>
          </p:nvSpPr>
          <p:spPr>
            <a:xfrm>
              <a:off x="2460951" y="1131274"/>
              <a:ext cx="1066800" cy="585276"/>
            </a:xfrm>
            <a:prstGeom prst="rect">
              <a:avLst/>
            </a:prstGeom>
            <a:noFill/>
          </p:spPr>
          <p:txBody>
            <a:bodyPr wrap="square" rtlCol="0">
              <a:spAutoFit/>
            </a:bodyPr>
            <a:lstStyle/>
            <a:p>
              <a:r>
                <a:rPr lang="en-US" altLang="zh-CN" sz="3200" dirty="0">
                  <a:solidFill>
                    <a:schemeClr val="bg1"/>
                  </a:solidFill>
                  <a:cs typeface="+mn-ea"/>
                  <a:sym typeface="+mn-lt"/>
                </a:rPr>
                <a:t>01</a:t>
              </a:r>
              <a:endParaRPr lang="zh-CN" altLang="en-US" sz="3200" dirty="0">
                <a:solidFill>
                  <a:schemeClr val="bg1"/>
                </a:solidFill>
                <a:cs typeface="+mn-ea"/>
                <a:sym typeface="+mn-lt"/>
              </a:endParaRPr>
            </a:p>
          </p:txBody>
        </p:sp>
      </p:grpSp>
      <p:grpSp>
        <p:nvGrpSpPr>
          <p:cNvPr id="29" name="组合 28"/>
          <p:cNvGrpSpPr/>
          <p:nvPr/>
        </p:nvGrpSpPr>
        <p:grpSpPr>
          <a:xfrm>
            <a:off x="5906086" y="3710902"/>
            <a:ext cx="999053" cy="842061"/>
            <a:chOff x="2215144" y="2033848"/>
            <a:chExt cx="1278498" cy="842781"/>
          </a:xfrm>
        </p:grpSpPr>
        <p:sp>
          <p:nvSpPr>
            <p:cNvPr id="30" name="平行四边形 29"/>
            <p:cNvSpPr/>
            <p:nvPr/>
          </p:nvSpPr>
          <p:spPr>
            <a:xfrm>
              <a:off x="2215144" y="2033848"/>
              <a:ext cx="1120898" cy="842781"/>
            </a:xfrm>
            <a:prstGeom prst="parallelogram">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cs typeface="+mn-ea"/>
                <a:sym typeface="+mn-lt"/>
              </a:endParaRPr>
            </a:p>
          </p:txBody>
        </p:sp>
        <p:sp>
          <p:nvSpPr>
            <p:cNvPr id="31" name="文本框 10"/>
            <p:cNvSpPr txBox="1"/>
            <p:nvPr/>
          </p:nvSpPr>
          <p:spPr>
            <a:xfrm>
              <a:off x="2426844" y="2199201"/>
              <a:ext cx="1066798" cy="585275"/>
            </a:xfrm>
            <a:prstGeom prst="rect">
              <a:avLst/>
            </a:prstGeom>
            <a:noFill/>
          </p:spPr>
          <p:txBody>
            <a:bodyPr wrap="square" rtlCol="0">
              <a:spAutoFit/>
            </a:bodyPr>
            <a:lstStyle/>
            <a:p>
              <a:r>
                <a:rPr lang="en-US" altLang="zh-CN" sz="3200" dirty="0">
                  <a:solidFill>
                    <a:schemeClr val="tx1">
                      <a:lumMod val="75000"/>
                      <a:lumOff val="25000"/>
                    </a:schemeClr>
                  </a:solidFill>
                  <a:cs typeface="+mn-ea"/>
                  <a:sym typeface="+mn-lt"/>
                </a:rPr>
                <a:t>02</a:t>
              </a:r>
              <a:endParaRPr lang="zh-CN" altLang="en-US" sz="3200" dirty="0">
                <a:solidFill>
                  <a:schemeClr val="tx1">
                    <a:lumMod val="75000"/>
                    <a:lumOff val="25000"/>
                  </a:schemeClr>
                </a:solidFill>
                <a:cs typeface="+mn-ea"/>
                <a:sym typeface="+mn-lt"/>
              </a:endParaRPr>
            </a:p>
          </p:txBody>
        </p:sp>
      </p:grpSp>
      <p:grpSp>
        <p:nvGrpSpPr>
          <p:cNvPr id="32" name="组合 31"/>
          <p:cNvGrpSpPr/>
          <p:nvPr/>
        </p:nvGrpSpPr>
        <p:grpSpPr>
          <a:xfrm>
            <a:off x="8255430" y="3710902"/>
            <a:ext cx="2821798" cy="989166"/>
            <a:chOff x="562412" y="1130197"/>
            <a:chExt cx="4195822" cy="849402"/>
          </a:xfrm>
        </p:grpSpPr>
        <p:sp>
          <p:nvSpPr>
            <p:cNvPr id="33" name="TextBox 31"/>
            <p:cNvSpPr txBox="1"/>
            <p:nvPr/>
          </p:nvSpPr>
          <p:spPr>
            <a:xfrm>
              <a:off x="562412" y="1530307"/>
              <a:ext cx="4195822" cy="449292"/>
            </a:xfrm>
            <a:prstGeom prst="rect">
              <a:avLst/>
            </a:prstGeom>
            <a:noFill/>
          </p:spPr>
          <p:txBody>
            <a:bodyPr wrap="square" rtlCol="0">
              <a:spAutoFit/>
            </a:bodyPr>
            <a:lstStyle/>
            <a:p>
              <a:pPr algn="just">
                <a:defRPr/>
              </a:pPr>
              <a:r>
                <a:rPr lang="zh-CN" altLang="en-US" sz="1400" dirty="0">
                  <a:solidFill>
                    <a:schemeClr val="bg1"/>
                  </a:solidFill>
                  <a:cs typeface="+mn-ea"/>
                  <a:sym typeface="+mn-lt"/>
                </a:rPr>
                <a:t>单击此处添加文字阐述，添加简短问题说明文字。</a:t>
              </a:r>
              <a:endParaRPr lang="en-US" altLang="zh-CN" sz="1400" dirty="0">
                <a:solidFill>
                  <a:schemeClr val="bg1"/>
                </a:solidFill>
                <a:cs typeface="+mn-ea"/>
                <a:sym typeface="+mn-lt"/>
              </a:endParaRPr>
            </a:p>
          </p:txBody>
        </p:sp>
        <p:sp>
          <p:nvSpPr>
            <p:cNvPr id="34" name="Rectangle 11"/>
            <p:cNvSpPr>
              <a:spLocks noChangeArrowheads="1"/>
            </p:cNvSpPr>
            <p:nvPr/>
          </p:nvSpPr>
          <p:spPr bwMode="gray">
            <a:xfrm>
              <a:off x="562412" y="1130197"/>
              <a:ext cx="2829358" cy="396434"/>
            </a:xfrm>
            <a:prstGeom prst="rect">
              <a:avLst/>
            </a:prstGeom>
            <a:noFill/>
            <a:ln>
              <a:noFill/>
            </a:ln>
          </p:spPr>
          <p:txBody>
            <a:bodyPr wrap="square">
              <a:spAutoFit/>
            </a:bodyPr>
            <a:lstStyle/>
            <a:p>
              <a:r>
                <a:rPr lang="zh-CN" altLang="en-US" b="1" dirty="0">
                  <a:solidFill>
                    <a:schemeClr val="bg1"/>
                  </a:solidFill>
                  <a:cs typeface="+mn-ea"/>
                  <a:sym typeface="+mn-lt"/>
                </a:rPr>
                <a:t>总结与展望</a:t>
              </a:r>
            </a:p>
          </p:txBody>
        </p:sp>
      </p:grpSp>
      <p:grpSp>
        <p:nvGrpSpPr>
          <p:cNvPr id="35" name="组合 34"/>
          <p:cNvGrpSpPr/>
          <p:nvPr/>
        </p:nvGrpSpPr>
        <p:grpSpPr>
          <a:xfrm>
            <a:off x="8255430" y="5120628"/>
            <a:ext cx="2821798" cy="989166"/>
            <a:chOff x="562412" y="1130197"/>
            <a:chExt cx="4195822" cy="849402"/>
          </a:xfrm>
        </p:grpSpPr>
        <p:sp>
          <p:nvSpPr>
            <p:cNvPr id="36" name="TextBox 34"/>
            <p:cNvSpPr txBox="1"/>
            <p:nvPr/>
          </p:nvSpPr>
          <p:spPr>
            <a:xfrm>
              <a:off x="562412" y="1530307"/>
              <a:ext cx="4195822" cy="449292"/>
            </a:xfrm>
            <a:prstGeom prst="rect">
              <a:avLst/>
            </a:prstGeom>
            <a:noFill/>
          </p:spPr>
          <p:txBody>
            <a:bodyPr wrap="square" rtlCol="0">
              <a:spAutoFit/>
            </a:bodyPr>
            <a:lstStyle/>
            <a:p>
              <a:pPr algn="just">
                <a:defRPr/>
              </a:pPr>
              <a:r>
                <a:rPr lang="zh-CN" altLang="en-US" sz="1400" dirty="0">
                  <a:solidFill>
                    <a:schemeClr val="bg1"/>
                  </a:solidFill>
                  <a:cs typeface="+mn-ea"/>
                  <a:sym typeface="+mn-lt"/>
                </a:rPr>
                <a:t>单击此处添加文字阐述，添加简短问题说明文字。</a:t>
              </a:r>
              <a:endParaRPr lang="en-US" altLang="zh-CN" sz="1400" dirty="0">
                <a:solidFill>
                  <a:schemeClr val="bg1"/>
                </a:solidFill>
                <a:cs typeface="+mn-ea"/>
                <a:sym typeface="+mn-lt"/>
              </a:endParaRPr>
            </a:p>
          </p:txBody>
        </p:sp>
        <p:sp>
          <p:nvSpPr>
            <p:cNvPr id="37" name="Rectangle 11"/>
            <p:cNvSpPr>
              <a:spLocks noChangeArrowheads="1"/>
            </p:cNvSpPr>
            <p:nvPr/>
          </p:nvSpPr>
          <p:spPr bwMode="gray">
            <a:xfrm>
              <a:off x="562412" y="1130197"/>
              <a:ext cx="2423096" cy="396434"/>
            </a:xfrm>
            <a:prstGeom prst="rect">
              <a:avLst/>
            </a:prstGeom>
            <a:noFill/>
            <a:ln>
              <a:noFill/>
            </a:ln>
          </p:spPr>
          <p:txBody>
            <a:bodyPr wrap="square">
              <a:spAutoFit/>
            </a:bodyPr>
            <a:lstStyle/>
            <a:p>
              <a:r>
                <a:rPr lang="zh-CN" altLang="en-US" b="1" dirty="0">
                  <a:solidFill>
                    <a:schemeClr val="bg1"/>
                  </a:solidFill>
                  <a:cs typeface="+mn-ea"/>
                  <a:sym typeface="+mn-lt"/>
                </a:rPr>
                <a:t>致谢</a:t>
              </a:r>
            </a:p>
          </p:txBody>
        </p:sp>
      </p:grpSp>
      <p:grpSp>
        <p:nvGrpSpPr>
          <p:cNvPr id="38" name="组合 37"/>
          <p:cNvGrpSpPr/>
          <p:nvPr/>
        </p:nvGrpSpPr>
        <p:grpSpPr>
          <a:xfrm>
            <a:off x="7185793" y="3710708"/>
            <a:ext cx="1012985" cy="842061"/>
            <a:chOff x="2215144" y="3084852"/>
            <a:chExt cx="1296329" cy="842781"/>
          </a:xfrm>
        </p:grpSpPr>
        <p:sp>
          <p:nvSpPr>
            <p:cNvPr id="39" name="平行四边形 38"/>
            <p:cNvSpPr/>
            <p:nvPr/>
          </p:nvSpPr>
          <p:spPr>
            <a:xfrm>
              <a:off x="2215144" y="3084852"/>
              <a:ext cx="1120898" cy="842781"/>
            </a:xfrm>
            <a:prstGeom prst="parallelogram">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lumMod val="75000"/>
                    <a:lumOff val="25000"/>
                  </a:schemeClr>
                </a:solidFill>
                <a:cs typeface="+mn-ea"/>
                <a:sym typeface="+mn-lt"/>
              </a:endParaRPr>
            </a:p>
          </p:txBody>
        </p:sp>
        <p:sp>
          <p:nvSpPr>
            <p:cNvPr id="40" name="文本框 11"/>
            <p:cNvSpPr txBox="1"/>
            <p:nvPr/>
          </p:nvSpPr>
          <p:spPr>
            <a:xfrm>
              <a:off x="2444674" y="3235978"/>
              <a:ext cx="1066799" cy="523539"/>
            </a:xfrm>
            <a:prstGeom prst="rect">
              <a:avLst/>
            </a:prstGeom>
            <a:noFill/>
          </p:spPr>
          <p:txBody>
            <a:bodyPr wrap="square" rtlCol="0">
              <a:spAutoFit/>
            </a:bodyPr>
            <a:lstStyle/>
            <a:p>
              <a:r>
                <a:rPr lang="en-US" altLang="zh-CN" sz="2800" b="1" dirty="0">
                  <a:solidFill>
                    <a:schemeClr val="tx1">
                      <a:lumMod val="75000"/>
                      <a:lumOff val="25000"/>
                    </a:schemeClr>
                  </a:solidFill>
                  <a:cs typeface="+mn-ea"/>
                  <a:sym typeface="+mn-lt"/>
                </a:rPr>
                <a:t>03</a:t>
              </a:r>
              <a:endParaRPr lang="zh-CN" altLang="en-US" sz="2800" b="1" dirty="0">
                <a:solidFill>
                  <a:schemeClr val="tx1">
                    <a:lumMod val="75000"/>
                    <a:lumOff val="25000"/>
                  </a:schemeClr>
                </a:solidFill>
                <a:cs typeface="+mn-ea"/>
                <a:sym typeface="+mn-lt"/>
              </a:endParaRPr>
            </a:p>
          </p:txBody>
        </p:sp>
      </p:grpSp>
      <p:grpSp>
        <p:nvGrpSpPr>
          <p:cNvPr id="41" name="组合 40"/>
          <p:cNvGrpSpPr/>
          <p:nvPr/>
        </p:nvGrpSpPr>
        <p:grpSpPr>
          <a:xfrm>
            <a:off x="7188740" y="5105499"/>
            <a:ext cx="1021601" cy="842059"/>
            <a:chOff x="2215144" y="4135856"/>
            <a:chExt cx="1307355" cy="842781"/>
          </a:xfrm>
        </p:grpSpPr>
        <p:sp>
          <p:nvSpPr>
            <p:cNvPr id="42" name="平行四边形 41"/>
            <p:cNvSpPr/>
            <p:nvPr/>
          </p:nvSpPr>
          <p:spPr>
            <a:xfrm>
              <a:off x="2215144" y="4135856"/>
              <a:ext cx="1120898" cy="842781"/>
            </a:xfrm>
            <a:prstGeom prst="parallelogram">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lumMod val="75000"/>
                    <a:lumOff val="25000"/>
                  </a:schemeClr>
                </a:solidFill>
                <a:cs typeface="+mn-ea"/>
                <a:sym typeface="+mn-lt"/>
              </a:endParaRPr>
            </a:p>
          </p:txBody>
        </p:sp>
        <p:sp>
          <p:nvSpPr>
            <p:cNvPr id="43" name="文本框 12"/>
            <p:cNvSpPr txBox="1"/>
            <p:nvPr/>
          </p:nvSpPr>
          <p:spPr>
            <a:xfrm>
              <a:off x="2455700" y="4308455"/>
              <a:ext cx="1066799" cy="523541"/>
            </a:xfrm>
            <a:prstGeom prst="rect">
              <a:avLst/>
            </a:prstGeom>
            <a:noFill/>
          </p:spPr>
          <p:txBody>
            <a:bodyPr wrap="square" rtlCol="0">
              <a:spAutoFit/>
            </a:bodyPr>
            <a:lstStyle/>
            <a:p>
              <a:r>
                <a:rPr lang="en-US" altLang="zh-CN" sz="2800" b="1" dirty="0">
                  <a:solidFill>
                    <a:schemeClr val="tx1">
                      <a:lumMod val="75000"/>
                      <a:lumOff val="25000"/>
                    </a:schemeClr>
                  </a:solidFill>
                  <a:cs typeface="+mn-ea"/>
                  <a:sym typeface="+mn-lt"/>
                </a:rPr>
                <a:t>04</a:t>
              </a:r>
              <a:endParaRPr lang="zh-CN" altLang="en-US" sz="2800" b="1"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3496040943"/>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anim calcmode="lin" valueType="num">
                                      <p:cBhvr>
                                        <p:cTn id="27" dur="500" fill="hold"/>
                                        <p:tgtEl>
                                          <p:spTgt spid="19"/>
                                        </p:tgtEl>
                                        <p:attrNameLst>
                                          <p:attrName>ppt_x</p:attrName>
                                        </p:attrNameLst>
                                      </p:cBhvr>
                                      <p:tavLst>
                                        <p:tav tm="0">
                                          <p:val>
                                            <p:strVal val="#ppt_x"/>
                                          </p:val>
                                        </p:tav>
                                        <p:tav tm="100000">
                                          <p:val>
                                            <p:strVal val="#ppt_x"/>
                                          </p:val>
                                        </p:tav>
                                      </p:tavLst>
                                    </p:anim>
                                    <p:anim calcmode="lin" valueType="num">
                                      <p:cBhvr>
                                        <p:cTn id="28" dur="500" fill="hold"/>
                                        <p:tgtEl>
                                          <p:spTgt spid="19"/>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0-#ppt_w/2"/>
                                          </p:val>
                                        </p:tav>
                                        <p:tav tm="100000">
                                          <p:val>
                                            <p:strVal val="#ppt_x"/>
                                          </p:val>
                                        </p:tav>
                                      </p:tavLst>
                                    </p:anim>
                                    <p:anim calcmode="lin" valueType="num">
                                      <p:cBhvr additive="base">
                                        <p:cTn id="38" dur="500" fill="hold"/>
                                        <p:tgtEl>
                                          <p:spTgt spid="29"/>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ppt_y+.1"/>
                                          </p:val>
                                        </p:tav>
                                        <p:tav tm="100000">
                                          <p:val>
                                            <p:strVal val="#ppt_y"/>
                                          </p:val>
                                        </p:tav>
                                      </p:tavLst>
                                    </p:anim>
                                  </p:childTnLst>
                                </p:cTn>
                              </p:par>
                            </p:childTnLst>
                          </p:cTn>
                        </p:par>
                        <p:par>
                          <p:cTn id="45" fill="hold">
                            <p:stCondLst>
                              <p:cond delay="4000"/>
                            </p:stCondLst>
                            <p:childTnLst>
                              <p:par>
                                <p:cTn id="46" presetID="42" presetClass="entr" presetSubtype="0"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anim calcmode="lin" valueType="num">
                                      <p:cBhvr>
                                        <p:cTn id="49" dur="500" fill="hold"/>
                                        <p:tgtEl>
                                          <p:spTgt spid="23"/>
                                        </p:tgtEl>
                                        <p:attrNameLst>
                                          <p:attrName>ppt_x</p:attrName>
                                        </p:attrNameLst>
                                      </p:cBhvr>
                                      <p:tavLst>
                                        <p:tav tm="0">
                                          <p:val>
                                            <p:strVal val="#ppt_x"/>
                                          </p:val>
                                        </p:tav>
                                        <p:tav tm="100000">
                                          <p:val>
                                            <p:strVal val="#ppt_x"/>
                                          </p:val>
                                        </p:tav>
                                      </p:tavLst>
                                    </p:anim>
                                    <p:anim calcmode="lin" valueType="num">
                                      <p:cBhvr>
                                        <p:cTn id="50" dur="500" fill="hold"/>
                                        <p:tgtEl>
                                          <p:spTgt spid="23"/>
                                        </p:tgtEl>
                                        <p:attrNameLst>
                                          <p:attrName>ppt_y</p:attrName>
                                        </p:attrNameLst>
                                      </p:cBhvr>
                                      <p:tavLst>
                                        <p:tav tm="0">
                                          <p:val>
                                            <p:strVal val="#ppt_y+.1"/>
                                          </p:val>
                                        </p:tav>
                                        <p:tav tm="100000">
                                          <p:val>
                                            <p:strVal val="#ppt_y"/>
                                          </p:val>
                                        </p:tav>
                                      </p:tavLst>
                                    </p:anim>
                                  </p:childTnLst>
                                </p:cTn>
                              </p:par>
                            </p:childTnLst>
                          </p:cTn>
                        </p:par>
                        <p:par>
                          <p:cTn id="51" fill="hold">
                            <p:stCondLst>
                              <p:cond delay="4500"/>
                            </p:stCondLst>
                            <p:childTnLst>
                              <p:par>
                                <p:cTn id="52" presetID="2" presetClass="entr" presetSubtype="8"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0-#ppt_w/2"/>
                                          </p:val>
                                        </p:tav>
                                        <p:tav tm="100000">
                                          <p:val>
                                            <p:strVal val="#ppt_x"/>
                                          </p:val>
                                        </p:tav>
                                      </p:tavLst>
                                    </p:anim>
                                    <p:anim calcmode="lin" valueType="num">
                                      <p:cBhvr additive="base">
                                        <p:cTn id="55" dur="500" fill="hold"/>
                                        <p:tgtEl>
                                          <p:spTgt spid="38"/>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 presetClass="entr" presetSubtype="8"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0-#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5500"/>
                            </p:stCondLst>
                            <p:childTnLst>
                              <p:par>
                                <p:cTn id="62" presetID="42" presetClass="entr" presetSubtype="0"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anim calcmode="lin" valueType="num">
                                      <p:cBhvr>
                                        <p:cTn id="65" dur="500" fill="hold"/>
                                        <p:tgtEl>
                                          <p:spTgt spid="32"/>
                                        </p:tgtEl>
                                        <p:attrNameLst>
                                          <p:attrName>ppt_x</p:attrName>
                                        </p:attrNameLst>
                                      </p:cBhvr>
                                      <p:tavLst>
                                        <p:tav tm="0">
                                          <p:val>
                                            <p:strVal val="#ppt_x"/>
                                          </p:val>
                                        </p:tav>
                                        <p:tav tm="100000">
                                          <p:val>
                                            <p:strVal val="#ppt_x"/>
                                          </p:val>
                                        </p:tav>
                                      </p:tavLst>
                                    </p:anim>
                                    <p:anim calcmode="lin" valueType="num">
                                      <p:cBhvr>
                                        <p:cTn id="66" dur="500" fill="hold"/>
                                        <p:tgtEl>
                                          <p:spTgt spid="32"/>
                                        </p:tgtEl>
                                        <p:attrNameLst>
                                          <p:attrName>ppt_y</p:attrName>
                                        </p:attrNameLst>
                                      </p:cBhvr>
                                      <p:tavLst>
                                        <p:tav tm="0">
                                          <p:val>
                                            <p:strVal val="#ppt_y+.1"/>
                                          </p:val>
                                        </p:tav>
                                        <p:tav tm="100000">
                                          <p:val>
                                            <p:strVal val="#ppt_y"/>
                                          </p:val>
                                        </p:tav>
                                      </p:tavLst>
                                    </p:anim>
                                  </p:childTnLst>
                                </p:cTn>
                              </p:par>
                            </p:childTnLst>
                          </p:cTn>
                        </p:par>
                        <p:par>
                          <p:cTn id="67" fill="hold">
                            <p:stCondLst>
                              <p:cond delay="6000"/>
                            </p:stCondLst>
                            <p:childTnLst>
                              <p:par>
                                <p:cTn id="68" presetID="42" presetClass="entr" presetSubtype="0"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anim calcmode="lin" valueType="num">
                                      <p:cBhvr>
                                        <p:cTn id="71" dur="500" fill="hold"/>
                                        <p:tgtEl>
                                          <p:spTgt spid="35"/>
                                        </p:tgtEl>
                                        <p:attrNameLst>
                                          <p:attrName>ppt_x</p:attrName>
                                        </p:attrNameLst>
                                      </p:cBhvr>
                                      <p:tavLst>
                                        <p:tav tm="0">
                                          <p:val>
                                            <p:strVal val="#ppt_x"/>
                                          </p:val>
                                        </p:tav>
                                        <p:tav tm="100000">
                                          <p:val>
                                            <p:strVal val="#ppt_x"/>
                                          </p:val>
                                        </p:tav>
                                      </p:tavLst>
                                    </p:anim>
                                    <p:anim calcmode="lin" valueType="num">
                                      <p:cBhvr>
                                        <p:cTn id="72"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bldLvl="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
          <p:cNvSpPr txBox="1"/>
          <p:nvPr/>
        </p:nvSpPr>
        <p:spPr>
          <a:xfrm>
            <a:off x="2893192" y="4509470"/>
            <a:ext cx="7296785" cy="646319"/>
          </a:xfrm>
          <a:prstGeom prst="rect">
            <a:avLst/>
          </a:prstGeom>
          <a:noFill/>
          <a:ln w="12700" cmpd="thinThick">
            <a:noFill/>
          </a:ln>
        </p:spPr>
        <p:txBody>
          <a:bodyPr wrap="square" lIns="91428" tIns="45714" rIns="91428" bIns="45714">
            <a:spAutoFit/>
          </a:bodyPr>
          <a:lstStyle/>
          <a:p>
            <a:pPr lvl="0" algn="ct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在这里输入你的内容，或者通过复制粘贴你的文本。在这里输入你的内容，或者通过复制粘贴你的文本。</a:t>
            </a:r>
          </a:p>
        </p:txBody>
      </p:sp>
      <p:sp>
        <p:nvSpPr>
          <p:cNvPr id="107" name="标题 6"/>
          <p:cNvSpPr>
            <a:spLocks noGrp="1"/>
          </p:cNvSpPr>
          <p:nvPr/>
        </p:nvSpPr>
        <p:spPr>
          <a:xfrm>
            <a:off x="2814135" y="2286893"/>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defTabSz="1218851">
              <a:lnSpc>
                <a:spcPct val="100000"/>
              </a:lnSpc>
            </a:pPr>
            <a:r>
              <a:rPr lang="en-US" altLang="zh-CN" sz="9600" dirty="0">
                <a:solidFill>
                  <a:schemeClr val="bg2">
                    <a:lumMod val="50000"/>
                  </a:schemeClr>
                </a:solidFill>
                <a:latin typeface="Gungsuh" panose="02030600000101010101" pitchFamily="18" charset="-127"/>
                <a:ea typeface="Gungsuh" panose="02030600000101010101" pitchFamily="18" charset="-127"/>
                <a:cs typeface="+mn-cs"/>
                <a:sym typeface="Arial" panose="020B0604020202020204" pitchFamily="34" charset="0"/>
              </a:rPr>
              <a:t>01</a:t>
            </a:r>
          </a:p>
          <a:p>
            <a:pPr>
              <a:lnSpc>
                <a:spcPct val="100000"/>
              </a:lnSpc>
            </a:pPr>
            <a:r>
              <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文献综述的基本要求</a:t>
            </a: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extLst>
      <p:ext uri="{BB962C8B-B14F-4D97-AF65-F5344CB8AC3E}">
        <p14:creationId xmlns:p14="http://schemas.microsoft.com/office/powerpoint/2010/main" val="2552937213"/>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012"/>
          <p:cNvSpPr/>
          <p:nvPr/>
        </p:nvSpPr>
        <p:spPr>
          <a:xfrm>
            <a:off x="7054509" y="1908890"/>
            <a:ext cx="3560907" cy="1687004"/>
          </a:xfrm>
          <a:prstGeom prst="roundRect">
            <a:avLst>
              <a:gd name="adj" fmla="val 6918"/>
            </a:avLst>
          </a:prstGeom>
          <a:noFill/>
          <a:ln w="12700">
            <a:solidFill>
              <a:srgbClr val="A6AAA9"/>
            </a:solidFill>
            <a:miter lim="400000"/>
          </a:ln>
        </p:spPr>
        <p:txBody>
          <a:bodyPr lIns="19047" tIns="19047" rIns="19047" bIns="19047" anchor="ctr"/>
          <a:lstStyle/>
          <a:p>
            <a:pPr lvl="0"/>
            <a:endParaRPr sz="1700" dirty="0"/>
          </a:p>
        </p:txBody>
      </p:sp>
      <p:sp>
        <p:nvSpPr>
          <p:cNvPr id="3" name="Shape 2013"/>
          <p:cNvSpPr/>
          <p:nvPr/>
        </p:nvSpPr>
        <p:spPr>
          <a:xfrm>
            <a:off x="7054509" y="3839812"/>
            <a:ext cx="3560907" cy="1685217"/>
          </a:xfrm>
          <a:prstGeom prst="roundRect">
            <a:avLst>
              <a:gd name="adj" fmla="val 6925"/>
            </a:avLst>
          </a:prstGeom>
          <a:noFill/>
          <a:ln w="12700">
            <a:solidFill>
              <a:srgbClr val="A6AAA9"/>
            </a:solidFill>
            <a:miter lim="400000"/>
          </a:ln>
        </p:spPr>
        <p:txBody>
          <a:bodyPr lIns="19047" tIns="19047" rIns="19047" bIns="19047" anchor="ctr"/>
          <a:lstStyle/>
          <a:p>
            <a:pPr lvl="0"/>
            <a:endParaRPr sz="1700" dirty="0"/>
          </a:p>
        </p:txBody>
      </p:sp>
      <p:sp>
        <p:nvSpPr>
          <p:cNvPr id="4" name="Shape 2014"/>
          <p:cNvSpPr/>
          <p:nvPr/>
        </p:nvSpPr>
        <p:spPr>
          <a:xfrm>
            <a:off x="1581748" y="3838922"/>
            <a:ext cx="3560907" cy="1687003"/>
          </a:xfrm>
          <a:prstGeom prst="roundRect">
            <a:avLst>
              <a:gd name="adj" fmla="val 6918"/>
            </a:avLst>
          </a:prstGeom>
          <a:noFill/>
          <a:ln w="12700">
            <a:solidFill>
              <a:srgbClr val="A6AAA9"/>
            </a:solidFill>
            <a:miter lim="400000"/>
          </a:ln>
        </p:spPr>
        <p:txBody>
          <a:bodyPr lIns="19047" tIns="19047" rIns="19047" bIns="19047" anchor="ctr"/>
          <a:lstStyle/>
          <a:p>
            <a:pPr lvl="0"/>
            <a:endParaRPr sz="1700" dirty="0"/>
          </a:p>
        </p:txBody>
      </p:sp>
      <p:sp>
        <p:nvSpPr>
          <p:cNvPr id="5" name="Shape 2015"/>
          <p:cNvSpPr/>
          <p:nvPr/>
        </p:nvSpPr>
        <p:spPr>
          <a:xfrm>
            <a:off x="1581748" y="1908890"/>
            <a:ext cx="3560907" cy="1687004"/>
          </a:xfrm>
          <a:prstGeom prst="roundRect">
            <a:avLst>
              <a:gd name="adj" fmla="val 6918"/>
            </a:avLst>
          </a:prstGeom>
          <a:noFill/>
          <a:ln w="12700">
            <a:solidFill>
              <a:srgbClr val="A6AAA9"/>
            </a:solidFill>
            <a:miter lim="400000"/>
          </a:ln>
        </p:spPr>
        <p:txBody>
          <a:bodyPr lIns="19047" tIns="19047" rIns="19047" bIns="19047" anchor="ctr"/>
          <a:lstStyle/>
          <a:p>
            <a:pPr lvl="0"/>
            <a:endParaRPr sz="1700" dirty="0"/>
          </a:p>
        </p:txBody>
      </p:sp>
      <p:sp>
        <p:nvSpPr>
          <p:cNvPr id="6" name="Shape 2016"/>
          <p:cNvSpPr/>
          <p:nvPr/>
        </p:nvSpPr>
        <p:spPr>
          <a:xfrm>
            <a:off x="4651324" y="2276616"/>
            <a:ext cx="2887527" cy="288857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5393" tIns="25393" rIns="25393" bIns="25393" anchor="ctr"/>
          <a:lstStyle/>
          <a:p>
            <a:pPr lvl="0"/>
            <a:endParaRPr sz="1700" dirty="0">
              <a:solidFill>
                <a:schemeClr val="accent1"/>
              </a:solidFill>
            </a:endParaRPr>
          </a:p>
        </p:txBody>
      </p:sp>
      <p:sp>
        <p:nvSpPr>
          <p:cNvPr id="7" name="Shape 2021"/>
          <p:cNvSpPr/>
          <p:nvPr/>
        </p:nvSpPr>
        <p:spPr>
          <a:xfrm>
            <a:off x="2329690" y="2469468"/>
            <a:ext cx="2321631" cy="510037"/>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100" dirty="0">
                <a:solidFill>
                  <a:schemeClr val="bg1">
                    <a:lumMod val="50000"/>
                  </a:schemeClr>
                </a:solidFill>
                <a:latin typeface="微软雅黑" pitchFamily="34" charset="-122"/>
                <a:ea typeface="微软雅黑" pitchFamily="34" charset="-122"/>
              </a:rPr>
              <a:t>详写内容</a:t>
            </a:r>
            <a:r>
              <a:rPr lang="en-US" altLang="zh-CN" sz="1100" dirty="0">
                <a:solidFill>
                  <a:schemeClr val="bg1">
                    <a:lumMod val="50000"/>
                  </a:schemeClr>
                </a:solidFill>
                <a:latin typeface="微软雅黑" pitchFamily="34" charset="-122"/>
                <a:ea typeface="微软雅黑" pitchFamily="34" charset="-122"/>
              </a:rPr>
              <a:t>……</a:t>
            </a:r>
            <a:r>
              <a:rPr lang="zh-CN" altLang="en-US" sz="11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300" dirty="0">
                <a:solidFill>
                  <a:schemeClr val="tx1">
                    <a:lumMod val="75000"/>
                    <a:lumOff val="25000"/>
                  </a:schemeClr>
                </a:solidFill>
                <a:latin typeface="微软雅黑" pitchFamily="34" charset="-122"/>
                <a:ea typeface="微软雅黑" pitchFamily="34" charset="-122"/>
              </a:rPr>
              <a:t>。</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8" name="Shape 2022"/>
          <p:cNvSpPr/>
          <p:nvPr/>
        </p:nvSpPr>
        <p:spPr>
          <a:xfrm>
            <a:off x="2321897" y="2050956"/>
            <a:ext cx="1869090" cy="40170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l">
              <a:lnSpc>
                <a:spcPct val="120000"/>
              </a:lnSpc>
              <a:defRPr sz="3500">
                <a:solidFill>
                  <a:srgbClr val="53585F"/>
                </a:solidFill>
              </a:defRPr>
            </a:lvl1p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sp>
        <p:nvSpPr>
          <p:cNvPr id="9" name="Shape 2023"/>
          <p:cNvSpPr/>
          <p:nvPr/>
        </p:nvSpPr>
        <p:spPr>
          <a:xfrm>
            <a:off x="2329690" y="4406486"/>
            <a:ext cx="2321631" cy="485664"/>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100" dirty="0">
                <a:solidFill>
                  <a:schemeClr val="bg1">
                    <a:lumMod val="50000"/>
                  </a:schemeClr>
                </a:solidFill>
                <a:latin typeface="微软雅黑" pitchFamily="34" charset="-122"/>
                <a:ea typeface="微软雅黑" pitchFamily="34" charset="-122"/>
              </a:rPr>
              <a:t>详写内容</a:t>
            </a:r>
            <a:r>
              <a:rPr lang="en-US" altLang="zh-CN" sz="1100" dirty="0">
                <a:solidFill>
                  <a:schemeClr val="bg1">
                    <a:lumMod val="50000"/>
                  </a:schemeClr>
                </a:solidFill>
                <a:latin typeface="微软雅黑" pitchFamily="34" charset="-122"/>
                <a:ea typeface="微软雅黑" pitchFamily="34" charset="-122"/>
              </a:rPr>
              <a:t>……</a:t>
            </a:r>
            <a:r>
              <a:rPr lang="zh-CN" altLang="en-US" sz="11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chemeClr val="bg1">
                  <a:lumMod val="50000"/>
                </a:schemeClr>
              </a:solidFill>
              <a:latin typeface="微软雅黑" pitchFamily="34" charset="-122"/>
              <a:ea typeface="微软雅黑" pitchFamily="34" charset="-122"/>
            </a:endParaRPr>
          </a:p>
        </p:txBody>
      </p:sp>
      <p:sp>
        <p:nvSpPr>
          <p:cNvPr id="10" name="Shape 2024"/>
          <p:cNvSpPr/>
          <p:nvPr/>
        </p:nvSpPr>
        <p:spPr>
          <a:xfrm>
            <a:off x="2321897" y="4015945"/>
            <a:ext cx="1869090" cy="40170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l">
              <a:lnSpc>
                <a:spcPct val="120000"/>
              </a:lnSpc>
              <a:defRPr sz="3500">
                <a:solidFill>
                  <a:srgbClr val="53585F"/>
                </a:solidFill>
              </a:defRPr>
            </a:lvl1p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sp>
        <p:nvSpPr>
          <p:cNvPr id="11" name="Shape 2025"/>
          <p:cNvSpPr/>
          <p:nvPr/>
        </p:nvSpPr>
        <p:spPr>
          <a:xfrm>
            <a:off x="7538848" y="2469468"/>
            <a:ext cx="2312366" cy="510037"/>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100" dirty="0">
                <a:solidFill>
                  <a:schemeClr val="bg1">
                    <a:lumMod val="50000"/>
                  </a:schemeClr>
                </a:solidFill>
                <a:latin typeface="微软雅黑" pitchFamily="34" charset="-122"/>
                <a:ea typeface="微软雅黑" pitchFamily="34" charset="-122"/>
              </a:rPr>
              <a:t>详写内容</a:t>
            </a:r>
            <a:r>
              <a:rPr lang="en-US" altLang="zh-CN" sz="1100" dirty="0">
                <a:solidFill>
                  <a:schemeClr val="bg1">
                    <a:lumMod val="50000"/>
                  </a:schemeClr>
                </a:solidFill>
                <a:latin typeface="微软雅黑" pitchFamily="34" charset="-122"/>
                <a:ea typeface="微软雅黑" pitchFamily="34" charset="-122"/>
              </a:rPr>
              <a:t>……</a:t>
            </a:r>
            <a:r>
              <a:rPr lang="zh-CN" altLang="en-US" sz="11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300" dirty="0">
                <a:solidFill>
                  <a:schemeClr val="tx1">
                    <a:lumMod val="75000"/>
                    <a:lumOff val="25000"/>
                  </a:schemeClr>
                </a:solidFill>
                <a:latin typeface="微软雅黑" pitchFamily="34" charset="-122"/>
                <a:ea typeface="微软雅黑" pitchFamily="34" charset="-122"/>
              </a:rPr>
              <a:t>。</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12" name="Shape 2026"/>
          <p:cNvSpPr/>
          <p:nvPr/>
        </p:nvSpPr>
        <p:spPr>
          <a:xfrm>
            <a:off x="7982649" y="2050956"/>
            <a:ext cx="1869090" cy="40170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r">
              <a:defRPr sz="3500">
                <a:solidFill>
                  <a:srgbClr val="53585F"/>
                </a:solidFill>
              </a:defRPr>
            </a:lvl1p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sp>
        <p:nvSpPr>
          <p:cNvPr id="13" name="Shape 2027"/>
          <p:cNvSpPr/>
          <p:nvPr/>
        </p:nvSpPr>
        <p:spPr>
          <a:xfrm>
            <a:off x="7538850" y="4406491"/>
            <a:ext cx="2312366" cy="485663"/>
          </a:xfrm>
          <a:prstGeom prst="rect">
            <a:avLst/>
          </a:prstGeom>
          <a:ln w="12700">
            <a:miter lim="400000"/>
          </a:ln>
          <a:extLst>
            <a:ext uri="{C572A759-6A51-4108-AA02-DFA0A04FC94B}">
              <ma14:wrappingTextBoxFlag xmlns:ma14="http://schemas.microsoft.com/office/mac/drawingml/2011/main" xmlns=""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100" dirty="0">
                <a:solidFill>
                  <a:schemeClr val="bg1">
                    <a:lumMod val="50000"/>
                  </a:schemeClr>
                </a:solidFill>
                <a:latin typeface="微软雅黑" pitchFamily="34" charset="-122"/>
                <a:ea typeface="微软雅黑" pitchFamily="34" charset="-122"/>
              </a:rPr>
              <a:t>详写内容</a:t>
            </a:r>
            <a:r>
              <a:rPr lang="en-US" altLang="zh-CN" sz="1100" dirty="0">
                <a:solidFill>
                  <a:schemeClr val="bg1">
                    <a:lumMod val="50000"/>
                  </a:schemeClr>
                </a:solidFill>
                <a:latin typeface="微软雅黑" pitchFamily="34" charset="-122"/>
                <a:ea typeface="微软雅黑" pitchFamily="34" charset="-122"/>
              </a:rPr>
              <a:t>……</a:t>
            </a:r>
            <a:r>
              <a:rPr lang="zh-CN" altLang="en-US" sz="11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chemeClr val="bg1">
                  <a:lumMod val="50000"/>
                </a:schemeClr>
              </a:solidFill>
              <a:latin typeface="微软雅黑" pitchFamily="34" charset="-122"/>
              <a:ea typeface="微软雅黑" pitchFamily="34" charset="-122"/>
            </a:endParaRPr>
          </a:p>
        </p:txBody>
      </p:sp>
      <p:sp>
        <p:nvSpPr>
          <p:cNvPr id="14" name="Shape 2028"/>
          <p:cNvSpPr/>
          <p:nvPr/>
        </p:nvSpPr>
        <p:spPr>
          <a:xfrm>
            <a:off x="7982649" y="4015945"/>
            <a:ext cx="1869090" cy="40170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lgn="r">
              <a:defRPr sz="3500">
                <a:solidFill>
                  <a:srgbClr val="53585F"/>
                </a:solidFill>
              </a:defRPr>
            </a:lvl1p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nvGrpSpPr>
          <p:cNvPr id="15" name="Group 2031"/>
          <p:cNvGrpSpPr/>
          <p:nvPr/>
        </p:nvGrpSpPr>
        <p:grpSpPr>
          <a:xfrm>
            <a:off x="1107163" y="2274539"/>
            <a:ext cx="955362" cy="955707"/>
            <a:chOff x="0" y="0"/>
            <a:chExt cx="1910968" cy="1910968"/>
          </a:xfrm>
        </p:grpSpPr>
        <p:sp>
          <p:nvSpPr>
            <p:cNvPr id="16"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700" dirty="0"/>
            </a:p>
          </p:txBody>
        </p:sp>
        <p:sp>
          <p:nvSpPr>
            <p:cNvPr id="17"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700" dirty="0"/>
            </a:p>
          </p:txBody>
        </p:sp>
      </p:grpSp>
      <p:grpSp>
        <p:nvGrpSpPr>
          <p:cNvPr id="18" name="Group 2034"/>
          <p:cNvGrpSpPr/>
          <p:nvPr/>
        </p:nvGrpSpPr>
        <p:grpSpPr>
          <a:xfrm>
            <a:off x="1109832" y="4207238"/>
            <a:ext cx="950028" cy="950371"/>
            <a:chOff x="0" y="0"/>
            <a:chExt cx="1900299" cy="1900299"/>
          </a:xfrm>
        </p:grpSpPr>
        <p:sp>
          <p:nvSpPr>
            <p:cNvPr id="19"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5400" tIns="25400" rIns="25400" bIns="25400" numCol="1" anchor="ctr">
              <a:noAutofit/>
            </a:bodyPr>
            <a:lstStyle/>
            <a:p>
              <a:pPr lvl="0"/>
              <a:endParaRPr sz="1700" dirty="0"/>
            </a:p>
          </p:txBody>
        </p:sp>
        <p:sp>
          <p:nvSpPr>
            <p:cNvPr id="20"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700" dirty="0"/>
            </a:p>
          </p:txBody>
        </p:sp>
      </p:grpSp>
      <p:sp>
        <p:nvSpPr>
          <p:cNvPr id="21" name="Shape 2035"/>
          <p:cNvSpPr/>
          <p:nvPr/>
        </p:nvSpPr>
        <p:spPr>
          <a:xfrm>
            <a:off x="10135623" y="4207235"/>
            <a:ext cx="950028" cy="95037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25393" tIns="25393" rIns="25393" bIns="25393" numCol="1" anchor="ctr">
            <a:noAutofit/>
          </a:bodyPr>
          <a:lstStyle/>
          <a:p>
            <a:pPr lvl="0"/>
            <a:endParaRPr sz="1700" dirty="0"/>
          </a:p>
        </p:txBody>
      </p:sp>
      <p:grpSp>
        <p:nvGrpSpPr>
          <p:cNvPr id="22" name="Group 2040"/>
          <p:cNvGrpSpPr/>
          <p:nvPr/>
        </p:nvGrpSpPr>
        <p:grpSpPr>
          <a:xfrm>
            <a:off x="10130315" y="2274539"/>
            <a:ext cx="955362" cy="955707"/>
            <a:chOff x="0" y="0"/>
            <a:chExt cx="1910968" cy="1910968"/>
          </a:xfrm>
        </p:grpSpPr>
        <p:sp>
          <p:nvSpPr>
            <p:cNvPr id="23"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25400" tIns="25400" rIns="25400" bIns="25400" numCol="1" anchor="ctr">
              <a:noAutofit/>
            </a:bodyPr>
            <a:lstStyle/>
            <a:p>
              <a:pPr lvl="0"/>
              <a:endParaRPr sz="1700" dirty="0"/>
            </a:p>
          </p:txBody>
        </p:sp>
        <p:sp>
          <p:nvSpPr>
            <p:cNvPr id="24"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700" dirty="0"/>
            </a:p>
          </p:txBody>
        </p:sp>
      </p:grpSp>
      <p:sp>
        <p:nvSpPr>
          <p:cNvPr id="26" name="Text Placeholder 5"/>
          <p:cNvSpPr txBox="1">
            <a:spLocks/>
          </p:cNvSpPr>
          <p:nvPr/>
        </p:nvSpPr>
        <p:spPr>
          <a:xfrm>
            <a:off x="5711283" y="3382079"/>
            <a:ext cx="863832" cy="63386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30" name="Shape 2036"/>
          <p:cNvSpPr/>
          <p:nvPr/>
        </p:nvSpPr>
        <p:spPr>
          <a:xfrm>
            <a:off x="10409601" y="4467901"/>
            <a:ext cx="402070" cy="42903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700" dirty="0"/>
          </a:p>
        </p:txBody>
      </p:sp>
      <p:sp>
        <p:nvSpPr>
          <p:cNvPr id="35" name="文本框 29"/>
          <p:cNvSpPr>
            <a:spLocks noChangeArrowheads="1"/>
          </p:cNvSpPr>
          <p:nvPr/>
        </p:nvSpPr>
        <p:spPr bwMode="auto">
          <a:xfrm>
            <a:off x="1257496" y="227817"/>
            <a:ext cx="31815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写作</a:t>
            </a: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目的意义</a:t>
            </a:r>
          </a:p>
        </p:txBody>
      </p:sp>
    </p:spTree>
    <p:extLst>
      <p:ext uri="{BB962C8B-B14F-4D97-AF65-F5344CB8AC3E}">
        <p14:creationId xmlns:p14="http://schemas.microsoft.com/office/powerpoint/2010/main" val="146500059"/>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500" fill="hold"/>
                                        <p:tgtEl>
                                          <p:spTgt spid="2"/>
                                        </p:tgtEl>
                                        <p:attrNameLst>
                                          <p:attrName>ppt_w</p:attrName>
                                        </p:attrNameLst>
                                      </p:cBhvr>
                                      <p:tavLst>
                                        <p:tav tm="0">
                                          <p:val>
                                            <p:fltVal val="0"/>
                                          </p:val>
                                        </p:tav>
                                        <p:tav tm="100000">
                                          <p:val>
                                            <p:strVal val="#ppt_w"/>
                                          </p:val>
                                        </p:tav>
                                      </p:tavLst>
                                    </p:anim>
                                    <p:anim calcmode="lin" valueType="num">
                                      <p:cBhvr>
                                        <p:cTn id="56" dur="500" fill="hold"/>
                                        <p:tgtEl>
                                          <p:spTgt spid="2"/>
                                        </p:tgtEl>
                                        <p:attrNameLst>
                                          <p:attrName>ppt_h</p:attrName>
                                        </p:attrNameLst>
                                      </p:cBhvr>
                                      <p:tavLst>
                                        <p:tav tm="0">
                                          <p:val>
                                            <p:fltVal val="0"/>
                                          </p:val>
                                        </p:tav>
                                        <p:tav tm="100000">
                                          <p:val>
                                            <p:strVal val="#ppt_h"/>
                                          </p:val>
                                        </p:tav>
                                      </p:tavLst>
                                    </p:anim>
                                    <p:animEffect transition="in" filter="fade">
                                      <p:cBhvr>
                                        <p:cTn id="57" dur="500"/>
                                        <p:tgtEl>
                                          <p:spTgt spid="2"/>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500" fill="hold"/>
                                        <p:tgtEl>
                                          <p:spTgt spid="22"/>
                                        </p:tgtEl>
                                        <p:attrNameLst>
                                          <p:attrName>ppt_w</p:attrName>
                                        </p:attrNameLst>
                                      </p:cBhvr>
                                      <p:tavLst>
                                        <p:tav tm="0">
                                          <p:val>
                                            <p:fltVal val="0"/>
                                          </p:val>
                                        </p:tav>
                                        <p:tav tm="100000">
                                          <p:val>
                                            <p:strVal val="#ppt_w"/>
                                          </p:val>
                                        </p:tav>
                                      </p:tavLst>
                                    </p:anim>
                                    <p:anim calcmode="lin" valueType="num">
                                      <p:cBhvr>
                                        <p:cTn id="62" dur="500" fill="hold"/>
                                        <p:tgtEl>
                                          <p:spTgt spid="22"/>
                                        </p:tgtEl>
                                        <p:attrNameLst>
                                          <p:attrName>ppt_h</p:attrName>
                                        </p:attrNameLst>
                                      </p:cBhvr>
                                      <p:tavLst>
                                        <p:tav tm="0">
                                          <p:val>
                                            <p:fltVal val="0"/>
                                          </p:val>
                                        </p:tav>
                                        <p:tav tm="100000">
                                          <p:val>
                                            <p:strVal val="#ppt_h"/>
                                          </p:val>
                                        </p:tav>
                                      </p:tavLst>
                                    </p:anim>
                                    <p:animEffect transition="in" filter="fade">
                                      <p:cBhvr>
                                        <p:cTn id="63" dur="500"/>
                                        <p:tgtEl>
                                          <p:spTgt spid="22"/>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childTnLst>
                          </p:cTn>
                        </p:par>
                        <p:par>
                          <p:cTn id="71" fill="hold">
                            <p:stCondLst>
                              <p:cond delay="5500"/>
                            </p:stCondLst>
                            <p:childTnLst>
                              <p:par>
                                <p:cTn id="72" presetID="53" presetClass="entr" presetSubtype="16" fill="hold" grpId="0" nodeType="after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500" fill="hold"/>
                                        <p:tgtEl>
                                          <p:spTgt spid="3"/>
                                        </p:tgtEl>
                                        <p:attrNameLst>
                                          <p:attrName>ppt_w</p:attrName>
                                        </p:attrNameLst>
                                      </p:cBhvr>
                                      <p:tavLst>
                                        <p:tav tm="0">
                                          <p:val>
                                            <p:fltVal val="0"/>
                                          </p:val>
                                        </p:tav>
                                        <p:tav tm="100000">
                                          <p:val>
                                            <p:strVal val="#ppt_w"/>
                                          </p:val>
                                        </p:tav>
                                      </p:tavLst>
                                    </p:anim>
                                    <p:anim calcmode="lin" valueType="num">
                                      <p:cBhvr>
                                        <p:cTn id="75" dur="500" fill="hold"/>
                                        <p:tgtEl>
                                          <p:spTgt spid="3"/>
                                        </p:tgtEl>
                                        <p:attrNameLst>
                                          <p:attrName>ppt_h</p:attrName>
                                        </p:attrNameLst>
                                      </p:cBhvr>
                                      <p:tavLst>
                                        <p:tav tm="0">
                                          <p:val>
                                            <p:fltVal val="0"/>
                                          </p:val>
                                        </p:tav>
                                        <p:tav tm="100000">
                                          <p:val>
                                            <p:strVal val="#ppt_h"/>
                                          </p:val>
                                        </p:tav>
                                      </p:tavLst>
                                    </p:anim>
                                    <p:animEffect transition="in" filter="fade">
                                      <p:cBhvr>
                                        <p:cTn id="76" dur="500"/>
                                        <p:tgtEl>
                                          <p:spTgt spid="3"/>
                                        </p:tgtEl>
                                      </p:cBhvr>
                                    </p:animEffect>
                                  </p:childTnLst>
                                </p:cTn>
                              </p:par>
                            </p:childTnLst>
                          </p:cTn>
                        </p:par>
                        <p:par>
                          <p:cTn id="77" fill="hold">
                            <p:stCondLst>
                              <p:cond delay="6000"/>
                            </p:stCondLst>
                            <p:childTnLst>
                              <p:par>
                                <p:cTn id="78" presetID="53" presetClass="entr" presetSubtype="16" fill="hold" grpId="0"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fltVal val="0"/>
                                          </p:val>
                                        </p:tav>
                                        <p:tav tm="100000">
                                          <p:val>
                                            <p:strVal val="#ppt_h"/>
                                          </p:val>
                                        </p:tav>
                                      </p:tavLst>
                                    </p:anim>
                                    <p:animEffect transition="in" filter="fade">
                                      <p:cBhvr>
                                        <p:cTn id="82" dur="500"/>
                                        <p:tgtEl>
                                          <p:spTgt spid="21"/>
                                        </p:tgtEl>
                                      </p:cBhvr>
                                    </p:animEffect>
                                  </p:childTnLst>
                                </p:cTn>
                              </p:par>
                            </p:childTnLst>
                          </p:cTn>
                        </p:par>
                        <p:par>
                          <p:cTn id="83" fill="hold">
                            <p:stCondLst>
                              <p:cond delay="6500"/>
                            </p:stCondLst>
                            <p:childTnLst>
                              <p:par>
                                <p:cTn id="84" presetID="10" presetClass="entr" presetSubtype="0"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p:stCondLst>
                              <p:cond delay="7000"/>
                            </p:stCondLst>
                            <p:childTnLst>
                              <p:par>
                                <p:cTn id="88" presetID="10" presetClass="entr" presetSubtype="0"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fade">
                                      <p:cBhvr>
                                        <p:cTn id="90" dur="500"/>
                                        <p:tgtEl>
                                          <p:spTgt spid="1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fade">
                                      <p:cBhvr>
                                        <p:cTn id="9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21" grpId="0" animBg="1"/>
      <p:bldP spid="26"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452"/>
          <p:cNvSpPr/>
          <p:nvPr/>
        </p:nvSpPr>
        <p:spPr>
          <a:xfrm>
            <a:off x="1138675" y="2888193"/>
            <a:ext cx="2292519" cy="2612808"/>
          </a:xfrm>
          <a:prstGeom prst="roundRect">
            <a:avLst>
              <a:gd name="adj" fmla="val 6924"/>
            </a:avLst>
          </a:prstGeom>
          <a:ln w="12700">
            <a:solidFill>
              <a:srgbClr val="A6AAA9"/>
            </a:solidFill>
            <a:miter lim="400000"/>
          </a:ln>
        </p:spPr>
        <p:txBody>
          <a:bodyPr lIns="19047" tIns="19047" rIns="19047" bIns="19047" anchor="ctr"/>
          <a:lstStyle/>
          <a:p>
            <a:pPr lvl="0"/>
            <a:endParaRPr sz="1700" dirty="0">
              <a:latin typeface="微软雅黑" panose="020B0503020204020204" pitchFamily="34" charset="-122"/>
              <a:ea typeface="微软雅黑" panose="020B0503020204020204" pitchFamily="34" charset="-122"/>
            </a:endParaRPr>
          </a:p>
        </p:txBody>
      </p:sp>
      <p:sp>
        <p:nvSpPr>
          <p:cNvPr id="3" name="Shape 1454"/>
          <p:cNvSpPr/>
          <p:nvPr/>
        </p:nvSpPr>
        <p:spPr>
          <a:xfrm>
            <a:off x="3685672" y="2888193"/>
            <a:ext cx="2292519" cy="2612808"/>
          </a:xfrm>
          <a:prstGeom prst="roundRect">
            <a:avLst>
              <a:gd name="adj" fmla="val 6924"/>
            </a:avLst>
          </a:prstGeom>
          <a:ln w="12700">
            <a:solidFill>
              <a:srgbClr val="A6AAA9"/>
            </a:solidFill>
            <a:miter lim="400000"/>
          </a:ln>
        </p:spPr>
        <p:txBody>
          <a:bodyPr lIns="19047" tIns="19047" rIns="19047" bIns="19047" anchor="ctr"/>
          <a:lstStyle/>
          <a:p>
            <a:pPr lvl="0"/>
            <a:endParaRPr sz="1700" dirty="0">
              <a:latin typeface="微软雅黑" panose="020B0503020204020204" pitchFamily="34" charset="-122"/>
              <a:ea typeface="微软雅黑" panose="020B0503020204020204" pitchFamily="34" charset="-122"/>
            </a:endParaRPr>
          </a:p>
        </p:txBody>
      </p:sp>
      <p:sp>
        <p:nvSpPr>
          <p:cNvPr id="4" name="Shape 1456"/>
          <p:cNvSpPr/>
          <p:nvPr/>
        </p:nvSpPr>
        <p:spPr>
          <a:xfrm>
            <a:off x="6212223" y="2888193"/>
            <a:ext cx="2292519" cy="2612808"/>
          </a:xfrm>
          <a:prstGeom prst="roundRect">
            <a:avLst>
              <a:gd name="adj" fmla="val 6924"/>
            </a:avLst>
          </a:prstGeom>
          <a:ln w="12700">
            <a:solidFill>
              <a:srgbClr val="A6AAA9"/>
            </a:solidFill>
            <a:miter lim="400000"/>
          </a:ln>
        </p:spPr>
        <p:txBody>
          <a:bodyPr lIns="19047" tIns="19047" rIns="19047" bIns="19047" anchor="ctr"/>
          <a:lstStyle/>
          <a:p>
            <a:pPr lvl="0"/>
            <a:endParaRPr sz="1700" dirty="0">
              <a:latin typeface="微软雅黑" panose="020B0503020204020204" pitchFamily="34" charset="-122"/>
              <a:ea typeface="微软雅黑" panose="020B0503020204020204" pitchFamily="34" charset="-122"/>
            </a:endParaRPr>
          </a:p>
        </p:txBody>
      </p:sp>
      <p:sp>
        <p:nvSpPr>
          <p:cNvPr id="5" name="Shape 1458"/>
          <p:cNvSpPr/>
          <p:nvPr/>
        </p:nvSpPr>
        <p:spPr>
          <a:xfrm>
            <a:off x="8759223" y="2888193"/>
            <a:ext cx="2292519" cy="2612808"/>
          </a:xfrm>
          <a:prstGeom prst="roundRect">
            <a:avLst>
              <a:gd name="adj" fmla="val 6924"/>
            </a:avLst>
          </a:prstGeom>
          <a:ln w="12700">
            <a:solidFill>
              <a:srgbClr val="A6AAA9"/>
            </a:solidFill>
            <a:miter lim="400000"/>
          </a:ln>
        </p:spPr>
        <p:txBody>
          <a:bodyPr lIns="19047" tIns="19047" rIns="19047" bIns="19047" anchor="ctr"/>
          <a:lstStyle/>
          <a:p>
            <a:pPr lvl="0"/>
            <a:endParaRPr sz="1700" dirty="0">
              <a:latin typeface="微软雅黑" panose="020B0503020204020204" pitchFamily="34" charset="-122"/>
              <a:ea typeface="微软雅黑" panose="020B0503020204020204" pitchFamily="34" charset="-122"/>
            </a:endParaRPr>
          </a:p>
        </p:txBody>
      </p:sp>
      <p:sp>
        <p:nvSpPr>
          <p:cNvPr id="6" name="Shape 1460"/>
          <p:cNvSpPr/>
          <p:nvPr/>
        </p:nvSpPr>
        <p:spPr>
          <a:xfrm>
            <a:off x="1441141" y="2048979"/>
            <a:ext cx="1687591" cy="168820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47" tIns="19047" rIns="19047" bIns="19047" numCol="1" anchor="ctr">
            <a:noAutofit/>
          </a:bodyPr>
          <a:lstStyle/>
          <a:p>
            <a:pPr lvl="0"/>
            <a:endParaRPr sz="1700" dirty="0">
              <a:latin typeface="微软雅黑" panose="020B0503020204020204" pitchFamily="34" charset="-122"/>
              <a:ea typeface="微软雅黑" panose="020B0503020204020204" pitchFamily="34" charset="-122"/>
            </a:endParaRPr>
          </a:p>
        </p:txBody>
      </p:sp>
      <p:sp>
        <p:nvSpPr>
          <p:cNvPr id="10" name="Shape 1465"/>
          <p:cNvSpPr/>
          <p:nvPr/>
        </p:nvSpPr>
        <p:spPr>
          <a:xfrm>
            <a:off x="3988139" y="2048979"/>
            <a:ext cx="1687591" cy="168820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9047" tIns="19047" rIns="19047" bIns="19047" numCol="1" anchor="ctr">
            <a:noAutofit/>
          </a:bodyPr>
          <a:lstStyle/>
          <a:p>
            <a:pPr lvl="0"/>
            <a:endParaRPr sz="1700" dirty="0">
              <a:latin typeface="微软雅黑" panose="020B0503020204020204" pitchFamily="34" charset="-122"/>
              <a:ea typeface="微软雅黑" panose="020B0503020204020204" pitchFamily="34" charset="-122"/>
            </a:endParaRPr>
          </a:p>
        </p:txBody>
      </p:sp>
      <p:sp>
        <p:nvSpPr>
          <p:cNvPr id="11" name="Shape 1468"/>
          <p:cNvSpPr/>
          <p:nvPr/>
        </p:nvSpPr>
        <p:spPr>
          <a:xfrm>
            <a:off x="6532556" y="2049114"/>
            <a:ext cx="1684135" cy="168474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9047" tIns="19047" rIns="19047" bIns="19047" numCol="1" anchor="ctr">
            <a:noAutofit/>
          </a:bodyPr>
          <a:lstStyle/>
          <a:p>
            <a:pPr lvl="0"/>
            <a:endParaRPr sz="1700" dirty="0">
              <a:latin typeface="微软雅黑" panose="020B0503020204020204" pitchFamily="34" charset="-122"/>
              <a:ea typeface="微软雅黑" panose="020B0503020204020204" pitchFamily="34" charset="-122"/>
            </a:endParaRPr>
          </a:p>
        </p:txBody>
      </p:sp>
      <p:sp>
        <p:nvSpPr>
          <p:cNvPr id="12" name="Shape 1471"/>
          <p:cNvSpPr/>
          <p:nvPr/>
        </p:nvSpPr>
        <p:spPr>
          <a:xfrm>
            <a:off x="9083864" y="2050705"/>
            <a:ext cx="1684135" cy="168474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19047" tIns="19047" rIns="19047" bIns="19047" numCol="1" anchor="ctr">
            <a:noAutofit/>
          </a:bodyPr>
          <a:lstStyle/>
          <a:p>
            <a:pPr lvl="0"/>
            <a:endParaRPr sz="1700" dirty="0">
              <a:latin typeface="微软雅黑" panose="020B0503020204020204" pitchFamily="34" charset="-122"/>
              <a:ea typeface="微软雅黑" panose="020B0503020204020204" pitchFamily="34" charset="-122"/>
            </a:endParaRPr>
          </a:p>
        </p:txBody>
      </p:sp>
      <p:sp>
        <p:nvSpPr>
          <p:cNvPr id="21" name="Text Placeholder 5"/>
          <p:cNvSpPr txBox="1">
            <a:spLocks/>
          </p:cNvSpPr>
          <p:nvPr/>
        </p:nvSpPr>
        <p:spPr>
          <a:xfrm>
            <a:off x="1403548" y="2604071"/>
            <a:ext cx="1698599" cy="578020"/>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a:t>
            </a:r>
          </a:p>
        </p:txBody>
      </p:sp>
      <p:sp>
        <p:nvSpPr>
          <p:cNvPr id="22" name="Text Placeholder 6"/>
          <p:cNvSpPr txBox="1">
            <a:spLocks/>
          </p:cNvSpPr>
          <p:nvPr/>
        </p:nvSpPr>
        <p:spPr>
          <a:xfrm>
            <a:off x="1257496" y="4009169"/>
            <a:ext cx="2053765" cy="1134453"/>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300" dirty="0">
                <a:solidFill>
                  <a:schemeClr val="tx1">
                    <a:lumMod val="75000"/>
                    <a:lumOff val="25000"/>
                  </a:schemeClr>
                </a:solidFill>
                <a:latin typeface="微软雅黑" pitchFamily="34" charset="-122"/>
                <a:ea typeface="微软雅黑" pitchFamily="34" charset="-122"/>
              </a:rPr>
              <a:t>详写内容</a:t>
            </a:r>
            <a:r>
              <a:rPr lang="en-US" altLang="zh-CN" sz="1300" dirty="0">
                <a:solidFill>
                  <a:schemeClr val="tx1">
                    <a:lumMod val="75000"/>
                    <a:lumOff val="25000"/>
                  </a:schemeClr>
                </a:solidFill>
                <a:latin typeface="微软雅黑" pitchFamily="34" charset="-122"/>
                <a:ea typeface="微软雅黑" pitchFamily="34" charset="-122"/>
              </a:rPr>
              <a:t>……</a:t>
            </a:r>
            <a:r>
              <a:rPr lang="zh-CN" altLang="en-US" sz="13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23" name="Text Placeholder 5"/>
          <p:cNvSpPr txBox="1">
            <a:spLocks/>
          </p:cNvSpPr>
          <p:nvPr/>
        </p:nvSpPr>
        <p:spPr>
          <a:xfrm>
            <a:off x="4075910" y="2604071"/>
            <a:ext cx="1579776" cy="578020"/>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点击输入标题</a:t>
            </a:r>
          </a:p>
        </p:txBody>
      </p:sp>
      <p:sp>
        <p:nvSpPr>
          <p:cNvPr id="24" name="Text Placeholder 5"/>
          <p:cNvSpPr txBox="1">
            <a:spLocks/>
          </p:cNvSpPr>
          <p:nvPr/>
        </p:nvSpPr>
        <p:spPr>
          <a:xfrm>
            <a:off x="9169908" y="2604071"/>
            <a:ext cx="1579776" cy="578020"/>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点击输入标题</a:t>
            </a:r>
          </a:p>
        </p:txBody>
      </p:sp>
      <p:sp>
        <p:nvSpPr>
          <p:cNvPr id="25" name="Text Placeholder 6"/>
          <p:cNvSpPr txBox="1">
            <a:spLocks/>
          </p:cNvSpPr>
          <p:nvPr/>
        </p:nvSpPr>
        <p:spPr>
          <a:xfrm>
            <a:off x="3924427" y="4009169"/>
            <a:ext cx="1815009" cy="11344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详写内容</a:t>
            </a:r>
            <a:r>
              <a:rPr lang="en-US" altLang="zh-CN" dirty="0">
                <a:solidFill>
                  <a:schemeClr val="tx1">
                    <a:lumMod val="75000"/>
                    <a:lumOff val="25000"/>
                  </a:schemeClr>
                </a:solidFill>
                <a:latin typeface="微软雅黑" pitchFamily="34" charset="-122"/>
                <a:ea typeface="微软雅黑" pitchFamily="34" charset="-122"/>
              </a:rPr>
              <a:t>……</a:t>
            </a: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6" name="Text Placeholder 6"/>
          <p:cNvSpPr txBox="1">
            <a:spLocks/>
          </p:cNvSpPr>
          <p:nvPr/>
        </p:nvSpPr>
        <p:spPr>
          <a:xfrm>
            <a:off x="6462142" y="4009169"/>
            <a:ext cx="1815009" cy="11344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详写内容</a:t>
            </a:r>
            <a:r>
              <a:rPr lang="en-US" altLang="zh-CN" dirty="0">
                <a:solidFill>
                  <a:schemeClr val="tx1">
                    <a:lumMod val="75000"/>
                    <a:lumOff val="25000"/>
                  </a:schemeClr>
                </a:solidFill>
                <a:latin typeface="微软雅黑" pitchFamily="34" charset="-122"/>
                <a:ea typeface="微软雅黑" pitchFamily="34" charset="-122"/>
              </a:rPr>
              <a:t>……</a:t>
            </a: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7" name="Text Placeholder 6"/>
          <p:cNvSpPr txBox="1">
            <a:spLocks/>
          </p:cNvSpPr>
          <p:nvPr/>
        </p:nvSpPr>
        <p:spPr>
          <a:xfrm>
            <a:off x="9018424" y="4009169"/>
            <a:ext cx="1815009" cy="11344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详写内容</a:t>
            </a:r>
            <a:r>
              <a:rPr lang="en-US" altLang="zh-CN" dirty="0">
                <a:solidFill>
                  <a:schemeClr val="tx1">
                    <a:lumMod val="75000"/>
                    <a:lumOff val="25000"/>
                  </a:schemeClr>
                </a:solidFill>
                <a:latin typeface="微软雅黑" pitchFamily="34" charset="-122"/>
                <a:ea typeface="微软雅黑" pitchFamily="34" charset="-122"/>
              </a:rPr>
              <a:t>……</a:t>
            </a: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9" name="Text Placeholder 5"/>
          <p:cNvSpPr txBox="1">
            <a:spLocks/>
          </p:cNvSpPr>
          <p:nvPr/>
        </p:nvSpPr>
        <p:spPr>
          <a:xfrm>
            <a:off x="6613624" y="2604071"/>
            <a:ext cx="1579776" cy="578020"/>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点击输入标题</a:t>
            </a:r>
          </a:p>
        </p:txBody>
      </p:sp>
      <p:sp>
        <p:nvSpPr>
          <p:cNvPr id="30" name="文本框 29"/>
          <p:cNvSpPr>
            <a:spLocks noChangeArrowheads="1"/>
          </p:cNvSpPr>
          <p:nvPr/>
        </p:nvSpPr>
        <p:spPr bwMode="auto">
          <a:xfrm>
            <a:off x="1257496" y="227817"/>
            <a:ext cx="31095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有关概念</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020893502"/>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xEl>
                                              <p:pRg st="0" end="0"/>
                                            </p:txEl>
                                          </p:spTgt>
                                        </p:tgtEl>
                                        <p:attrNameLst>
                                          <p:attrName>style.visibility</p:attrName>
                                        </p:attrNameLst>
                                      </p:cBhvr>
                                      <p:to>
                                        <p:strVal val="visible"/>
                                      </p:to>
                                    </p:set>
                                    <p:animEffect transition="in" filter="fade">
                                      <p:cBhvr>
                                        <p:cTn id="11" dur="500"/>
                                        <p:tgtEl>
                                          <p:spTgt spid="21">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par>
                          <p:cTn id="16" fill="hold">
                            <p:stCondLst>
                              <p:cond delay="1500"/>
                            </p:stCondLst>
                            <p:childTnLst>
                              <p:par>
                                <p:cTn id="17" presetID="18" presetClass="entr" presetSubtype="6" fill="hold" grpId="0" nodeType="afterEffect">
                                  <p:stCondLst>
                                    <p:cond delay="0"/>
                                  </p:stCondLst>
                                  <p:childTnLst>
                                    <p:set>
                                      <p:cBhvr>
                                        <p:cTn id="18" dur="1" fill="hold">
                                          <p:stCondLst>
                                            <p:cond delay="0"/>
                                          </p:stCondLst>
                                        </p:cTn>
                                        <p:tgtEl>
                                          <p:spTgt spid="22">
                                            <p:txEl>
                                              <p:pRg st="0" end="0"/>
                                            </p:txEl>
                                          </p:spTgt>
                                        </p:tgtEl>
                                        <p:attrNameLst>
                                          <p:attrName>style.visibility</p:attrName>
                                        </p:attrNameLst>
                                      </p:cBhvr>
                                      <p:to>
                                        <p:strVal val="visible"/>
                                      </p:to>
                                    </p:set>
                                    <p:animEffect transition="in" filter="strips(downRight)">
                                      <p:cBhvr>
                                        <p:cTn id="19" dur="500"/>
                                        <p:tgtEl>
                                          <p:spTgt spid="22">
                                            <p:txEl>
                                              <p:pRg st="0" end="0"/>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3500"/>
                            </p:stCondLst>
                            <p:childTnLst>
                              <p:par>
                                <p:cTn id="33" presetID="18" presetClass="entr" presetSubtype="6"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strips(downRight)">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up)">
                                      <p:cBhvr>
                                        <p:cTn id="47" dur="500"/>
                                        <p:tgtEl>
                                          <p:spTgt spid="4"/>
                                        </p:tgtEl>
                                      </p:cBhvr>
                                    </p:animEffect>
                                  </p:childTnLst>
                                </p:cTn>
                              </p:par>
                            </p:childTnLst>
                          </p:cTn>
                        </p:par>
                        <p:par>
                          <p:cTn id="48" fill="hold">
                            <p:stCondLst>
                              <p:cond delay="5500"/>
                            </p:stCondLst>
                            <p:childTnLst>
                              <p:par>
                                <p:cTn id="49" presetID="18" presetClass="entr" presetSubtype="6"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strips(downRight)">
                                      <p:cBhvr>
                                        <p:cTn id="51" dur="500"/>
                                        <p:tgtEl>
                                          <p:spTgt spid="2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up)">
                                      <p:cBhvr>
                                        <p:cTn id="63" dur="500"/>
                                        <p:tgtEl>
                                          <p:spTgt spid="5"/>
                                        </p:tgtEl>
                                      </p:cBhvr>
                                    </p:animEffect>
                                  </p:childTnLst>
                                </p:cTn>
                              </p:par>
                            </p:childTnLst>
                          </p:cTn>
                        </p:par>
                        <p:par>
                          <p:cTn id="64" fill="hold">
                            <p:stCondLst>
                              <p:cond delay="7500"/>
                            </p:stCondLst>
                            <p:childTnLst>
                              <p:par>
                                <p:cTn id="65" presetID="18" presetClass="entr" presetSubtype="6"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strips(downRight)">
                                      <p:cBhvr>
                                        <p:cTn id="6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0" grpId="0" animBg="1"/>
      <p:bldP spid="11" grpId="0" animBg="1"/>
      <p:bldP spid="12" grpId="0" animBg="1"/>
      <p:bldP spid="21" grpId="0" build="p"/>
      <p:bldP spid="22" grpId="0" build="p"/>
      <p:bldP spid="23" grpId="0"/>
      <p:bldP spid="24" grpId="0"/>
      <p:bldP spid="25" grpId="0"/>
      <p:bldP spid="26" grpId="0"/>
      <p:bldP spid="27"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a:spLocks noChangeArrowheads="1"/>
          </p:cNvSpPr>
          <p:nvPr/>
        </p:nvSpPr>
        <p:spPr bwMode="auto">
          <a:xfrm>
            <a:off x="5286749" y="1882353"/>
            <a:ext cx="1384120" cy="1221599"/>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chemeClr val="accent1"/>
          </a:solidFill>
          <a:ln>
            <a:noFill/>
          </a:ln>
        </p:spPr>
        <p:txBody>
          <a:bodyPr lIns="121865" tIns="60932" rIns="121865" bIns="60932"/>
          <a:lstStyle/>
          <a:p>
            <a:endParaRPr lang="zh-CN" altLang="zh-CN">
              <a:solidFill>
                <a:srgbClr val="000000"/>
              </a:solidFill>
              <a:latin typeface="Calibri" pitchFamily="34" charset="0"/>
              <a:sym typeface="宋体" pitchFamily="2" charset="-122"/>
            </a:endParaRPr>
          </a:p>
        </p:txBody>
      </p:sp>
      <p:sp>
        <p:nvSpPr>
          <p:cNvPr id="9" name="Freeform 8"/>
          <p:cNvSpPr>
            <a:spLocks noChangeArrowheads="1"/>
          </p:cNvSpPr>
          <p:nvPr/>
        </p:nvSpPr>
        <p:spPr bwMode="auto">
          <a:xfrm>
            <a:off x="3915326" y="3103950"/>
            <a:ext cx="1371421" cy="1321106"/>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chemeClr val="accent2"/>
          </a:solidFill>
          <a:ln>
            <a:noFill/>
          </a:ln>
        </p:spPr>
        <p:txBody>
          <a:bodyPr lIns="121865" tIns="60932" rIns="121865" bIns="60932"/>
          <a:lstStyle/>
          <a:p>
            <a:endParaRPr lang="zh-CN" altLang="zh-CN">
              <a:solidFill>
                <a:srgbClr val="000000"/>
              </a:solidFill>
              <a:latin typeface="Calibri" pitchFamily="34" charset="0"/>
              <a:sym typeface="宋体" pitchFamily="2" charset="-122"/>
            </a:endParaRPr>
          </a:p>
        </p:txBody>
      </p:sp>
      <p:sp>
        <p:nvSpPr>
          <p:cNvPr id="10" name="Freeform 9"/>
          <p:cNvSpPr>
            <a:spLocks noChangeArrowheads="1"/>
          </p:cNvSpPr>
          <p:nvPr/>
        </p:nvSpPr>
        <p:spPr bwMode="auto">
          <a:xfrm>
            <a:off x="4702627" y="4425059"/>
            <a:ext cx="1274067" cy="1393089"/>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3"/>
          </a:solidFill>
          <a:ln>
            <a:noFill/>
          </a:ln>
        </p:spPr>
        <p:txBody>
          <a:bodyPr lIns="121865" tIns="60932" rIns="121865" bIns="60932"/>
          <a:lstStyle/>
          <a:p>
            <a:endParaRPr lang="zh-CN" altLang="zh-CN" sz="2100">
              <a:solidFill>
                <a:srgbClr val="000000"/>
              </a:solidFill>
              <a:latin typeface="Calibri" pitchFamily="34" charset="0"/>
              <a:sym typeface="宋体" pitchFamily="2" charset="-122"/>
            </a:endParaRPr>
          </a:p>
        </p:txBody>
      </p:sp>
      <p:sp>
        <p:nvSpPr>
          <p:cNvPr id="11" name="Freeform 10"/>
          <p:cNvSpPr>
            <a:spLocks noChangeArrowheads="1"/>
          </p:cNvSpPr>
          <p:nvPr/>
        </p:nvSpPr>
        <p:spPr bwMode="auto">
          <a:xfrm>
            <a:off x="5976690" y="4425059"/>
            <a:ext cx="1278301" cy="1393089"/>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3"/>
          </a:solidFill>
          <a:ln>
            <a:noFill/>
          </a:ln>
        </p:spPr>
        <p:txBody>
          <a:bodyPr lIns="121865" tIns="60932" rIns="121865" bIns="60932"/>
          <a:lstStyle/>
          <a:p>
            <a:endParaRPr lang="zh-CN" altLang="zh-CN">
              <a:solidFill>
                <a:srgbClr val="000000"/>
              </a:solidFill>
              <a:latin typeface="Calibri" pitchFamily="34" charset="0"/>
              <a:sym typeface="宋体" pitchFamily="2" charset="-122"/>
            </a:endParaRPr>
          </a:p>
        </p:txBody>
      </p:sp>
      <p:sp>
        <p:nvSpPr>
          <p:cNvPr id="12" name="Freeform 11"/>
          <p:cNvSpPr>
            <a:spLocks noChangeArrowheads="1"/>
          </p:cNvSpPr>
          <p:nvPr/>
        </p:nvSpPr>
        <p:spPr bwMode="auto">
          <a:xfrm>
            <a:off x="6670867" y="3103950"/>
            <a:ext cx="1371421" cy="1321106"/>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chemeClr val="accent2"/>
          </a:solidFill>
          <a:ln>
            <a:noFill/>
          </a:ln>
        </p:spPr>
        <p:txBody>
          <a:bodyPr lIns="121865" tIns="60932" rIns="121865" bIns="60932"/>
          <a:lstStyle/>
          <a:p>
            <a:endParaRPr lang="zh-CN" altLang="zh-CN">
              <a:solidFill>
                <a:srgbClr val="000000"/>
              </a:solidFill>
              <a:latin typeface="Calibri" pitchFamily="34" charset="0"/>
              <a:sym typeface="宋体" pitchFamily="2" charset="-122"/>
            </a:endParaRPr>
          </a:p>
        </p:txBody>
      </p:sp>
      <p:sp>
        <p:nvSpPr>
          <p:cNvPr id="13" name="矩形 7"/>
          <p:cNvSpPr>
            <a:spLocks noChangeArrowheads="1"/>
          </p:cNvSpPr>
          <p:nvPr/>
        </p:nvSpPr>
        <p:spPr bwMode="auto">
          <a:xfrm>
            <a:off x="5737543" y="2441282"/>
            <a:ext cx="47618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3200" dirty="0">
                <a:solidFill>
                  <a:schemeClr val="bg1"/>
                </a:solidFill>
                <a:latin typeface="Swiss911 UCm BT" pitchFamily="2" charset="0"/>
                <a:sym typeface="Swiss911 UCm BT" pitchFamily="2" charset="0"/>
              </a:rPr>
              <a:t>01</a:t>
            </a:r>
            <a:endParaRPr lang="zh-CN" altLang="en-US" sz="3200" dirty="0">
              <a:solidFill>
                <a:schemeClr val="bg1"/>
              </a:solidFill>
              <a:latin typeface="Swiss911 UCm BT" pitchFamily="2" charset="0"/>
              <a:sym typeface="Swiss911 UCm BT" pitchFamily="2" charset="0"/>
            </a:endParaRPr>
          </a:p>
        </p:txBody>
      </p:sp>
      <p:sp>
        <p:nvSpPr>
          <p:cNvPr id="14" name="矩形 8"/>
          <p:cNvSpPr>
            <a:spLocks noChangeArrowheads="1"/>
          </p:cNvSpPr>
          <p:nvPr/>
        </p:nvSpPr>
        <p:spPr bwMode="auto">
          <a:xfrm>
            <a:off x="7017953" y="3353779"/>
            <a:ext cx="47619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3200" dirty="0">
                <a:solidFill>
                  <a:schemeClr val="bg1"/>
                </a:solidFill>
                <a:latin typeface="Swiss911 UCm BT" pitchFamily="2" charset="0"/>
                <a:sym typeface="Swiss911 UCm BT" pitchFamily="2" charset="0"/>
              </a:rPr>
              <a:t>02</a:t>
            </a:r>
            <a:endParaRPr lang="zh-CN" altLang="en-US" sz="3200" dirty="0">
              <a:solidFill>
                <a:schemeClr val="bg1"/>
              </a:solidFill>
              <a:latin typeface="Swiss911 UCm BT" pitchFamily="2" charset="0"/>
              <a:sym typeface="Swiss911 UCm BT" pitchFamily="2" charset="0"/>
            </a:endParaRPr>
          </a:p>
        </p:txBody>
      </p:sp>
      <p:sp>
        <p:nvSpPr>
          <p:cNvPr id="15" name="矩形 9"/>
          <p:cNvSpPr>
            <a:spLocks noChangeArrowheads="1"/>
          </p:cNvSpPr>
          <p:nvPr/>
        </p:nvSpPr>
        <p:spPr bwMode="auto">
          <a:xfrm>
            <a:off x="6539648" y="4873894"/>
            <a:ext cx="47619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3200" dirty="0">
                <a:solidFill>
                  <a:schemeClr val="bg1"/>
                </a:solidFill>
                <a:latin typeface="Swiss911 UCm BT" pitchFamily="2" charset="0"/>
                <a:sym typeface="Swiss911 UCm BT" pitchFamily="2" charset="0"/>
              </a:rPr>
              <a:t>03</a:t>
            </a:r>
            <a:endParaRPr lang="zh-CN" altLang="en-US" sz="3200" dirty="0">
              <a:solidFill>
                <a:schemeClr val="bg1"/>
              </a:solidFill>
              <a:latin typeface="Swiss911 UCm BT" pitchFamily="2" charset="0"/>
              <a:sym typeface="Swiss911 UCm BT" pitchFamily="2" charset="0"/>
            </a:endParaRPr>
          </a:p>
        </p:txBody>
      </p:sp>
      <p:sp>
        <p:nvSpPr>
          <p:cNvPr id="16" name="矩形 10"/>
          <p:cNvSpPr>
            <a:spLocks noChangeArrowheads="1"/>
          </p:cNvSpPr>
          <p:nvPr/>
        </p:nvSpPr>
        <p:spPr bwMode="auto">
          <a:xfrm>
            <a:off x="4861356" y="4892953"/>
            <a:ext cx="47618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3200" dirty="0">
                <a:solidFill>
                  <a:schemeClr val="bg1"/>
                </a:solidFill>
                <a:latin typeface="Swiss911 UCm BT" pitchFamily="2" charset="0"/>
                <a:sym typeface="Swiss911 UCm BT" pitchFamily="2" charset="0"/>
              </a:rPr>
              <a:t>04</a:t>
            </a:r>
            <a:endParaRPr lang="zh-CN" altLang="en-US" sz="3700" dirty="0">
              <a:solidFill>
                <a:schemeClr val="bg1"/>
              </a:solidFill>
              <a:latin typeface="Swiss911 UCm BT" pitchFamily="2" charset="0"/>
              <a:sym typeface="Swiss911 UCm BT" pitchFamily="2" charset="0"/>
            </a:endParaRPr>
          </a:p>
        </p:txBody>
      </p:sp>
      <p:sp>
        <p:nvSpPr>
          <p:cNvPr id="17" name="矩形 11"/>
          <p:cNvSpPr>
            <a:spLocks noChangeArrowheads="1"/>
          </p:cNvSpPr>
          <p:nvPr/>
        </p:nvSpPr>
        <p:spPr bwMode="auto">
          <a:xfrm>
            <a:off x="4463474" y="3366480"/>
            <a:ext cx="47618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3200" dirty="0">
                <a:solidFill>
                  <a:schemeClr val="bg1"/>
                </a:solidFill>
                <a:latin typeface="Swiss911 UCm BT" pitchFamily="2" charset="0"/>
                <a:sym typeface="Swiss911 UCm BT" pitchFamily="2" charset="0"/>
              </a:rPr>
              <a:t>05</a:t>
            </a:r>
            <a:endParaRPr lang="zh-CN" altLang="en-US" sz="3200" dirty="0">
              <a:solidFill>
                <a:schemeClr val="bg1"/>
              </a:solidFill>
              <a:latin typeface="Swiss911 UCm BT" pitchFamily="2" charset="0"/>
              <a:sym typeface="Swiss911 UCm BT" pitchFamily="2" charset="0"/>
            </a:endParaRPr>
          </a:p>
        </p:txBody>
      </p:sp>
      <p:sp>
        <p:nvSpPr>
          <p:cNvPr id="18" name="TextBox 12"/>
          <p:cNvSpPr>
            <a:spLocks noChangeArrowheads="1"/>
          </p:cNvSpPr>
          <p:nvPr/>
        </p:nvSpPr>
        <p:spPr bwMode="auto">
          <a:xfrm>
            <a:off x="6505786" y="1681224"/>
            <a:ext cx="342855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300" dirty="0">
                <a:solidFill>
                  <a:schemeClr val="tx1">
                    <a:lumMod val="75000"/>
                    <a:lumOff val="25000"/>
                  </a:schemeClr>
                </a:solidFill>
                <a:latin typeface="微软雅黑" pitchFamily="34" charset="-122"/>
                <a:ea typeface="微软雅黑" pitchFamily="34" charset="-122"/>
              </a:rPr>
              <a:t>详写内容</a:t>
            </a:r>
            <a:r>
              <a:rPr lang="en-US" altLang="zh-CN" sz="1300" dirty="0">
                <a:solidFill>
                  <a:schemeClr val="tx1">
                    <a:lumMod val="75000"/>
                    <a:lumOff val="25000"/>
                  </a:schemeClr>
                </a:solidFill>
                <a:latin typeface="微软雅黑" pitchFamily="34" charset="-122"/>
                <a:ea typeface="微软雅黑" pitchFamily="34" charset="-122"/>
              </a:rPr>
              <a:t>……</a:t>
            </a:r>
            <a:r>
              <a:rPr lang="zh-CN" altLang="en-US" sz="13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19" name="TextBox 13"/>
          <p:cNvSpPr>
            <a:spLocks noChangeArrowheads="1"/>
          </p:cNvSpPr>
          <p:nvPr/>
        </p:nvSpPr>
        <p:spPr bwMode="auto">
          <a:xfrm>
            <a:off x="8184091" y="3313551"/>
            <a:ext cx="281268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300" dirty="0">
                <a:solidFill>
                  <a:schemeClr val="tx1">
                    <a:lumMod val="75000"/>
                    <a:lumOff val="25000"/>
                  </a:schemeClr>
                </a:solidFill>
                <a:latin typeface="微软雅黑" pitchFamily="34" charset="-122"/>
                <a:ea typeface="微软雅黑" pitchFamily="34" charset="-122"/>
              </a:rPr>
              <a:t>详写内容</a:t>
            </a:r>
            <a:r>
              <a:rPr lang="en-US" altLang="zh-CN" sz="1300" dirty="0">
                <a:solidFill>
                  <a:schemeClr val="tx1">
                    <a:lumMod val="75000"/>
                    <a:lumOff val="25000"/>
                  </a:schemeClr>
                </a:solidFill>
                <a:latin typeface="微软雅黑" pitchFamily="34" charset="-122"/>
                <a:ea typeface="微软雅黑" pitchFamily="34" charset="-122"/>
              </a:rPr>
              <a:t>……</a:t>
            </a:r>
            <a:r>
              <a:rPr lang="zh-CN" altLang="en-US" sz="13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20" name="TextBox 14"/>
          <p:cNvSpPr>
            <a:spLocks noChangeArrowheads="1"/>
          </p:cNvSpPr>
          <p:nvPr/>
        </p:nvSpPr>
        <p:spPr bwMode="auto">
          <a:xfrm>
            <a:off x="7496259" y="5242281"/>
            <a:ext cx="281268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300" dirty="0">
                <a:solidFill>
                  <a:schemeClr val="tx1">
                    <a:lumMod val="75000"/>
                    <a:lumOff val="25000"/>
                  </a:schemeClr>
                </a:solidFill>
                <a:latin typeface="微软雅黑" pitchFamily="34" charset="-122"/>
                <a:ea typeface="微软雅黑" pitchFamily="34" charset="-122"/>
              </a:rPr>
              <a:t>详写内容</a:t>
            </a:r>
            <a:r>
              <a:rPr lang="en-US" altLang="zh-CN" sz="1300" dirty="0">
                <a:solidFill>
                  <a:schemeClr val="tx1">
                    <a:lumMod val="75000"/>
                    <a:lumOff val="25000"/>
                  </a:schemeClr>
                </a:solidFill>
                <a:latin typeface="微软雅黑" pitchFamily="34" charset="-122"/>
                <a:ea typeface="微软雅黑" pitchFamily="34" charset="-122"/>
              </a:rPr>
              <a:t>……</a:t>
            </a:r>
            <a:r>
              <a:rPr lang="zh-CN" altLang="en-US" sz="13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21" name="TextBox 15"/>
          <p:cNvSpPr>
            <a:spLocks noChangeArrowheads="1"/>
          </p:cNvSpPr>
          <p:nvPr/>
        </p:nvSpPr>
        <p:spPr bwMode="auto">
          <a:xfrm>
            <a:off x="1515336" y="4840020"/>
            <a:ext cx="281056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详写内容</a:t>
            </a:r>
            <a:r>
              <a:rPr lang="en-US" altLang="zh-CN" sz="1400"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22" name="TextBox 16"/>
          <p:cNvSpPr>
            <a:spLocks noChangeArrowheads="1"/>
          </p:cNvSpPr>
          <p:nvPr/>
        </p:nvSpPr>
        <p:spPr bwMode="auto">
          <a:xfrm>
            <a:off x="1515336" y="2509031"/>
            <a:ext cx="281056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300" dirty="0">
                <a:solidFill>
                  <a:schemeClr val="tx1">
                    <a:lumMod val="75000"/>
                    <a:lumOff val="25000"/>
                  </a:schemeClr>
                </a:solidFill>
                <a:latin typeface="微软雅黑" pitchFamily="34" charset="-122"/>
                <a:ea typeface="微软雅黑" pitchFamily="34" charset="-122"/>
              </a:rPr>
              <a:t>详写内容</a:t>
            </a:r>
            <a:r>
              <a:rPr lang="en-US" altLang="zh-CN" sz="1300" dirty="0">
                <a:solidFill>
                  <a:schemeClr val="tx1">
                    <a:lumMod val="75000"/>
                    <a:lumOff val="25000"/>
                  </a:schemeClr>
                </a:solidFill>
                <a:latin typeface="微软雅黑" pitchFamily="34" charset="-122"/>
                <a:ea typeface="微软雅黑" pitchFamily="34" charset="-122"/>
              </a:rPr>
              <a:t>……</a:t>
            </a:r>
            <a:r>
              <a:rPr lang="zh-CN" altLang="en-US" sz="13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dirty="0">
              <a:solidFill>
                <a:schemeClr val="tx1">
                  <a:lumMod val="75000"/>
                  <a:lumOff val="25000"/>
                </a:schemeClr>
              </a:solidFill>
              <a:latin typeface="微软雅黑" pitchFamily="34" charset="-122"/>
              <a:ea typeface="微软雅黑" pitchFamily="34" charset="-122"/>
            </a:endParaRPr>
          </a:p>
        </p:txBody>
      </p:sp>
      <p:sp>
        <p:nvSpPr>
          <p:cNvPr id="23" name="TextBox 17"/>
          <p:cNvSpPr>
            <a:spLocks noChangeArrowheads="1"/>
          </p:cNvSpPr>
          <p:nvPr/>
        </p:nvSpPr>
        <p:spPr bwMode="auto">
          <a:xfrm>
            <a:off x="6505788" y="1412506"/>
            <a:ext cx="168253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24" name="TextBox 18"/>
          <p:cNvSpPr>
            <a:spLocks noChangeArrowheads="1"/>
          </p:cNvSpPr>
          <p:nvPr/>
        </p:nvSpPr>
        <p:spPr bwMode="auto">
          <a:xfrm>
            <a:off x="8184085" y="3015194"/>
            <a:ext cx="168253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25" name="TextBox 19"/>
          <p:cNvSpPr>
            <a:spLocks noChangeArrowheads="1"/>
          </p:cNvSpPr>
          <p:nvPr/>
        </p:nvSpPr>
        <p:spPr bwMode="auto">
          <a:xfrm>
            <a:off x="7496260" y="4946042"/>
            <a:ext cx="168253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26" name="TextBox 20"/>
          <p:cNvSpPr>
            <a:spLocks noChangeArrowheads="1"/>
          </p:cNvSpPr>
          <p:nvPr/>
        </p:nvSpPr>
        <p:spPr bwMode="auto">
          <a:xfrm>
            <a:off x="1515336" y="4539547"/>
            <a:ext cx="16039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27" name="TextBox 21"/>
          <p:cNvSpPr>
            <a:spLocks noChangeArrowheads="1"/>
          </p:cNvSpPr>
          <p:nvPr/>
        </p:nvSpPr>
        <p:spPr bwMode="auto">
          <a:xfrm>
            <a:off x="1515337" y="2200088"/>
            <a:ext cx="144126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28" name="TextBox 22"/>
          <p:cNvSpPr>
            <a:spLocks noChangeArrowheads="1"/>
          </p:cNvSpPr>
          <p:nvPr/>
        </p:nvSpPr>
        <p:spPr bwMode="auto">
          <a:xfrm>
            <a:off x="5327223" y="3855616"/>
            <a:ext cx="1321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添加标题内容</a:t>
            </a:r>
          </a:p>
        </p:txBody>
      </p:sp>
      <p:sp>
        <p:nvSpPr>
          <p:cNvPr id="31" name="文本框 29"/>
          <p:cNvSpPr>
            <a:spLocks noChangeArrowheads="1"/>
          </p:cNvSpPr>
          <p:nvPr/>
        </p:nvSpPr>
        <p:spPr bwMode="auto">
          <a:xfrm>
            <a:off x="1257495" y="227817"/>
            <a:ext cx="36821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背景</a:t>
            </a: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材料</a:t>
            </a:r>
          </a:p>
        </p:txBody>
      </p:sp>
    </p:spTree>
    <p:extLst>
      <p:ext uri="{BB962C8B-B14F-4D97-AF65-F5344CB8AC3E}">
        <p14:creationId xmlns:p14="http://schemas.microsoft.com/office/powerpoint/2010/main" val="600634265"/>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ppt_x</p:attrName>
                                        </p:attrNameLst>
                                      </p:cBhvr>
                                      <p:tavLst>
                                        <p:tav tm="0">
                                          <p:val>
                                            <p:fltVal val="0.5"/>
                                          </p:val>
                                        </p:tav>
                                        <p:tav tm="100000">
                                          <p:val>
                                            <p:strVal val="#ppt_x"/>
                                          </p:val>
                                        </p:tav>
                                      </p:tavLst>
                                    </p:anim>
                                    <p:anim calcmode="lin" valueType="num">
                                      <p:cBhvr>
                                        <p:cTn id="16" dur="5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ppt_x</p:attrName>
                                        </p:attrNameLst>
                                      </p:cBhvr>
                                      <p:tavLst>
                                        <p:tav tm="0">
                                          <p:val>
                                            <p:fltVal val="0.5"/>
                                          </p:val>
                                        </p:tav>
                                        <p:tav tm="100000">
                                          <p:val>
                                            <p:strVal val="#ppt_x"/>
                                          </p:val>
                                        </p:tav>
                                      </p:tavLst>
                                    </p:anim>
                                    <p:anim calcmode="lin" valueType="num">
                                      <p:cBhvr>
                                        <p:cTn id="34" dur="500" fill="hold"/>
                                        <p:tgtEl>
                                          <p:spTgt spid="1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 calcmode="lin" valueType="num">
                                      <p:cBhvr>
                                        <p:cTn id="39" dur="500" fill="hold"/>
                                        <p:tgtEl>
                                          <p:spTgt spid="13"/>
                                        </p:tgtEl>
                                        <p:attrNameLst>
                                          <p:attrName>ppt_x</p:attrName>
                                        </p:attrNameLst>
                                      </p:cBhvr>
                                      <p:tavLst>
                                        <p:tav tm="0">
                                          <p:val>
                                            <p:fltVal val="0.5"/>
                                          </p:val>
                                        </p:tav>
                                        <p:tav tm="100000">
                                          <p:val>
                                            <p:strVal val="#ppt_x"/>
                                          </p:val>
                                        </p:tav>
                                      </p:tavLst>
                                    </p:anim>
                                    <p:anim calcmode="lin" valueType="num">
                                      <p:cBhvr>
                                        <p:cTn id="40" dur="500" fill="hold"/>
                                        <p:tgtEl>
                                          <p:spTgt spid="13"/>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ppt_x</p:attrName>
                                        </p:attrNameLst>
                                      </p:cBhvr>
                                      <p:tavLst>
                                        <p:tav tm="0">
                                          <p:val>
                                            <p:fltVal val="0.5"/>
                                          </p:val>
                                        </p:tav>
                                        <p:tav tm="100000">
                                          <p:val>
                                            <p:strVal val="#ppt_x"/>
                                          </p:val>
                                        </p:tav>
                                      </p:tavLst>
                                    </p:anim>
                                    <p:anim calcmode="lin" valueType="num">
                                      <p:cBhvr>
                                        <p:cTn id="46" dur="500" fill="hold"/>
                                        <p:tgtEl>
                                          <p:spTgt spid="14"/>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ppt_x</p:attrName>
                                        </p:attrNameLst>
                                      </p:cBhvr>
                                      <p:tavLst>
                                        <p:tav tm="0">
                                          <p:val>
                                            <p:fltVal val="0.5"/>
                                          </p:val>
                                        </p:tav>
                                        <p:tav tm="100000">
                                          <p:val>
                                            <p:strVal val="#ppt_x"/>
                                          </p:val>
                                        </p:tav>
                                      </p:tavLst>
                                    </p:anim>
                                    <p:anim calcmode="lin" valueType="num">
                                      <p:cBhvr>
                                        <p:cTn id="52" dur="500" fill="hold"/>
                                        <p:tgtEl>
                                          <p:spTgt spid="15"/>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ppt_x</p:attrName>
                                        </p:attrNameLst>
                                      </p:cBhvr>
                                      <p:tavLst>
                                        <p:tav tm="0">
                                          <p:val>
                                            <p:fltVal val="0.5"/>
                                          </p:val>
                                        </p:tav>
                                        <p:tav tm="100000">
                                          <p:val>
                                            <p:strVal val="#ppt_x"/>
                                          </p:val>
                                        </p:tav>
                                      </p:tavLst>
                                    </p:anim>
                                    <p:anim calcmode="lin" valueType="num">
                                      <p:cBhvr>
                                        <p:cTn id="64" dur="500" fill="hold"/>
                                        <p:tgtEl>
                                          <p:spTgt spid="17"/>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ppt_w</p:attrName>
                                        </p:attrNameLst>
                                      </p:cBhvr>
                                      <p:tavLst>
                                        <p:tav tm="0">
                                          <p:val>
                                            <p:fltVal val="0"/>
                                          </p:val>
                                        </p:tav>
                                        <p:tav tm="100000">
                                          <p:val>
                                            <p:strVal val="#ppt_w"/>
                                          </p:val>
                                        </p:tav>
                                      </p:tavLst>
                                    </p:anim>
                                    <p:anim calcmode="lin" valueType="num">
                                      <p:cBhvr>
                                        <p:cTn id="69" dur="500" fill="hold"/>
                                        <p:tgtEl>
                                          <p:spTgt spid="28"/>
                                        </p:tgtEl>
                                        <p:attrNameLst>
                                          <p:attrName>ppt_h</p:attrName>
                                        </p:attrNameLst>
                                      </p:cBhvr>
                                      <p:tavLst>
                                        <p:tav tm="0">
                                          <p:val>
                                            <p:fltVal val="0"/>
                                          </p:val>
                                        </p:tav>
                                        <p:tav tm="100000">
                                          <p:val>
                                            <p:strVal val="#ppt_h"/>
                                          </p:val>
                                        </p:tav>
                                      </p:tavLst>
                                    </p:anim>
                                    <p:animEffect>
                                      <p:cBhvr>
                                        <p:cTn id="70" dur="500"/>
                                        <p:tgtEl>
                                          <p:spTgt spid="28"/>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p:cBhvr>
                                        <p:cTn id="74" dur="500"/>
                                        <p:tgtEl>
                                          <p:spTgt spid="23"/>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p:cBhvr>
                                        <p:cTn id="78" dur="1000"/>
                                        <p:tgtEl>
                                          <p:spTgt spid="18"/>
                                        </p:tgtEl>
                                      </p:cBhvr>
                                    </p:animEffect>
                                    <p:anim calcmode="lin" valueType="num">
                                      <p:cBhvr>
                                        <p:cTn id="79" dur="1000" fill="hold"/>
                                        <p:tgtEl>
                                          <p:spTgt spid="18"/>
                                        </p:tgtEl>
                                        <p:attrNameLst>
                                          <p:attrName>ppt_x</p:attrName>
                                        </p:attrNameLst>
                                      </p:cBhvr>
                                      <p:tavLst>
                                        <p:tav tm="0">
                                          <p:val>
                                            <p:strVal val="#ppt_x"/>
                                          </p:val>
                                        </p:tav>
                                        <p:tav tm="100000">
                                          <p:val>
                                            <p:strVal val="#ppt_x"/>
                                          </p:val>
                                        </p:tav>
                                      </p:tavLst>
                                    </p:anim>
                                    <p:anim calcmode="lin" valueType="num">
                                      <p:cBhvr>
                                        <p:cTn id="80" dur="1000" fill="hold"/>
                                        <p:tgtEl>
                                          <p:spTgt spid="18"/>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p:cBhvr>
                                        <p:cTn id="84" dur="500"/>
                                        <p:tgtEl>
                                          <p:spTgt spid="24"/>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9"/>
                                        </p:tgtEl>
                                        <p:attrNameLst>
                                          <p:attrName>style.visibility</p:attrName>
                                        </p:attrNameLst>
                                      </p:cBhvr>
                                      <p:to>
                                        <p:strVal val="visible"/>
                                      </p:to>
                                    </p:set>
                                    <p:animEffect>
                                      <p:cBhvr>
                                        <p:cTn id="88" dur="1000"/>
                                        <p:tgtEl>
                                          <p:spTgt spid="19"/>
                                        </p:tgtEl>
                                      </p:cBhvr>
                                    </p:animEffect>
                                    <p:anim calcmode="lin" valueType="num">
                                      <p:cBhvr>
                                        <p:cTn id="89" dur="1000" fill="hold"/>
                                        <p:tgtEl>
                                          <p:spTgt spid="19"/>
                                        </p:tgtEl>
                                        <p:attrNameLst>
                                          <p:attrName>ppt_x</p:attrName>
                                        </p:attrNameLst>
                                      </p:cBhvr>
                                      <p:tavLst>
                                        <p:tav tm="0">
                                          <p:val>
                                            <p:strVal val="#ppt_x"/>
                                          </p:val>
                                        </p:tav>
                                        <p:tav tm="100000">
                                          <p:val>
                                            <p:strVal val="#ppt_x"/>
                                          </p:val>
                                        </p:tav>
                                      </p:tavLst>
                                    </p:anim>
                                    <p:anim calcmode="lin" valueType="num">
                                      <p:cBhvr>
                                        <p:cTn id="90" dur="1000" fill="hold"/>
                                        <p:tgtEl>
                                          <p:spTgt spid="19"/>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p:cBhvr>
                                        <p:cTn id="94" dur="500"/>
                                        <p:tgtEl>
                                          <p:spTgt spid="25"/>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p:cBhvr>
                                        <p:cTn id="104" dur="500"/>
                                        <p:tgtEl>
                                          <p:spTgt spid="26"/>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21"/>
                                        </p:tgtEl>
                                        <p:attrNameLst>
                                          <p:attrName>style.visibility</p:attrName>
                                        </p:attrNameLst>
                                      </p:cBhvr>
                                      <p:to>
                                        <p:strVal val="visible"/>
                                      </p:to>
                                    </p:set>
                                    <p:animEffect>
                                      <p:cBhvr>
                                        <p:cTn id="108" dur="1000"/>
                                        <p:tgtEl>
                                          <p:spTgt spid="21"/>
                                        </p:tgtEl>
                                      </p:cBhvr>
                                    </p:animEffect>
                                    <p:anim calcmode="lin" valueType="num">
                                      <p:cBhvr>
                                        <p:cTn id="109" dur="1000" fill="hold"/>
                                        <p:tgtEl>
                                          <p:spTgt spid="21"/>
                                        </p:tgtEl>
                                        <p:attrNameLst>
                                          <p:attrName>ppt_x</p:attrName>
                                        </p:attrNameLst>
                                      </p:cBhvr>
                                      <p:tavLst>
                                        <p:tav tm="0">
                                          <p:val>
                                            <p:strVal val="#ppt_x"/>
                                          </p:val>
                                        </p:tav>
                                        <p:tav tm="100000">
                                          <p:val>
                                            <p:strVal val="#ppt_x"/>
                                          </p:val>
                                        </p:tav>
                                      </p:tavLst>
                                    </p:anim>
                                    <p:anim calcmode="lin" valueType="num">
                                      <p:cBhvr>
                                        <p:cTn id="110" dur="1000" fill="hold"/>
                                        <p:tgtEl>
                                          <p:spTgt spid="21"/>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7"/>
                                        </p:tgtEl>
                                        <p:attrNameLst>
                                          <p:attrName>style.visibility</p:attrName>
                                        </p:attrNameLst>
                                      </p:cBhvr>
                                      <p:to>
                                        <p:strVal val="visible"/>
                                      </p:to>
                                    </p:set>
                                    <p:animEffect>
                                      <p:cBhvr>
                                        <p:cTn id="114" dur="500"/>
                                        <p:tgtEl>
                                          <p:spTgt spid="27"/>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p:cBhvr>
                                        <p:cTn id="118" dur="1000"/>
                                        <p:tgtEl>
                                          <p:spTgt spid="22"/>
                                        </p:tgtEl>
                                      </p:cBhvr>
                                    </p:animEffect>
                                    <p:anim calcmode="lin" valueType="num">
                                      <p:cBhvr>
                                        <p:cTn id="119" dur="1000" fill="hold"/>
                                        <p:tgtEl>
                                          <p:spTgt spid="22"/>
                                        </p:tgtEl>
                                        <p:attrNameLst>
                                          <p:attrName>ppt_x</p:attrName>
                                        </p:attrNameLst>
                                      </p:cBhvr>
                                      <p:tavLst>
                                        <p:tav tm="0">
                                          <p:val>
                                            <p:strVal val="#ppt_x"/>
                                          </p:val>
                                        </p:tav>
                                        <p:tav tm="100000">
                                          <p:val>
                                            <p:strVal val="#ppt_x"/>
                                          </p:val>
                                        </p:tav>
                                      </p:tavLst>
                                    </p:anim>
                                    <p:anim calcmode="lin" valueType="num">
                                      <p:cBhvr>
                                        <p:cTn id="1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6078162" y="2034867"/>
            <a:ext cx="876077" cy="1134075"/>
            <a:chOff x="6078950" y="2211813"/>
            <a:chExt cx="876190" cy="1133812"/>
          </a:xfrm>
          <a:solidFill>
            <a:schemeClr val="accent2"/>
          </a:solidFill>
        </p:grpSpPr>
        <p:sp>
          <p:nvSpPr>
            <p:cNvPr id="3"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4"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 name="Group 4"/>
          <p:cNvGrpSpPr/>
          <p:nvPr/>
        </p:nvGrpSpPr>
        <p:grpSpPr>
          <a:xfrm>
            <a:off x="6563692" y="2778291"/>
            <a:ext cx="1181941" cy="876398"/>
            <a:chOff x="6564542" y="2955067"/>
            <a:chExt cx="1182094" cy="876194"/>
          </a:xfrm>
          <a:solidFill>
            <a:schemeClr val="accent3"/>
          </a:solidFill>
        </p:grpSpPr>
        <p:sp>
          <p:nvSpPr>
            <p:cNvPr id="6"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8" name="Group 6"/>
          <p:cNvGrpSpPr/>
          <p:nvPr/>
        </p:nvGrpSpPr>
        <p:grpSpPr>
          <a:xfrm>
            <a:off x="6563693" y="3650579"/>
            <a:ext cx="1151005" cy="876398"/>
            <a:chOff x="6564542" y="3827152"/>
            <a:chExt cx="1151156" cy="876194"/>
          </a:xfrm>
          <a:solidFill>
            <a:schemeClr val="accent4"/>
          </a:solidFill>
        </p:grpSpPr>
        <p:sp>
          <p:nvSpPr>
            <p:cNvPr id="9"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0"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1" name="Group 7"/>
          <p:cNvGrpSpPr/>
          <p:nvPr/>
        </p:nvGrpSpPr>
        <p:grpSpPr>
          <a:xfrm>
            <a:off x="6078162" y="4136285"/>
            <a:ext cx="876077" cy="1182368"/>
            <a:chOff x="6078950" y="4312744"/>
            <a:chExt cx="876190" cy="1182094"/>
          </a:xfrm>
          <a:solidFill>
            <a:schemeClr val="accent1"/>
          </a:solidFill>
        </p:grpSpPr>
        <p:sp>
          <p:nvSpPr>
            <p:cNvPr id="12"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3"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4" name="Group 8"/>
          <p:cNvGrpSpPr/>
          <p:nvPr/>
        </p:nvGrpSpPr>
        <p:grpSpPr>
          <a:xfrm>
            <a:off x="5206189" y="4136285"/>
            <a:ext cx="876081" cy="1182368"/>
            <a:chOff x="5206865" y="4312744"/>
            <a:chExt cx="876194" cy="1182094"/>
          </a:xfrm>
          <a:solidFill>
            <a:schemeClr val="accent2"/>
          </a:solidFill>
        </p:grpSpPr>
        <p:sp>
          <p:nvSpPr>
            <p:cNvPr id="15"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6"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7" name="Group 9"/>
          <p:cNvGrpSpPr/>
          <p:nvPr/>
        </p:nvGrpSpPr>
        <p:grpSpPr>
          <a:xfrm>
            <a:off x="4443217" y="3650579"/>
            <a:ext cx="1153483" cy="876398"/>
            <a:chOff x="4443791" y="3827152"/>
            <a:chExt cx="1153633" cy="876194"/>
          </a:xfrm>
          <a:solidFill>
            <a:schemeClr val="accent3"/>
          </a:solidFill>
        </p:grpSpPr>
        <p:sp>
          <p:nvSpPr>
            <p:cNvPr id="18"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9"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0" name="Group 10"/>
          <p:cNvGrpSpPr/>
          <p:nvPr/>
        </p:nvGrpSpPr>
        <p:grpSpPr>
          <a:xfrm>
            <a:off x="4403582" y="2778291"/>
            <a:ext cx="1193107" cy="876398"/>
            <a:chOff x="4404151" y="2955067"/>
            <a:chExt cx="1193263" cy="876194"/>
          </a:xfrm>
          <a:solidFill>
            <a:schemeClr val="accent4"/>
          </a:solidFill>
        </p:grpSpPr>
        <p:sp>
          <p:nvSpPr>
            <p:cNvPr id="21"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2"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3" name="Group 2"/>
          <p:cNvGrpSpPr/>
          <p:nvPr/>
        </p:nvGrpSpPr>
        <p:grpSpPr>
          <a:xfrm>
            <a:off x="5206188" y="2034866"/>
            <a:ext cx="876081" cy="1134072"/>
            <a:chOff x="5206865" y="2211813"/>
            <a:chExt cx="876194" cy="1133810"/>
          </a:xfrm>
          <a:solidFill>
            <a:schemeClr val="accent1"/>
          </a:solidFill>
        </p:grpSpPr>
        <p:sp>
          <p:nvSpPr>
            <p:cNvPr id="24"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grp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5"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grpFill/>
            <a:ln w="38100" cap="flat">
              <a:solidFill>
                <a:schemeClr val="bg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6" name="Group 11"/>
          <p:cNvGrpSpPr/>
          <p:nvPr/>
        </p:nvGrpSpPr>
        <p:grpSpPr>
          <a:xfrm>
            <a:off x="5825231" y="3302563"/>
            <a:ext cx="498751" cy="748397"/>
            <a:chOff x="5825986" y="3479214"/>
            <a:chExt cx="498816" cy="748224"/>
          </a:xfrm>
        </p:grpSpPr>
        <p:sp>
          <p:nvSpPr>
            <p:cNvPr id="27"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8"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29" name="Text Placeholder 4"/>
          <p:cNvSpPr txBox="1">
            <a:spLocks/>
          </p:cNvSpPr>
          <p:nvPr/>
        </p:nvSpPr>
        <p:spPr>
          <a:xfrm>
            <a:off x="7343185" y="1509138"/>
            <a:ext cx="3166305"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0" name="Text Placeholder 4"/>
          <p:cNvSpPr txBox="1">
            <a:spLocks/>
          </p:cNvSpPr>
          <p:nvPr/>
        </p:nvSpPr>
        <p:spPr>
          <a:xfrm>
            <a:off x="8218894" y="2606224"/>
            <a:ext cx="3252212"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Text Placeholder 4"/>
          <p:cNvSpPr txBox="1">
            <a:spLocks/>
          </p:cNvSpPr>
          <p:nvPr/>
        </p:nvSpPr>
        <p:spPr>
          <a:xfrm>
            <a:off x="8111170" y="3909959"/>
            <a:ext cx="2676224"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2" name="Text Placeholder 4"/>
          <p:cNvSpPr txBox="1">
            <a:spLocks/>
          </p:cNvSpPr>
          <p:nvPr/>
        </p:nvSpPr>
        <p:spPr>
          <a:xfrm>
            <a:off x="7183785" y="4986594"/>
            <a:ext cx="2902309"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Text Placeholder 4"/>
          <p:cNvSpPr txBox="1">
            <a:spLocks/>
          </p:cNvSpPr>
          <p:nvPr/>
        </p:nvSpPr>
        <p:spPr>
          <a:xfrm>
            <a:off x="2147625" y="1509138"/>
            <a:ext cx="2636205"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400" dirty="0">
                <a:solidFill>
                  <a:schemeClr val="tx1">
                    <a:lumMod val="75000"/>
                    <a:lumOff val="25000"/>
                  </a:schemeClr>
                </a:solidFill>
                <a:latin typeface="微软雅黑" pitchFamily="34" charset="-122"/>
                <a:ea typeface="微软雅黑" pitchFamily="34" charset="-122"/>
              </a:rPr>
              <a:t>点</a:t>
            </a:r>
            <a:r>
              <a:rPr lang="zh-CN" altLang="en-US" sz="1200" dirty="0">
                <a:solidFill>
                  <a:schemeClr val="tx1">
                    <a:lumMod val="75000"/>
                    <a:lumOff val="25000"/>
                  </a:schemeClr>
                </a:solidFill>
                <a:latin typeface="微软雅黑" pitchFamily="34" charset="-122"/>
                <a:ea typeface="微软雅黑" pitchFamily="34" charset="-122"/>
              </a:rPr>
              <a:t>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1268960" y="2606224"/>
            <a:ext cx="2636205"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400" dirty="0">
                <a:solidFill>
                  <a:schemeClr val="tx1">
                    <a:lumMod val="75000"/>
                    <a:lumOff val="25000"/>
                  </a:schemeClr>
                </a:solidFill>
                <a:latin typeface="微软雅黑" pitchFamily="34" charset="-122"/>
                <a:ea typeface="微软雅黑" pitchFamily="34" charset="-122"/>
              </a:rPr>
              <a:t>点</a:t>
            </a:r>
            <a:r>
              <a:rPr lang="zh-CN" altLang="en-US" sz="1200" dirty="0">
                <a:solidFill>
                  <a:schemeClr val="tx1">
                    <a:lumMod val="75000"/>
                    <a:lumOff val="25000"/>
                  </a:schemeClr>
                </a:solidFill>
                <a:latin typeface="微软雅黑" pitchFamily="34" charset="-122"/>
                <a:ea typeface="微软雅黑" pitchFamily="34" charset="-122"/>
              </a:rPr>
              <a:t>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1379642" y="3911961"/>
            <a:ext cx="2636203"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2179697" y="4986594"/>
            <a:ext cx="2700132" cy="844025"/>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9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6205140" y="2652389"/>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1</a:t>
            </a:r>
          </a:p>
        </p:txBody>
      </p:sp>
      <p:sp>
        <p:nvSpPr>
          <p:cNvPr id="38" name="Text Placeholder 4"/>
          <p:cNvSpPr txBox="1">
            <a:spLocks/>
          </p:cNvSpPr>
          <p:nvPr/>
        </p:nvSpPr>
        <p:spPr>
          <a:xfrm>
            <a:off x="6744393" y="3139900"/>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2</a:t>
            </a:r>
          </a:p>
        </p:txBody>
      </p:sp>
      <p:sp>
        <p:nvSpPr>
          <p:cNvPr id="39" name="Text Placeholder 4"/>
          <p:cNvSpPr txBox="1">
            <a:spLocks/>
          </p:cNvSpPr>
          <p:nvPr/>
        </p:nvSpPr>
        <p:spPr>
          <a:xfrm>
            <a:off x="6725349" y="3911141"/>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3</a:t>
            </a:r>
          </a:p>
        </p:txBody>
      </p:sp>
      <p:sp>
        <p:nvSpPr>
          <p:cNvPr id="40" name="Text Placeholder 4"/>
          <p:cNvSpPr txBox="1">
            <a:spLocks/>
          </p:cNvSpPr>
          <p:nvPr/>
        </p:nvSpPr>
        <p:spPr>
          <a:xfrm>
            <a:off x="6180640" y="4417835"/>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000" b="1" dirty="0">
                <a:solidFill>
                  <a:schemeClr val="bg1"/>
                </a:solidFill>
                <a:latin typeface="微软雅黑" panose="020B0503020204020204" pitchFamily="34" charset="-122"/>
                <a:ea typeface="微软雅黑" panose="020B0503020204020204" pitchFamily="34" charset="-122"/>
              </a:rPr>
              <a:t>4</a:t>
            </a:r>
            <a:endParaRPr lang="en-GB" sz="2000" b="1" dirty="0">
              <a:solidFill>
                <a:schemeClr val="bg1"/>
              </a:solidFill>
              <a:latin typeface="微软雅黑" panose="020B0503020204020204" pitchFamily="34" charset="-122"/>
              <a:ea typeface="微软雅黑" panose="020B0503020204020204" pitchFamily="34" charset="-122"/>
            </a:endParaRPr>
          </a:p>
        </p:txBody>
      </p:sp>
      <p:sp>
        <p:nvSpPr>
          <p:cNvPr id="41" name="Text Placeholder 4"/>
          <p:cNvSpPr txBox="1">
            <a:spLocks/>
          </p:cNvSpPr>
          <p:nvPr/>
        </p:nvSpPr>
        <p:spPr>
          <a:xfrm>
            <a:off x="5457219" y="4409650"/>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5</a:t>
            </a:r>
          </a:p>
        </p:txBody>
      </p:sp>
      <p:sp>
        <p:nvSpPr>
          <p:cNvPr id="42" name="Text Placeholder 4"/>
          <p:cNvSpPr txBox="1">
            <a:spLocks/>
          </p:cNvSpPr>
          <p:nvPr/>
        </p:nvSpPr>
        <p:spPr>
          <a:xfrm>
            <a:off x="4932660" y="3885739"/>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6</a:t>
            </a:r>
          </a:p>
        </p:txBody>
      </p:sp>
      <p:sp>
        <p:nvSpPr>
          <p:cNvPr id="43" name="Text Placeholder 4"/>
          <p:cNvSpPr txBox="1">
            <a:spLocks/>
          </p:cNvSpPr>
          <p:nvPr/>
        </p:nvSpPr>
        <p:spPr>
          <a:xfrm>
            <a:off x="4921139" y="3152147"/>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7</a:t>
            </a:r>
          </a:p>
        </p:txBody>
      </p:sp>
      <p:sp>
        <p:nvSpPr>
          <p:cNvPr id="44" name="Text Placeholder 4"/>
          <p:cNvSpPr txBox="1">
            <a:spLocks/>
          </p:cNvSpPr>
          <p:nvPr/>
        </p:nvSpPr>
        <p:spPr>
          <a:xfrm>
            <a:off x="5454607" y="2648459"/>
            <a:ext cx="485826"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000" b="1" dirty="0">
                <a:solidFill>
                  <a:schemeClr val="bg1"/>
                </a:solidFill>
                <a:latin typeface="微软雅黑" panose="020B0503020204020204" pitchFamily="34" charset="-122"/>
                <a:ea typeface="微软雅黑" panose="020B0503020204020204" pitchFamily="34" charset="-122"/>
              </a:rPr>
              <a:t>8</a:t>
            </a:r>
          </a:p>
        </p:txBody>
      </p:sp>
      <p:sp>
        <p:nvSpPr>
          <p:cNvPr id="52" name="文本框 29"/>
          <p:cNvSpPr>
            <a:spLocks noChangeArrowheads="1"/>
          </p:cNvSpPr>
          <p:nvPr/>
        </p:nvSpPr>
        <p:spPr bwMode="auto">
          <a:xfrm>
            <a:off x="1257495" y="227817"/>
            <a:ext cx="37166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课题</a:t>
            </a: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的研究现状</a:t>
            </a:r>
          </a:p>
        </p:txBody>
      </p:sp>
    </p:spTree>
    <p:extLst>
      <p:ext uri="{BB962C8B-B14F-4D97-AF65-F5344CB8AC3E}">
        <p14:creationId xmlns:p14="http://schemas.microsoft.com/office/powerpoint/2010/main" val="3973753449"/>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7">
                                            <p:txEl>
                                              <p:pRg st="0" end="0"/>
                                            </p:txEl>
                                          </p:spTgt>
                                        </p:tgtEl>
                                        <p:attrNameLst>
                                          <p:attrName>style.visibility</p:attrName>
                                        </p:attrNameLst>
                                      </p:cBhvr>
                                      <p:to>
                                        <p:strVal val="visible"/>
                                      </p:to>
                                    </p:set>
                                    <p:animEffect transition="in" filter="fade">
                                      <p:cBhvr>
                                        <p:cTn id="14" dur="500"/>
                                        <p:tgtEl>
                                          <p:spTgt spid="37">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9">
                                            <p:txEl>
                                              <p:pRg st="0" end="0"/>
                                            </p:txEl>
                                          </p:spTgt>
                                        </p:tgtEl>
                                        <p:attrNameLst>
                                          <p:attrName>style.visibility</p:attrName>
                                        </p:attrNameLst>
                                      </p:cBhvr>
                                      <p:to>
                                        <p:strVal val="visible"/>
                                      </p:to>
                                    </p:set>
                                    <p:animEffect transition="in" filter="fade">
                                      <p:cBhvr>
                                        <p:cTn id="18" dur="500"/>
                                        <p:tgtEl>
                                          <p:spTgt spid="29">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9">
                                            <p:txEl>
                                              <p:pRg st="1" end="1"/>
                                            </p:txEl>
                                          </p:spTgt>
                                        </p:tgtEl>
                                        <p:attrNameLst>
                                          <p:attrName>style.visibility</p:attrName>
                                        </p:attrNameLst>
                                      </p:cBhvr>
                                      <p:to>
                                        <p:strVal val="visible"/>
                                      </p:to>
                                    </p:set>
                                    <p:animEffect transition="in" filter="fade">
                                      <p:cBhvr>
                                        <p:cTn id="22" dur="500"/>
                                        <p:tgtEl>
                                          <p:spTgt spid="29">
                                            <p:txEl>
                                              <p:pRg st="1" end="1"/>
                                            </p:txEl>
                                          </p:spTgt>
                                        </p:tgtEl>
                                      </p:cBhvr>
                                    </p:animEffect>
                                  </p:childTnLst>
                                </p:cTn>
                              </p:par>
                            </p:childTnLst>
                          </p:cTn>
                        </p:par>
                        <p:par>
                          <p:cTn id="23" fill="hold">
                            <p:stCondLst>
                              <p:cond delay="2000"/>
                            </p:stCondLst>
                            <p:childTnLst>
                              <p:par>
                                <p:cTn id="24" presetID="9"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8">
                                            <p:txEl>
                                              <p:pRg st="0" end="0"/>
                                            </p:txEl>
                                          </p:spTgt>
                                        </p:tgtEl>
                                        <p:attrNameLst>
                                          <p:attrName>style.visibility</p:attrName>
                                        </p:attrNameLst>
                                      </p:cBhvr>
                                      <p:to>
                                        <p:strVal val="visible"/>
                                      </p:to>
                                    </p:set>
                                    <p:animEffect transition="in" filter="fade">
                                      <p:cBhvr>
                                        <p:cTn id="29" dur="500"/>
                                        <p:tgtEl>
                                          <p:spTgt spid="38">
                                            <p:txEl>
                                              <p:pRg st="0" end="0"/>
                                            </p:txEl>
                                          </p:spTgt>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0">
                                            <p:txEl>
                                              <p:pRg st="0" end="0"/>
                                            </p:txEl>
                                          </p:spTgt>
                                        </p:tgtEl>
                                        <p:attrNameLst>
                                          <p:attrName>style.visibility</p:attrName>
                                        </p:attrNameLst>
                                      </p:cBhvr>
                                      <p:to>
                                        <p:strVal val="visible"/>
                                      </p:to>
                                    </p:set>
                                    <p:animEffect transition="in" filter="fade">
                                      <p:cBhvr>
                                        <p:cTn id="33" dur="500"/>
                                        <p:tgtEl>
                                          <p:spTgt spid="30">
                                            <p:txEl>
                                              <p:pRg st="0" end="0"/>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0">
                                            <p:txEl>
                                              <p:pRg st="1" end="1"/>
                                            </p:txEl>
                                          </p:spTgt>
                                        </p:tgtEl>
                                        <p:attrNameLst>
                                          <p:attrName>style.visibility</p:attrName>
                                        </p:attrNameLst>
                                      </p:cBhvr>
                                      <p:to>
                                        <p:strVal val="visible"/>
                                      </p:to>
                                    </p:set>
                                    <p:animEffect transition="in" filter="fade">
                                      <p:cBhvr>
                                        <p:cTn id="37" dur="500"/>
                                        <p:tgtEl>
                                          <p:spTgt spid="30">
                                            <p:txEl>
                                              <p:pRg st="1" end="1"/>
                                            </p:txEl>
                                          </p:spTgt>
                                        </p:tgtEl>
                                      </p:cBhvr>
                                    </p:animEffect>
                                  </p:childTnLst>
                                </p:cTn>
                              </p:par>
                            </p:childTnLst>
                          </p:cTn>
                        </p:par>
                        <p:par>
                          <p:cTn id="38" fill="hold">
                            <p:stCondLst>
                              <p:cond delay="3500"/>
                            </p:stCondLst>
                            <p:childTnLst>
                              <p:par>
                                <p:cTn id="39" presetID="9" presetClass="entr" presetSubtype="0"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ssolve">
                                      <p:cBhvr>
                                        <p:cTn id="41" dur="500"/>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9">
                                            <p:txEl>
                                              <p:pRg st="0" end="0"/>
                                            </p:txEl>
                                          </p:spTgt>
                                        </p:tgtEl>
                                        <p:attrNameLst>
                                          <p:attrName>style.visibility</p:attrName>
                                        </p:attrNameLst>
                                      </p:cBhvr>
                                      <p:to>
                                        <p:strVal val="visible"/>
                                      </p:to>
                                    </p:set>
                                    <p:animEffect transition="in" filter="fade">
                                      <p:cBhvr>
                                        <p:cTn id="44" dur="500"/>
                                        <p:tgtEl>
                                          <p:spTgt spid="39">
                                            <p:txEl>
                                              <p:pRg st="0" end="0"/>
                                            </p:txEl>
                                          </p:spTgt>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fade">
                                      <p:cBhvr>
                                        <p:cTn id="48" dur="500"/>
                                        <p:tgtEl>
                                          <p:spTgt spid="31">
                                            <p:txEl>
                                              <p:pRg st="0" end="0"/>
                                            </p:txEl>
                                          </p:spTgt>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31">
                                            <p:txEl>
                                              <p:pRg st="1" end="1"/>
                                            </p:txEl>
                                          </p:spTgt>
                                        </p:tgtEl>
                                        <p:attrNameLst>
                                          <p:attrName>style.visibility</p:attrName>
                                        </p:attrNameLst>
                                      </p:cBhvr>
                                      <p:to>
                                        <p:strVal val="visible"/>
                                      </p:to>
                                    </p:set>
                                    <p:animEffect transition="in" filter="fade">
                                      <p:cBhvr>
                                        <p:cTn id="52" dur="500"/>
                                        <p:tgtEl>
                                          <p:spTgt spid="31">
                                            <p:txEl>
                                              <p:pRg st="1" end="1"/>
                                            </p:txEl>
                                          </p:spTgt>
                                        </p:tgtEl>
                                      </p:cBhvr>
                                    </p:animEffect>
                                  </p:childTnLst>
                                </p:cTn>
                              </p:par>
                            </p:childTnLst>
                          </p:cTn>
                        </p:par>
                        <p:par>
                          <p:cTn id="53" fill="hold">
                            <p:stCondLst>
                              <p:cond delay="5000"/>
                            </p:stCondLst>
                            <p:childTnLst>
                              <p:par>
                                <p:cTn id="54" presetID="9"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dissolve">
                                      <p:cBhvr>
                                        <p:cTn id="56" dur="500"/>
                                        <p:tgtEl>
                                          <p:spTgt spid="1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0">
                                            <p:txEl>
                                              <p:pRg st="0" end="0"/>
                                            </p:txEl>
                                          </p:spTgt>
                                        </p:tgtEl>
                                        <p:attrNameLst>
                                          <p:attrName>style.visibility</p:attrName>
                                        </p:attrNameLst>
                                      </p:cBhvr>
                                      <p:to>
                                        <p:strVal val="visible"/>
                                      </p:to>
                                    </p:set>
                                    <p:animEffect transition="in" filter="fade">
                                      <p:cBhvr>
                                        <p:cTn id="59" dur="500"/>
                                        <p:tgtEl>
                                          <p:spTgt spid="40">
                                            <p:txEl>
                                              <p:pRg st="0" end="0"/>
                                            </p:txEl>
                                          </p:spTgt>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2">
                                            <p:txEl>
                                              <p:pRg st="0" end="0"/>
                                            </p:txEl>
                                          </p:spTgt>
                                        </p:tgtEl>
                                        <p:attrNameLst>
                                          <p:attrName>style.visibility</p:attrName>
                                        </p:attrNameLst>
                                      </p:cBhvr>
                                      <p:to>
                                        <p:strVal val="visible"/>
                                      </p:to>
                                    </p:set>
                                    <p:animEffect transition="in" filter="fade">
                                      <p:cBhvr>
                                        <p:cTn id="63" dur="500"/>
                                        <p:tgtEl>
                                          <p:spTgt spid="32">
                                            <p:txEl>
                                              <p:pRg st="0" end="0"/>
                                            </p:txEl>
                                          </p:spTgt>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32">
                                            <p:txEl>
                                              <p:pRg st="1" end="1"/>
                                            </p:txEl>
                                          </p:spTgt>
                                        </p:tgtEl>
                                        <p:attrNameLst>
                                          <p:attrName>style.visibility</p:attrName>
                                        </p:attrNameLst>
                                      </p:cBhvr>
                                      <p:to>
                                        <p:strVal val="visible"/>
                                      </p:to>
                                    </p:set>
                                    <p:animEffect transition="in" filter="fade">
                                      <p:cBhvr>
                                        <p:cTn id="67" dur="500"/>
                                        <p:tgtEl>
                                          <p:spTgt spid="32">
                                            <p:txEl>
                                              <p:pRg st="1" end="1"/>
                                            </p:txEl>
                                          </p:spTgt>
                                        </p:tgtEl>
                                      </p:cBhvr>
                                    </p:animEffect>
                                  </p:childTnLst>
                                </p:cTn>
                              </p:par>
                            </p:childTnLst>
                          </p:cTn>
                        </p:par>
                        <p:par>
                          <p:cTn id="68" fill="hold">
                            <p:stCondLst>
                              <p:cond delay="6500"/>
                            </p:stCondLst>
                            <p:childTnLst>
                              <p:par>
                                <p:cTn id="69" presetID="9" presetClass="entr" presetSubtype="0" fill="hold"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dissolve">
                                      <p:cBhvr>
                                        <p:cTn id="71" dur="500"/>
                                        <p:tgtEl>
                                          <p:spTgt spid="1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xEl>
                                              <p:pRg st="0" end="0"/>
                                            </p:txEl>
                                          </p:spTgt>
                                        </p:tgtEl>
                                        <p:attrNameLst>
                                          <p:attrName>style.visibility</p:attrName>
                                        </p:attrNameLst>
                                      </p:cBhvr>
                                      <p:to>
                                        <p:strVal val="visible"/>
                                      </p:to>
                                    </p:set>
                                    <p:animEffect transition="in" filter="fade">
                                      <p:cBhvr>
                                        <p:cTn id="74" dur="500"/>
                                        <p:tgtEl>
                                          <p:spTgt spid="41">
                                            <p:txEl>
                                              <p:pRg st="0" end="0"/>
                                            </p:txEl>
                                          </p:spTgt>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36">
                                            <p:txEl>
                                              <p:pRg st="0" end="0"/>
                                            </p:txEl>
                                          </p:spTgt>
                                        </p:tgtEl>
                                        <p:attrNameLst>
                                          <p:attrName>style.visibility</p:attrName>
                                        </p:attrNameLst>
                                      </p:cBhvr>
                                      <p:to>
                                        <p:strVal val="visible"/>
                                      </p:to>
                                    </p:set>
                                    <p:animEffect transition="in" filter="fade">
                                      <p:cBhvr>
                                        <p:cTn id="78" dur="500"/>
                                        <p:tgtEl>
                                          <p:spTgt spid="36">
                                            <p:txEl>
                                              <p:pRg st="0" end="0"/>
                                            </p:txEl>
                                          </p:spTgt>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36">
                                            <p:txEl>
                                              <p:pRg st="1" end="1"/>
                                            </p:txEl>
                                          </p:spTgt>
                                        </p:tgtEl>
                                        <p:attrNameLst>
                                          <p:attrName>style.visibility</p:attrName>
                                        </p:attrNameLst>
                                      </p:cBhvr>
                                      <p:to>
                                        <p:strVal val="visible"/>
                                      </p:to>
                                    </p:set>
                                    <p:animEffect transition="in" filter="fade">
                                      <p:cBhvr>
                                        <p:cTn id="82" dur="500"/>
                                        <p:tgtEl>
                                          <p:spTgt spid="36">
                                            <p:txEl>
                                              <p:pRg st="1" end="1"/>
                                            </p:txEl>
                                          </p:spTgt>
                                        </p:tgtEl>
                                      </p:cBhvr>
                                    </p:animEffect>
                                  </p:childTnLst>
                                </p:cTn>
                              </p:par>
                            </p:childTnLst>
                          </p:cTn>
                        </p:par>
                        <p:par>
                          <p:cTn id="83" fill="hold">
                            <p:stCondLst>
                              <p:cond delay="8000"/>
                            </p:stCondLst>
                            <p:childTnLst>
                              <p:par>
                                <p:cTn id="84" presetID="9" presetClass="entr" presetSubtype="0" fill="hold" nodeType="after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dissolve">
                                      <p:cBhvr>
                                        <p:cTn id="86" dur="500"/>
                                        <p:tgtEl>
                                          <p:spTgt spid="1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2">
                                            <p:txEl>
                                              <p:pRg st="0" end="0"/>
                                            </p:txEl>
                                          </p:spTgt>
                                        </p:tgtEl>
                                        <p:attrNameLst>
                                          <p:attrName>style.visibility</p:attrName>
                                        </p:attrNameLst>
                                      </p:cBhvr>
                                      <p:to>
                                        <p:strVal val="visible"/>
                                      </p:to>
                                    </p:set>
                                    <p:animEffect transition="in" filter="fade">
                                      <p:cBhvr>
                                        <p:cTn id="89" dur="500"/>
                                        <p:tgtEl>
                                          <p:spTgt spid="42">
                                            <p:txEl>
                                              <p:pRg st="0" end="0"/>
                                            </p:txEl>
                                          </p:spTgt>
                                        </p:tgtEl>
                                      </p:cBhvr>
                                    </p:animEffect>
                                  </p:childTnLst>
                                </p:cTn>
                              </p:par>
                            </p:childTnLst>
                          </p:cTn>
                        </p:par>
                        <p:par>
                          <p:cTn id="90" fill="hold">
                            <p:stCondLst>
                              <p:cond delay="8500"/>
                            </p:stCondLst>
                            <p:childTnLst>
                              <p:par>
                                <p:cTn id="91" presetID="10" presetClass="entr" presetSubtype="0" fill="hold" grpId="0" nodeType="afterEffect">
                                  <p:stCondLst>
                                    <p:cond delay="0"/>
                                  </p:stCondLst>
                                  <p:childTnLst>
                                    <p:set>
                                      <p:cBhvr>
                                        <p:cTn id="92" dur="1" fill="hold">
                                          <p:stCondLst>
                                            <p:cond delay="0"/>
                                          </p:stCondLst>
                                        </p:cTn>
                                        <p:tgtEl>
                                          <p:spTgt spid="35">
                                            <p:txEl>
                                              <p:pRg st="0" end="0"/>
                                            </p:txEl>
                                          </p:spTgt>
                                        </p:tgtEl>
                                        <p:attrNameLst>
                                          <p:attrName>style.visibility</p:attrName>
                                        </p:attrNameLst>
                                      </p:cBhvr>
                                      <p:to>
                                        <p:strVal val="visible"/>
                                      </p:to>
                                    </p:set>
                                    <p:animEffect transition="in" filter="fade">
                                      <p:cBhvr>
                                        <p:cTn id="93" dur="500"/>
                                        <p:tgtEl>
                                          <p:spTgt spid="35">
                                            <p:txEl>
                                              <p:pRg st="0" end="0"/>
                                            </p:txEl>
                                          </p:spTgt>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35">
                                            <p:txEl>
                                              <p:pRg st="1" end="1"/>
                                            </p:txEl>
                                          </p:spTgt>
                                        </p:tgtEl>
                                        <p:attrNameLst>
                                          <p:attrName>style.visibility</p:attrName>
                                        </p:attrNameLst>
                                      </p:cBhvr>
                                      <p:to>
                                        <p:strVal val="visible"/>
                                      </p:to>
                                    </p:set>
                                    <p:animEffect transition="in" filter="fade">
                                      <p:cBhvr>
                                        <p:cTn id="97" dur="500"/>
                                        <p:tgtEl>
                                          <p:spTgt spid="35">
                                            <p:txEl>
                                              <p:pRg st="1" end="1"/>
                                            </p:txEl>
                                          </p:spTgt>
                                        </p:tgtEl>
                                      </p:cBhvr>
                                    </p:animEffect>
                                  </p:childTnLst>
                                </p:cTn>
                              </p:par>
                            </p:childTnLst>
                          </p:cTn>
                        </p:par>
                        <p:par>
                          <p:cTn id="98" fill="hold">
                            <p:stCondLst>
                              <p:cond delay="9500"/>
                            </p:stCondLst>
                            <p:childTnLst>
                              <p:par>
                                <p:cTn id="99" presetID="9" presetClass="entr" presetSubtype="0" fill="hold" nodeType="after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dissolve">
                                      <p:cBhvr>
                                        <p:cTn id="101" dur="500"/>
                                        <p:tgtEl>
                                          <p:spTgt spid="2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3">
                                            <p:txEl>
                                              <p:pRg st="0" end="0"/>
                                            </p:txEl>
                                          </p:spTgt>
                                        </p:tgtEl>
                                        <p:attrNameLst>
                                          <p:attrName>style.visibility</p:attrName>
                                        </p:attrNameLst>
                                      </p:cBhvr>
                                      <p:to>
                                        <p:strVal val="visible"/>
                                      </p:to>
                                    </p:set>
                                    <p:animEffect transition="in" filter="fade">
                                      <p:cBhvr>
                                        <p:cTn id="104" dur="500"/>
                                        <p:tgtEl>
                                          <p:spTgt spid="43">
                                            <p:txEl>
                                              <p:pRg st="0" end="0"/>
                                            </p:txEl>
                                          </p:spTgt>
                                        </p:tgtEl>
                                      </p:cBhvr>
                                    </p:animEffect>
                                  </p:childTnLst>
                                </p:cTn>
                              </p:par>
                            </p:childTnLst>
                          </p:cTn>
                        </p:par>
                        <p:par>
                          <p:cTn id="105" fill="hold">
                            <p:stCondLst>
                              <p:cond delay="10000"/>
                            </p:stCondLst>
                            <p:childTnLst>
                              <p:par>
                                <p:cTn id="106" presetID="10" presetClass="entr" presetSubtype="0" fill="hold" grpId="0" nodeType="afterEffect">
                                  <p:stCondLst>
                                    <p:cond delay="0"/>
                                  </p:stCondLst>
                                  <p:childTnLst>
                                    <p:set>
                                      <p:cBhvr>
                                        <p:cTn id="107" dur="1" fill="hold">
                                          <p:stCondLst>
                                            <p:cond delay="0"/>
                                          </p:stCondLst>
                                        </p:cTn>
                                        <p:tgtEl>
                                          <p:spTgt spid="34">
                                            <p:txEl>
                                              <p:pRg st="0" end="0"/>
                                            </p:txEl>
                                          </p:spTgt>
                                        </p:tgtEl>
                                        <p:attrNameLst>
                                          <p:attrName>style.visibility</p:attrName>
                                        </p:attrNameLst>
                                      </p:cBhvr>
                                      <p:to>
                                        <p:strVal val="visible"/>
                                      </p:to>
                                    </p:set>
                                    <p:animEffect transition="in" filter="fade">
                                      <p:cBhvr>
                                        <p:cTn id="108" dur="500"/>
                                        <p:tgtEl>
                                          <p:spTgt spid="34">
                                            <p:txEl>
                                              <p:pRg st="0" end="0"/>
                                            </p:txEl>
                                          </p:spTgt>
                                        </p:tgtEl>
                                      </p:cBhvr>
                                    </p:animEffect>
                                  </p:childTnLst>
                                </p:cTn>
                              </p:par>
                            </p:childTnLst>
                          </p:cTn>
                        </p:par>
                        <p:par>
                          <p:cTn id="109" fill="hold">
                            <p:stCondLst>
                              <p:cond delay="10500"/>
                            </p:stCondLst>
                            <p:childTnLst>
                              <p:par>
                                <p:cTn id="110" presetID="10" presetClass="entr" presetSubtype="0" fill="hold" grpId="0" nodeType="afterEffect">
                                  <p:stCondLst>
                                    <p:cond delay="0"/>
                                  </p:stCondLst>
                                  <p:childTnLst>
                                    <p:set>
                                      <p:cBhvr>
                                        <p:cTn id="111" dur="1" fill="hold">
                                          <p:stCondLst>
                                            <p:cond delay="0"/>
                                          </p:stCondLst>
                                        </p:cTn>
                                        <p:tgtEl>
                                          <p:spTgt spid="34">
                                            <p:txEl>
                                              <p:pRg st="1" end="1"/>
                                            </p:txEl>
                                          </p:spTgt>
                                        </p:tgtEl>
                                        <p:attrNameLst>
                                          <p:attrName>style.visibility</p:attrName>
                                        </p:attrNameLst>
                                      </p:cBhvr>
                                      <p:to>
                                        <p:strVal val="visible"/>
                                      </p:to>
                                    </p:set>
                                    <p:animEffect transition="in" filter="fade">
                                      <p:cBhvr>
                                        <p:cTn id="112" dur="500"/>
                                        <p:tgtEl>
                                          <p:spTgt spid="34">
                                            <p:txEl>
                                              <p:pRg st="1" end="1"/>
                                            </p:txEl>
                                          </p:spTgt>
                                        </p:tgtEl>
                                      </p:cBhvr>
                                    </p:animEffect>
                                  </p:childTnLst>
                                </p:cTn>
                              </p:par>
                            </p:childTnLst>
                          </p:cTn>
                        </p:par>
                        <p:par>
                          <p:cTn id="113" fill="hold">
                            <p:stCondLst>
                              <p:cond delay="11000"/>
                            </p:stCondLst>
                            <p:childTnLst>
                              <p:par>
                                <p:cTn id="114" presetID="9" presetClass="entr" presetSubtype="0" fill="hold" nodeType="after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dissolve">
                                      <p:cBhvr>
                                        <p:cTn id="116" dur="500"/>
                                        <p:tgtEl>
                                          <p:spTgt spid="23"/>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4">
                                            <p:txEl>
                                              <p:pRg st="0" end="0"/>
                                            </p:txEl>
                                          </p:spTgt>
                                        </p:tgtEl>
                                        <p:attrNameLst>
                                          <p:attrName>style.visibility</p:attrName>
                                        </p:attrNameLst>
                                      </p:cBhvr>
                                      <p:to>
                                        <p:strVal val="visible"/>
                                      </p:to>
                                    </p:set>
                                    <p:animEffect transition="in" filter="fade">
                                      <p:cBhvr>
                                        <p:cTn id="119" dur="500"/>
                                        <p:tgtEl>
                                          <p:spTgt spid="44">
                                            <p:txEl>
                                              <p:pRg st="0" end="0"/>
                                            </p:txEl>
                                          </p:spTgt>
                                        </p:tgtEl>
                                      </p:cBhvr>
                                    </p:animEffect>
                                  </p:childTnLst>
                                </p:cTn>
                              </p:par>
                            </p:childTnLst>
                          </p:cTn>
                        </p:par>
                        <p:par>
                          <p:cTn id="120" fill="hold">
                            <p:stCondLst>
                              <p:cond delay="11500"/>
                            </p:stCondLst>
                            <p:childTnLst>
                              <p:par>
                                <p:cTn id="121" presetID="10" presetClass="entr" presetSubtype="0" fill="hold" grpId="0" nodeType="afterEffect">
                                  <p:stCondLst>
                                    <p:cond delay="0"/>
                                  </p:stCondLst>
                                  <p:childTnLst>
                                    <p:set>
                                      <p:cBhvr>
                                        <p:cTn id="122" dur="1" fill="hold">
                                          <p:stCondLst>
                                            <p:cond delay="0"/>
                                          </p:stCondLst>
                                        </p:cTn>
                                        <p:tgtEl>
                                          <p:spTgt spid="33">
                                            <p:txEl>
                                              <p:pRg st="0" end="0"/>
                                            </p:txEl>
                                          </p:spTgt>
                                        </p:tgtEl>
                                        <p:attrNameLst>
                                          <p:attrName>style.visibility</p:attrName>
                                        </p:attrNameLst>
                                      </p:cBhvr>
                                      <p:to>
                                        <p:strVal val="visible"/>
                                      </p:to>
                                    </p:set>
                                    <p:animEffect transition="in" filter="fade">
                                      <p:cBhvr>
                                        <p:cTn id="123" dur="500"/>
                                        <p:tgtEl>
                                          <p:spTgt spid="33">
                                            <p:txEl>
                                              <p:pRg st="0" end="0"/>
                                            </p:txEl>
                                          </p:spTgt>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33">
                                            <p:txEl>
                                              <p:pRg st="1" end="1"/>
                                            </p:txEl>
                                          </p:spTgt>
                                        </p:tgtEl>
                                        <p:attrNameLst>
                                          <p:attrName>style.visibility</p:attrName>
                                        </p:attrNameLst>
                                      </p:cBhvr>
                                      <p:to>
                                        <p:strVal val="visible"/>
                                      </p:to>
                                    </p:set>
                                    <p:animEffect transition="in" filter="fade">
                                      <p:cBhvr>
                                        <p:cTn id="127"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build="p"/>
      <p:bldP spid="31" grpId="0" build="p"/>
      <p:bldP spid="32" grpId="0" build="p"/>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2"/>
          <p:cNvGrpSpPr>
            <a:grpSpLocks/>
          </p:cNvGrpSpPr>
          <p:nvPr/>
        </p:nvGrpSpPr>
        <p:grpSpPr bwMode="auto">
          <a:xfrm>
            <a:off x="-144673" y="3342362"/>
            <a:ext cx="3956296" cy="675372"/>
            <a:chOff x="-1032447" y="0"/>
            <a:chExt cx="2967616" cy="506624"/>
          </a:xfrm>
          <a:solidFill>
            <a:schemeClr val="accent1"/>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813748" y="1589357"/>
            <a:ext cx="1413749" cy="1414261"/>
          </a:xfrm>
          <a:prstGeom prst="ellipse">
            <a:avLst/>
          </a:prstGeom>
          <a:solidFill>
            <a:schemeClr val="accent1"/>
          </a:solidFill>
          <a:ln>
            <a:noFill/>
          </a:ln>
        </p:spPr>
        <p:txBody>
          <a:bodyPr lIns="121889" tIns="60944" rIns="121889" bIns="60944" anchor="ctr"/>
          <a:lstStyle/>
          <a:p>
            <a:pPr algn="ctr"/>
            <a:endParaRPr lang="zh-CN" altLang="zh-CN">
              <a:solidFill>
                <a:srgbClr val="FFFFFF"/>
              </a:solidFill>
              <a:latin typeface="宋体" pitchFamily="2" charset="-122"/>
              <a:sym typeface="宋体" pitchFamily="2" charset="-122"/>
            </a:endParaRPr>
          </a:p>
        </p:txBody>
      </p:sp>
      <p:grpSp>
        <p:nvGrpSpPr>
          <p:cNvPr id="3" name="组合 36"/>
          <p:cNvGrpSpPr>
            <a:grpSpLocks/>
          </p:cNvGrpSpPr>
          <p:nvPr/>
        </p:nvGrpSpPr>
        <p:grpSpPr bwMode="auto">
          <a:xfrm flipV="1">
            <a:off x="3657127" y="3441870"/>
            <a:ext cx="2579881" cy="675374"/>
            <a:chOff x="0" y="0"/>
            <a:chExt cx="1935168" cy="506624"/>
          </a:xfrm>
          <a:solidFill>
            <a:schemeClr val="accent2"/>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4325905" y="4348013"/>
            <a:ext cx="1413749" cy="1414261"/>
          </a:xfrm>
          <a:prstGeom prst="ellipse">
            <a:avLst/>
          </a:prstGeom>
          <a:solidFill>
            <a:schemeClr val="accent2"/>
          </a:solidFill>
          <a:ln>
            <a:noFill/>
          </a:ln>
        </p:spPr>
        <p:txBody>
          <a:bodyPr lIns="121889" tIns="60944" rIns="121889" bIns="60944" anchor="ctr"/>
          <a:lstStyle/>
          <a:p>
            <a:pPr algn="ctr"/>
            <a:endParaRPr lang="zh-CN" altLang="zh-CN">
              <a:solidFill>
                <a:srgbClr val="FFFFFF"/>
              </a:solidFill>
              <a:latin typeface="宋体" pitchFamily="2" charset="-122"/>
              <a:sym typeface="宋体" pitchFamily="2" charset="-122"/>
            </a:endParaRPr>
          </a:p>
        </p:txBody>
      </p:sp>
      <p:grpSp>
        <p:nvGrpSpPr>
          <p:cNvPr id="4" name="组合 40"/>
          <p:cNvGrpSpPr>
            <a:grpSpLocks/>
          </p:cNvGrpSpPr>
          <p:nvPr/>
        </p:nvGrpSpPr>
        <p:grpSpPr bwMode="auto">
          <a:xfrm>
            <a:off x="6086741" y="3342362"/>
            <a:ext cx="2581998" cy="675372"/>
            <a:chOff x="0" y="0"/>
            <a:chExt cx="1935168" cy="506624"/>
          </a:xfrm>
          <a:solidFill>
            <a:schemeClr val="accent1"/>
          </a:solidFill>
        </p:grpSpPr>
        <p:sp>
          <p:nvSpPr>
            <p:cNvPr id="13" name="圆角矩形 41"/>
            <p:cNvSpPr>
              <a:spLocks noChangeArrowheads="1"/>
            </p:cNvSpPr>
            <p:nvPr/>
          </p:nvSpPr>
          <p:spPr bwMode="auto">
            <a:xfrm>
              <a:off x="0" y="73989"/>
              <a:ext cx="1935168" cy="432635"/>
            </a:xfrm>
            <a:prstGeom prst="roundRect">
              <a:avLst>
                <a:gd name="adj" fmla="val 16667"/>
              </a:avLst>
            </a:prstGeom>
            <a:solidFill>
              <a:schemeClr val="accent3"/>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solidFill>
              <a:schemeClr val="accent3"/>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6670865" y="1589357"/>
            <a:ext cx="1413749" cy="1414261"/>
          </a:xfrm>
          <a:prstGeom prst="ellipse">
            <a:avLst/>
          </a:prstGeom>
          <a:solidFill>
            <a:schemeClr val="accent3"/>
          </a:solidFill>
          <a:ln>
            <a:noFill/>
          </a:ln>
        </p:spPr>
        <p:txBody>
          <a:bodyPr lIns="121889" tIns="60944" rIns="121889" bIns="60944"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9096250" y="4348013"/>
            <a:ext cx="1413749" cy="1414261"/>
          </a:xfrm>
          <a:prstGeom prst="ellipse">
            <a:avLst/>
          </a:prstGeom>
          <a:solidFill>
            <a:schemeClr val="accent4"/>
          </a:solidFill>
          <a:ln>
            <a:noFill/>
          </a:ln>
        </p:spPr>
        <p:txBody>
          <a:bodyPr lIns="121889" tIns="60944" rIns="121889" bIns="60944"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589412" y="4785117"/>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7"/>
              </a:lnSpc>
            </a:pPr>
            <a:r>
              <a:rPr lang="zh-CN" altLang="en-US" sz="12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200" dirty="0">
                <a:solidFill>
                  <a:schemeClr val="bg1">
                    <a:lumMod val="50000"/>
                  </a:schemeClr>
                </a:solidFill>
                <a:latin typeface="微软雅黑" pitchFamily="34" charset="-122"/>
                <a:ea typeface="微软雅黑" pitchFamily="34" charset="-122"/>
                <a:sym typeface="微软雅黑" pitchFamily="34" charset="-122"/>
              </a:rPr>
              <a:t>……</a:t>
            </a:r>
            <a:r>
              <a:rPr lang="zh-CN" altLang="en-US" sz="12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724862" y="4419995"/>
            <a:ext cx="159364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724862" y="3607007"/>
            <a:ext cx="159364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输入文本内容</a:t>
            </a:r>
          </a:p>
        </p:txBody>
      </p:sp>
      <p:sp>
        <p:nvSpPr>
          <p:cNvPr id="20" name="TextBox 51"/>
          <p:cNvSpPr>
            <a:spLocks noChangeArrowheads="1"/>
          </p:cNvSpPr>
          <p:nvPr/>
        </p:nvSpPr>
        <p:spPr bwMode="auto">
          <a:xfrm>
            <a:off x="4150247" y="3607007"/>
            <a:ext cx="159364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6687796" y="3607007"/>
            <a:ext cx="159152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8" name="组合 53"/>
          <p:cNvGrpSpPr>
            <a:grpSpLocks/>
          </p:cNvGrpSpPr>
          <p:nvPr/>
        </p:nvGrpSpPr>
        <p:grpSpPr bwMode="auto">
          <a:xfrm flipV="1">
            <a:off x="8512128" y="3441866"/>
            <a:ext cx="3822961" cy="675375"/>
            <a:chOff x="-1" y="0"/>
            <a:chExt cx="2865253" cy="506625"/>
          </a:xfrm>
          <a:solidFill>
            <a:schemeClr val="accent4"/>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8918473" y="3607007"/>
            <a:ext cx="159364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4101566" y="1818981"/>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7"/>
              </a:lnSpc>
            </a:pPr>
            <a:r>
              <a:rPr lang="zh-CN" altLang="en-US" sz="12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200" dirty="0">
                <a:solidFill>
                  <a:schemeClr val="bg1">
                    <a:lumMod val="50000"/>
                  </a:schemeClr>
                </a:solidFill>
                <a:latin typeface="微软雅黑" pitchFamily="34" charset="-122"/>
                <a:ea typeface="微软雅黑" pitchFamily="34" charset="-122"/>
                <a:sym typeface="微软雅黑" pitchFamily="34" charset="-122"/>
              </a:rPr>
              <a:t>……</a:t>
            </a:r>
            <a:r>
              <a:rPr lang="zh-CN" altLang="en-US" sz="12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4237016" y="1451741"/>
            <a:ext cx="159152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28" name="TextBox 59"/>
          <p:cNvSpPr>
            <a:spLocks noChangeArrowheads="1"/>
          </p:cNvSpPr>
          <p:nvPr/>
        </p:nvSpPr>
        <p:spPr bwMode="auto">
          <a:xfrm>
            <a:off x="6446529" y="4802053"/>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7"/>
              </a:lnSpc>
            </a:pPr>
            <a:r>
              <a:rPr lang="zh-CN" altLang="en-US" sz="12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200" dirty="0">
                <a:solidFill>
                  <a:schemeClr val="bg1">
                    <a:lumMod val="50000"/>
                  </a:schemeClr>
                </a:solidFill>
                <a:latin typeface="微软雅黑" pitchFamily="34" charset="-122"/>
                <a:ea typeface="微软雅黑" pitchFamily="34" charset="-122"/>
                <a:sym typeface="微软雅黑" pitchFamily="34" charset="-122"/>
              </a:rPr>
              <a:t>……</a:t>
            </a:r>
            <a:r>
              <a:rPr lang="zh-CN" altLang="en-US" sz="12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6579863" y="4434816"/>
            <a:ext cx="159364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8785140" y="1843416"/>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7"/>
              </a:lnSpc>
            </a:pPr>
            <a:r>
              <a:rPr lang="zh-CN" altLang="en-US" sz="12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200" dirty="0">
                <a:solidFill>
                  <a:schemeClr val="bg1">
                    <a:lumMod val="50000"/>
                  </a:schemeClr>
                </a:solidFill>
                <a:latin typeface="微软雅黑" pitchFamily="34" charset="-122"/>
                <a:ea typeface="微软雅黑" pitchFamily="34" charset="-122"/>
                <a:sym typeface="微软雅黑" pitchFamily="34" charset="-122"/>
              </a:rPr>
              <a:t>……</a:t>
            </a:r>
            <a:r>
              <a:rPr lang="zh-CN" altLang="en-US" sz="12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8918473" y="1451741"/>
            <a:ext cx="159364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2242006" y="2073360"/>
            <a:ext cx="58983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3" name="TextBox 68"/>
          <p:cNvSpPr>
            <a:spLocks noChangeArrowheads="1"/>
          </p:cNvSpPr>
          <p:nvPr/>
        </p:nvSpPr>
        <p:spPr bwMode="auto">
          <a:xfrm>
            <a:off x="7055022" y="2073360"/>
            <a:ext cx="57588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4850143" y="4761451"/>
            <a:ext cx="47721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9620489" y="4761452"/>
            <a:ext cx="40996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41" name="文本框 29"/>
          <p:cNvSpPr>
            <a:spLocks noChangeArrowheads="1"/>
          </p:cNvSpPr>
          <p:nvPr/>
        </p:nvSpPr>
        <p:spPr bwMode="auto">
          <a:xfrm>
            <a:off x="1257495" y="227817"/>
            <a:ext cx="70218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有关主题争论的焦点及发展趋势（核心主题）</a:t>
            </a:r>
          </a:p>
        </p:txBody>
      </p:sp>
    </p:spTree>
    <p:extLst>
      <p:ext uri="{BB962C8B-B14F-4D97-AF65-F5344CB8AC3E}">
        <p14:creationId xmlns:p14="http://schemas.microsoft.com/office/powerpoint/2010/main" val="4053781030"/>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300" fill="hold"/>
                                        <p:tgtEl>
                                          <p:spTgt spid="19"/>
                                        </p:tgtEl>
                                        <p:attrNameLst>
                                          <p:attrName>ppt_w</p:attrName>
                                        </p:attrNameLst>
                                      </p:cBhvr>
                                      <p:tavLst>
                                        <p:tav tm="0">
                                          <p:val>
                                            <p:fltVal val="0"/>
                                          </p:val>
                                        </p:tav>
                                        <p:tav tm="100000">
                                          <p:val>
                                            <p:strVal val="#ppt_w"/>
                                          </p:val>
                                        </p:tav>
                                      </p:tavLst>
                                    </p:anim>
                                    <p:anim calcmode="lin" valueType="num">
                                      <p:cBhvr>
                                        <p:cTn id="8" dur="300" fill="hold"/>
                                        <p:tgtEl>
                                          <p:spTgt spid="19"/>
                                        </p:tgtEl>
                                        <p:attrNameLst>
                                          <p:attrName>ppt_h</p:attrName>
                                        </p:attrNameLst>
                                      </p:cBhvr>
                                      <p:tavLst>
                                        <p:tav tm="0">
                                          <p:val>
                                            <p:fltVal val="0"/>
                                          </p:val>
                                        </p:tav>
                                        <p:tav tm="100000">
                                          <p:val>
                                            <p:strVal val="#ppt_h"/>
                                          </p:val>
                                        </p:tav>
                                      </p:tavLst>
                                    </p:anim>
                                    <p:animEffect>
                                      <p:cBhvr>
                                        <p:cTn id="9" dur="300"/>
                                        <p:tgtEl>
                                          <p:spTgt spid="19"/>
                                        </p:tgtEl>
                                      </p:cBhvr>
                                    </p:animEffect>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 fill="hold"/>
                                        <p:tgtEl>
                                          <p:spTgt spid="2"/>
                                        </p:tgtEl>
                                        <p:attrNameLst>
                                          <p:attrName>ppt_w</p:attrName>
                                        </p:attrNameLst>
                                      </p:cBhvr>
                                      <p:tavLst>
                                        <p:tav tm="0">
                                          <p:val>
                                            <p:fltVal val="0"/>
                                          </p:val>
                                        </p:tav>
                                        <p:tav tm="100000">
                                          <p:val>
                                            <p:strVal val="#ppt_w"/>
                                          </p:val>
                                        </p:tav>
                                      </p:tavLst>
                                    </p:anim>
                                    <p:anim calcmode="lin" valueType="num">
                                      <p:cBhvr>
                                        <p:cTn id="13" dur="300" fill="hold"/>
                                        <p:tgtEl>
                                          <p:spTgt spid="2"/>
                                        </p:tgtEl>
                                        <p:attrNameLst>
                                          <p:attrName>ppt_h</p:attrName>
                                        </p:attrNameLst>
                                      </p:cBhvr>
                                      <p:tavLst>
                                        <p:tav tm="0">
                                          <p:val>
                                            <p:fltVal val="0"/>
                                          </p:val>
                                        </p:tav>
                                        <p:tav tm="100000">
                                          <p:val>
                                            <p:strVal val="#ppt_h"/>
                                          </p:val>
                                        </p:tav>
                                      </p:tavLst>
                                    </p:anim>
                                    <p:animEffect>
                                      <p:cBhvr>
                                        <p:cTn id="14" dur="300"/>
                                        <p:tgtEl>
                                          <p:spTgt spid="2"/>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p:cBhvr>
                                        <p:cTn id="18" dur="600"/>
                                        <p:tgtEl>
                                          <p:spTgt spid="18"/>
                                        </p:tgtEl>
                                      </p:cBhvr>
                                    </p:animEffect>
                                    <p:anim calcmode="lin" valueType="num">
                                      <p:cBhvr>
                                        <p:cTn id="19" dur="600" fill="hold"/>
                                        <p:tgtEl>
                                          <p:spTgt spid="18"/>
                                        </p:tgtEl>
                                        <p:attrNameLst>
                                          <p:attrName>ppt_x</p:attrName>
                                        </p:attrNameLst>
                                      </p:cBhvr>
                                      <p:tavLst>
                                        <p:tav tm="0">
                                          <p:val>
                                            <p:strVal val="#ppt_x"/>
                                          </p:val>
                                        </p:tav>
                                        <p:tav tm="100000">
                                          <p:val>
                                            <p:strVal val="#ppt_x"/>
                                          </p:val>
                                        </p:tav>
                                      </p:tavLst>
                                    </p:anim>
                                    <p:anim calcmode="lin" valueType="num">
                                      <p:cBhvr>
                                        <p:cTn id="20" dur="600" fill="hold"/>
                                        <p:tgtEl>
                                          <p:spTgt spid="1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p:cBhvr>
                                        <p:cTn id="23" dur="600"/>
                                        <p:tgtEl>
                                          <p:spTgt spid="17"/>
                                        </p:tgtEl>
                                      </p:cBhvr>
                                    </p:animEffect>
                                    <p:anim calcmode="lin" valueType="num">
                                      <p:cBhvr>
                                        <p:cTn id="24" dur="600" fill="hold"/>
                                        <p:tgtEl>
                                          <p:spTgt spid="17"/>
                                        </p:tgtEl>
                                        <p:attrNameLst>
                                          <p:attrName>ppt_x</p:attrName>
                                        </p:attrNameLst>
                                      </p:cBhvr>
                                      <p:tavLst>
                                        <p:tav tm="0">
                                          <p:val>
                                            <p:strVal val="#ppt_x"/>
                                          </p:val>
                                        </p:tav>
                                        <p:tav tm="100000">
                                          <p:val>
                                            <p:strVal val="#ppt_x"/>
                                          </p:val>
                                        </p:tav>
                                      </p:tavLst>
                                    </p:anim>
                                    <p:anim calcmode="lin" valueType="num">
                                      <p:cBhvr>
                                        <p:cTn id="25" dur="600" fill="hold"/>
                                        <p:tgtEl>
                                          <p:spTgt spid="1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p:cBhvr>
                                        <p:cTn id="28" dur="600"/>
                                        <p:tgtEl>
                                          <p:spTgt spid="7"/>
                                        </p:tgtEl>
                                      </p:cBhvr>
                                    </p:animEffect>
                                    <p:anim calcmode="lin" valueType="num">
                                      <p:cBhvr>
                                        <p:cTn id="29" dur="600" fill="hold"/>
                                        <p:tgtEl>
                                          <p:spTgt spid="7"/>
                                        </p:tgtEl>
                                        <p:attrNameLst>
                                          <p:attrName>ppt_x</p:attrName>
                                        </p:attrNameLst>
                                      </p:cBhvr>
                                      <p:tavLst>
                                        <p:tav tm="0">
                                          <p:val>
                                            <p:strVal val="#ppt_x"/>
                                          </p:val>
                                        </p:tav>
                                        <p:tav tm="100000">
                                          <p:val>
                                            <p:strVal val="#ppt_x"/>
                                          </p:val>
                                        </p:tav>
                                      </p:tavLst>
                                    </p:anim>
                                    <p:anim calcmode="lin" valueType="num">
                                      <p:cBhvr>
                                        <p:cTn id="30" dur="600" fill="hold"/>
                                        <p:tgtEl>
                                          <p:spTgt spid="7"/>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p:cBhvr>
                                        <p:cTn id="33" dur="600"/>
                                        <p:tgtEl>
                                          <p:spTgt spid="32"/>
                                        </p:tgtEl>
                                      </p:cBhvr>
                                    </p:animEffect>
                                    <p:anim calcmode="lin" valueType="num">
                                      <p:cBhvr>
                                        <p:cTn id="34" dur="600" fill="hold"/>
                                        <p:tgtEl>
                                          <p:spTgt spid="32"/>
                                        </p:tgtEl>
                                        <p:attrNameLst>
                                          <p:attrName>ppt_x</p:attrName>
                                        </p:attrNameLst>
                                      </p:cBhvr>
                                      <p:tavLst>
                                        <p:tav tm="0">
                                          <p:val>
                                            <p:strVal val="#ppt_x"/>
                                          </p:val>
                                        </p:tav>
                                        <p:tav tm="100000">
                                          <p:val>
                                            <p:strVal val="#ppt_x"/>
                                          </p:val>
                                        </p:tav>
                                      </p:tavLst>
                                    </p:anim>
                                    <p:anim calcmode="lin" valueType="num">
                                      <p:cBhvr>
                                        <p:cTn id="35" dur="6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00" fill="hold"/>
                                        <p:tgtEl>
                                          <p:spTgt spid="20"/>
                                        </p:tgtEl>
                                        <p:attrNameLst>
                                          <p:attrName>ppt_w</p:attrName>
                                        </p:attrNameLst>
                                      </p:cBhvr>
                                      <p:tavLst>
                                        <p:tav tm="0">
                                          <p:val>
                                            <p:fltVal val="0"/>
                                          </p:val>
                                        </p:tav>
                                        <p:tav tm="100000">
                                          <p:val>
                                            <p:strVal val="#ppt_w"/>
                                          </p:val>
                                        </p:tav>
                                      </p:tavLst>
                                    </p:anim>
                                    <p:anim calcmode="lin" valueType="num">
                                      <p:cBhvr>
                                        <p:cTn id="40" dur="300" fill="hold"/>
                                        <p:tgtEl>
                                          <p:spTgt spid="20"/>
                                        </p:tgtEl>
                                        <p:attrNameLst>
                                          <p:attrName>ppt_h</p:attrName>
                                        </p:attrNameLst>
                                      </p:cBhvr>
                                      <p:tavLst>
                                        <p:tav tm="0">
                                          <p:val>
                                            <p:fltVal val="0"/>
                                          </p:val>
                                        </p:tav>
                                        <p:tav tm="100000">
                                          <p:val>
                                            <p:strVal val="#ppt_h"/>
                                          </p:val>
                                        </p:tav>
                                      </p:tavLst>
                                    </p:anim>
                                    <p:animEffect>
                                      <p:cBhvr>
                                        <p:cTn id="41" dur="300"/>
                                        <p:tgtEl>
                                          <p:spTgt spid="20"/>
                                        </p:tgtEl>
                                      </p:cBhvr>
                                    </p:animEffect>
                                  </p:childTnLst>
                                </p:cTn>
                              </p:par>
                              <p:par>
                                <p:cTn id="42" presetID="10"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 fill="hold"/>
                                        <p:tgtEl>
                                          <p:spTgt spid="3"/>
                                        </p:tgtEl>
                                        <p:attrNameLst>
                                          <p:attrName>ppt_w</p:attrName>
                                        </p:attrNameLst>
                                      </p:cBhvr>
                                      <p:tavLst>
                                        <p:tav tm="0">
                                          <p:val>
                                            <p:fltVal val="0"/>
                                          </p:val>
                                        </p:tav>
                                        <p:tav tm="100000">
                                          <p:val>
                                            <p:strVal val="#ppt_w"/>
                                          </p:val>
                                        </p:tav>
                                      </p:tavLst>
                                    </p:anim>
                                    <p:anim calcmode="lin" valueType="num">
                                      <p:cBhvr>
                                        <p:cTn id="45" dur="300" fill="hold"/>
                                        <p:tgtEl>
                                          <p:spTgt spid="3"/>
                                        </p:tgtEl>
                                        <p:attrNameLst>
                                          <p:attrName>ppt_h</p:attrName>
                                        </p:attrNameLst>
                                      </p:cBhvr>
                                      <p:tavLst>
                                        <p:tav tm="0">
                                          <p:val>
                                            <p:fltVal val="0"/>
                                          </p:val>
                                        </p:tav>
                                        <p:tav tm="100000">
                                          <p:val>
                                            <p:strVal val="#ppt_h"/>
                                          </p:val>
                                        </p:tav>
                                      </p:tavLst>
                                    </p:anim>
                                    <p:animEffect>
                                      <p:cBhvr>
                                        <p:cTn id="46" dur="300"/>
                                        <p:tgtEl>
                                          <p:spTgt spid="3"/>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p:cBhvr>
                                        <p:cTn id="50" dur="600"/>
                                        <p:tgtEl>
                                          <p:spTgt spid="27"/>
                                        </p:tgtEl>
                                      </p:cBhvr>
                                    </p:animEffect>
                                    <p:anim calcmode="lin" valueType="num">
                                      <p:cBhvr>
                                        <p:cTn id="51" dur="600" fill="hold"/>
                                        <p:tgtEl>
                                          <p:spTgt spid="27"/>
                                        </p:tgtEl>
                                        <p:attrNameLst>
                                          <p:attrName>ppt_x</p:attrName>
                                        </p:attrNameLst>
                                      </p:cBhvr>
                                      <p:tavLst>
                                        <p:tav tm="0">
                                          <p:val>
                                            <p:strVal val="#ppt_x"/>
                                          </p:val>
                                        </p:tav>
                                        <p:tav tm="100000">
                                          <p:val>
                                            <p:strVal val="#ppt_x"/>
                                          </p:val>
                                        </p:tav>
                                      </p:tavLst>
                                    </p:anim>
                                    <p:anim calcmode="lin" valueType="num">
                                      <p:cBhvr>
                                        <p:cTn id="52" dur="600" fill="hold"/>
                                        <p:tgtEl>
                                          <p:spTgt spid="27"/>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p:cBhvr>
                                        <p:cTn id="55" dur="600"/>
                                        <p:tgtEl>
                                          <p:spTgt spid="26"/>
                                        </p:tgtEl>
                                      </p:cBhvr>
                                    </p:animEffect>
                                    <p:anim calcmode="lin" valueType="num">
                                      <p:cBhvr>
                                        <p:cTn id="56" dur="600" fill="hold"/>
                                        <p:tgtEl>
                                          <p:spTgt spid="26"/>
                                        </p:tgtEl>
                                        <p:attrNameLst>
                                          <p:attrName>ppt_x</p:attrName>
                                        </p:attrNameLst>
                                      </p:cBhvr>
                                      <p:tavLst>
                                        <p:tav tm="0">
                                          <p:val>
                                            <p:strVal val="#ppt_x"/>
                                          </p:val>
                                        </p:tav>
                                        <p:tav tm="100000">
                                          <p:val>
                                            <p:strVal val="#ppt_x"/>
                                          </p:val>
                                        </p:tav>
                                      </p:tavLst>
                                    </p:anim>
                                    <p:anim calcmode="lin" valueType="num">
                                      <p:cBhvr>
                                        <p:cTn id="57" dur="600" fill="hold"/>
                                        <p:tgtEl>
                                          <p:spTgt spid="2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p:cBhvr>
                                        <p:cTn id="60" dur="600"/>
                                        <p:tgtEl>
                                          <p:spTgt spid="11"/>
                                        </p:tgtEl>
                                      </p:cBhvr>
                                    </p:animEffect>
                                    <p:anim calcmode="lin" valueType="num">
                                      <p:cBhvr>
                                        <p:cTn id="61" dur="600" fill="hold"/>
                                        <p:tgtEl>
                                          <p:spTgt spid="11"/>
                                        </p:tgtEl>
                                        <p:attrNameLst>
                                          <p:attrName>ppt_x</p:attrName>
                                        </p:attrNameLst>
                                      </p:cBhvr>
                                      <p:tavLst>
                                        <p:tav tm="0">
                                          <p:val>
                                            <p:strVal val="#ppt_x"/>
                                          </p:val>
                                        </p:tav>
                                        <p:tav tm="100000">
                                          <p:val>
                                            <p:strVal val="#ppt_x"/>
                                          </p:val>
                                        </p:tav>
                                      </p:tavLst>
                                    </p:anim>
                                    <p:anim calcmode="lin" valueType="num">
                                      <p:cBhvr>
                                        <p:cTn id="62" dur="600" fill="hold"/>
                                        <p:tgtEl>
                                          <p:spTgt spid="1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Effect>
                                      <p:cBhvr>
                                        <p:cTn id="65" dur="600"/>
                                        <p:tgtEl>
                                          <p:spTgt spid="34"/>
                                        </p:tgtEl>
                                      </p:cBhvr>
                                    </p:animEffect>
                                    <p:anim calcmode="lin" valueType="num">
                                      <p:cBhvr>
                                        <p:cTn id="66" dur="600" fill="hold"/>
                                        <p:tgtEl>
                                          <p:spTgt spid="34"/>
                                        </p:tgtEl>
                                        <p:attrNameLst>
                                          <p:attrName>ppt_x</p:attrName>
                                        </p:attrNameLst>
                                      </p:cBhvr>
                                      <p:tavLst>
                                        <p:tav tm="0">
                                          <p:val>
                                            <p:strVal val="#ppt_x"/>
                                          </p:val>
                                        </p:tav>
                                        <p:tav tm="100000">
                                          <p:val>
                                            <p:strVal val="#ppt_x"/>
                                          </p:val>
                                        </p:tav>
                                      </p:tavLst>
                                    </p:anim>
                                    <p:anim calcmode="lin" valueType="num">
                                      <p:cBhvr>
                                        <p:cTn id="67" dur="600" fill="hold"/>
                                        <p:tgtEl>
                                          <p:spTgt spid="34"/>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300" fill="hold"/>
                                        <p:tgtEl>
                                          <p:spTgt spid="21"/>
                                        </p:tgtEl>
                                        <p:attrNameLst>
                                          <p:attrName>ppt_w</p:attrName>
                                        </p:attrNameLst>
                                      </p:cBhvr>
                                      <p:tavLst>
                                        <p:tav tm="0">
                                          <p:val>
                                            <p:fltVal val="0"/>
                                          </p:val>
                                        </p:tav>
                                        <p:tav tm="100000">
                                          <p:val>
                                            <p:strVal val="#ppt_w"/>
                                          </p:val>
                                        </p:tav>
                                      </p:tavLst>
                                    </p:anim>
                                    <p:anim calcmode="lin" valueType="num">
                                      <p:cBhvr>
                                        <p:cTn id="72" dur="300" fill="hold"/>
                                        <p:tgtEl>
                                          <p:spTgt spid="21"/>
                                        </p:tgtEl>
                                        <p:attrNameLst>
                                          <p:attrName>ppt_h</p:attrName>
                                        </p:attrNameLst>
                                      </p:cBhvr>
                                      <p:tavLst>
                                        <p:tav tm="0">
                                          <p:val>
                                            <p:fltVal val="0"/>
                                          </p:val>
                                        </p:tav>
                                        <p:tav tm="100000">
                                          <p:val>
                                            <p:strVal val="#ppt_h"/>
                                          </p:val>
                                        </p:tav>
                                      </p:tavLst>
                                    </p:anim>
                                    <p:animEffect>
                                      <p:cBhvr>
                                        <p:cTn id="73" dur="300"/>
                                        <p:tgtEl>
                                          <p:spTgt spid="21"/>
                                        </p:tgtEl>
                                      </p:cBhvr>
                                    </p:animEffect>
                                  </p:childTnLst>
                                </p:cTn>
                              </p:par>
                              <p:par>
                                <p:cTn id="74" presetID="10" presetClass="entr" presetSubtype="0"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 calcmode="lin" valueType="num">
                                      <p:cBhvr>
                                        <p:cTn id="76" dur="300" fill="hold"/>
                                        <p:tgtEl>
                                          <p:spTgt spid="4"/>
                                        </p:tgtEl>
                                        <p:attrNameLst>
                                          <p:attrName>ppt_w</p:attrName>
                                        </p:attrNameLst>
                                      </p:cBhvr>
                                      <p:tavLst>
                                        <p:tav tm="0">
                                          <p:val>
                                            <p:fltVal val="0"/>
                                          </p:val>
                                        </p:tav>
                                        <p:tav tm="100000">
                                          <p:val>
                                            <p:strVal val="#ppt_w"/>
                                          </p:val>
                                        </p:tav>
                                      </p:tavLst>
                                    </p:anim>
                                    <p:anim calcmode="lin" valueType="num">
                                      <p:cBhvr>
                                        <p:cTn id="77" dur="300" fill="hold"/>
                                        <p:tgtEl>
                                          <p:spTgt spid="4"/>
                                        </p:tgtEl>
                                        <p:attrNameLst>
                                          <p:attrName>ppt_h</p:attrName>
                                        </p:attrNameLst>
                                      </p:cBhvr>
                                      <p:tavLst>
                                        <p:tav tm="0">
                                          <p:val>
                                            <p:fltVal val="0"/>
                                          </p:val>
                                        </p:tav>
                                        <p:tav tm="100000">
                                          <p:val>
                                            <p:strVal val="#ppt_h"/>
                                          </p:val>
                                        </p:tav>
                                      </p:tavLst>
                                    </p:anim>
                                    <p:animEffect>
                                      <p:cBhvr>
                                        <p:cTn id="78" dur="300"/>
                                        <p:tgtEl>
                                          <p:spTgt spid="4"/>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29"/>
                                        </p:tgtEl>
                                        <p:attrNameLst>
                                          <p:attrName>style.visibility</p:attrName>
                                        </p:attrNameLst>
                                      </p:cBhvr>
                                      <p:to>
                                        <p:strVal val="visible"/>
                                      </p:to>
                                    </p:set>
                                    <p:animEffect>
                                      <p:cBhvr>
                                        <p:cTn id="82" dur="600"/>
                                        <p:tgtEl>
                                          <p:spTgt spid="29"/>
                                        </p:tgtEl>
                                      </p:cBhvr>
                                    </p:animEffect>
                                    <p:anim calcmode="lin" valueType="num">
                                      <p:cBhvr>
                                        <p:cTn id="83" dur="600" fill="hold"/>
                                        <p:tgtEl>
                                          <p:spTgt spid="29"/>
                                        </p:tgtEl>
                                        <p:attrNameLst>
                                          <p:attrName>ppt_x</p:attrName>
                                        </p:attrNameLst>
                                      </p:cBhvr>
                                      <p:tavLst>
                                        <p:tav tm="0">
                                          <p:val>
                                            <p:strVal val="#ppt_x"/>
                                          </p:val>
                                        </p:tav>
                                        <p:tav tm="100000">
                                          <p:val>
                                            <p:strVal val="#ppt_x"/>
                                          </p:val>
                                        </p:tav>
                                      </p:tavLst>
                                    </p:anim>
                                    <p:anim calcmode="lin" valueType="num">
                                      <p:cBhvr>
                                        <p:cTn id="84" dur="600" fill="hold"/>
                                        <p:tgtEl>
                                          <p:spTgt spid="2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p:cBhvr>
                                        <p:cTn id="87" dur="600"/>
                                        <p:tgtEl>
                                          <p:spTgt spid="28"/>
                                        </p:tgtEl>
                                      </p:cBhvr>
                                    </p:animEffect>
                                    <p:anim calcmode="lin" valueType="num">
                                      <p:cBhvr>
                                        <p:cTn id="88" dur="600" fill="hold"/>
                                        <p:tgtEl>
                                          <p:spTgt spid="28"/>
                                        </p:tgtEl>
                                        <p:attrNameLst>
                                          <p:attrName>ppt_x</p:attrName>
                                        </p:attrNameLst>
                                      </p:cBhvr>
                                      <p:tavLst>
                                        <p:tav tm="0">
                                          <p:val>
                                            <p:strVal val="#ppt_x"/>
                                          </p:val>
                                        </p:tav>
                                        <p:tav tm="100000">
                                          <p:val>
                                            <p:strVal val="#ppt_x"/>
                                          </p:val>
                                        </p:tav>
                                      </p:tavLst>
                                    </p:anim>
                                    <p:anim calcmode="lin" valueType="num">
                                      <p:cBhvr>
                                        <p:cTn id="89" dur="600" fill="hold"/>
                                        <p:tgtEl>
                                          <p:spTgt spid="28"/>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p:cBhvr>
                                        <p:cTn id="92" dur="600"/>
                                        <p:tgtEl>
                                          <p:spTgt spid="15"/>
                                        </p:tgtEl>
                                      </p:cBhvr>
                                    </p:animEffect>
                                    <p:anim calcmode="lin" valueType="num">
                                      <p:cBhvr>
                                        <p:cTn id="93" dur="600" fill="hold"/>
                                        <p:tgtEl>
                                          <p:spTgt spid="15"/>
                                        </p:tgtEl>
                                        <p:attrNameLst>
                                          <p:attrName>ppt_x</p:attrName>
                                        </p:attrNameLst>
                                      </p:cBhvr>
                                      <p:tavLst>
                                        <p:tav tm="0">
                                          <p:val>
                                            <p:strVal val="#ppt_x"/>
                                          </p:val>
                                        </p:tav>
                                        <p:tav tm="100000">
                                          <p:val>
                                            <p:strVal val="#ppt_x"/>
                                          </p:val>
                                        </p:tav>
                                      </p:tavLst>
                                    </p:anim>
                                    <p:anim calcmode="lin" valueType="num">
                                      <p:cBhvr>
                                        <p:cTn id="94" dur="600" fill="hold"/>
                                        <p:tgtEl>
                                          <p:spTgt spid="15"/>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33"/>
                                        </p:tgtEl>
                                        <p:attrNameLst>
                                          <p:attrName>style.visibility</p:attrName>
                                        </p:attrNameLst>
                                      </p:cBhvr>
                                      <p:to>
                                        <p:strVal val="visible"/>
                                      </p:to>
                                    </p:set>
                                    <p:animEffect>
                                      <p:cBhvr>
                                        <p:cTn id="97" dur="600"/>
                                        <p:tgtEl>
                                          <p:spTgt spid="33"/>
                                        </p:tgtEl>
                                      </p:cBhvr>
                                    </p:animEffect>
                                    <p:anim calcmode="lin" valueType="num">
                                      <p:cBhvr>
                                        <p:cTn id="98" dur="600" fill="hold"/>
                                        <p:tgtEl>
                                          <p:spTgt spid="33"/>
                                        </p:tgtEl>
                                        <p:attrNameLst>
                                          <p:attrName>ppt_x</p:attrName>
                                        </p:attrNameLst>
                                      </p:cBhvr>
                                      <p:tavLst>
                                        <p:tav tm="0">
                                          <p:val>
                                            <p:strVal val="#ppt_x"/>
                                          </p:val>
                                        </p:tav>
                                        <p:tav tm="100000">
                                          <p:val>
                                            <p:strVal val="#ppt_x"/>
                                          </p:val>
                                        </p:tav>
                                      </p:tavLst>
                                    </p:anim>
                                    <p:anim calcmode="lin" valueType="num">
                                      <p:cBhvr>
                                        <p:cTn id="99" dur="600" fill="hold"/>
                                        <p:tgtEl>
                                          <p:spTgt spid="33"/>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p:cTn id="103" dur="300" fill="hold"/>
                                        <p:tgtEl>
                                          <p:spTgt spid="25"/>
                                        </p:tgtEl>
                                        <p:attrNameLst>
                                          <p:attrName>ppt_w</p:attrName>
                                        </p:attrNameLst>
                                      </p:cBhvr>
                                      <p:tavLst>
                                        <p:tav tm="0">
                                          <p:val>
                                            <p:fltVal val="0"/>
                                          </p:val>
                                        </p:tav>
                                        <p:tav tm="100000">
                                          <p:val>
                                            <p:strVal val="#ppt_w"/>
                                          </p:val>
                                        </p:tav>
                                      </p:tavLst>
                                    </p:anim>
                                    <p:anim calcmode="lin" valueType="num">
                                      <p:cBhvr>
                                        <p:cTn id="104" dur="300" fill="hold"/>
                                        <p:tgtEl>
                                          <p:spTgt spid="25"/>
                                        </p:tgtEl>
                                        <p:attrNameLst>
                                          <p:attrName>ppt_h</p:attrName>
                                        </p:attrNameLst>
                                      </p:cBhvr>
                                      <p:tavLst>
                                        <p:tav tm="0">
                                          <p:val>
                                            <p:fltVal val="0"/>
                                          </p:val>
                                        </p:tav>
                                        <p:tav tm="100000">
                                          <p:val>
                                            <p:strVal val="#ppt_h"/>
                                          </p:val>
                                        </p:tav>
                                      </p:tavLst>
                                    </p:anim>
                                    <p:animEffect>
                                      <p:cBhvr>
                                        <p:cTn id="105" dur="300"/>
                                        <p:tgtEl>
                                          <p:spTgt spid="25"/>
                                        </p:tgtEl>
                                      </p:cBhvr>
                                    </p:animEffect>
                                  </p:childTnLst>
                                </p:cTn>
                              </p:par>
                              <p:par>
                                <p:cTn id="106" presetID="10" presetClass="entr" presetSubtype="0" fill="hold" nodeType="withEffect">
                                  <p:stCondLst>
                                    <p:cond delay="0"/>
                                  </p:stCondLst>
                                  <p:childTnLst>
                                    <p:set>
                                      <p:cBhvr>
                                        <p:cTn id="107" dur="1" fill="hold">
                                          <p:stCondLst>
                                            <p:cond delay="0"/>
                                          </p:stCondLst>
                                        </p:cTn>
                                        <p:tgtEl>
                                          <p:spTgt spid="8"/>
                                        </p:tgtEl>
                                        <p:attrNameLst>
                                          <p:attrName>style.visibility</p:attrName>
                                        </p:attrNameLst>
                                      </p:cBhvr>
                                      <p:to>
                                        <p:strVal val="visible"/>
                                      </p:to>
                                    </p:set>
                                    <p:anim calcmode="lin" valueType="num">
                                      <p:cBhvr>
                                        <p:cTn id="108" dur="300" fill="hold"/>
                                        <p:tgtEl>
                                          <p:spTgt spid="8"/>
                                        </p:tgtEl>
                                        <p:attrNameLst>
                                          <p:attrName>ppt_w</p:attrName>
                                        </p:attrNameLst>
                                      </p:cBhvr>
                                      <p:tavLst>
                                        <p:tav tm="0">
                                          <p:val>
                                            <p:fltVal val="0"/>
                                          </p:val>
                                        </p:tav>
                                        <p:tav tm="100000">
                                          <p:val>
                                            <p:strVal val="#ppt_w"/>
                                          </p:val>
                                        </p:tav>
                                      </p:tavLst>
                                    </p:anim>
                                    <p:anim calcmode="lin" valueType="num">
                                      <p:cBhvr>
                                        <p:cTn id="109" dur="300" fill="hold"/>
                                        <p:tgtEl>
                                          <p:spTgt spid="8"/>
                                        </p:tgtEl>
                                        <p:attrNameLst>
                                          <p:attrName>ppt_h</p:attrName>
                                        </p:attrNameLst>
                                      </p:cBhvr>
                                      <p:tavLst>
                                        <p:tav tm="0">
                                          <p:val>
                                            <p:fltVal val="0"/>
                                          </p:val>
                                        </p:tav>
                                        <p:tav tm="100000">
                                          <p:val>
                                            <p:strVal val="#ppt_h"/>
                                          </p:val>
                                        </p:tav>
                                      </p:tavLst>
                                    </p:anim>
                                    <p:animEffect>
                                      <p:cBhvr>
                                        <p:cTn id="110" dur="300"/>
                                        <p:tgtEl>
                                          <p:spTgt spid="8"/>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31"/>
                                        </p:tgtEl>
                                        <p:attrNameLst>
                                          <p:attrName>style.visibility</p:attrName>
                                        </p:attrNameLst>
                                      </p:cBhvr>
                                      <p:to>
                                        <p:strVal val="visible"/>
                                      </p:to>
                                    </p:set>
                                    <p:animEffect>
                                      <p:cBhvr>
                                        <p:cTn id="114" dur="600"/>
                                        <p:tgtEl>
                                          <p:spTgt spid="31"/>
                                        </p:tgtEl>
                                      </p:cBhvr>
                                    </p:animEffect>
                                    <p:anim calcmode="lin" valueType="num">
                                      <p:cBhvr>
                                        <p:cTn id="115" dur="600" fill="hold"/>
                                        <p:tgtEl>
                                          <p:spTgt spid="31"/>
                                        </p:tgtEl>
                                        <p:attrNameLst>
                                          <p:attrName>ppt_x</p:attrName>
                                        </p:attrNameLst>
                                      </p:cBhvr>
                                      <p:tavLst>
                                        <p:tav tm="0">
                                          <p:val>
                                            <p:strVal val="#ppt_x"/>
                                          </p:val>
                                        </p:tav>
                                        <p:tav tm="100000">
                                          <p:val>
                                            <p:strVal val="#ppt_x"/>
                                          </p:val>
                                        </p:tav>
                                      </p:tavLst>
                                    </p:anim>
                                    <p:anim calcmode="lin" valueType="num">
                                      <p:cBhvr>
                                        <p:cTn id="116" dur="600" fill="hold"/>
                                        <p:tgtEl>
                                          <p:spTgt spid="31"/>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30"/>
                                        </p:tgtEl>
                                        <p:attrNameLst>
                                          <p:attrName>style.visibility</p:attrName>
                                        </p:attrNameLst>
                                      </p:cBhvr>
                                      <p:to>
                                        <p:strVal val="visible"/>
                                      </p:to>
                                    </p:set>
                                    <p:animEffect>
                                      <p:cBhvr>
                                        <p:cTn id="119" dur="600"/>
                                        <p:tgtEl>
                                          <p:spTgt spid="30"/>
                                        </p:tgtEl>
                                      </p:cBhvr>
                                    </p:animEffect>
                                    <p:anim calcmode="lin" valueType="num">
                                      <p:cBhvr>
                                        <p:cTn id="120" dur="600" fill="hold"/>
                                        <p:tgtEl>
                                          <p:spTgt spid="30"/>
                                        </p:tgtEl>
                                        <p:attrNameLst>
                                          <p:attrName>ppt_x</p:attrName>
                                        </p:attrNameLst>
                                      </p:cBhvr>
                                      <p:tavLst>
                                        <p:tav tm="0">
                                          <p:val>
                                            <p:strVal val="#ppt_x"/>
                                          </p:val>
                                        </p:tav>
                                        <p:tav tm="100000">
                                          <p:val>
                                            <p:strVal val="#ppt_x"/>
                                          </p:val>
                                        </p:tav>
                                      </p:tavLst>
                                    </p:anim>
                                    <p:anim calcmode="lin" valueType="num">
                                      <p:cBhvr>
                                        <p:cTn id="121" dur="600" fill="hold"/>
                                        <p:tgtEl>
                                          <p:spTgt spid="30"/>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p:cBhvr>
                                        <p:cTn id="124" dur="600"/>
                                        <p:tgtEl>
                                          <p:spTgt spid="16"/>
                                        </p:tgtEl>
                                      </p:cBhvr>
                                    </p:animEffect>
                                    <p:anim calcmode="lin" valueType="num">
                                      <p:cBhvr>
                                        <p:cTn id="125" dur="600" fill="hold"/>
                                        <p:tgtEl>
                                          <p:spTgt spid="16"/>
                                        </p:tgtEl>
                                        <p:attrNameLst>
                                          <p:attrName>ppt_x</p:attrName>
                                        </p:attrNameLst>
                                      </p:cBhvr>
                                      <p:tavLst>
                                        <p:tav tm="0">
                                          <p:val>
                                            <p:strVal val="#ppt_x"/>
                                          </p:val>
                                        </p:tav>
                                        <p:tav tm="100000">
                                          <p:val>
                                            <p:strVal val="#ppt_x"/>
                                          </p:val>
                                        </p:tav>
                                      </p:tavLst>
                                    </p:anim>
                                    <p:anim calcmode="lin" valueType="num">
                                      <p:cBhvr>
                                        <p:cTn id="126" dur="600" fill="hold"/>
                                        <p:tgtEl>
                                          <p:spTgt spid="16"/>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Effect>
                                      <p:cBhvr>
                                        <p:cTn id="129" dur="600"/>
                                        <p:tgtEl>
                                          <p:spTgt spid="35"/>
                                        </p:tgtEl>
                                      </p:cBhvr>
                                    </p:animEffect>
                                    <p:anim calcmode="lin" valueType="num">
                                      <p:cBhvr>
                                        <p:cTn id="130" dur="600" fill="hold"/>
                                        <p:tgtEl>
                                          <p:spTgt spid="35"/>
                                        </p:tgtEl>
                                        <p:attrNameLst>
                                          <p:attrName>ppt_x</p:attrName>
                                        </p:attrNameLst>
                                      </p:cBhvr>
                                      <p:tavLst>
                                        <p:tav tm="0">
                                          <p:val>
                                            <p:strVal val="#ppt_x"/>
                                          </p:val>
                                        </p:tav>
                                        <p:tav tm="100000">
                                          <p:val>
                                            <p:strVal val="#ppt_x"/>
                                          </p:val>
                                        </p:tav>
                                      </p:tavLst>
                                    </p:anim>
                                    <p:anim calcmode="lin" valueType="num">
                                      <p:cBhvr>
                                        <p:cTn id="131"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五边形 3"/>
          <p:cNvSpPr>
            <a:spLocks noChangeArrowheads="1"/>
          </p:cNvSpPr>
          <p:nvPr/>
        </p:nvSpPr>
        <p:spPr bwMode="auto">
          <a:xfrm>
            <a:off x="179909" y="3271029"/>
            <a:ext cx="7100592" cy="1166926"/>
          </a:xfrm>
          <a:prstGeom prst="homePlate">
            <a:avLst>
              <a:gd name="adj" fmla="val 47936"/>
            </a:avLst>
          </a:prstGeom>
          <a:noFill/>
          <a:ln w="12700">
            <a:solidFill>
              <a:schemeClr val="accent1"/>
            </a:solidFill>
            <a:bevel/>
          </a:ln>
          <a:extLst>
            <a:ext uri="{909E8E84-426E-40DD-AFC4-6F175D3DCCD1}">
              <a14:hiddenFill xmlns:a14="http://schemas.microsoft.com/office/drawing/2010/main">
                <a:solidFill>
                  <a:srgbClr val="FFFFFF"/>
                </a:solidFill>
              </a14:hiddenFill>
            </a:ext>
          </a:extLst>
        </p:spPr>
        <p:txBody>
          <a:bodyPr lIns="91396" tIns="45699" rIns="91396" bIns="4569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3" name="燕尾形 52"/>
          <p:cNvSpPr>
            <a:spLocks noChangeArrowheads="1"/>
          </p:cNvSpPr>
          <p:nvPr/>
        </p:nvSpPr>
        <p:spPr bwMode="auto">
          <a:xfrm>
            <a:off x="1200400" y="3280556"/>
            <a:ext cx="1064930" cy="1157400"/>
          </a:xfrm>
          <a:prstGeom prst="chevron">
            <a:avLst>
              <a:gd name="adj" fmla="val 54426"/>
            </a:avLst>
          </a:prstGeom>
          <a:solidFill>
            <a:schemeClr val="accent4"/>
          </a:solidFill>
          <a:ln>
            <a:noFill/>
          </a:ln>
          <a:extLst>
            <a:ext uri="{91240B29-F687-4F45-9708-019B960494DF}">
              <a14:hiddenLine xmlns:a14="http://schemas.microsoft.com/office/drawing/2010/main" w="12700">
                <a:solidFill>
                  <a:srgbClr val="42719B"/>
                </a:solidFill>
                <a:bevel/>
              </a14:hiddenLine>
            </a:ext>
          </a:extLst>
        </p:spPr>
        <p:txBody>
          <a:bodyPr lIns="91396" tIns="45699" rIns="91396" bIns="4569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4" name="燕尾形 4"/>
          <p:cNvSpPr>
            <a:spLocks noChangeArrowheads="1"/>
          </p:cNvSpPr>
          <p:nvPr/>
        </p:nvSpPr>
        <p:spPr bwMode="auto">
          <a:xfrm>
            <a:off x="1943153" y="3280556"/>
            <a:ext cx="1064930" cy="1157400"/>
          </a:xfrm>
          <a:prstGeom prst="chevron">
            <a:avLst>
              <a:gd name="adj" fmla="val 54426"/>
            </a:avLst>
          </a:prstGeom>
          <a:solidFill>
            <a:schemeClr val="accent3"/>
          </a:solidFill>
          <a:ln>
            <a:noFill/>
          </a:ln>
          <a:extLst>
            <a:ext uri="{91240B29-F687-4F45-9708-019B960494DF}">
              <a14:hiddenLine xmlns:a14="http://schemas.microsoft.com/office/drawing/2010/main" w="12700">
                <a:solidFill>
                  <a:srgbClr val="42719B"/>
                </a:solidFill>
                <a:bevel/>
              </a14:hiddenLine>
            </a:ext>
          </a:extLst>
        </p:spPr>
        <p:txBody>
          <a:bodyPr lIns="91396" tIns="45699" rIns="91396" bIns="4569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燕尾形 5"/>
          <p:cNvSpPr>
            <a:spLocks noChangeArrowheads="1"/>
          </p:cNvSpPr>
          <p:nvPr/>
        </p:nvSpPr>
        <p:spPr bwMode="auto">
          <a:xfrm>
            <a:off x="2685906" y="3280556"/>
            <a:ext cx="1064930" cy="1157400"/>
          </a:xfrm>
          <a:prstGeom prst="chevron">
            <a:avLst>
              <a:gd name="adj" fmla="val 54426"/>
            </a:avLst>
          </a:prstGeom>
          <a:solidFill>
            <a:schemeClr val="accent2"/>
          </a:solidFill>
          <a:ln>
            <a:noFill/>
          </a:ln>
          <a:extLst>
            <a:ext uri="{91240B29-F687-4F45-9708-019B960494DF}">
              <a14:hiddenLine xmlns:a14="http://schemas.microsoft.com/office/drawing/2010/main" w="12700">
                <a:solidFill>
                  <a:srgbClr val="42719B"/>
                </a:solidFill>
                <a:bevel/>
              </a14:hiddenLine>
            </a:ext>
          </a:extLst>
        </p:spPr>
        <p:txBody>
          <a:bodyPr lIns="91396" tIns="45699" rIns="91396" bIns="4569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6" name="燕尾形 6"/>
          <p:cNvSpPr>
            <a:spLocks noChangeArrowheads="1"/>
          </p:cNvSpPr>
          <p:nvPr/>
        </p:nvSpPr>
        <p:spPr bwMode="auto">
          <a:xfrm>
            <a:off x="3428660" y="3280556"/>
            <a:ext cx="1064930" cy="1157400"/>
          </a:xfrm>
          <a:prstGeom prst="chevron">
            <a:avLst>
              <a:gd name="adj" fmla="val 54426"/>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lIns="91396" tIns="45699" rIns="91396" bIns="4569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57" name="组合 30"/>
          <p:cNvGrpSpPr/>
          <p:nvPr/>
        </p:nvGrpSpPr>
        <p:grpSpPr bwMode="auto">
          <a:xfrm>
            <a:off x="4452326" y="2894756"/>
            <a:ext cx="2369509" cy="2260819"/>
            <a:chOff x="0" y="0"/>
            <a:chExt cx="533400" cy="487363"/>
          </a:xfrm>
          <a:solidFill>
            <a:schemeClr val="accent1"/>
          </a:solidFill>
        </p:grpSpPr>
        <p:sp>
          <p:nvSpPr>
            <p:cNvPr id="58" name="Oval 312"/>
            <p:cNvSpPr>
              <a:spLocks noChangeArrowheads="1"/>
            </p:cNvSpPr>
            <p:nvPr/>
          </p:nvSpPr>
          <p:spPr bwMode="auto">
            <a:xfrm>
              <a:off x="371475" y="0"/>
              <a:ext cx="93663" cy="88900"/>
            </a:xfrm>
            <a:prstGeom prst="ellipse">
              <a:avLst/>
            </a:prstGeom>
            <a:grpFill/>
            <a:ln>
              <a:noFill/>
            </a:ln>
            <a:extLst>
              <a:ext uri="{91240B29-F687-4F45-9708-019B960494DF}">
                <a14:hiddenLine xmlns:a14="http://schemas.microsoft.com/office/drawing/2010/main" w="12700">
                  <a:solidFill>
                    <a:srgbClr val="42719B"/>
                  </a:solidFill>
                  <a:bevel/>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20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9" name="Freeform 313"/>
            <p:cNvSpPr>
              <a:spLocks noChangeArrowheads="1"/>
            </p:cNvSpPr>
            <p:nvPr/>
          </p:nvSpPr>
          <p:spPr bwMode="auto">
            <a:xfrm>
              <a:off x="0" y="55563"/>
              <a:ext cx="533400" cy="431800"/>
            </a:xfrm>
            <a:custGeom>
              <a:avLst/>
              <a:gdLst>
                <a:gd name="T0" fmla="*/ 26294 w 142"/>
                <a:gd name="T1" fmla="*/ 225287 h 115"/>
                <a:gd name="T2" fmla="*/ 33807 w 142"/>
                <a:gd name="T3" fmla="*/ 225287 h 115"/>
                <a:gd name="T4" fmla="*/ 135228 w 142"/>
                <a:gd name="T5" fmla="*/ 225287 h 115"/>
                <a:gd name="T6" fmla="*/ 289238 w 142"/>
                <a:gd name="T7" fmla="*/ 45057 h 115"/>
                <a:gd name="T8" fmla="*/ 251675 w 142"/>
                <a:gd name="T9" fmla="*/ 45057 h 115"/>
                <a:gd name="T10" fmla="*/ 180304 w 142"/>
                <a:gd name="T11" fmla="*/ 127663 h 115"/>
                <a:gd name="T12" fmla="*/ 161523 w 142"/>
                <a:gd name="T13" fmla="*/ 135172 h 115"/>
                <a:gd name="T14" fmla="*/ 138985 w 142"/>
                <a:gd name="T15" fmla="*/ 112643 h 115"/>
                <a:gd name="T16" fmla="*/ 146497 w 142"/>
                <a:gd name="T17" fmla="*/ 93870 h 115"/>
                <a:gd name="T18" fmla="*/ 221624 w 142"/>
                <a:gd name="T19" fmla="*/ 7510 h 115"/>
                <a:gd name="T20" fmla="*/ 240406 w 142"/>
                <a:gd name="T21" fmla="*/ 0 h 115"/>
                <a:gd name="T22" fmla="*/ 349339 w 142"/>
                <a:gd name="T23" fmla="*/ 0 h 115"/>
                <a:gd name="T24" fmla="*/ 428223 w 142"/>
                <a:gd name="T25" fmla="*/ 56322 h 115"/>
                <a:gd name="T26" fmla="*/ 428223 w 142"/>
                <a:gd name="T27" fmla="*/ 120153 h 115"/>
                <a:gd name="T28" fmla="*/ 507106 w 142"/>
                <a:gd name="T29" fmla="*/ 120153 h 115"/>
                <a:gd name="T30" fmla="*/ 522131 w 142"/>
                <a:gd name="T31" fmla="*/ 127663 h 115"/>
                <a:gd name="T32" fmla="*/ 522131 w 142"/>
                <a:gd name="T33" fmla="*/ 161456 h 115"/>
                <a:gd name="T34" fmla="*/ 507106 w 142"/>
                <a:gd name="T35" fmla="*/ 168965 h 115"/>
                <a:gd name="T36" fmla="*/ 409441 w 142"/>
                <a:gd name="T37" fmla="*/ 168965 h 115"/>
                <a:gd name="T38" fmla="*/ 379390 w 142"/>
                <a:gd name="T39" fmla="*/ 142682 h 115"/>
                <a:gd name="T40" fmla="*/ 379390 w 142"/>
                <a:gd name="T41" fmla="*/ 101379 h 115"/>
                <a:gd name="T42" fmla="*/ 323045 w 142"/>
                <a:gd name="T43" fmla="*/ 168965 h 115"/>
                <a:gd name="T44" fmla="*/ 375634 w 142"/>
                <a:gd name="T45" fmla="*/ 221532 h 115"/>
                <a:gd name="T46" fmla="*/ 379390 w 142"/>
                <a:gd name="T47" fmla="*/ 259080 h 115"/>
                <a:gd name="T48" fmla="*/ 345583 w 142"/>
                <a:gd name="T49" fmla="*/ 409271 h 115"/>
                <a:gd name="T50" fmla="*/ 319289 w 142"/>
                <a:gd name="T51" fmla="*/ 431800 h 115"/>
                <a:gd name="T52" fmla="*/ 289238 w 142"/>
                <a:gd name="T53" fmla="*/ 405517 h 115"/>
                <a:gd name="T54" fmla="*/ 289238 w 142"/>
                <a:gd name="T55" fmla="*/ 398007 h 115"/>
                <a:gd name="T56" fmla="*/ 319289 w 142"/>
                <a:gd name="T57" fmla="*/ 270344 h 115"/>
                <a:gd name="T58" fmla="*/ 247918 w 142"/>
                <a:gd name="T59" fmla="*/ 202758 h 115"/>
                <a:gd name="T60" fmla="*/ 187817 w 142"/>
                <a:gd name="T61" fmla="*/ 270344 h 115"/>
                <a:gd name="T62" fmla="*/ 154010 w 142"/>
                <a:gd name="T63" fmla="*/ 281609 h 115"/>
                <a:gd name="T64" fmla="*/ 30051 w 142"/>
                <a:gd name="T65" fmla="*/ 281609 h 115"/>
                <a:gd name="T66" fmla="*/ 3756 w 142"/>
                <a:gd name="T67" fmla="*/ 259080 h 115"/>
                <a:gd name="T68" fmla="*/ 26294 w 142"/>
                <a:gd name="T69" fmla="*/ 225287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2"/>
                <a:gd name="T106" fmla="*/ 0 h 115"/>
                <a:gd name="T107" fmla="*/ 142 w 142"/>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60" name="直接连接符 31"/>
          <p:cNvSpPr>
            <a:spLocks noChangeShapeType="1"/>
          </p:cNvSpPr>
          <p:nvPr/>
        </p:nvSpPr>
        <p:spPr bwMode="auto">
          <a:xfrm rot="5400000">
            <a:off x="5618854" y="3830678"/>
            <a:ext cx="4248560" cy="1585"/>
          </a:xfrm>
          <a:prstGeom prst="line">
            <a:avLst/>
          </a:prstGeom>
          <a:noFill/>
          <a:ln w="12700">
            <a:solidFill>
              <a:schemeClr val="accent1"/>
            </a:solidFill>
            <a:bevel/>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直接连接符 24"/>
          <p:cNvSpPr>
            <a:spLocks noChangeShapeType="1"/>
          </p:cNvSpPr>
          <p:nvPr/>
        </p:nvSpPr>
        <p:spPr bwMode="auto">
          <a:xfrm rot="5400000">
            <a:off x="2310423" y="2893961"/>
            <a:ext cx="757312" cy="0"/>
          </a:xfrm>
          <a:prstGeom prst="line">
            <a:avLst/>
          </a:prstGeom>
          <a:noFill/>
          <a:ln w="12700">
            <a:solidFill>
              <a:schemeClr val="accent2"/>
            </a:solidFill>
            <a:bevel/>
            <a:headEnd type="stealth" w="med" len="med"/>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直接连接符 32"/>
          <p:cNvSpPr>
            <a:spLocks noChangeShapeType="1"/>
          </p:cNvSpPr>
          <p:nvPr/>
        </p:nvSpPr>
        <p:spPr bwMode="auto">
          <a:xfrm rot="5400000">
            <a:off x="828095" y="2895550"/>
            <a:ext cx="755722" cy="1588"/>
          </a:xfrm>
          <a:prstGeom prst="line">
            <a:avLst/>
          </a:prstGeom>
          <a:noFill/>
          <a:ln w="12700">
            <a:solidFill>
              <a:schemeClr val="accent4"/>
            </a:solidFill>
            <a:bevel/>
            <a:headEnd type="stealth" w="med" len="med"/>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直接连接符 34"/>
          <p:cNvSpPr>
            <a:spLocks noChangeShapeType="1"/>
          </p:cNvSpPr>
          <p:nvPr/>
        </p:nvSpPr>
        <p:spPr bwMode="auto">
          <a:xfrm rot="16200000" flipV="1">
            <a:off x="3050799" y="4839631"/>
            <a:ext cx="755722" cy="0"/>
          </a:xfrm>
          <a:prstGeom prst="line">
            <a:avLst/>
          </a:prstGeom>
          <a:noFill/>
          <a:ln w="12700">
            <a:solidFill>
              <a:schemeClr val="accent1"/>
            </a:solidFill>
            <a:bevel/>
            <a:headEnd type="stealth" w="med" len="med"/>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4" name="直接连接符 33"/>
          <p:cNvSpPr>
            <a:spLocks noChangeShapeType="1"/>
          </p:cNvSpPr>
          <p:nvPr/>
        </p:nvSpPr>
        <p:spPr bwMode="auto">
          <a:xfrm rot="16200000" flipV="1">
            <a:off x="1566088" y="4838838"/>
            <a:ext cx="755722" cy="1585"/>
          </a:xfrm>
          <a:prstGeom prst="line">
            <a:avLst/>
          </a:prstGeom>
          <a:noFill/>
          <a:ln w="12700">
            <a:solidFill>
              <a:schemeClr val="accent3"/>
            </a:solidFill>
            <a:bevel/>
            <a:headEnd type="stealth" w="med" len="med"/>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直接连接符 9"/>
          <p:cNvSpPr>
            <a:spLocks noChangeShapeType="1"/>
          </p:cNvSpPr>
          <p:nvPr/>
        </p:nvSpPr>
        <p:spPr bwMode="auto">
          <a:xfrm>
            <a:off x="8083562" y="2635969"/>
            <a:ext cx="2556784" cy="0"/>
          </a:xfrm>
          <a:prstGeom prst="line">
            <a:avLst/>
          </a:prstGeom>
          <a:noFill/>
          <a:ln w="12700">
            <a:solidFill>
              <a:schemeClr val="accent1"/>
            </a:solidFill>
            <a:bevel/>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直接连接符 20"/>
          <p:cNvSpPr>
            <a:spLocks noChangeShapeType="1"/>
          </p:cNvSpPr>
          <p:nvPr/>
        </p:nvSpPr>
        <p:spPr bwMode="auto">
          <a:xfrm>
            <a:off x="8083562" y="3953720"/>
            <a:ext cx="2556784" cy="0"/>
          </a:xfrm>
          <a:prstGeom prst="line">
            <a:avLst/>
          </a:prstGeom>
          <a:noFill/>
          <a:ln w="12700">
            <a:solidFill>
              <a:schemeClr val="accent1"/>
            </a:solidFill>
            <a:bevel/>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直接连接符 42"/>
          <p:cNvSpPr>
            <a:spLocks noChangeShapeType="1"/>
          </p:cNvSpPr>
          <p:nvPr/>
        </p:nvSpPr>
        <p:spPr bwMode="auto">
          <a:xfrm>
            <a:off x="8083562" y="5033325"/>
            <a:ext cx="2556784" cy="0"/>
          </a:xfrm>
          <a:prstGeom prst="line">
            <a:avLst/>
          </a:prstGeom>
          <a:noFill/>
          <a:ln w="12700">
            <a:solidFill>
              <a:schemeClr val="accent1"/>
            </a:solidFill>
            <a:bevel/>
          </a:ln>
          <a:extLst>
            <a:ext uri="{909E8E84-426E-40DD-AFC4-6F175D3DCCD1}">
              <a14:hiddenFill xmlns:a14="http://schemas.microsoft.com/office/drawing/2010/main">
                <a:noFill/>
              </a14:hiddenFill>
            </a:ext>
          </a:extLst>
        </p:spPr>
        <p:txBody>
          <a:bodyPr lIns="91405" tIns="45703" rIns="91405" bIns="45703"/>
          <a:lstStyle/>
          <a:p>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矩形 43"/>
          <p:cNvSpPr>
            <a:spLocks noChangeArrowheads="1"/>
          </p:cNvSpPr>
          <p:nvPr/>
        </p:nvSpPr>
        <p:spPr bwMode="auto">
          <a:xfrm>
            <a:off x="8029601" y="1673851"/>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添加标题一</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69" name="矩形 47"/>
          <p:cNvSpPr>
            <a:spLocks noChangeArrowheads="1"/>
          </p:cNvSpPr>
          <p:nvPr/>
        </p:nvSpPr>
        <p:spPr bwMode="auto">
          <a:xfrm>
            <a:off x="8029599" y="1999319"/>
            <a:ext cx="3151938" cy="498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396" tIns="45699" rIns="91396" bIns="4569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矩形 45"/>
          <p:cNvSpPr>
            <a:spLocks noChangeArrowheads="1"/>
          </p:cNvSpPr>
          <p:nvPr/>
        </p:nvSpPr>
        <p:spPr bwMode="auto">
          <a:xfrm>
            <a:off x="8029601" y="5150812"/>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添加标题四</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1" name="矩形 47"/>
          <p:cNvSpPr>
            <a:spLocks noChangeArrowheads="1"/>
          </p:cNvSpPr>
          <p:nvPr/>
        </p:nvSpPr>
        <p:spPr bwMode="auto">
          <a:xfrm>
            <a:off x="8029599" y="5477868"/>
            <a:ext cx="3151938" cy="498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396" tIns="45699" rIns="91396" bIns="4569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0000"/>
              </a:lnSpc>
              <a:spcBef>
                <a:spcPct val="0"/>
              </a:spcBef>
              <a:buFont typeface="Arial" panose="020B0604020202020204" pitchFamily="34" charset="0"/>
              <a:buNone/>
            </a:pPr>
            <a:r>
              <a:rPr lang="zh-CN" altLang="en-US" sz="12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在此录入上述图表的描述说明，在此录入上述图表的描述说明。</a:t>
            </a:r>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矩形 47"/>
          <p:cNvSpPr>
            <a:spLocks noChangeArrowheads="1"/>
          </p:cNvSpPr>
          <p:nvPr/>
        </p:nvSpPr>
        <p:spPr bwMode="auto">
          <a:xfrm>
            <a:off x="8029601" y="2753455"/>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添加标题二</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8029599" y="3080512"/>
            <a:ext cx="3151938" cy="7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396" tIns="45699" rIns="91396" bIns="4569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0000"/>
              </a:lnSpc>
              <a:spcBef>
                <a:spcPct val="0"/>
              </a:spcBef>
              <a:buFont typeface="Arial" panose="020B0604020202020204" pitchFamily="34" charset="0"/>
              <a:buNone/>
            </a:pPr>
            <a:r>
              <a:rPr lang="zh-CN" altLang="en-US" sz="12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在此录入上述图表的描述说明，在此录入上述图表的描述说明，在此录入上述图表的描述说明。</a:t>
            </a:r>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74" name="矩形 51"/>
          <p:cNvSpPr>
            <a:spLocks noChangeArrowheads="1"/>
          </p:cNvSpPr>
          <p:nvPr/>
        </p:nvSpPr>
        <p:spPr bwMode="auto">
          <a:xfrm>
            <a:off x="8029601" y="4071208"/>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添加标题三</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8029599" y="4396676"/>
            <a:ext cx="3151938" cy="498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396" tIns="45699" rIns="91396" bIns="4569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0000"/>
              </a:lnSpc>
              <a:spcBef>
                <a:spcPct val="0"/>
              </a:spcBef>
              <a:buFont typeface="Arial" panose="020B0604020202020204" pitchFamily="34" charset="0"/>
              <a:buNone/>
            </a:pPr>
            <a:r>
              <a:rPr lang="zh-CN" altLang="en-US" sz="12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在此录入上述图表的描述说明，在此录入上述图表的描述说明。</a:t>
            </a:r>
            <a:endParaRPr lang="zh-CN" altLang="en-US"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矩形 53"/>
          <p:cNvSpPr>
            <a:spLocks noChangeArrowheads="1"/>
          </p:cNvSpPr>
          <p:nvPr/>
        </p:nvSpPr>
        <p:spPr bwMode="auto">
          <a:xfrm>
            <a:off x="1094066" y="2131096"/>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添加标题一</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7" name="矩形 54"/>
          <p:cNvSpPr>
            <a:spLocks noChangeArrowheads="1"/>
          </p:cNvSpPr>
          <p:nvPr/>
        </p:nvSpPr>
        <p:spPr bwMode="auto">
          <a:xfrm>
            <a:off x="2562116" y="2131096"/>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添加标题三</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8" name="矩形 55"/>
          <p:cNvSpPr>
            <a:spLocks noChangeArrowheads="1"/>
          </p:cNvSpPr>
          <p:nvPr/>
        </p:nvSpPr>
        <p:spPr bwMode="auto">
          <a:xfrm>
            <a:off x="1811425" y="5271473"/>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添加标题二</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9" name="矩形 56"/>
          <p:cNvSpPr>
            <a:spLocks noChangeArrowheads="1"/>
          </p:cNvSpPr>
          <p:nvPr/>
        </p:nvSpPr>
        <p:spPr bwMode="auto">
          <a:xfrm>
            <a:off x="3279475" y="5271473"/>
            <a:ext cx="1210499"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6" tIns="45699" rIns="91396" bIns="4569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添加标题四</a:t>
            </a:r>
            <a:endParaRPr lang="en-US" altLang="zh-CN" sz="1600">
              <a:solidFill>
                <a:schemeClr val="bg1">
                  <a:lumMod val="50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7" name="文本框 29"/>
          <p:cNvSpPr>
            <a:spLocks noChangeArrowheads="1"/>
          </p:cNvSpPr>
          <p:nvPr/>
        </p:nvSpPr>
        <p:spPr bwMode="auto">
          <a:xfrm>
            <a:off x="1257496" y="227817"/>
            <a:ext cx="56297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综述</a:t>
            </a: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讨论的</a:t>
            </a: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范围</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38349579"/>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400" fill="hold"/>
                                        <p:tgtEl>
                                          <p:spTgt spid="52"/>
                                        </p:tgtEl>
                                        <p:attrNameLst>
                                          <p:attrName>ppt_x</p:attrName>
                                        </p:attrNameLst>
                                      </p:cBhvr>
                                      <p:tavLst>
                                        <p:tav tm="0">
                                          <p:val>
                                            <p:strVal val="0-#ppt_w/2"/>
                                          </p:val>
                                        </p:tav>
                                        <p:tav tm="100000">
                                          <p:val>
                                            <p:strVal val="#ppt_x"/>
                                          </p:val>
                                        </p:tav>
                                      </p:tavLst>
                                    </p:anim>
                                    <p:anim calcmode="lin" valueType="num">
                                      <p:cBhvr>
                                        <p:cTn id="8" dur="400" fill="hold"/>
                                        <p:tgtEl>
                                          <p:spTgt spid="5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p:cTn id="11" dur="400" fill="hold"/>
                                        <p:tgtEl>
                                          <p:spTgt spid="57"/>
                                        </p:tgtEl>
                                        <p:attrNameLst>
                                          <p:attrName>ppt_x</p:attrName>
                                        </p:attrNameLst>
                                      </p:cBhvr>
                                      <p:tavLst>
                                        <p:tav tm="0">
                                          <p:val>
                                            <p:strVal val="0-#ppt_w/2"/>
                                          </p:val>
                                        </p:tav>
                                        <p:tav tm="100000">
                                          <p:val>
                                            <p:strVal val="#ppt_x"/>
                                          </p:val>
                                        </p:tav>
                                      </p:tavLst>
                                    </p:anim>
                                    <p:anim calcmode="lin" valueType="num">
                                      <p:cBhvr>
                                        <p:cTn id="12" dur="400" fill="hold"/>
                                        <p:tgtEl>
                                          <p:spTgt spid="57"/>
                                        </p:tgtEl>
                                        <p:attrNameLst>
                                          <p:attrName>ppt_y</p:attrName>
                                        </p:attrNameLst>
                                      </p:cBhvr>
                                      <p:tavLst>
                                        <p:tav tm="0">
                                          <p:val>
                                            <p:strVal val="#ppt_y"/>
                                          </p:val>
                                        </p:tav>
                                        <p:tav tm="100000">
                                          <p:val>
                                            <p:strVal val="#ppt_y"/>
                                          </p:val>
                                        </p:tav>
                                      </p:tavLst>
                                    </p:anim>
                                  </p:childTnLst>
                                </p:cTn>
                              </p:par>
                              <p:par>
                                <p:cTn id="13" presetID="12" presetClass="entr" presetSubtype="8" fill="hold" grpId="0" nodeType="withEffect">
                                  <p:stCondLst>
                                    <p:cond delay="750"/>
                                  </p:stCondLst>
                                  <p:childTnLst>
                                    <p:set>
                                      <p:cBhvr>
                                        <p:cTn id="14" dur="1" fill="hold">
                                          <p:stCondLst>
                                            <p:cond delay="0"/>
                                          </p:stCondLst>
                                        </p:cTn>
                                        <p:tgtEl>
                                          <p:spTgt spid="53"/>
                                        </p:tgtEl>
                                        <p:attrNameLst>
                                          <p:attrName>style.visibility</p:attrName>
                                        </p:attrNameLst>
                                      </p:cBhvr>
                                      <p:to>
                                        <p:strVal val="visible"/>
                                      </p:to>
                                    </p:set>
                                    <p:anim calcmode="lin" valueType="num">
                                      <p:cBhvr>
                                        <p:cTn id="15" dur="400"/>
                                        <p:tgtEl>
                                          <p:spTgt spid="53"/>
                                        </p:tgtEl>
                                        <p:attrNameLst>
                                          <p:attrName>ppt_x</p:attrName>
                                        </p:attrNameLst>
                                      </p:cBhvr>
                                      <p:tavLst>
                                        <p:tav tm="0">
                                          <p:val>
                                            <p:strVal val="#ppt_x-#ppt_w*1.125000"/>
                                          </p:val>
                                        </p:tav>
                                        <p:tav tm="100000">
                                          <p:val>
                                            <p:strVal val="#ppt_x"/>
                                          </p:val>
                                        </p:tav>
                                      </p:tavLst>
                                    </p:anim>
                                    <p:animEffect>
                                      <p:cBhvr>
                                        <p:cTn id="16" dur="400"/>
                                        <p:tgtEl>
                                          <p:spTgt spid="53"/>
                                        </p:tgtEl>
                                      </p:cBhvr>
                                    </p:animEffect>
                                  </p:childTnLst>
                                </p:cTn>
                              </p:par>
                              <p:par>
                                <p:cTn id="17" presetID="12" presetClass="entr" presetSubtype="4" fill="hold" grpId="0" nodeType="withEffect">
                                  <p:stCondLst>
                                    <p:cond delay="1500"/>
                                  </p:stCondLst>
                                  <p:childTnLst>
                                    <p:set>
                                      <p:cBhvr>
                                        <p:cTn id="18" dur="1" fill="hold">
                                          <p:stCondLst>
                                            <p:cond delay="0"/>
                                          </p:stCondLst>
                                        </p:cTn>
                                        <p:tgtEl>
                                          <p:spTgt spid="62"/>
                                        </p:tgtEl>
                                        <p:attrNameLst>
                                          <p:attrName>style.visibility</p:attrName>
                                        </p:attrNameLst>
                                      </p:cBhvr>
                                      <p:to>
                                        <p:strVal val="visible"/>
                                      </p:to>
                                    </p:set>
                                    <p:anim calcmode="lin" valueType="num">
                                      <p:cBhvr>
                                        <p:cTn id="19" dur="400"/>
                                        <p:tgtEl>
                                          <p:spTgt spid="62"/>
                                        </p:tgtEl>
                                        <p:attrNameLst>
                                          <p:attrName>ppt_y</p:attrName>
                                        </p:attrNameLst>
                                      </p:cBhvr>
                                      <p:tavLst>
                                        <p:tav tm="0">
                                          <p:val>
                                            <p:strVal val="#ppt_y+#ppt_h*1.125000"/>
                                          </p:val>
                                        </p:tav>
                                        <p:tav tm="100000">
                                          <p:val>
                                            <p:strVal val="#ppt_y"/>
                                          </p:val>
                                        </p:tav>
                                      </p:tavLst>
                                    </p:anim>
                                    <p:animEffect>
                                      <p:cBhvr>
                                        <p:cTn id="20" dur="400"/>
                                        <p:tgtEl>
                                          <p:spTgt spid="62"/>
                                        </p:tgtEl>
                                      </p:cBhvr>
                                    </p:animEffect>
                                  </p:childTnLst>
                                </p:cTn>
                              </p:par>
                              <p:par>
                                <p:cTn id="21" presetID="12" presetClass="entr" presetSubtype="4" fill="hold" grpId="0" nodeType="withEffect">
                                  <p:stCondLst>
                                    <p:cond delay="1500"/>
                                  </p:stCondLst>
                                  <p:childTnLst>
                                    <p:set>
                                      <p:cBhvr>
                                        <p:cTn id="22" dur="1" fill="hold">
                                          <p:stCondLst>
                                            <p:cond delay="0"/>
                                          </p:stCondLst>
                                        </p:cTn>
                                        <p:tgtEl>
                                          <p:spTgt spid="76"/>
                                        </p:tgtEl>
                                        <p:attrNameLst>
                                          <p:attrName>style.visibility</p:attrName>
                                        </p:attrNameLst>
                                      </p:cBhvr>
                                      <p:to>
                                        <p:strVal val="visible"/>
                                      </p:to>
                                    </p:set>
                                    <p:anim calcmode="lin" valueType="num">
                                      <p:cBhvr>
                                        <p:cTn id="23" dur="400"/>
                                        <p:tgtEl>
                                          <p:spTgt spid="76"/>
                                        </p:tgtEl>
                                        <p:attrNameLst>
                                          <p:attrName>ppt_y</p:attrName>
                                        </p:attrNameLst>
                                      </p:cBhvr>
                                      <p:tavLst>
                                        <p:tav tm="0">
                                          <p:val>
                                            <p:strVal val="#ppt_y+#ppt_h*1.125000"/>
                                          </p:val>
                                        </p:tav>
                                        <p:tav tm="100000">
                                          <p:val>
                                            <p:strVal val="#ppt_y"/>
                                          </p:val>
                                        </p:tav>
                                      </p:tavLst>
                                    </p:anim>
                                    <p:animEffect>
                                      <p:cBhvr>
                                        <p:cTn id="24" dur="400"/>
                                        <p:tgtEl>
                                          <p:spTgt spid="76"/>
                                        </p:tgtEl>
                                      </p:cBhvr>
                                    </p:animEffect>
                                  </p:childTnLst>
                                </p:cTn>
                              </p:par>
                              <p:par>
                                <p:cTn id="25" presetID="12" presetClass="entr" presetSubtype="8" fill="hold" grpId="0" nodeType="withEffect">
                                  <p:stCondLst>
                                    <p:cond delay="2250"/>
                                  </p:stCondLst>
                                  <p:childTnLst>
                                    <p:set>
                                      <p:cBhvr>
                                        <p:cTn id="26" dur="1" fill="hold">
                                          <p:stCondLst>
                                            <p:cond delay="0"/>
                                          </p:stCondLst>
                                        </p:cTn>
                                        <p:tgtEl>
                                          <p:spTgt spid="54"/>
                                        </p:tgtEl>
                                        <p:attrNameLst>
                                          <p:attrName>style.visibility</p:attrName>
                                        </p:attrNameLst>
                                      </p:cBhvr>
                                      <p:to>
                                        <p:strVal val="visible"/>
                                      </p:to>
                                    </p:set>
                                    <p:anim calcmode="lin" valueType="num">
                                      <p:cBhvr>
                                        <p:cTn id="27" dur="400"/>
                                        <p:tgtEl>
                                          <p:spTgt spid="54"/>
                                        </p:tgtEl>
                                        <p:attrNameLst>
                                          <p:attrName>ppt_x</p:attrName>
                                        </p:attrNameLst>
                                      </p:cBhvr>
                                      <p:tavLst>
                                        <p:tav tm="0">
                                          <p:val>
                                            <p:strVal val="#ppt_x-#ppt_w*1.125000"/>
                                          </p:val>
                                        </p:tav>
                                        <p:tav tm="100000">
                                          <p:val>
                                            <p:strVal val="#ppt_x"/>
                                          </p:val>
                                        </p:tav>
                                      </p:tavLst>
                                    </p:anim>
                                    <p:animEffect>
                                      <p:cBhvr>
                                        <p:cTn id="28" dur="400"/>
                                        <p:tgtEl>
                                          <p:spTgt spid="54"/>
                                        </p:tgtEl>
                                      </p:cBhvr>
                                    </p:animEffect>
                                  </p:childTnLst>
                                </p:cTn>
                              </p:par>
                              <p:par>
                                <p:cTn id="29" presetID="12" presetClass="entr" presetSubtype="1" fill="hold" grpId="0" nodeType="withEffect">
                                  <p:stCondLst>
                                    <p:cond delay="3000"/>
                                  </p:stCondLst>
                                  <p:childTnLst>
                                    <p:set>
                                      <p:cBhvr>
                                        <p:cTn id="30" dur="1" fill="hold">
                                          <p:stCondLst>
                                            <p:cond delay="0"/>
                                          </p:stCondLst>
                                        </p:cTn>
                                        <p:tgtEl>
                                          <p:spTgt spid="64"/>
                                        </p:tgtEl>
                                        <p:attrNameLst>
                                          <p:attrName>style.visibility</p:attrName>
                                        </p:attrNameLst>
                                      </p:cBhvr>
                                      <p:to>
                                        <p:strVal val="visible"/>
                                      </p:to>
                                    </p:set>
                                    <p:anim calcmode="lin" valueType="num">
                                      <p:cBhvr>
                                        <p:cTn id="31" dur="400"/>
                                        <p:tgtEl>
                                          <p:spTgt spid="64"/>
                                        </p:tgtEl>
                                        <p:attrNameLst>
                                          <p:attrName>ppt_y</p:attrName>
                                        </p:attrNameLst>
                                      </p:cBhvr>
                                      <p:tavLst>
                                        <p:tav tm="0">
                                          <p:val>
                                            <p:strVal val="#ppt_y-#ppt_h*1.125000"/>
                                          </p:val>
                                        </p:tav>
                                        <p:tav tm="100000">
                                          <p:val>
                                            <p:strVal val="#ppt_y"/>
                                          </p:val>
                                        </p:tav>
                                      </p:tavLst>
                                    </p:anim>
                                    <p:animEffect>
                                      <p:cBhvr>
                                        <p:cTn id="32" dur="400"/>
                                        <p:tgtEl>
                                          <p:spTgt spid="64"/>
                                        </p:tgtEl>
                                      </p:cBhvr>
                                    </p:animEffect>
                                  </p:childTnLst>
                                </p:cTn>
                              </p:par>
                              <p:par>
                                <p:cTn id="33" presetID="12" presetClass="entr" presetSubtype="1" fill="hold" grpId="0" nodeType="withEffect">
                                  <p:stCondLst>
                                    <p:cond delay="3000"/>
                                  </p:stCondLst>
                                  <p:childTnLst>
                                    <p:set>
                                      <p:cBhvr>
                                        <p:cTn id="34" dur="1" fill="hold">
                                          <p:stCondLst>
                                            <p:cond delay="0"/>
                                          </p:stCondLst>
                                        </p:cTn>
                                        <p:tgtEl>
                                          <p:spTgt spid="78"/>
                                        </p:tgtEl>
                                        <p:attrNameLst>
                                          <p:attrName>style.visibility</p:attrName>
                                        </p:attrNameLst>
                                      </p:cBhvr>
                                      <p:to>
                                        <p:strVal val="visible"/>
                                      </p:to>
                                    </p:set>
                                    <p:anim calcmode="lin" valueType="num">
                                      <p:cBhvr>
                                        <p:cTn id="35" dur="400"/>
                                        <p:tgtEl>
                                          <p:spTgt spid="78"/>
                                        </p:tgtEl>
                                        <p:attrNameLst>
                                          <p:attrName>ppt_y</p:attrName>
                                        </p:attrNameLst>
                                      </p:cBhvr>
                                      <p:tavLst>
                                        <p:tav tm="0">
                                          <p:val>
                                            <p:strVal val="#ppt_y-#ppt_h*1.125000"/>
                                          </p:val>
                                        </p:tav>
                                        <p:tav tm="100000">
                                          <p:val>
                                            <p:strVal val="#ppt_y"/>
                                          </p:val>
                                        </p:tav>
                                      </p:tavLst>
                                    </p:anim>
                                    <p:animEffect>
                                      <p:cBhvr>
                                        <p:cTn id="36" dur="400"/>
                                        <p:tgtEl>
                                          <p:spTgt spid="78"/>
                                        </p:tgtEl>
                                      </p:cBhvr>
                                    </p:animEffect>
                                  </p:childTnLst>
                                </p:cTn>
                              </p:par>
                              <p:par>
                                <p:cTn id="37" presetID="12" presetClass="entr" presetSubtype="8" fill="hold" grpId="0" nodeType="withEffect">
                                  <p:stCondLst>
                                    <p:cond delay="3750"/>
                                  </p:stCondLst>
                                  <p:childTnLst>
                                    <p:set>
                                      <p:cBhvr>
                                        <p:cTn id="38" dur="1" fill="hold">
                                          <p:stCondLst>
                                            <p:cond delay="0"/>
                                          </p:stCondLst>
                                        </p:cTn>
                                        <p:tgtEl>
                                          <p:spTgt spid="55"/>
                                        </p:tgtEl>
                                        <p:attrNameLst>
                                          <p:attrName>style.visibility</p:attrName>
                                        </p:attrNameLst>
                                      </p:cBhvr>
                                      <p:to>
                                        <p:strVal val="visible"/>
                                      </p:to>
                                    </p:set>
                                    <p:anim calcmode="lin" valueType="num">
                                      <p:cBhvr>
                                        <p:cTn id="39" dur="400"/>
                                        <p:tgtEl>
                                          <p:spTgt spid="55"/>
                                        </p:tgtEl>
                                        <p:attrNameLst>
                                          <p:attrName>ppt_x</p:attrName>
                                        </p:attrNameLst>
                                      </p:cBhvr>
                                      <p:tavLst>
                                        <p:tav tm="0">
                                          <p:val>
                                            <p:strVal val="#ppt_x-#ppt_w*1.125000"/>
                                          </p:val>
                                        </p:tav>
                                        <p:tav tm="100000">
                                          <p:val>
                                            <p:strVal val="#ppt_x"/>
                                          </p:val>
                                        </p:tav>
                                      </p:tavLst>
                                    </p:anim>
                                    <p:animEffect>
                                      <p:cBhvr>
                                        <p:cTn id="40" dur="400"/>
                                        <p:tgtEl>
                                          <p:spTgt spid="55"/>
                                        </p:tgtEl>
                                      </p:cBhvr>
                                    </p:animEffect>
                                  </p:childTnLst>
                                </p:cTn>
                              </p:par>
                              <p:par>
                                <p:cTn id="41" presetID="12" presetClass="entr" presetSubtype="4" fill="hold" grpId="0" nodeType="withEffect">
                                  <p:stCondLst>
                                    <p:cond delay="4500"/>
                                  </p:stCondLst>
                                  <p:childTnLst>
                                    <p:set>
                                      <p:cBhvr>
                                        <p:cTn id="42" dur="1" fill="hold">
                                          <p:stCondLst>
                                            <p:cond delay="0"/>
                                          </p:stCondLst>
                                        </p:cTn>
                                        <p:tgtEl>
                                          <p:spTgt spid="61"/>
                                        </p:tgtEl>
                                        <p:attrNameLst>
                                          <p:attrName>style.visibility</p:attrName>
                                        </p:attrNameLst>
                                      </p:cBhvr>
                                      <p:to>
                                        <p:strVal val="visible"/>
                                      </p:to>
                                    </p:set>
                                    <p:anim calcmode="lin" valueType="num">
                                      <p:cBhvr>
                                        <p:cTn id="43" dur="400"/>
                                        <p:tgtEl>
                                          <p:spTgt spid="61"/>
                                        </p:tgtEl>
                                        <p:attrNameLst>
                                          <p:attrName>ppt_y</p:attrName>
                                        </p:attrNameLst>
                                      </p:cBhvr>
                                      <p:tavLst>
                                        <p:tav tm="0">
                                          <p:val>
                                            <p:strVal val="#ppt_y+#ppt_h*1.125000"/>
                                          </p:val>
                                        </p:tav>
                                        <p:tav tm="100000">
                                          <p:val>
                                            <p:strVal val="#ppt_y"/>
                                          </p:val>
                                        </p:tav>
                                      </p:tavLst>
                                    </p:anim>
                                    <p:animEffect>
                                      <p:cBhvr>
                                        <p:cTn id="44" dur="400"/>
                                        <p:tgtEl>
                                          <p:spTgt spid="61"/>
                                        </p:tgtEl>
                                      </p:cBhvr>
                                    </p:animEffect>
                                  </p:childTnLst>
                                </p:cTn>
                              </p:par>
                              <p:par>
                                <p:cTn id="45" presetID="12" presetClass="entr" presetSubtype="4" fill="hold" grpId="0" nodeType="withEffect">
                                  <p:stCondLst>
                                    <p:cond delay="4500"/>
                                  </p:stCondLst>
                                  <p:childTnLst>
                                    <p:set>
                                      <p:cBhvr>
                                        <p:cTn id="46" dur="1" fill="hold">
                                          <p:stCondLst>
                                            <p:cond delay="0"/>
                                          </p:stCondLst>
                                        </p:cTn>
                                        <p:tgtEl>
                                          <p:spTgt spid="77"/>
                                        </p:tgtEl>
                                        <p:attrNameLst>
                                          <p:attrName>style.visibility</p:attrName>
                                        </p:attrNameLst>
                                      </p:cBhvr>
                                      <p:to>
                                        <p:strVal val="visible"/>
                                      </p:to>
                                    </p:set>
                                    <p:anim calcmode="lin" valueType="num">
                                      <p:cBhvr>
                                        <p:cTn id="47" dur="400"/>
                                        <p:tgtEl>
                                          <p:spTgt spid="77"/>
                                        </p:tgtEl>
                                        <p:attrNameLst>
                                          <p:attrName>ppt_y</p:attrName>
                                        </p:attrNameLst>
                                      </p:cBhvr>
                                      <p:tavLst>
                                        <p:tav tm="0">
                                          <p:val>
                                            <p:strVal val="#ppt_y+#ppt_h*1.125000"/>
                                          </p:val>
                                        </p:tav>
                                        <p:tav tm="100000">
                                          <p:val>
                                            <p:strVal val="#ppt_y"/>
                                          </p:val>
                                        </p:tav>
                                      </p:tavLst>
                                    </p:anim>
                                    <p:animEffect>
                                      <p:cBhvr>
                                        <p:cTn id="48" dur="400"/>
                                        <p:tgtEl>
                                          <p:spTgt spid="77"/>
                                        </p:tgtEl>
                                      </p:cBhvr>
                                    </p:animEffect>
                                  </p:childTnLst>
                                </p:cTn>
                              </p:par>
                              <p:par>
                                <p:cTn id="49" presetID="12" presetClass="entr" presetSubtype="8" fill="hold" grpId="0" nodeType="withEffect">
                                  <p:stCondLst>
                                    <p:cond delay="5250"/>
                                  </p:stCondLst>
                                  <p:childTnLst>
                                    <p:set>
                                      <p:cBhvr>
                                        <p:cTn id="50" dur="1" fill="hold">
                                          <p:stCondLst>
                                            <p:cond delay="0"/>
                                          </p:stCondLst>
                                        </p:cTn>
                                        <p:tgtEl>
                                          <p:spTgt spid="56"/>
                                        </p:tgtEl>
                                        <p:attrNameLst>
                                          <p:attrName>style.visibility</p:attrName>
                                        </p:attrNameLst>
                                      </p:cBhvr>
                                      <p:to>
                                        <p:strVal val="visible"/>
                                      </p:to>
                                    </p:set>
                                    <p:anim calcmode="lin" valueType="num">
                                      <p:cBhvr>
                                        <p:cTn id="51" dur="400"/>
                                        <p:tgtEl>
                                          <p:spTgt spid="56"/>
                                        </p:tgtEl>
                                        <p:attrNameLst>
                                          <p:attrName>ppt_x</p:attrName>
                                        </p:attrNameLst>
                                      </p:cBhvr>
                                      <p:tavLst>
                                        <p:tav tm="0">
                                          <p:val>
                                            <p:strVal val="#ppt_x-#ppt_w*1.125000"/>
                                          </p:val>
                                        </p:tav>
                                        <p:tav tm="100000">
                                          <p:val>
                                            <p:strVal val="#ppt_x"/>
                                          </p:val>
                                        </p:tav>
                                      </p:tavLst>
                                    </p:anim>
                                    <p:animEffect>
                                      <p:cBhvr>
                                        <p:cTn id="52" dur="400"/>
                                        <p:tgtEl>
                                          <p:spTgt spid="56"/>
                                        </p:tgtEl>
                                      </p:cBhvr>
                                    </p:animEffect>
                                  </p:childTnLst>
                                </p:cTn>
                              </p:par>
                              <p:par>
                                <p:cTn id="53" presetID="12" presetClass="entr" presetSubtype="1" fill="hold" grpId="0" nodeType="withEffect">
                                  <p:stCondLst>
                                    <p:cond delay="6000"/>
                                  </p:stCondLst>
                                  <p:childTnLst>
                                    <p:set>
                                      <p:cBhvr>
                                        <p:cTn id="54" dur="1" fill="hold">
                                          <p:stCondLst>
                                            <p:cond delay="0"/>
                                          </p:stCondLst>
                                        </p:cTn>
                                        <p:tgtEl>
                                          <p:spTgt spid="63"/>
                                        </p:tgtEl>
                                        <p:attrNameLst>
                                          <p:attrName>style.visibility</p:attrName>
                                        </p:attrNameLst>
                                      </p:cBhvr>
                                      <p:to>
                                        <p:strVal val="visible"/>
                                      </p:to>
                                    </p:set>
                                    <p:anim calcmode="lin" valueType="num">
                                      <p:cBhvr>
                                        <p:cTn id="55" dur="400"/>
                                        <p:tgtEl>
                                          <p:spTgt spid="63"/>
                                        </p:tgtEl>
                                        <p:attrNameLst>
                                          <p:attrName>ppt_y</p:attrName>
                                        </p:attrNameLst>
                                      </p:cBhvr>
                                      <p:tavLst>
                                        <p:tav tm="0">
                                          <p:val>
                                            <p:strVal val="#ppt_y-#ppt_h*1.125000"/>
                                          </p:val>
                                        </p:tav>
                                        <p:tav tm="100000">
                                          <p:val>
                                            <p:strVal val="#ppt_y"/>
                                          </p:val>
                                        </p:tav>
                                      </p:tavLst>
                                    </p:anim>
                                    <p:animEffect>
                                      <p:cBhvr>
                                        <p:cTn id="56" dur="400"/>
                                        <p:tgtEl>
                                          <p:spTgt spid="63"/>
                                        </p:tgtEl>
                                      </p:cBhvr>
                                    </p:animEffect>
                                  </p:childTnLst>
                                </p:cTn>
                              </p:par>
                              <p:par>
                                <p:cTn id="57" presetID="12" presetClass="entr" presetSubtype="1" fill="hold" grpId="0" nodeType="withEffect">
                                  <p:stCondLst>
                                    <p:cond delay="6000"/>
                                  </p:stCondLst>
                                  <p:childTnLst>
                                    <p:set>
                                      <p:cBhvr>
                                        <p:cTn id="58" dur="1" fill="hold">
                                          <p:stCondLst>
                                            <p:cond delay="0"/>
                                          </p:stCondLst>
                                        </p:cTn>
                                        <p:tgtEl>
                                          <p:spTgt spid="79"/>
                                        </p:tgtEl>
                                        <p:attrNameLst>
                                          <p:attrName>style.visibility</p:attrName>
                                        </p:attrNameLst>
                                      </p:cBhvr>
                                      <p:to>
                                        <p:strVal val="visible"/>
                                      </p:to>
                                    </p:set>
                                    <p:anim calcmode="lin" valueType="num">
                                      <p:cBhvr>
                                        <p:cTn id="59" dur="400"/>
                                        <p:tgtEl>
                                          <p:spTgt spid="79"/>
                                        </p:tgtEl>
                                        <p:attrNameLst>
                                          <p:attrName>ppt_y</p:attrName>
                                        </p:attrNameLst>
                                      </p:cBhvr>
                                      <p:tavLst>
                                        <p:tav tm="0">
                                          <p:val>
                                            <p:strVal val="#ppt_y-#ppt_h*1.125000"/>
                                          </p:val>
                                        </p:tav>
                                        <p:tav tm="100000">
                                          <p:val>
                                            <p:strVal val="#ppt_y"/>
                                          </p:val>
                                        </p:tav>
                                      </p:tavLst>
                                    </p:anim>
                                    <p:animEffect>
                                      <p:cBhvr>
                                        <p:cTn id="60" dur="400"/>
                                        <p:tgtEl>
                                          <p:spTgt spid="79"/>
                                        </p:tgtEl>
                                      </p:cBhvr>
                                    </p:animEffect>
                                  </p:childTnLst>
                                </p:cTn>
                              </p:par>
                              <p:par>
                                <p:cTn id="61" presetID="16" presetClass="entr" presetSubtype="42" fill="hold" grpId="0" nodeType="withEffect">
                                  <p:stCondLst>
                                    <p:cond delay="6750"/>
                                  </p:stCondLst>
                                  <p:childTnLst>
                                    <p:set>
                                      <p:cBhvr>
                                        <p:cTn id="62" dur="1" fill="hold">
                                          <p:stCondLst>
                                            <p:cond delay="0"/>
                                          </p:stCondLst>
                                        </p:cTn>
                                        <p:tgtEl>
                                          <p:spTgt spid="60"/>
                                        </p:tgtEl>
                                        <p:attrNameLst>
                                          <p:attrName>style.visibility</p:attrName>
                                        </p:attrNameLst>
                                      </p:cBhvr>
                                      <p:to>
                                        <p:strVal val="visible"/>
                                      </p:to>
                                    </p:set>
                                    <p:animEffect transition="in" filter="barn(outHorizontal)">
                                      <p:cBhvr>
                                        <p:cTn id="63" dur="400"/>
                                        <p:tgtEl>
                                          <p:spTgt spid="60"/>
                                        </p:tgtEl>
                                      </p:cBhvr>
                                    </p:animEffect>
                                  </p:childTnLst>
                                </p:cTn>
                              </p:par>
                            </p:childTnLst>
                          </p:cTn>
                        </p:par>
                        <p:par>
                          <p:cTn id="64" fill="hold">
                            <p:stCondLst>
                              <p:cond delay="7150"/>
                            </p:stCondLst>
                            <p:childTnLst>
                              <p:par>
                                <p:cTn id="65" presetID="14" presetClass="entr" presetSubtype="10" fill="hold" grpId="0" nodeType="after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randombar(horizontal)">
                                      <p:cBhvr>
                                        <p:cTn id="67" dur="400"/>
                                        <p:tgtEl>
                                          <p:spTgt spid="68"/>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randombar(horizontal)">
                                      <p:cBhvr>
                                        <p:cTn id="70" dur="400"/>
                                        <p:tgtEl>
                                          <p:spTgt spid="69"/>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70"/>
                                        </p:tgtEl>
                                        <p:attrNameLst>
                                          <p:attrName>style.visibility</p:attrName>
                                        </p:attrNameLst>
                                      </p:cBhvr>
                                      <p:to>
                                        <p:strVal val="visible"/>
                                      </p:to>
                                    </p:set>
                                    <p:animEffect transition="in" filter="randombar(horizontal)">
                                      <p:cBhvr>
                                        <p:cTn id="73" dur="400"/>
                                        <p:tgtEl>
                                          <p:spTgt spid="70"/>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71"/>
                                        </p:tgtEl>
                                        <p:attrNameLst>
                                          <p:attrName>style.visibility</p:attrName>
                                        </p:attrNameLst>
                                      </p:cBhvr>
                                      <p:to>
                                        <p:strVal val="visible"/>
                                      </p:to>
                                    </p:set>
                                    <p:animEffect transition="in" filter="randombar(horizontal)">
                                      <p:cBhvr>
                                        <p:cTn id="76" dur="400"/>
                                        <p:tgtEl>
                                          <p:spTgt spid="71"/>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72"/>
                                        </p:tgtEl>
                                        <p:attrNameLst>
                                          <p:attrName>style.visibility</p:attrName>
                                        </p:attrNameLst>
                                      </p:cBhvr>
                                      <p:to>
                                        <p:strVal val="visible"/>
                                      </p:to>
                                    </p:set>
                                    <p:animEffect transition="in" filter="randombar(horizontal)">
                                      <p:cBhvr>
                                        <p:cTn id="79" dur="400"/>
                                        <p:tgtEl>
                                          <p:spTgt spid="72"/>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73"/>
                                        </p:tgtEl>
                                        <p:attrNameLst>
                                          <p:attrName>style.visibility</p:attrName>
                                        </p:attrNameLst>
                                      </p:cBhvr>
                                      <p:to>
                                        <p:strVal val="visible"/>
                                      </p:to>
                                    </p:set>
                                    <p:animEffect transition="in" filter="randombar(horizontal)">
                                      <p:cBhvr>
                                        <p:cTn id="82" dur="400"/>
                                        <p:tgtEl>
                                          <p:spTgt spid="73"/>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randombar(horizontal)">
                                      <p:cBhvr>
                                        <p:cTn id="85" dur="400"/>
                                        <p:tgtEl>
                                          <p:spTgt spid="7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randombar(horizontal)">
                                      <p:cBhvr>
                                        <p:cTn id="88" dur="400"/>
                                        <p:tgtEl>
                                          <p:spTgt spid="75"/>
                                        </p:tgtEl>
                                      </p:cBhvr>
                                    </p:animEffect>
                                  </p:childTnLst>
                                </p:cTn>
                              </p:par>
                            </p:childTnLst>
                          </p:cTn>
                        </p:par>
                        <p:par>
                          <p:cTn id="89" fill="hold">
                            <p:stCondLst>
                              <p:cond delay="7550"/>
                            </p:stCondLst>
                            <p:childTnLst>
                              <p:par>
                                <p:cTn id="90" presetID="16" presetClass="entr" presetSubtype="37" fill="hold" grpId="0" nodeType="afterEffect">
                                  <p:stCondLst>
                                    <p:cond delay="0"/>
                                  </p:stCondLst>
                                  <p:childTnLst>
                                    <p:set>
                                      <p:cBhvr>
                                        <p:cTn id="91" dur="1" fill="hold">
                                          <p:stCondLst>
                                            <p:cond delay="0"/>
                                          </p:stCondLst>
                                        </p:cTn>
                                        <p:tgtEl>
                                          <p:spTgt spid="65"/>
                                        </p:tgtEl>
                                        <p:attrNameLst>
                                          <p:attrName>style.visibility</p:attrName>
                                        </p:attrNameLst>
                                      </p:cBhvr>
                                      <p:to>
                                        <p:strVal val="visible"/>
                                      </p:to>
                                    </p:set>
                                    <p:animEffect transition="in" filter="barn(outVertical)">
                                      <p:cBhvr>
                                        <p:cTn id="92" dur="500"/>
                                        <p:tgtEl>
                                          <p:spTgt spid="65"/>
                                        </p:tgtEl>
                                      </p:cBhvr>
                                    </p:animEffect>
                                  </p:childTnLst>
                                </p:cTn>
                              </p:par>
                              <p:par>
                                <p:cTn id="93" presetID="16" presetClass="entr" presetSubtype="37" fill="hold" grpId="0" nodeType="withEffect">
                                  <p:stCondLst>
                                    <p:cond delay="0"/>
                                  </p:stCondLst>
                                  <p:childTnLst>
                                    <p:set>
                                      <p:cBhvr>
                                        <p:cTn id="94" dur="1" fill="hold">
                                          <p:stCondLst>
                                            <p:cond delay="0"/>
                                          </p:stCondLst>
                                        </p:cTn>
                                        <p:tgtEl>
                                          <p:spTgt spid="66"/>
                                        </p:tgtEl>
                                        <p:attrNameLst>
                                          <p:attrName>style.visibility</p:attrName>
                                        </p:attrNameLst>
                                      </p:cBhvr>
                                      <p:to>
                                        <p:strVal val="visible"/>
                                      </p:to>
                                    </p:set>
                                    <p:animEffect transition="in" filter="barn(outVertical)">
                                      <p:cBhvr>
                                        <p:cTn id="95" dur="500"/>
                                        <p:tgtEl>
                                          <p:spTgt spid="66"/>
                                        </p:tgtEl>
                                      </p:cBhvr>
                                    </p:animEffect>
                                  </p:childTnLst>
                                </p:cTn>
                              </p:par>
                              <p:par>
                                <p:cTn id="96" presetID="16" presetClass="entr" presetSubtype="37" fill="hold" grpId="0" nodeType="withEffect">
                                  <p:stCondLst>
                                    <p:cond delay="0"/>
                                  </p:stCondLst>
                                  <p:childTnLst>
                                    <p:set>
                                      <p:cBhvr>
                                        <p:cTn id="97" dur="1" fill="hold">
                                          <p:stCondLst>
                                            <p:cond delay="0"/>
                                          </p:stCondLst>
                                        </p:cTn>
                                        <p:tgtEl>
                                          <p:spTgt spid="67"/>
                                        </p:tgtEl>
                                        <p:attrNameLst>
                                          <p:attrName>style.visibility</p:attrName>
                                        </p:attrNameLst>
                                      </p:cBhvr>
                                      <p:to>
                                        <p:strVal val="visible"/>
                                      </p:to>
                                    </p:set>
                                    <p:animEffect transition="in" filter="barn(outVertical)">
                                      <p:cBhvr>
                                        <p:cTn id="9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autoUpdateAnimBg="0"/>
      <p:bldP spid="53" grpId="0" bldLvl="0" animBg="1" autoUpdateAnimBg="0"/>
      <p:bldP spid="54" grpId="0" bldLvl="0" animBg="1" autoUpdateAnimBg="0"/>
      <p:bldP spid="55" grpId="0" bldLvl="0" animBg="1" autoUpdateAnimBg="0"/>
      <p:bldP spid="56" grpId="0" bldLvl="0" animBg="1" autoUpdateAnimBg="0"/>
      <p:bldP spid="60" grpId="0" animBg="1"/>
      <p:bldP spid="61" grpId="0" animBg="1"/>
      <p:bldP spid="62" grpId="0" animBg="1"/>
      <p:bldP spid="63" grpId="0" animBg="1"/>
      <p:bldP spid="64" grpId="0" animBg="1"/>
      <p:bldP spid="65" grpId="0" animBg="1"/>
      <p:bldP spid="66" grpId="0" animBg="1"/>
      <p:bldP spid="67" grpId="0" animBg="1"/>
      <p:bldP spid="68"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
          <p:cNvSpPr txBox="1"/>
          <p:nvPr/>
        </p:nvSpPr>
        <p:spPr>
          <a:xfrm>
            <a:off x="2893192" y="4509470"/>
            <a:ext cx="7296785" cy="646319"/>
          </a:xfrm>
          <a:prstGeom prst="rect">
            <a:avLst/>
          </a:prstGeom>
          <a:noFill/>
          <a:ln w="12700" cmpd="thinThick">
            <a:noFill/>
          </a:ln>
        </p:spPr>
        <p:txBody>
          <a:bodyPr wrap="square" lIns="91428" tIns="45714" rIns="91428" bIns="45714">
            <a:spAutoFit/>
          </a:bodyPr>
          <a:lstStyle/>
          <a:p>
            <a:pPr lvl="0" algn="ct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在这里输入你的内容，或者通过复制粘贴你的文本。在这里输入你的内容，或者通过复制粘贴你的文本。</a:t>
            </a:r>
          </a:p>
        </p:txBody>
      </p:sp>
      <p:sp>
        <p:nvSpPr>
          <p:cNvPr id="107" name="标题 6"/>
          <p:cNvSpPr>
            <a:spLocks noGrp="1"/>
          </p:cNvSpPr>
          <p:nvPr/>
        </p:nvSpPr>
        <p:spPr>
          <a:xfrm>
            <a:off x="2814135" y="2286893"/>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defTabSz="1218851">
              <a:lnSpc>
                <a:spcPct val="100000"/>
              </a:lnSpc>
            </a:pPr>
            <a:r>
              <a:rPr lang="en-US" altLang="zh-CN" sz="9600" dirty="0">
                <a:solidFill>
                  <a:schemeClr val="bg2">
                    <a:lumMod val="50000"/>
                  </a:schemeClr>
                </a:solidFill>
                <a:latin typeface="Gungsuh" panose="02030600000101010101" pitchFamily="18" charset="-127"/>
                <a:ea typeface="Gungsuh" panose="02030600000101010101" pitchFamily="18" charset="-127"/>
                <a:cs typeface="+mn-cs"/>
                <a:sym typeface="Arial" panose="020B0604020202020204" pitchFamily="34" charset="0"/>
              </a:rPr>
              <a:t>02</a:t>
            </a:r>
          </a:p>
          <a:p>
            <a:pPr>
              <a:lnSpc>
                <a:spcPct val="100000"/>
              </a:lnSpc>
            </a:pPr>
            <a:r>
              <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相关研究</a:t>
            </a: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extLst>
      <p:ext uri="{BB962C8B-B14F-4D97-AF65-F5344CB8AC3E}">
        <p14:creationId xmlns:p14="http://schemas.microsoft.com/office/powerpoint/2010/main" val="3473630931"/>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177142" y="1797238"/>
            <a:ext cx="530858" cy="531050"/>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7" name="Shape 1319"/>
          <p:cNvSpPr/>
          <p:nvPr/>
        </p:nvSpPr>
        <p:spPr>
          <a:xfrm flipV="1">
            <a:off x="2706429" y="2061809"/>
            <a:ext cx="131095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1320"/>
          <p:cNvSpPr/>
          <p:nvPr/>
        </p:nvSpPr>
        <p:spPr>
          <a:xfrm flipV="1">
            <a:off x="4810057" y="2061809"/>
            <a:ext cx="131095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9" name="Shape 1321"/>
          <p:cNvSpPr/>
          <p:nvPr/>
        </p:nvSpPr>
        <p:spPr>
          <a:xfrm flipV="1">
            <a:off x="6913687" y="2061809"/>
            <a:ext cx="131095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0" name="Shape 1322"/>
          <p:cNvSpPr/>
          <p:nvPr/>
        </p:nvSpPr>
        <p:spPr>
          <a:xfrm flipH="1">
            <a:off x="2971388" y="4344783"/>
            <a:ext cx="131095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1323"/>
          <p:cNvSpPr/>
          <p:nvPr/>
        </p:nvSpPr>
        <p:spPr>
          <a:xfrm flipH="1">
            <a:off x="5075015" y="4344783"/>
            <a:ext cx="131095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2" name="Shape 1324"/>
          <p:cNvSpPr/>
          <p:nvPr/>
        </p:nvSpPr>
        <p:spPr>
          <a:xfrm flipH="1">
            <a:off x="7178644" y="4344783"/>
            <a:ext cx="1309383"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3" name="Shape 1325"/>
          <p:cNvSpPr/>
          <p:nvPr/>
        </p:nvSpPr>
        <p:spPr>
          <a:xfrm flipV="1">
            <a:off x="9016572" y="2061809"/>
            <a:ext cx="1608837" cy="0"/>
          </a:xfrm>
          <a:prstGeom prst="line">
            <a:avLst/>
          </a:prstGeom>
          <a:ln w="12700">
            <a:solidFill>
              <a:schemeClr val="bg1">
                <a:lumMod val="65000"/>
              </a:schemeClr>
            </a:solidFill>
            <a:miter lim="400000"/>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1326"/>
          <p:cNvSpPr/>
          <p:nvPr/>
        </p:nvSpPr>
        <p:spPr>
          <a:xfrm>
            <a:off x="10624287" y="2071822"/>
            <a:ext cx="0" cy="2278387"/>
          </a:xfrm>
          <a:prstGeom prst="line">
            <a:avLst/>
          </a:prstGeom>
          <a:ln w="12700">
            <a:solidFill>
              <a:schemeClr val="bg1">
                <a:lumMod val="65000"/>
              </a:schemeClr>
            </a:solidFill>
            <a:miter lim="400000"/>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5" name="Shape 1327"/>
          <p:cNvSpPr/>
          <p:nvPr/>
        </p:nvSpPr>
        <p:spPr>
          <a:xfrm flipH="1">
            <a:off x="9282273" y="4344783"/>
            <a:ext cx="1342237"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6" name="Shape 1328"/>
          <p:cNvSpPr/>
          <p:nvPr/>
        </p:nvSpPr>
        <p:spPr>
          <a:xfrm flipH="1">
            <a:off x="1516815" y="4344783"/>
            <a:ext cx="665788" cy="0"/>
          </a:xfrm>
          <a:prstGeom prst="line">
            <a:avLst/>
          </a:prstGeom>
          <a:ln w="12700">
            <a:solidFill>
              <a:schemeClr val="bg1">
                <a:lumMod val="65000"/>
              </a:schemeClr>
            </a:solidFill>
            <a:miter lim="400000"/>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1329"/>
          <p:cNvSpPr/>
          <p:nvPr/>
        </p:nvSpPr>
        <p:spPr>
          <a:xfrm flipV="1">
            <a:off x="1519177" y="2061809"/>
            <a:ext cx="0" cy="2288399"/>
          </a:xfrm>
          <a:prstGeom prst="line">
            <a:avLst/>
          </a:prstGeom>
          <a:ln w="12700">
            <a:solidFill>
              <a:schemeClr val="bg1">
                <a:lumMod val="65000"/>
              </a:schemeClr>
            </a:solidFill>
            <a:miter lim="400000"/>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8" name="Shape 1330"/>
          <p:cNvSpPr/>
          <p:nvPr/>
        </p:nvSpPr>
        <p:spPr>
          <a:xfrm>
            <a:off x="1513478" y="2061809"/>
            <a:ext cx="400276" cy="0"/>
          </a:xfrm>
          <a:prstGeom prst="line">
            <a:avLst/>
          </a:prstGeom>
          <a:ln w="12700">
            <a:solidFill>
              <a:schemeClr val="bg1">
                <a:lumMod val="65000"/>
              </a:schemeClr>
            </a:solidFill>
            <a:miter lim="400000"/>
            <a:tailEnd type="triangle"/>
          </a:ln>
        </p:spPr>
        <p:txBody>
          <a:bodyPr lIns="50789" tIns="50789" rIns="50789" bIns="50789"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19" name="Group 1335"/>
          <p:cNvGrpSpPr/>
          <p:nvPr/>
        </p:nvGrpSpPr>
        <p:grpSpPr>
          <a:xfrm>
            <a:off x="4280769" y="1797238"/>
            <a:ext cx="530858" cy="531050"/>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grpSp>
        <p:nvGrpSpPr>
          <p:cNvPr id="24" name="Group 1338"/>
          <p:cNvGrpSpPr/>
          <p:nvPr/>
        </p:nvGrpSpPr>
        <p:grpSpPr>
          <a:xfrm>
            <a:off x="6384398" y="1797238"/>
            <a:ext cx="530858" cy="531050"/>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27" name="Group 1341"/>
          <p:cNvGrpSpPr/>
          <p:nvPr/>
        </p:nvGrpSpPr>
        <p:grpSpPr>
          <a:xfrm>
            <a:off x="8488025" y="1797238"/>
            <a:ext cx="530858" cy="531050"/>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0" name="Group 1344"/>
          <p:cNvGrpSpPr/>
          <p:nvPr/>
        </p:nvGrpSpPr>
        <p:grpSpPr>
          <a:xfrm>
            <a:off x="8488025" y="4079026"/>
            <a:ext cx="530858" cy="531050"/>
            <a:chOff x="0" y="0"/>
            <a:chExt cx="1243363" cy="1243363"/>
          </a:xfrm>
        </p:grpSpPr>
        <p:sp>
          <p:nvSpPr>
            <p:cNvPr id="31" name="Shape 1342"/>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3" name="Group 1347"/>
          <p:cNvGrpSpPr/>
          <p:nvPr/>
        </p:nvGrpSpPr>
        <p:grpSpPr>
          <a:xfrm>
            <a:off x="6384398" y="4079026"/>
            <a:ext cx="530858" cy="531050"/>
            <a:chOff x="0" y="0"/>
            <a:chExt cx="1243363" cy="1243363"/>
          </a:xfrm>
        </p:grpSpPr>
        <p:sp>
          <p:nvSpPr>
            <p:cNvPr id="34" name="Shape 1345"/>
            <p:cNvSpPr/>
            <p:nvPr/>
          </p:nvSpPr>
          <p:spPr>
            <a:xfrm>
              <a:off x="0" y="0"/>
              <a:ext cx="1243364" cy="1243364"/>
            </a:xfrm>
            <a:prstGeom prst="rect">
              <a:avLst/>
            </a:prstGeom>
            <a:solidFill>
              <a:schemeClr val="accent2"/>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6" name="Group 1350"/>
          <p:cNvGrpSpPr/>
          <p:nvPr/>
        </p:nvGrpSpPr>
        <p:grpSpPr>
          <a:xfrm>
            <a:off x="4280771" y="4079026"/>
            <a:ext cx="530858" cy="531050"/>
            <a:chOff x="0" y="0"/>
            <a:chExt cx="1243363" cy="1243363"/>
          </a:xfrm>
        </p:grpSpPr>
        <p:sp>
          <p:nvSpPr>
            <p:cNvPr id="37" name="Shape 1348"/>
            <p:cNvSpPr/>
            <p:nvPr/>
          </p:nvSpPr>
          <p:spPr>
            <a:xfrm>
              <a:off x="0" y="0"/>
              <a:ext cx="1243364" cy="1243364"/>
            </a:xfrm>
            <a:prstGeom prst="rect">
              <a:avLst/>
            </a:prstGeom>
            <a:solidFill>
              <a:schemeClr val="accent3"/>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9" name="Group 1356"/>
          <p:cNvGrpSpPr/>
          <p:nvPr/>
        </p:nvGrpSpPr>
        <p:grpSpPr>
          <a:xfrm>
            <a:off x="2177142" y="4079026"/>
            <a:ext cx="530858" cy="531050"/>
            <a:chOff x="0" y="0"/>
            <a:chExt cx="1243363" cy="1243363"/>
          </a:xfrm>
        </p:grpSpPr>
        <p:sp>
          <p:nvSpPr>
            <p:cNvPr id="40" name="Shape 1351"/>
            <p:cNvSpPr/>
            <p:nvPr/>
          </p:nvSpPr>
          <p:spPr>
            <a:xfrm>
              <a:off x="0" y="0"/>
              <a:ext cx="1243364" cy="1243364"/>
            </a:xfrm>
            <a:prstGeom prst="rect">
              <a:avLst/>
            </a:prstGeom>
            <a:solidFill>
              <a:schemeClr val="accent4"/>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45" name="TextBox 44"/>
          <p:cNvSpPr txBox="1"/>
          <p:nvPr/>
        </p:nvSpPr>
        <p:spPr>
          <a:xfrm>
            <a:off x="2186280" y="2753086"/>
            <a:ext cx="1831102" cy="92333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46" name="Text Placeholder 4"/>
          <p:cNvSpPr txBox="1">
            <a:spLocks/>
          </p:cNvSpPr>
          <p:nvPr/>
        </p:nvSpPr>
        <p:spPr>
          <a:xfrm>
            <a:off x="2065477" y="2468820"/>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4280771" y="2753085"/>
            <a:ext cx="1831102"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8" name="Text Placeholder 4"/>
          <p:cNvSpPr txBox="1">
            <a:spLocks/>
          </p:cNvSpPr>
          <p:nvPr/>
        </p:nvSpPr>
        <p:spPr>
          <a:xfrm>
            <a:off x="4169104" y="2468820"/>
            <a:ext cx="1718440"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3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3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6384400" y="2753085"/>
            <a:ext cx="1831102"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0" name="Text Placeholder 4"/>
          <p:cNvSpPr txBox="1">
            <a:spLocks/>
          </p:cNvSpPr>
          <p:nvPr/>
        </p:nvSpPr>
        <p:spPr>
          <a:xfrm>
            <a:off x="6272732" y="2468820"/>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3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3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8488026" y="2753086"/>
            <a:ext cx="1831102" cy="92333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52" name="Text Placeholder 4"/>
          <p:cNvSpPr txBox="1">
            <a:spLocks/>
          </p:cNvSpPr>
          <p:nvPr/>
        </p:nvSpPr>
        <p:spPr>
          <a:xfrm>
            <a:off x="8376360" y="2468820"/>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3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3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186280" y="5064322"/>
            <a:ext cx="1831102" cy="92333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54" name="Text Placeholder 4"/>
          <p:cNvSpPr txBox="1">
            <a:spLocks/>
          </p:cNvSpPr>
          <p:nvPr/>
        </p:nvSpPr>
        <p:spPr>
          <a:xfrm>
            <a:off x="2065477" y="4780056"/>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4280771" y="5064322"/>
            <a:ext cx="1831102" cy="92333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56" name="Text Placeholder 4"/>
          <p:cNvSpPr txBox="1">
            <a:spLocks/>
          </p:cNvSpPr>
          <p:nvPr/>
        </p:nvSpPr>
        <p:spPr>
          <a:xfrm>
            <a:off x="4169104" y="4780056"/>
            <a:ext cx="1718440"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6384400" y="5064322"/>
            <a:ext cx="1831102"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8" name="Text Placeholder 4"/>
          <p:cNvSpPr txBox="1">
            <a:spLocks/>
          </p:cNvSpPr>
          <p:nvPr/>
        </p:nvSpPr>
        <p:spPr>
          <a:xfrm>
            <a:off x="6272732" y="4780056"/>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8488026" y="5064322"/>
            <a:ext cx="1831102"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60" name="Text Placeholder 4"/>
          <p:cNvSpPr txBox="1">
            <a:spLocks/>
          </p:cNvSpPr>
          <p:nvPr/>
        </p:nvSpPr>
        <p:spPr>
          <a:xfrm>
            <a:off x="8376360" y="4780056"/>
            <a:ext cx="1639105" cy="267827"/>
          </a:xfrm>
          <a:prstGeom prst="rect">
            <a:avLst/>
          </a:prstGeom>
        </p:spPr>
        <p:txBody>
          <a:bodyPr lIns="121889" tIns="60944" rIns="121889" bIns="60944"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文本框 29"/>
          <p:cNvSpPr>
            <a:spLocks noChangeArrowheads="1"/>
          </p:cNvSpPr>
          <p:nvPr/>
        </p:nvSpPr>
        <p:spPr bwMode="auto">
          <a:xfrm>
            <a:off x="1257495" y="227817"/>
            <a:ext cx="34041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理论发展阶段性成果</a:t>
            </a:r>
          </a:p>
        </p:txBody>
      </p:sp>
    </p:spTree>
    <p:extLst>
      <p:ext uri="{BB962C8B-B14F-4D97-AF65-F5344CB8AC3E}">
        <p14:creationId xmlns:p14="http://schemas.microsoft.com/office/powerpoint/2010/main" val="383017529"/>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75"/>
          <p:cNvGrpSpPr/>
          <p:nvPr/>
        </p:nvGrpSpPr>
        <p:grpSpPr>
          <a:xfrm>
            <a:off x="3879900" y="2687881"/>
            <a:ext cx="4666660" cy="4173825"/>
            <a:chOff x="3880404" y="2686429"/>
            <a:chExt cx="4667267" cy="4171571"/>
          </a:xfrm>
        </p:grpSpPr>
        <p:sp>
          <p:nvSpPr>
            <p:cNvPr id="22" name="Freeform 5"/>
            <p:cNvSpPr>
              <a:spLocks/>
            </p:cNvSpPr>
            <p:nvPr/>
          </p:nvSpPr>
          <p:spPr bwMode="auto">
            <a:xfrm>
              <a:off x="5403347" y="2686429"/>
              <a:ext cx="648270" cy="4158915"/>
            </a:xfrm>
            <a:custGeom>
              <a:avLst/>
              <a:gdLst>
                <a:gd name="T0" fmla="*/ 382 w 390"/>
                <a:gd name="T1" fmla="*/ 231 h 2501"/>
                <a:gd name="T2" fmla="*/ 209 w 390"/>
                <a:gd name="T3" fmla="*/ 11 h 2501"/>
                <a:gd name="T4" fmla="*/ 181 w 390"/>
                <a:gd name="T5" fmla="*/ 11 h 2501"/>
                <a:gd name="T6" fmla="*/ 8 w 390"/>
                <a:gd name="T7" fmla="*/ 231 h 2501"/>
                <a:gd name="T8" fmla="*/ 16 w 390"/>
                <a:gd name="T9" fmla="*/ 249 h 2501"/>
                <a:gd name="T10" fmla="*/ 71 w 390"/>
                <a:gd name="T11" fmla="*/ 249 h 2501"/>
                <a:gd name="T12" fmla="*/ 71 w 390"/>
                <a:gd name="T13" fmla="*/ 2501 h 2501"/>
                <a:gd name="T14" fmla="*/ 320 w 390"/>
                <a:gd name="T15" fmla="*/ 2501 h 2501"/>
                <a:gd name="T16" fmla="*/ 320 w 390"/>
                <a:gd name="T17" fmla="*/ 249 h 2501"/>
                <a:gd name="T18" fmla="*/ 374 w 390"/>
                <a:gd name="T19" fmla="*/ 249 h 2501"/>
                <a:gd name="T20" fmla="*/ 382 w 390"/>
                <a:gd name="T21" fmla="*/ 231 h 2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0" h="2501">
                  <a:moveTo>
                    <a:pt x="382" y="231"/>
                  </a:moveTo>
                  <a:cubicBezTo>
                    <a:pt x="209" y="11"/>
                    <a:pt x="209" y="11"/>
                    <a:pt x="209" y="11"/>
                  </a:cubicBezTo>
                  <a:cubicBezTo>
                    <a:pt x="202" y="0"/>
                    <a:pt x="189" y="0"/>
                    <a:pt x="181" y="11"/>
                  </a:cubicBezTo>
                  <a:cubicBezTo>
                    <a:pt x="8" y="231"/>
                    <a:pt x="8" y="231"/>
                    <a:pt x="8" y="231"/>
                  </a:cubicBezTo>
                  <a:cubicBezTo>
                    <a:pt x="0" y="241"/>
                    <a:pt x="4" y="249"/>
                    <a:pt x="16" y="249"/>
                  </a:cubicBezTo>
                  <a:cubicBezTo>
                    <a:pt x="71" y="249"/>
                    <a:pt x="71" y="249"/>
                    <a:pt x="71" y="249"/>
                  </a:cubicBezTo>
                  <a:cubicBezTo>
                    <a:pt x="71" y="2501"/>
                    <a:pt x="71" y="2501"/>
                    <a:pt x="71" y="2501"/>
                  </a:cubicBezTo>
                  <a:cubicBezTo>
                    <a:pt x="320" y="2501"/>
                    <a:pt x="320" y="2501"/>
                    <a:pt x="320" y="2501"/>
                  </a:cubicBezTo>
                  <a:cubicBezTo>
                    <a:pt x="320" y="249"/>
                    <a:pt x="320" y="249"/>
                    <a:pt x="320" y="249"/>
                  </a:cubicBezTo>
                  <a:cubicBezTo>
                    <a:pt x="374" y="249"/>
                    <a:pt x="374" y="249"/>
                    <a:pt x="374" y="249"/>
                  </a:cubicBezTo>
                  <a:cubicBezTo>
                    <a:pt x="386" y="249"/>
                    <a:pt x="390" y="241"/>
                    <a:pt x="382" y="231"/>
                  </a:cubicBezTo>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23" name="Freeform 6"/>
            <p:cNvSpPr>
              <a:spLocks/>
            </p:cNvSpPr>
            <p:nvPr/>
          </p:nvSpPr>
          <p:spPr bwMode="auto">
            <a:xfrm>
              <a:off x="5714123" y="2957127"/>
              <a:ext cx="26718" cy="123045"/>
            </a:xfrm>
            <a:custGeom>
              <a:avLst/>
              <a:gdLst>
                <a:gd name="T0" fmla="*/ 0 w 16"/>
                <a:gd name="T1" fmla="*/ 8 h 74"/>
                <a:gd name="T2" fmla="*/ 0 w 16"/>
                <a:gd name="T3" fmla="*/ 66 h 74"/>
                <a:gd name="T4" fmla="*/ 8 w 16"/>
                <a:gd name="T5" fmla="*/ 74 h 74"/>
                <a:gd name="T6" fmla="*/ 16 w 16"/>
                <a:gd name="T7" fmla="*/ 66 h 74"/>
                <a:gd name="T8" fmla="*/ 16 w 16"/>
                <a:gd name="T9" fmla="*/ 8 h 74"/>
                <a:gd name="T10" fmla="*/ 8 w 16"/>
                <a:gd name="T11" fmla="*/ 0 h 74"/>
                <a:gd name="T12" fmla="*/ 0 w 16"/>
                <a:gd name="T13" fmla="*/ 8 h 74"/>
              </a:gdLst>
              <a:ahLst/>
              <a:cxnLst>
                <a:cxn ang="0">
                  <a:pos x="T0" y="T1"/>
                </a:cxn>
                <a:cxn ang="0">
                  <a:pos x="T2" y="T3"/>
                </a:cxn>
                <a:cxn ang="0">
                  <a:pos x="T4" y="T5"/>
                </a:cxn>
                <a:cxn ang="0">
                  <a:pos x="T6" y="T7"/>
                </a:cxn>
                <a:cxn ang="0">
                  <a:pos x="T8" y="T9"/>
                </a:cxn>
                <a:cxn ang="0">
                  <a:pos x="T10" y="T11"/>
                </a:cxn>
                <a:cxn ang="0">
                  <a:pos x="T12" y="T13"/>
                </a:cxn>
              </a:cxnLst>
              <a:rect l="0" t="0" r="r" b="b"/>
              <a:pathLst>
                <a:path w="16" h="74">
                  <a:moveTo>
                    <a:pt x="0" y="8"/>
                  </a:moveTo>
                  <a:cubicBezTo>
                    <a:pt x="0" y="66"/>
                    <a:pt x="0" y="66"/>
                    <a:pt x="0" y="66"/>
                  </a:cubicBezTo>
                  <a:cubicBezTo>
                    <a:pt x="0" y="70"/>
                    <a:pt x="4" y="74"/>
                    <a:pt x="8" y="74"/>
                  </a:cubicBezTo>
                  <a:cubicBezTo>
                    <a:pt x="13" y="74"/>
                    <a:pt x="16" y="70"/>
                    <a:pt x="16" y="66"/>
                  </a:cubicBezTo>
                  <a:cubicBezTo>
                    <a:pt x="16" y="8"/>
                    <a:pt x="16" y="8"/>
                    <a:pt x="16" y="8"/>
                  </a:cubicBezTo>
                  <a:cubicBezTo>
                    <a:pt x="16" y="3"/>
                    <a:pt x="13" y="0"/>
                    <a:pt x="8" y="0"/>
                  </a:cubicBezTo>
                  <a:cubicBezTo>
                    <a:pt x="4" y="0"/>
                    <a:pt x="0" y="3"/>
                    <a:pt x="0" y="8"/>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24" name="Freeform 7"/>
            <p:cNvSpPr>
              <a:spLocks noEditPoints="1"/>
            </p:cNvSpPr>
            <p:nvPr/>
          </p:nvSpPr>
          <p:spPr bwMode="auto">
            <a:xfrm>
              <a:off x="5714123" y="3355090"/>
              <a:ext cx="26718" cy="3104245"/>
            </a:xfrm>
            <a:custGeom>
              <a:avLst/>
              <a:gdLst>
                <a:gd name="T0" fmla="*/ 0 w 16"/>
                <a:gd name="T1" fmla="*/ 1750 h 1867"/>
                <a:gd name="T2" fmla="*/ 0 w 16"/>
                <a:gd name="T3" fmla="*/ 1859 h 1867"/>
                <a:gd name="T4" fmla="*/ 8 w 16"/>
                <a:gd name="T5" fmla="*/ 1867 h 1867"/>
                <a:gd name="T6" fmla="*/ 16 w 16"/>
                <a:gd name="T7" fmla="*/ 1859 h 1867"/>
                <a:gd name="T8" fmla="*/ 16 w 16"/>
                <a:gd name="T9" fmla="*/ 1750 h 1867"/>
                <a:gd name="T10" fmla="*/ 8 w 16"/>
                <a:gd name="T11" fmla="*/ 1742 h 1867"/>
                <a:gd name="T12" fmla="*/ 0 w 16"/>
                <a:gd name="T13" fmla="*/ 1750 h 1867"/>
                <a:gd name="T14" fmla="*/ 0 w 16"/>
                <a:gd name="T15" fmla="*/ 1460 h 1867"/>
                <a:gd name="T16" fmla="*/ 0 w 16"/>
                <a:gd name="T17" fmla="*/ 1569 h 1867"/>
                <a:gd name="T18" fmla="*/ 8 w 16"/>
                <a:gd name="T19" fmla="*/ 1577 h 1867"/>
                <a:gd name="T20" fmla="*/ 16 w 16"/>
                <a:gd name="T21" fmla="*/ 1569 h 1867"/>
                <a:gd name="T22" fmla="*/ 16 w 16"/>
                <a:gd name="T23" fmla="*/ 1460 h 1867"/>
                <a:gd name="T24" fmla="*/ 8 w 16"/>
                <a:gd name="T25" fmla="*/ 1452 h 1867"/>
                <a:gd name="T26" fmla="*/ 0 w 16"/>
                <a:gd name="T27" fmla="*/ 1460 h 1867"/>
                <a:gd name="T28" fmla="*/ 0 w 16"/>
                <a:gd name="T29" fmla="*/ 1170 h 1867"/>
                <a:gd name="T30" fmla="*/ 0 w 16"/>
                <a:gd name="T31" fmla="*/ 1279 h 1867"/>
                <a:gd name="T32" fmla="*/ 8 w 16"/>
                <a:gd name="T33" fmla="*/ 1287 h 1867"/>
                <a:gd name="T34" fmla="*/ 16 w 16"/>
                <a:gd name="T35" fmla="*/ 1279 h 1867"/>
                <a:gd name="T36" fmla="*/ 16 w 16"/>
                <a:gd name="T37" fmla="*/ 1170 h 1867"/>
                <a:gd name="T38" fmla="*/ 8 w 16"/>
                <a:gd name="T39" fmla="*/ 1162 h 1867"/>
                <a:gd name="T40" fmla="*/ 0 w 16"/>
                <a:gd name="T41" fmla="*/ 1170 h 1867"/>
                <a:gd name="T42" fmla="*/ 0 w 16"/>
                <a:gd name="T43" fmla="*/ 879 h 1867"/>
                <a:gd name="T44" fmla="*/ 0 w 16"/>
                <a:gd name="T45" fmla="*/ 988 h 1867"/>
                <a:gd name="T46" fmla="*/ 8 w 16"/>
                <a:gd name="T47" fmla="*/ 996 h 1867"/>
                <a:gd name="T48" fmla="*/ 16 w 16"/>
                <a:gd name="T49" fmla="*/ 988 h 1867"/>
                <a:gd name="T50" fmla="*/ 16 w 16"/>
                <a:gd name="T51" fmla="*/ 879 h 1867"/>
                <a:gd name="T52" fmla="*/ 8 w 16"/>
                <a:gd name="T53" fmla="*/ 871 h 1867"/>
                <a:gd name="T54" fmla="*/ 0 w 16"/>
                <a:gd name="T55" fmla="*/ 879 h 1867"/>
                <a:gd name="T56" fmla="*/ 0 w 16"/>
                <a:gd name="T57" fmla="*/ 589 h 1867"/>
                <a:gd name="T58" fmla="*/ 0 w 16"/>
                <a:gd name="T59" fmla="*/ 698 h 1867"/>
                <a:gd name="T60" fmla="*/ 8 w 16"/>
                <a:gd name="T61" fmla="*/ 706 h 1867"/>
                <a:gd name="T62" fmla="*/ 16 w 16"/>
                <a:gd name="T63" fmla="*/ 698 h 1867"/>
                <a:gd name="T64" fmla="*/ 16 w 16"/>
                <a:gd name="T65" fmla="*/ 589 h 1867"/>
                <a:gd name="T66" fmla="*/ 8 w 16"/>
                <a:gd name="T67" fmla="*/ 581 h 1867"/>
                <a:gd name="T68" fmla="*/ 0 w 16"/>
                <a:gd name="T69" fmla="*/ 589 h 1867"/>
                <a:gd name="T70" fmla="*/ 0 w 16"/>
                <a:gd name="T71" fmla="*/ 299 h 1867"/>
                <a:gd name="T72" fmla="*/ 0 w 16"/>
                <a:gd name="T73" fmla="*/ 408 h 1867"/>
                <a:gd name="T74" fmla="*/ 8 w 16"/>
                <a:gd name="T75" fmla="*/ 416 h 1867"/>
                <a:gd name="T76" fmla="*/ 16 w 16"/>
                <a:gd name="T77" fmla="*/ 408 h 1867"/>
                <a:gd name="T78" fmla="*/ 16 w 16"/>
                <a:gd name="T79" fmla="*/ 299 h 1867"/>
                <a:gd name="T80" fmla="*/ 8 w 16"/>
                <a:gd name="T81" fmla="*/ 291 h 1867"/>
                <a:gd name="T82" fmla="*/ 0 w 16"/>
                <a:gd name="T83" fmla="*/ 299 h 1867"/>
                <a:gd name="T84" fmla="*/ 0 w 16"/>
                <a:gd name="T85" fmla="*/ 8 h 1867"/>
                <a:gd name="T86" fmla="*/ 0 w 16"/>
                <a:gd name="T87" fmla="*/ 117 h 1867"/>
                <a:gd name="T88" fmla="*/ 8 w 16"/>
                <a:gd name="T89" fmla="*/ 125 h 1867"/>
                <a:gd name="T90" fmla="*/ 16 w 16"/>
                <a:gd name="T91" fmla="*/ 117 h 1867"/>
                <a:gd name="T92" fmla="*/ 16 w 16"/>
                <a:gd name="T93" fmla="*/ 8 h 1867"/>
                <a:gd name="T94" fmla="*/ 8 w 16"/>
                <a:gd name="T95" fmla="*/ 0 h 1867"/>
                <a:gd name="T96" fmla="*/ 0 w 16"/>
                <a:gd name="T97" fmla="*/ 8 h 1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 h="1867">
                  <a:moveTo>
                    <a:pt x="0" y="1750"/>
                  </a:moveTo>
                  <a:cubicBezTo>
                    <a:pt x="0" y="1859"/>
                    <a:pt x="0" y="1859"/>
                    <a:pt x="0" y="1859"/>
                  </a:cubicBezTo>
                  <a:cubicBezTo>
                    <a:pt x="0" y="1864"/>
                    <a:pt x="4" y="1867"/>
                    <a:pt x="8" y="1867"/>
                  </a:cubicBezTo>
                  <a:cubicBezTo>
                    <a:pt x="13" y="1867"/>
                    <a:pt x="16" y="1864"/>
                    <a:pt x="16" y="1859"/>
                  </a:cubicBezTo>
                  <a:cubicBezTo>
                    <a:pt x="16" y="1750"/>
                    <a:pt x="16" y="1750"/>
                    <a:pt x="16" y="1750"/>
                  </a:cubicBezTo>
                  <a:cubicBezTo>
                    <a:pt x="16" y="1746"/>
                    <a:pt x="13" y="1742"/>
                    <a:pt x="8" y="1742"/>
                  </a:cubicBezTo>
                  <a:cubicBezTo>
                    <a:pt x="4" y="1742"/>
                    <a:pt x="0" y="1746"/>
                    <a:pt x="0" y="1750"/>
                  </a:cubicBezTo>
                  <a:moveTo>
                    <a:pt x="0" y="1460"/>
                  </a:moveTo>
                  <a:cubicBezTo>
                    <a:pt x="0" y="1569"/>
                    <a:pt x="0" y="1569"/>
                    <a:pt x="0" y="1569"/>
                  </a:cubicBezTo>
                  <a:cubicBezTo>
                    <a:pt x="0" y="1573"/>
                    <a:pt x="4" y="1577"/>
                    <a:pt x="8" y="1577"/>
                  </a:cubicBezTo>
                  <a:cubicBezTo>
                    <a:pt x="13" y="1577"/>
                    <a:pt x="16" y="1573"/>
                    <a:pt x="16" y="1569"/>
                  </a:cubicBezTo>
                  <a:cubicBezTo>
                    <a:pt x="16" y="1460"/>
                    <a:pt x="16" y="1460"/>
                    <a:pt x="16" y="1460"/>
                  </a:cubicBezTo>
                  <a:cubicBezTo>
                    <a:pt x="16" y="1456"/>
                    <a:pt x="13" y="1452"/>
                    <a:pt x="8" y="1452"/>
                  </a:cubicBezTo>
                  <a:cubicBezTo>
                    <a:pt x="4" y="1452"/>
                    <a:pt x="0" y="1456"/>
                    <a:pt x="0" y="1460"/>
                  </a:cubicBezTo>
                  <a:moveTo>
                    <a:pt x="0" y="1170"/>
                  </a:moveTo>
                  <a:cubicBezTo>
                    <a:pt x="0" y="1279"/>
                    <a:pt x="0" y="1279"/>
                    <a:pt x="0" y="1279"/>
                  </a:cubicBezTo>
                  <a:cubicBezTo>
                    <a:pt x="0" y="1283"/>
                    <a:pt x="4" y="1287"/>
                    <a:pt x="8" y="1287"/>
                  </a:cubicBezTo>
                  <a:cubicBezTo>
                    <a:pt x="13" y="1287"/>
                    <a:pt x="16" y="1283"/>
                    <a:pt x="16" y="1279"/>
                  </a:cubicBezTo>
                  <a:cubicBezTo>
                    <a:pt x="16" y="1170"/>
                    <a:pt x="16" y="1170"/>
                    <a:pt x="16" y="1170"/>
                  </a:cubicBezTo>
                  <a:cubicBezTo>
                    <a:pt x="16" y="1165"/>
                    <a:pt x="13" y="1162"/>
                    <a:pt x="8" y="1162"/>
                  </a:cubicBezTo>
                  <a:cubicBezTo>
                    <a:pt x="4" y="1162"/>
                    <a:pt x="0" y="1165"/>
                    <a:pt x="0" y="1170"/>
                  </a:cubicBezTo>
                  <a:moveTo>
                    <a:pt x="0" y="879"/>
                  </a:moveTo>
                  <a:cubicBezTo>
                    <a:pt x="0" y="988"/>
                    <a:pt x="0" y="988"/>
                    <a:pt x="0" y="988"/>
                  </a:cubicBezTo>
                  <a:cubicBezTo>
                    <a:pt x="0" y="993"/>
                    <a:pt x="4" y="996"/>
                    <a:pt x="8" y="996"/>
                  </a:cubicBezTo>
                  <a:cubicBezTo>
                    <a:pt x="13" y="996"/>
                    <a:pt x="16" y="993"/>
                    <a:pt x="16" y="988"/>
                  </a:cubicBezTo>
                  <a:cubicBezTo>
                    <a:pt x="16" y="879"/>
                    <a:pt x="16" y="879"/>
                    <a:pt x="16" y="879"/>
                  </a:cubicBezTo>
                  <a:cubicBezTo>
                    <a:pt x="16" y="875"/>
                    <a:pt x="13" y="871"/>
                    <a:pt x="8" y="871"/>
                  </a:cubicBezTo>
                  <a:cubicBezTo>
                    <a:pt x="4" y="871"/>
                    <a:pt x="0" y="875"/>
                    <a:pt x="0" y="879"/>
                  </a:cubicBezTo>
                  <a:moveTo>
                    <a:pt x="0" y="589"/>
                  </a:moveTo>
                  <a:cubicBezTo>
                    <a:pt x="0" y="698"/>
                    <a:pt x="0" y="698"/>
                    <a:pt x="0" y="698"/>
                  </a:cubicBezTo>
                  <a:cubicBezTo>
                    <a:pt x="0" y="702"/>
                    <a:pt x="4" y="706"/>
                    <a:pt x="8" y="706"/>
                  </a:cubicBezTo>
                  <a:cubicBezTo>
                    <a:pt x="13" y="706"/>
                    <a:pt x="16" y="702"/>
                    <a:pt x="16" y="698"/>
                  </a:cubicBezTo>
                  <a:cubicBezTo>
                    <a:pt x="16" y="589"/>
                    <a:pt x="16" y="589"/>
                    <a:pt x="16" y="589"/>
                  </a:cubicBezTo>
                  <a:cubicBezTo>
                    <a:pt x="16" y="585"/>
                    <a:pt x="13" y="581"/>
                    <a:pt x="8" y="581"/>
                  </a:cubicBezTo>
                  <a:cubicBezTo>
                    <a:pt x="4" y="581"/>
                    <a:pt x="0" y="585"/>
                    <a:pt x="0" y="589"/>
                  </a:cubicBezTo>
                  <a:moveTo>
                    <a:pt x="0" y="299"/>
                  </a:moveTo>
                  <a:cubicBezTo>
                    <a:pt x="0" y="408"/>
                    <a:pt x="0" y="408"/>
                    <a:pt x="0" y="408"/>
                  </a:cubicBezTo>
                  <a:cubicBezTo>
                    <a:pt x="0" y="412"/>
                    <a:pt x="4" y="416"/>
                    <a:pt x="8" y="416"/>
                  </a:cubicBezTo>
                  <a:cubicBezTo>
                    <a:pt x="13" y="416"/>
                    <a:pt x="16" y="412"/>
                    <a:pt x="16" y="408"/>
                  </a:cubicBezTo>
                  <a:cubicBezTo>
                    <a:pt x="16" y="299"/>
                    <a:pt x="16" y="299"/>
                    <a:pt x="16" y="299"/>
                  </a:cubicBezTo>
                  <a:cubicBezTo>
                    <a:pt x="16" y="294"/>
                    <a:pt x="13" y="291"/>
                    <a:pt x="8" y="291"/>
                  </a:cubicBezTo>
                  <a:cubicBezTo>
                    <a:pt x="4" y="291"/>
                    <a:pt x="0" y="294"/>
                    <a:pt x="0" y="299"/>
                  </a:cubicBezTo>
                  <a:moveTo>
                    <a:pt x="0" y="8"/>
                  </a:moveTo>
                  <a:cubicBezTo>
                    <a:pt x="0" y="117"/>
                    <a:pt x="0" y="117"/>
                    <a:pt x="0" y="117"/>
                  </a:cubicBezTo>
                  <a:cubicBezTo>
                    <a:pt x="0" y="122"/>
                    <a:pt x="4" y="125"/>
                    <a:pt x="8" y="125"/>
                  </a:cubicBezTo>
                  <a:cubicBezTo>
                    <a:pt x="13" y="125"/>
                    <a:pt x="16" y="122"/>
                    <a:pt x="16" y="117"/>
                  </a:cubicBezTo>
                  <a:cubicBezTo>
                    <a:pt x="16" y="8"/>
                    <a:pt x="16" y="8"/>
                    <a:pt x="16" y="8"/>
                  </a:cubicBezTo>
                  <a:cubicBezTo>
                    <a:pt x="16" y="4"/>
                    <a:pt x="13" y="0"/>
                    <a:pt x="8" y="0"/>
                  </a:cubicBezTo>
                  <a:cubicBezTo>
                    <a:pt x="4" y="0"/>
                    <a:pt x="0" y="4"/>
                    <a:pt x="0" y="8"/>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25" name="Freeform 8"/>
            <p:cNvSpPr>
              <a:spLocks/>
            </p:cNvSpPr>
            <p:nvPr/>
          </p:nvSpPr>
          <p:spPr bwMode="auto">
            <a:xfrm>
              <a:off x="5714123" y="6734955"/>
              <a:ext cx="26718" cy="123045"/>
            </a:xfrm>
            <a:custGeom>
              <a:avLst/>
              <a:gdLst>
                <a:gd name="T0" fmla="*/ 0 w 16"/>
                <a:gd name="T1" fmla="*/ 8 h 74"/>
                <a:gd name="T2" fmla="*/ 0 w 16"/>
                <a:gd name="T3" fmla="*/ 66 h 74"/>
                <a:gd name="T4" fmla="*/ 8 w 16"/>
                <a:gd name="T5" fmla="*/ 74 h 74"/>
                <a:gd name="T6" fmla="*/ 16 w 16"/>
                <a:gd name="T7" fmla="*/ 66 h 74"/>
                <a:gd name="T8" fmla="*/ 16 w 16"/>
                <a:gd name="T9" fmla="*/ 8 h 74"/>
                <a:gd name="T10" fmla="*/ 8 w 16"/>
                <a:gd name="T11" fmla="*/ 0 h 74"/>
                <a:gd name="T12" fmla="*/ 0 w 16"/>
                <a:gd name="T13" fmla="*/ 8 h 74"/>
              </a:gdLst>
              <a:ahLst/>
              <a:cxnLst>
                <a:cxn ang="0">
                  <a:pos x="T0" y="T1"/>
                </a:cxn>
                <a:cxn ang="0">
                  <a:pos x="T2" y="T3"/>
                </a:cxn>
                <a:cxn ang="0">
                  <a:pos x="T4" y="T5"/>
                </a:cxn>
                <a:cxn ang="0">
                  <a:pos x="T6" y="T7"/>
                </a:cxn>
                <a:cxn ang="0">
                  <a:pos x="T8" y="T9"/>
                </a:cxn>
                <a:cxn ang="0">
                  <a:pos x="T10" y="T11"/>
                </a:cxn>
                <a:cxn ang="0">
                  <a:pos x="T12" y="T13"/>
                </a:cxn>
              </a:cxnLst>
              <a:rect l="0" t="0" r="r" b="b"/>
              <a:pathLst>
                <a:path w="16" h="74">
                  <a:moveTo>
                    <a:pt x="0" y="8"/>
                  </a:moveTo>
                  <a:cubicBezTo>
                    <a:pt x="0" y="66"/>
                    <a:pt x="0" y="66"/>
                    <a:pt x="0" y="66"/>
                  </a:cubicBezTo>
                  <a:cubicBezTo>
                    <a:pt x="0" y="70"/>
                    <a:pt x="4" y="74"/>
                    <a:pt x="8" y="74"/>
                  </a:cubicBezTo>
                  <a:cubicBezTo>
                    <a:pt x="13" y="74"/>
                    <a:pt x="16" y="70"/>
                    <a:pt x="16" y="66"/>
                  </a:cubicBezTo>
                  <a:cubicBezTo>
                    <a:pt x="16" y="8"/>
                    <a:pt x="16" y="8"/>
                    <a:pt x="16" y="8"/>
                  </a:cubicBezTo>
                  <a:cubicBezTo>
                    <a:pt x="16" y="3"/>
                    <a:pt x="13" y="0"/>
                    <a:pt x="8" y="0"/>
                  </a:cubicBezTo>
                  <a:cubicBezTo>
                    <a:pt x="4" y="0"/>
                    <a:pt x="0" y="3"/>
                    <a:pt x="0" y="8"/>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26" name="Freeform 20"/>
            <p:cNvSpPr>
              <a:spLocks/>
            </p:cNvSpPr>
            <p:nvPr/>
          </p:nvSpPr>
          <p:spPr bwMode="auto">
            <a:xfrm>
              <a:off x="4804295" y="3466182"/>
              <a:ext cx="539288" cy="538585"/>
            </a:xfrm>
            <a:custGeom>
              <a:avLst/>
              <a:gdLst>
                <a:gd name="T0" fmla="*/ 27 w 324"/>
                <a:gd name="T1" fmla="*/ 308 h 324"/>
                <a:gd name="T2" fmla="*/ 46 w 324"/>
                <a:gd name="T3" fmla="*/ 315 h 324"/>
                <a:gd name="T4" fmla="*/ 315 w 324"/>
                <a:gd name="T5" fmla="*/ 46 h 324"/>
                <a:gd name="T6" fmla="*/ 308 w 324"/>
                <a:gd name="T7" fmla="*/ 27 h 324"/>
                <a:gd name="T8" fmla="*/ 23 w 324"/>
                <a:gd name="T9" fmla="*/ 1 h 324"/>
                <a:gd name="T10" fmla="*/ 1 w 324"/>
                <a:gd name="T11" fmla="*/ 23 h 324"/>
                <a:gd name="T12" fmla="*/ 27 w 324"/>
                <a:gd name="T13" fmla="*/ 308 h 324"/>
              </a:gdLst>
              <a:ahLst/>
              <a:cxnLst>
                <a:cxn ang="0">
                  <a:pos x="T0" y="T1"/>
                </a:cxn>
                <a:cxn ang="0">
                  <a:pos x="T2" y="T3"/>
                </a:cxn>
                <a:cxn ang="0">
                  <a:pos x="T4" y="T5"/>
                </a:cxn>
                <a:cxn ang="0">
                  <a:pos x="T6" y="T7"/>
                </a:cxn>
                <a:cxn ang="0">
                  <a:pos x="T8" y="T9"/>
                </a:cxn>
                <a:cxn ang="0">
                  <a:pos x="T10" y="T11"/>
                </a:cxn>
                <a:cxn ang="0">
                  <a:pos x="T12" y="T13"/>
                </a:cxn>
              </a:cxnLst>
              <a:rect l="0" t="0" r="r" b="b"/>
              <a:pathLst>
                <a:path w="324" h="324">
                  <a:moveTo>
                    <a:pt x="27" y="308"/>
                  </a:moveTo>
                  <a:cubicBezTo>
                    <a:pt x="28" y="321"/>
                    <a:pt x="37" y="324"/>
                    <a:pt x="46" y="315"/>
                  </a:cubicBezTo>
                  <a:cubicBezTo>
                    <a:pt x="315" y="46"/>
                    <a:pt x="315" y="46"/>
                    <a:pt x="315" y="46"/>
                  </a:cubicBezTo>
                  <a:cubicBezTo>
                    <a:pt x="324" y="37"/>
                    <a:pt x="321" y="28"/>
                    <a:pt x="308" y="27"/>
                  </a:cubicBezTo>
                  <a:cubicBezTo>
                    <a:pt x="23" y="1"/>
                    <a:pt x="23" y="1"/>
                    <a:pt x="23" y="1"/>
                  </a:cubicBezTo>
                  <a:cubicBezTo>
                    <a:pt x="10" y="0"/>
                    <a:pt x="0" y="10"/>
                    <a:pt x="1" y="23"/>
                  </a:cubicBezTo>
                  <a:lnTo>
                    <a:pt x="27" y="30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29" name="Freeform 21"/>
            <p:cNvSpPr>
              <a:spLocks/>
            </p:cNvSpPr>
            <p:nvPr/>
          </p:nvSpPr>
          <p:spPr bwMode="auto">
            <a:xfrm>
              <a:off x="4911168" y="3566024"/>
              <a:ext cx="2000357" cy="3279321"/>
            </a:xfrm>
            <a:custGeom>
              <a:avLst/>
              <a:gdLst>
                <a:gd name="T0" fmla="*/ 1203 w 1203"/>
                <a:gd name="T1" fmla="*/ 843 h 1972"/>
                <a:gd name="T2" fmla="*/ 506 w 1203"/>
                <a:gd name="T3" fmla="*/ 145 h 1972"/>
                <a:gd name="T4" fmla="*/ 506 w 1203"/>
                <a:gd name="T5" fmla="*/ 145 h 1972"/>
                <a:gd name="T6" fmla="*/ 176 w 1203"/>
                <a:gd name="T7" fmla="*/ 0 h 1972"/>
                <a:gd name="T8" fmla="*/ 0 w 1203"/>
                <a:gd name="T9" fmla="*/ 176 h 1972"/>
                <a:gd name="T10" fmla="*/ 506 w 1203"/>
                <a:gd name="T11" fmla="*/ 394 h 1972"/>
                <a:gd name="T12" fmla="*/ 506 w 1203"/>
                <a:gd name="T13" fmla="*/ 394 h 1972"/>
                <a:gd name="T14" fmla="*/ 955 w 1203"/>
                <a:gd name="T15" fmla="*/ 843 h 1972"/>
                <a:gd name="T16" fmla="*/ 955 w 1203"/>
                <a:gd name="T17" fmla="*/ 1972 h 1972"/>
                <a:gd name="T18" fmla="*/ 1203 w 1203"/>
                <a:gd name="T19" fmla="*/ 1972 h 1972"/>
                <a:gd name="T20" fmla="*/ 1203 w 1203"/>
                <a:gd name="T21" fmla="*/ 843 h 1972"/>
                <a:gd name="T22" fmla="*/ 1203 w 1203"/>
                <a:gd name="T23" fmla="*/ 843 h 1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3" h="1972">
                  <a:moveTo>
                    <a:pt x="1203" y="843"/>
                  </a:moveTo>
                  <a:cubicBezTo>
                    <a:pt x="1203" y="457"/>
                    <a:pt x="891" y="145"/>
                    <a:pt x="506" y="145"/>
                  </a:cubicBezTo>
                  <a:cubicBezTo>
                    <a:pt x="506" y="145"/>
                    <a:pt x="506" y="145"/>
                    <a:pt x="506" y="145"/>
                  </a:cubicBezTo>
                  <a:cubicBezTo>
                    <a:pt x="376" y="145"/>
                    <a:pt x="258" y="89"/>
                    <a:pt x="176" y="0"/>
                  </a:cubicBezTo>
                  <a:cubicBezTo>
                    <a:pt x="0" y="176"/>
                    <a:pt x="0" y="176"/>
                    <a:pt x="0" y="176"/>
                  </a:cubicBezTo>
                  <a:cubicBezTo>
                    <a:pt x="127" y="310"/>
                    <a:pt x="307" y="394"/>
                    <a:pt x="506" y="394"/>
                  </a:cubicBezTo>
                  <a:cubicBezTo>
                    <a:pt x="506" y="394"/>
                    <a:pt x="506" y="394"/>
                    <a:pt x="506" y="394"/>
                  </a:cubicBezTo>
                  <a:cubicBezTo>
                    <a:pt x="754" y="394"/>
                    <a:pt x="955" y="595"/>
                    <a:pt x="955" y="843"/>
                  </a:cubicBezTo>
                  <a:cubicBezTo>
                    <a:pt x="955" y="1972"/>
                    <a:pt x="955" y="1972"/>
                    <a:pt x="955" y="1972"/>
                  </a:cubicBezTo>
                  <a:cubicBezTo>
                    <a:pt x="1203" y="1972"/>
                    <a:pt x="1203" y="1972"/>
                    <a:pt x="1203" y="1972"/>
                  </a:cubicBezTo>
                  <a:cubicBezTo>
                    <a:pt x="1203" y="843"/>
                    <a:pt x="1203" y="843"/>
                    <a:pt x="1203" y="843"/>
                  </a:cubicBezTo>
                  <a:cubicBezTo>
                    <a:pt x="1203" y="843"/>
                    <a:pt x="1203" y="843"/>
                    <a:pt x="1203" y="84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31" name="Freeform 22"/>
            <p:cNvSpPr>
              <a:spLocks noEditPoints="1"/>
            </p:cNvSpPr>
            <p:nvPr/>
          </p:nvSpPr>
          <p:spPr bwMode="auto">
            <a:xfrm>
              <a:off x="5057416" y="3695397"/>
              <a:ext cx="1669191" cy="2938311"/>
            </a:xfrm>
            <a:custGeom>
              <a:avLst/>
              <a:gdLst>
                <a:gd name="T0" fmla="*/ 988 w 1004"/>
                <a:gd name="T1" fmla="*/ 1639 h 1767"/>
                <a:gd name="T2" fmla="*/ 988 w 1004"/>
                <a:gd name="T3" fmla="*/ 1759 h 1767"/>
                <a:gd name="T4" fmla="*/ 996 w 1004"/>
                <a:gd name="T5" fmla="*/ 1767 h 1767"/>
                <a:gd name="T6" fmla="*/ 1004 w 1004"/>
                <a:gd name="T7" fmla="*/ 1759 h 1767"/>
                <a:gd name="T8" fmla="*/ 1004 w 1004"/>
                <a:gd name="T9" fmla="*/ 1639 h 1767"/>
                <a:gd name="T10" fmla="*/ 996 w 1004"/>
                <a:gd name="T11" fmla="*/ 1631 h 1767"/>
                <a:gd name="T12" fmla="*/ 988 w 1004"/>
                <a:gd name="T13" fmla="*/ 1639 h 1767"/>
                <a:gd name="T14" fmla="*/ 988 w 1004"/>
                <a:gd name="T15" fmla="*/ 1319 h 1767"/>
                <a:gd name="T16" fmla="*/ 988 w 1004"/>
                <a:gd name="T17" fmla="*/ 1439 h 1767"/>
                <a:gd name="T18" fmla="*/ 996 w 1004"/>
                <a:gd name="T19" fmla="*/ 1447 h 1767"/>
                <a:gd name="T20" fmla="*/ 1004 w 1004"/>
                <a:gd name="T21" fmla="*/ 1439 h 1767"/>
                <a:gd name="T22" fmla="*/ 1004 w 1004"/>
                <a:gd name="T23" fmla="*/ 1319 h 1767"/>
                <a:gd name="T24" fmla="*/ 996 w 1004"/>
                <a:gd name="T25" fmla="*/ 1311 h 1767"/>
                <a:gd name="T26" fmla="*/ 988 w 1004"/>
                <a:gd name="T27" fmla="*/ 1319 h 1767"/>
                <a:gd name="T28" fmla="*/ 988 w 1004"/>
                <a:gd name="T29" fmla="*/ 999 h 1767"/>
                <a:gd name="T30" fmla="*/ 988 w 1004"/>
                <a:gd name="T31" fmla="*/ 1119 h 1767"/>
                <a:gd name="T32" fmla="*/ 996 w 1004"/>
                <a:gd name="T33" fmla="*/ 1127 h 1767"/>
                <a:gd name="T34" fmla="*/ 1004 w 1004"/>
                <a:gd name="T35" fmla="*/ 1119 h 1767"/>
                <a:gd name="T36" fmla="*/ 1004 w 1004"/>
                <a:gd name="T37" fmla="*/ 999 h 1767"/>
                <a:gd name="T38" fmla="*/ 996 w 1004"/>
                <a:gd name="T39" fmla="*/ 991 h 1767"/>
                <a:gd name="T40" fmla="*/ 988 w 1004"/>
                <a:gd name="T41" fmla="*/ 999 h 1767"/>
                <a:gd name="T42" fmla="*/ 981 w 1004"/>
                <a:gd name="T43" fmla="*/ 681 h 1767"/>
                <a:gd name="T44" fmla="*/ 988 w 1004"/>
                <a:gd name="T45" fmla="*/ 768 h 1767"/>
                <a:gd name="T46" fmla="*/ 988 w 1004"/>
                <a:gd name="T47" fmla="*/ 799 h 1767"/>
                <a:gd name="T48" fmla="*/ 996 w 1004"/>
                <a:gd name="T49" fmla="*/ 807 h 1767"/>
                <a:gd name="T50" fmla="*/ 1004 w 1004"/>
                <a:gd name="T51" fmla="*/ 799 h 1767"/>
                <a:gd name="T52" fmla="*/ 1004 w 1004"/>
                <a:gd name="T53" fmla="*/ 768 h 1767"/>
                <a:gd name="T54" fmla="*/ 996 w 1004"/>
                <a:gd name="T55" fmla="*/ 678 h 1767"/>
                <a:gd name="T56" fmla="*/ 987 w 1004"/>
                <a:gd name="T57" fmla="*/ 672 h 1767"/>
                <a:gd name="T58" fmla="*/ 981 w 1004"/>
                <a:gd name="T59" fmla="*/ 681 h 1767"/>
                <a:gd name="T60" fmla="*/ 849 w 1004"/>
                <a:gd name="T61" fmla="*/ 397 h 1767"/>
                <a:gd name="T62" fmla="*/ 915 w 1004"/>
                <a:gd name="T63" fmla="*/ 496 h 1767"/>
                <a:gd name="T64" fmla="*/ 926 w 1004"/>
                <a:gd name="T65" fmla="*/ 499 h 1767"/>
                <a:gd name="T66" fmla="*/ 929 w 1004"/>
                <a:gd name="T67" fmla="*/ 488 h 1767"/>
                <a:gd name="T68" fmla="*/ 861 w 1004"/>
                <a:gd name="T69" fmla="*/ 387 h 1767"/>
                <a:gd name="T70" fmla="*/ 850 w 1004"/>
                <a:gd name="T71" fmla="*/ 386 h 1767"/>
                <a:gd name="T72" fmla="*/ 849 w 1004"/>
                <a:gd name="T73" fmla="*/ 397 h 1767"/>
                <a:gd name="T74" fmla="*/ 587 w 1004"/>
                <a:gd name="T75" fmla="*/ 238 h 1767"/>
                <a:gd name="T76" fmla="*/ 698 w 1004"/>
                <a:gd name="T77" fmla="*/ 273 h 1767"/>
                <a:gd name="T78" fmla="*/ 709 w 1004"/>
                <a:gd name="T79" fmla="*/ 270 h 1767"/>
                <a:gd name="T80" fmla="*/ 705 w 1004"/>
                <a:gd name="T81" fmla="*/ 259 h 1767"/>
                <a:gd name="T82" fmla="*/ 589 w 1004"/>
                <a:gd name="T83" fmla="*/ 223 h 1767"/>
                <a:gd name="T84" fmla="*/ 580 w 1004"/>
                <a:gd name="T85" fmla="*/ 230 h 1767"/>
                <a:gd name="T86" fmla="*/ 587 w 1004"/>
                <a:gd name="T87" fmla="*/ 238 h 1767"/>
                <a:gd name="T88" fmla="*/ 279 w 1004"/>
                <a:gd name="T89" fmla="*/ 181 h 1767"/>
                <a:gd name="T90" fmla="*/ 395 w 1004"/>
                <a:gd name="T91" fmla="*/ 213 h 1767"/>
                <a:gd name="T92" fmla="*/ 405 w 1004"/>
                <a:gd name="T93" fmla="*/ 207 h 1767"/>
                <a:gd name="T94" fmla="*/ 399 w 1004"/>
                <a:gd name="T95" fmla="*/ 197 h 1767"/>
                <a:gd name="T96" fmla="*/ 284 w 1004"/>
                <a:gd name="T97" fmla="*/ 165 h 1767"/>
                <a:gd name="T98" fmla="*/ 274 w 1004"/>
                <a:gd name="T99" fmla="*/ 170 h 1767"/>
                <a:gd name="T100" fmla="*/ 279 w 1004"/>
                <a:gd name="T101" fmla="*/ 181 h 1767"/>
                <a:gd name="T102" fmla="*/ 3 w 1004"/>
                <a:gd name="T103" fmla="*/ 15 h 1767"/>
                <a:gd name="T104" fmla="*/ 99 w 1004"/>
                <a:gd name="T105" fmla="*/ 89 h 1767"/>
                <a:gd name="T106" fmla="*/ 110 w 1004"/>
                <a:gd name="T107" fmla="*/ 87 h 1767"/>
                <a:gd name="T108" fmla="*/ 108 w 1004"/>
                <a:gd name="T109" fmla="*/ 76 h 1767"/>
                <a:gd name="T110" fmla="*/ 14 w 1004"/>
                <a:gd name="T111" fmla="*/ 3 h 1767"/>
                <a:gd name="T112" fmla="*/ 3 w 1004"/>
                <a:gd name="T113" fmla="*/ 4 h 1767"/>
                <a:gd name="T114" fmla="*/ 3 w 1004"/>
                <a:gd name="T115" fmla="*/ 15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04" h="1767">
                  <a:moveTo>
                    <a:pt x="988" y="1639"/>
                  </a:moveTo>
                  <a:cubicBezTo>
                    <a:pt x="988" y="1759"/>
                    <a:pt x="988" y="1759"/>
                    <a:pt x="988" y="1759"/>
                  </a:cubicBezTo>
                  <a:cubicBezTo>
                    <a:pt x="988" y="1764"/>
                    <a:pt x="992" y="1767"/>
                    <a:pt x="996" y="1767"/>
                  </a:cubicBezTo>
                  <a:cubicBezTo>
                    <a:pt x="1001" y="1767"/>
                    <a:pt x="1004" y="1764"/>
                    <a:pt x="1004" y="1759"/>
                  </a:cubicBezTo>
                  <a:cubicBezTo>
                    <a:pt x="1004" y="1639"/>
                    <a:pt x="1004" y="1639"/>
                    <a:pt x="1004" y="1639"/>
                  </a:cubicBezTo>
                  <a:cubicBezTo>
                    <a:pt x="1004" y="1635"/>
                    <a:pt x="1001" y="1631"/>
                    <a:pt x="996" y="1631"/>
                  </a:cubicBezTo>
                  <a:cubicBezTo>
                    <a:pt x="992" y="1631"/>
                    <a:pt x="988" y="1635"/>
                    <a:pt x="988" y="1639"/>
                  </a:cubicBezTo>
                  <a:moveTo>
                    <a:pt x="988" y="1319"/>
                  </a:moveTo>
                  <a:cubicBezTo>
                    <a:pt x="988" y="1439"/>
                    <a:pt x="988" y="1439"/>
                    <a:pt x="988" y="1439"/>
                  </a:cubicBezTo>
                  <a:cubicBezTo>
                    <a:pt x="988" y="1444"/>
                    <a:pt x="992" y="1447"/>
                    <a:pt x="996" y="1447"/>
                  </a:cubicBezTo>
                  <a:cubicBezTo>
                    <a:pt x="1001" y="1447"/>
                    <a:pt x="1004" y="1444"/>
                    <a:pt x="1004" y="1439"/>
                  </a:cubicBezTo>
                  <a:cubicBezTo>
                    <a:pt x="1004" y="1319"/>
                    <a:pt x="1004" y="1319"/>
                    <a:pt x="1004" y="1319"/>
                  </a:cubicBezTo>
                  <a:cubicBezTo>
                    <a:pt x="1004" y="1315"/>
                    <a:pt x="1001" y="1311"/>
                    <a:pt x="996" y="1311"/>
                  </a:cubicBezTo>
                  <a:cubicBezTo>
                    <a:pt x="992" y="1311"/>
                    <a:pt x="988" y="1315"/>
                    <a:pt x="988" y="1319"/>
                  </a:cubicBezTo>
                  <a:moveTo>
                    <a:pt x="988" y="999"/>
                  </a:moveTo>
                  <a:cubicBezTo>
                    <a:pt x="988" y="1119"/>
                    <a:pt x="988" y="1119"/>
                    <a:pt x="988" y="1119"/>
                  </a:cubicBezTo>
                  <a:cubicBezTo>
                    <a:pt x="988" y="1124"/>
                    <a:pt x="992" y="1127"/>
                    <a:pt x="996" y="1127"/>
                  </a:cubicBezTo>
                  <a:cubicBezTo>
                    <a:pt x="1001" y="1127"/>
                    <a:pt x="1004" y="1124"/>
                    <a:pt x="1004" y="1119"/>
                  </a:cubicBezTo>
                  <a:cubicBezTo>
                    <a:pt x="1004" y="999"/>
                    <a:pt x="1004" y="999"/>
                    <a:pt x="1004" y="999"/>
                  </a:cubicBezTo>
                  <a:cubicBezTo>
                    <a:pt x="1004" y="995"/>
                    <a:pt x="1001" y="991"/>
                    <a:pt x="996" y="991"/>
                  </a:cubicBezTo>
                  <a:cubicBezTo>
                    <a:pt x="992" y="991"/>
                    <a:pt x="988" y="995"/>
                    <a:pt x="988" y="999"/>
                  </a:cubicBezTo>
                  <a:moveTo>
                    <a:pt x="981" y="681"/>
                  </a:moveTo>
                  <a:cubicBezTo>
                    <a:pt x="986" y="710"/>
                    <a:pt x="988" y="739"/>
                    <a:pt x="988" y="768"/>
                  </a:cubicBezTo>
                  <a:cubicBezTo>
                    <a:pt x="988" y="799"/>
                    <a:pt x="988" y="799"/>
                    <a:pt x="988" y="799"/>
                  </a:cubicBezTo>
                  <a:cubicBezTo>
                    <a:pt x="988" y="804"/>
                    <a:pt x="992" y="807"/>
                    <a:pt x="996" y="807"/>
                  </a:cubicBezTo>
                  <a:cubicBezTo>
                    <a:pt x="1001" y="807"/>
                    <a:pt x="1004" y="804"/>
                    <a:pt x="1004" y="799"/>
                  </a:cubicBezTo>
                  <a:cubicBezTo>
                    <a:pt x="1004" y="768"/>
                    <a:pt x="1004" y="768"/>
                    <a:pt x="1004" y="768"/>
                  </a:cubicBezTo>
                  <a:cubicBezTo>
                    <a:pt x="1004" y="738"/>
                    <a:pt x="1002" y="708"/>
                    <a:pt x="996" y="678"/>
                  </a:cubicBezTo>
                  <a:cubicBezTo>
                    <a:pt x="996" y="674"/>
                    <a:pt x="991" y="671"/>
                    <a:pt x="987" y="672"/>
                  </a:cubicBezTo>
                  <a:cubicBezTo>
                    <a:pt x="983" y="672"/>
                    <a:pt x="980" y="677"/>
                    <a:pt x="981" y="681"/>
                  </a:cubicBezTo>
                  <a:moveTo>
                    <a:pt x="849" y="397"/>
                  </a:moveTo>
                  <a:cubicBezTo>
                    <a:pt x="874" y="428"/>
                    <a:pt x="896" y="461"/>
                    <a:pt x="915" y="496"/>
                  </a:cubicBezTo>
                  <a:cubicBezTo>
                    <a:pt x="917" y="500"/>
                    <a:pt x="922" y="501"/>
                    <a:pt x="926" y="499"/>
                  </a:cubicBezTo>
                  <a:cubicBezTo>
                    <a:pt x="930" y="497"/>
                    <a:pt x="931" y="492"/>
                    <a:pt x="929" y="488"/>
                  </a:cubicBezTo>
                  <a:cubicBezTo>
                    <a:pt x="910" y="452"/>
                    <a:pt x="887" y="418"/>
                    <a:pt x="861" y="387"/>
                  </a:cubicBezTo>
                  <a:cubicBezTo>
                    <a:pt x="858" y="384"/>
                    <a:pt x="853" y="383"/>
                    <a:pt x="850" y="386"/>
                  </a:cubicBezTo>
                  <a:cubicBezTo>
                    <a:pt x="847" y="389"/>
                    <a:pt x="846" y="394"/>
                    <a:pt x="849" y="397"/>
                  </a:cubicBezTo>
                  <a:moveTo>
                    <a:pt x="587" y="238"/>
                  </a:moveTo>
                  <a:cubicBezTo>
                    <a:pt x="625" y="243"/>
                    <a:pt x="663" y="255"/>
                    <a:pt x="698" y="273"/>
                  </a:cubicBezTo>
                  <a:cubicBezTo>
                    <a:pt x="702" y="275"/>
                    <a:pt x="707" y="274"/>
                    <a:pt x="709" y="270"/>
                  </a:cubicBezTo>
                  <a:cubicBezTo>
                    <a:pt x="711" y="266"/>
                    <a:pt x="709" y="261"/>
                    <a:pt x="705" y="259"/>
                  </a:cubicBezTo>
                  <a:cubicBezTo>
                    <a:pt x="669" y="240"/>
                    <a:pt x="629" y="228"/>
                    <a:pt x="589" y="223"/>
                  </a:cubicBezTo>
                  <a:cubicBezTo>
                    <a:pt x="584" y="222"/>
                    <a:pt x="580" y="225"/>
                    <a:pt x="580" y="230"/>
                  </a:cubicBezTo>
                  <a:cubicBezTo>
                    <a:pt x="579" y="234"/>
                    <a:pt x="582" y="238"/>
                    <a:pt x="587" y="238"/>
                  </a:cubicBezTo>
                  <a:moveTo>
                    <a:pt x="279" y="181"/>
                  </a:moveTo>
                  <a:cubicBezTo>
                    <a:pt x="317" y="194"/>
                    <a:pt x="356" y="205"/>
                    <a:pt x="395" y="213"/>
                  </a:cubicBezTo>
                  <a:cubicBezTo>
                    <a:pt x="400" y="214"/>
                    <a:pt x="404" y="211"/>
                    <a:pt x="405" y="207"/>
                  </a:cubicBezTo>
                  <a:cubicBezTo>
                    <a:pt x="406" y="202"/>
                    <a:pt x="403" y="198"/>
                    <a:pt x="399" y="197"/>
                  </a:cubicBezTo>
                  <a:cubicBezTo>
                    <a:pt x="360" y="190"/>
                    <a:pt x="321" y="179"/>
                    <a:pt x="284" y="165"/>
                  </a:cubicBezTo>
                  <a:cubicBezTo>
                    <a:pt x="280" y="164"/>
                    <a:pt x="275" y="166"/>
                    <a:pt x="274" y="170"/>
                  </a:cubicBezTo>
                  <a:cubicBezTo>
                    <a:pt x="272" y="174"/>
                    <a:pt x="275" y="179"/>
                    <a:pt x="279" y="181"/>
                  </a:cubicBezTo>
                  <a:moveTo>
                    <a:pt x="3" y="15"/>
                  </a:moveTo>
                  <a:cubicBezTo>
                    <a:pt x="34" y="42"/>
                    <a:pt x="66" y="67"/>
                    <a:pt x="99" y="89"/>
                  </a:cubicBezTo>
                  <a:cubicBezTo>
                    <a:pt x="103" y="92"/>
                    <a:pt x="108" y="91"/>
                    <a:pt x="110" y="87"/>
                  </a:cubicBezTo>
                  <a:cubicBezTo>
                    <a:pt x="113" y="84"/>
                    <a:pt x="112" y="79"/>
                    <a:pt x="108" y="76"/>
                  </a:cubicBezTo>
                  <a:cubicBezTo>
                    <a:pt x="75" y="54"/>
                    <a:pt x="44" y="30"/>
                    <a:pt x="14" y="3"/>
                  </a:cubicBezTo>
                  <a:cubicBezTo>
                    <a:pt x="11" y="0"/>
                    <a:pt x="6" y="1"/>
                    <a:pt x="3" y="4"/>
                  </a:cubicBezTo>
                  <a:cubicBezTo>
                    <a:pt x="0" y="7"/>
                    <a:pt x="0" y="12"/>
                    <a:pt x="3" y="15"/>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35" name="Freeform 26"/>
            <p:cNvSpPr>
              <a:spLocks/>
            </p:cNvSpPr>
            <p:nvPr/>
          </p:nvSpPr>
          <p:spPr bwMode="auto">
            <a:xfrm>
              <a:off x="6982541" y="2980331"/>
              <a:ext cx="1565130" cy="3865013"/>
            </a:xfrm>
            <a:custGeom>
              <a:avLst/>
              <a:gdLst>
                <a:gd name="T0" fmla="*/ 931 w 941"/>
                <a:gd name="T1" fmla="*/ 192 h 2324"/>
                <a:gd name="T2" fmla="*/ 711 w 941"/>
                <a:gd name="T3" fmla="*/ 9 h 2324"/>
                <a:gd name="T4" fmla="*/ 692 w 941"/>
                <a:gd name="T5" fmla="*/ 17 h 2324"/>
                <a:gd name="T6" fmla="*/ 692 w 941"/>
                <a:gd name="T7" fmla="*/ 81 h 2324"/>
                <a:gd name="T8" fmla="*/ 0 w 941"/>
                <a:gd name="T9" fmla="*/ 779 h 2324"/>
                <a:gd name="T10" fmla="*/ 0 w 941"/>
                <a:gd name="T11" fmla="*/ 779 h 2324"/>
                <a:gd name="T12" fmla="*/ 0 w 941"/>
                <a:gd name="T13" fmla="*/ 2324 h 2324"/>
                <a:gd name="T14" fmla="*/ 248 w 941"/>
                <a:gd name="T15" fmla="*/ 2324 h 2324"/>
                <a:gd name="T16" fmla="*/ 248 w 941"/>
                <a:gd name="T17" fmla="*/ 779 h 2324"/>
                <a:gd name="T18" fmla="*/ 692 w 941"/>
                <a:gd name="T19" fmla="*/ 330 h 2324"/>
                <a:gd name="T20" fmla="*/ 692 w 941"/>
                <a:gd name="T21" fmla="*/ 397 h 2324"/>
                <a:gd name="T22" fmla="*/ 711 w 941"/>
                <a:gd name="T23" fmla="*/ 406 h 2324"/>
                <a:gd name="T24" fmla="*/ 931 w 941"/>
                <a:gd name="T25" fmla="*/ 223 h 2324"/>
                <a:gd name="T26" fmla="*/ 931 w 941"/>
                <a:gd name="T27" fmla="*/ 192 h 2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1" h="2324">
                  <a:moveTo>
                    <a:pt x="931" y="192"/>
                  </a:moveTo>
                  <a:cubicBezTo>
                    <a:pt x="711" y="9"/>
                    <a:pt x="711" y="9"/>
                    <a:pt x="711" y="9"/>
                  </a:cubicBezTo>
                  <a:cubicBezTo>
                    <a:pt x="701" y="0"/>
                    <a:pt x="692" y="4"/>
                    <a:pt x="692" y="17"/>
                  </a:cubicBezTo>
                  <a:cubicBezTo>
                    <a:pt x="692" y="81"/>
                    <a:pt x="692" y="81"/>
                    <a:pt x="692" y="81"/>
                  </a:cubicBezTo>
                  <a:cubicBezTo>
                    <a:pt x="309" y="84"/>
                    <a:pt x="0" y="395"/>
                    <a:pt x="0" y="779"/>
                  </a:cubicBezTo>
                  <a:cubicBezTo>
                    <a:pt x="0" y="779"/>
                    <a:pt x="0" y="779"/>
                    <a:pt x="0" y="779"/>
                  </a:cubicBezTo>
                  <a:cubicBezTo>
                    <a:pt x="0" y="2324"/>
                    <a:pt x="0" y="2324"/>
                    <a:pt x="0" y="2324"/>
                  </a:cubicBezTo>
                  <a:cubicBezTo>
                    <a:pt x="248" y="2324"/>
                    <a:pt x="248" y="2324"/>
                    <a:pt x="248" y="2324"/>
                  </a:cubicBezTo>
                  <a:cubicBezTo>
                    <a:pt x="248" y="779"/>
                    <a:pt x="248" y="779"/>
                    <a:pt x="248" y="779"/>
                  </a:cubicBezTo>
                  <a:cubicBezTo>
                    <a:pt x="248" y="533"/>
                    <a:pt x="447" y="333"/>
                    <a:pt x="692" y="330"/>
                  </a:cubicBezTo>
                  <a:cubicBezTo>
                    <a:pt x="692" y="397"/>
                    <a:pt x="692" y="397"/>
                    <a:pt x="692" y="397"/>
                  </a:cubicBezTo>
                  <a:cubicBezTo>
                    <a:pt x="692" y="410"/>
                    <a:pt x="701" y="414"/>
                    <a:pt x="711" y="406"/>
                  </a:cubicBezTo>
                  <a:cubicBezTo>
                    <a:pt x="931" y="223"/>
                    <a:pt x="931" y="223"/>
                    <a:pt x="931" y="223"/>
                  </a:cubicBezTo>
                  <a:cubicBezTo>
                    <a:pt x="941" y="214"/>
                    <a:pt x="941" y="200"/>
                    <a:pt x="931" y="192"/>
                  </a:cubicBezTo>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45" name="Freeform 27"/>
            <p:cNvSpPr>
              <a:spLocks noEditPoints="1"/>
            </p:cNvSpPr>
            <p:nvPr/>
          </p:nvSpPr>
          <p:spPr bwMode="auto">
            <a:xfrm>
              <a:off x="7170974" y="3317825"/>
              <a:ext cx="817721" cy="3540175"/>
            </a:xfrm>
            <a:custGeom>
              <a:avLst/>
              <a:gdLst>
                <a:gd name="T0" fmla="*/ 370 w 492"/>
                <a:gd name="T1" fmla="*/ 46 h 2129"/>
                <a:gd name="T2" fmla="*/ 485 w 492"/>
                <a:gd name="T3" fmla="*/ 17 h 2129"/>
                <a:gd name="T4" fmla="*/ 491 w 492"/>
                <a:gd name="T5" fmla="*/ 8 h 2129"/>
                <a:gd name="T6" fmla="*/ 482 w 492"/>
                <a:gd name="T7" fmla="*/ 1 h 2129"/>
                <a:gd name="T8" fmla="*/ 365 w 492"/>
                <a:gd name="T9" fmla="*/ 31 h 2129"/>
                <a:gd name="T10" fmla="*/ 360 w 492"/>
                <a:gd name="T11" fmla="*/ 41 h 2129"/>
                <a:gd name="T12" fmla="*/ 370 w 492"/>
                <a:gd name="T13" fmla="*/ 46 h 2129"/>
                <a:gd name="T14" fmla="*/ 119 w 492"/>
                <a:gd name="T15" fmla="*/ 228 h 2129"/>
                <a:gd name="T16" fmla="*/ 200 w 492"/>
                <a:gd name="T17" fmla="*/ 142 h 2129"/>
                <a:gd name="T18" fmla="*/ 201 w 492"/>
                <a:gd name="T19" fmla="*/ 131 h 2129"/>
                <a:gd name="T20" fmla="*/ 190 w 492"/>
                <a:gd name="T21" fmla="*/ 130 h 2129"/>
                <a:gd name="T22" fmla="*/ 106 w 492"/>
                <a:gd name="T23" fmla="*/ 218 h 2129"/>
                <a:gd name="T24" fmla="*/ 108 w 492"/>
                <a:gd name="T25" fmla="*/ 229 h 2129"/>
                <a:gd name="T26" fmla="*/ 119 w 492"/>
                <a:gd name="T27" fmla="*/ 228 h 2129"/>
                <a:gd name="T28" fmla="*/ 21 w 492"/>
                <a:gd name="T29" fmla="*/ 521 h 2129"/>
                <a:gd name="T30" fmla="*/ 34 w 492"/>
                <a:gd name="T31" fmla="*/ 404 h 2129"/>
                <a:gd name="T32" fmla="*/ 28 w 492"/>
                <a:gd name="T33" fmla="*/ 394 h 2129"/>
                <a:gd name="T34" fmla="*/ 18 w 492"/>
                <a:gd name="T35" fmla="*/ 400 h 2129"/>
                <a:gd name="T36" fmla="*/ 5 w 492"/>
                <a:gd name="T37" fmla="*/ 521 h 2129"/>
                <a:gd name="T38" fmla="*/ 13 w 492"/>
                <a:gd name="T39" fmla="*/ 529 h 2129"/>
                <a:gd name="T40" fmla="*/ 21 w 492"/>
                <a:gd name="T41" fmla="*/ 521 h 2129"/>
                <a:gd name="T42" fmla="*/ 21 w 492"/>
                <a:gd name="T43" fmla="*/ 521 h 2129"/>
                <a:gd name="T44" fmla="*/ 18 w 492"/>
                <a:gd name="T45" fmla="*/ 841 h 2129"/>
                <a:gd name="T46" fmla="*/ 19 w 492"/>
                <a:gd name="T47" fmla="*/ 721 h 2129"/>
                <a:gd name="T48" fmla="*/ 11 w 492"/>
                <a:gd name="T49" fmla="*/ 713 h 2129"/>
                <a:gd name="T50" fmla="*/ 3 w 492"/>
                <a:gd name="T51" fmla="*/ 721 h 2129"/>
                <a:gd name="T52" fmla="*/ 2 w 492"/>
                <a:gd name="T53" fmla="*/ 841 h 2129"/>
                <a:gd name="T54" fmla="*/ 9 w 492"/>
                <a:gd name="T55" fmla="*/ 849 h 2129"/>
                <a:gd name="T56" fmla="*/ 18 w 492"/>
                <a:gd name="T57" fmla="*/ 841 h 2129"/>
                <a:gd name="T58" fmla="*/ 16 w 492"/>
                <a:gd name="T59" fmla="*/ 1161 h 2129"/>
                <a:gd name="T60" fmla="*/ 16 w 492"/>
                <a:gd name="T61" fmla="*/ 1041 h 2129"/>
                <a:gd name="T62" fmla="*/ 8 w 492"/>
                <a:gd name="T63" fmla="*/ 1033 h 2129"/>
                <a:gd name="T64" fmla="*/ 0 w 492"/>
                <a:gd name="T65" fmla="*/ 1041 h 2129"/>
                <a:gd name="T66" fmla="*/ 0 w 492"/>
                <a:gd name="T67" fmla="*/ 1161 h 2129"/>
                <a:gd name="T68" fmla="*/ 8 w 492"/>
                <a:gd name="T69" fmla="*/ 1169 h 2129"/>
                <a:gd name="T70" fmla="*/ 16 w 492"/>
                <a:gd name="T71" fmla="*/ 1161 h 2129"/>
                <a:gd name="T72" fmla="*/ 16 w 492"/>
                <a:gd name="T73" fmla="*/ 1481 h 2129"/>
                <a:gd name="T74" fmla="*/ 16 w 492"/>
                <a:gd name="T75" fmla="*/ 1383 h 2129"/>
                <a:gd name="T76" fmla="*/ 16 w 492"/>
                <a:gd name="T77" fmla="*/ 1361 h 2129"/>
                <a:gd name="T78" fmla="*/ 8 w 492"/>
                <a:gd name="T79" fmla="*/ 1353 h 2129"/>
                <a:gd name="T80" fmla="*/ 0 w 492"/>
                <a:gd name="T81" fmla="*/ 1361 h 2129"/>
                <a:gd name="T82" fmla="*/ 0 w 492"/>
                <a:gd name="T83" fmla="*/ 1383 h 2129"/>
                <a:gd name="T84" fmla="*/ 0 w 492"/>
                <a:gd name="T85" fmla="*/ 1481 h 2129"/>
                <a:gd name="T86" fmla="*/ 8 w 492"/>
                <a:gd name="T87" fmla="*/ 1489 h 2129"/>
                <a:gd name="T88" fmla="*/ 16 w 492"/>
                <a:gd name="T89" fmla="*/ 1481 h 2129"/>
                <a:gd name="T90" fmla="*/ 16 w 492"/>
                <a:gd name="T91" fmla="*/ 1481 h 2129"/>
                <a:gd name="T92" fmla="*/ 16 w 492"/>
                <a:gd name="T93" fmla="*/ 1801 h 2129"/>
                <a:gd name="T94" fmla="*/ 16 w 492"/>
                <a:gd name="T95" fmla="*/ 1681 h 2129"/>
                <a:gd name="T96" fmla="*/ 8 w 492"/>
                <a:gd name="T97" fmla="*/ 1673 h 2129"/>
                <a:gd name="T98" fmla="*/ 0 w 492"/>
                <a:gd name="T99" fmla="*/ 1681 h 2129"/>
                <a:gd name="T100" fmla="*/ 0 w 492"/>
                <a:gd name="T101" fmla="*/ 1801 h 2129"/>
                <a:gd name="T102" fmla="*/ 8 w 492"/>
                <a:gd name="T103" fmla="*/ 1809 h 2129"/>
                <a:gd name="T104" fmla="*/ 16 w 492"/>
                <a:gd name="T105" fmla="*/ 1801 h 2129"/>
                <a:gd name="T106" fmla="*/ 16 w 492"/>
                <a:gd name="T107" fmla="*/ 1801 h 2129"/>
                <a:gd name="T108" fmla="*/ 16 w 492"/>
                <a:gd name="T109" fmla="*/ 2121 h 2129"/>
                <a:gd name="T110" fmla="*/ 16 w 492"/>
                <a:gd name="T111" fmla="*/ 2001 h 2129"/>
                <a:gd name="T112" fmla="*/ 8 w 492"/>
                <a:gd name="T113" fmla="*/ 1993 h 2129"/>
                <a:gd name="T114" fmla="*/ 0 w 492"/>
                <a:gd name="T115" fmla="*/ 2001 h 2129"/>
                <a:gd name="T116" fmla="*/ 0 w 492"/>
                <a:gd name="T117" fmla="*/ 2121 h 2129"/>
                <a:gd name="T118" fmla="*/ 8 w 492"/>
                <a:gd name="T119" fmla="*/ 2129 h 2129"/>
                <a:gd name="T120" fmla="*/ 16 w 492"/>
                <a:gd name="T121" fmla="*/ 2121 h 2129"/>
                <a:gd name="T122" fmla="*/ 16 w 492"/>
                <a:gd name="T123" fmla="*/ 2121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2" h="2129">
                  <a:moveTo>
                    <a:pt x="370" y="46"/>
                  </a:moveTo>
                  <a:cubicBezTo>
                    <a:pt x="408" y="33"/>
                    <a:pt x="446" y="24"/>
                    <a:pt x="485" y="17"/>
                  </a:cubicBezTo>
                  <a:cubicBezTo>
                    <a:pt x="489" y="16"/>
                    <a:pt x="492" y="12"/>
                    <a:pt x="491" y="8"/>
                  </a:cubicBezTo>
                  <a:cubicBezTo>
                    <a:pt x="491" y="3"/>
                    <a:pt x="487" y="0"/>
                    <a:pt x="482" y="1"/>
                  </a:cubicBezTo>
                  <a:cubicBezTo>
                    <a:pt x="443" y="8"/>
                    <a:pt x="403" y="18"/>
                    <a:pt x="365" y="31"/>
                  </a:cubicBezTo>
                  <a:cubicBezTo>
                    <a:pt x="361" y="33"/>
                    <a:pt x="358" y="37"/>
                    <a:pt x="360" y="41"/>
                  </a:cubicBezTo>
                  <a:cubicBezTo>
                    <a:pt x="361" y="45"/>
                    <a:pt x="366" y="48"/>
                    <a:pt x="370" y="46"/>
                  </a:cubicBezTo>
                  <a:moveTo>
                    <a:pt x="119" y="228"/>
                  </a:moveTo>
                  <a:cubicBezTo>
                    <a:pt x="143" y="196"/>
                    <a:pt x="169" y="167"/>
                    <a:pt x="200" y="142"/>
                  </a:cubicBezTo>
                  <a:cubicBezTo>
                    <a:pt x="203" y="140"/>
                    <a:pt x="204" y="135"/>
                    <a:pt x="201" y="131"/>
                  </a:cubicBezTo>
                  <a:cubicBezTo>
                    <a:pt x="198" y="128"/>
                    <a:pt x="193" y="127"/>
                    <a:pt x="190" y="130"/>
                  </a:cubicBezTo>
                  <a:cubicBezTo>
                    <a:pt x="158" y="156"/>
                    <a:pt x="131" y="186"/>
                    <a:pt x="106" y="218"/>
                  </a:cubicBezTo>
                  <a:cubicBezTo>
                    <a:pt x="103" y="222"/>
                    <a:pt x="104" y="227"/>
                    <a:pt x="108" y="229"/>
                  </a:cubicBezTo>
                  <a:cubicBezTo>
                    <a:pt x="111" y="232"/>
                    <a:pt x="116" y="231"/>
                    <a:pt x="119" y="228"/>
                  </a:cubicBezTo>
                  <a:moveTo>
                    <a:pt x="21" y="521"/>
                  </a:moveTo>
                  <a:cubicBezTo>
                    <a:pt x="21" y="481"/>
                    <a:pt x="25" y="442"/>
                    <a:pt x="34" y="404"/>
                  </a:cubicBezTo>
                  <a:cubicBezTo>
                    <a:pt x="35" y="400"/>
                    <a:pt x="32" y="395"/>
                    <a:pt x="28" y="394"/>
                  </a:cubicBezTo>
                  <a:cubicBezTo>
                    <a:pt x="24" y="393"/>
                    <a:pt x="20" y="396"/>
                    <a:pt x="18" y="400"/>
                  </a:cubicBezTo>
                  <a:cubicBezTo>
                    <a:pt x="9" y="440"/>
                    <a:pt x="5" y="481"/>
                    <a:pt x="5" y="521"/>
                  </a:cubicBezTo>
                  <a:cubicBezTo>
                    <a:pt x="5" y="525"/>
                    <a:pt x="9" y="529"/>
                    <a:pt x="13" y="529"/>
                  </a:cubicBezTo>
                  <a:cubicBezTo>
                    <a:pt x="17" y="529"/>
                    <a:pt x="21" y="525"/>
                    <a:pt x="21" y="521"/>
                  </a:cubicBezTo>
                  <a:cubicBezTo>
                    <a:pt x="21" y="521"/>
                    <a:pt x="21" y="521"/>
                    <a:pt x="21" y="521"/>
                  </a:cubicBezTo>
                  <a:moveTo>
                    <a:pt x="18" y="841"/>
                  </a:moveTo>
                  <a:cubicBezTo>
                    <a:pt x="18" y="801"/>
                    <a:pt x="18" y="761"/>
                    <a:pt x="19" y="721"/>
                  </a:cubicBezTo>
                  <a:cubicBezTo>
                    <a:pt x="19" y="717"/>
                    <a:pt x="15" y="713"/>
                    <a:pt x="11" y="713"/>
                  </a:cubicBezTo>
                  <a:cubicBezTo>
                    <a:pt x="6" y="713"/>
                    <a:pt x="3" y="717"/>
                    <a:pt x="3" y="721"/>
                  </a:cubicBezTo>
                  <a:cubicBezTo>
                    <a:pt x="2" y="761"/>
                    <a:pt x="2" y="801"/>
                    <a:pt x="2" y="841"/>
                  </a:cubicBezTo>
                  <a:cubicBezTo>
                    <a:pt x="1" y="845"/>
                    <a:pt x="5" y="849"/>
                    <a:pt x="9" y="849"/>
                  </a:cubicBezTo>
                  <a:cubicBezTo>
                    <a:pt x="14" y="849"/>
                    <a:pt x="17" y="845"/>
                    <a:pt x="18" y="841"/>
                  </a:cubicBezTo>
                  <a:moveTo>
                    <a:pt x="16" y="1161"/>
                  </a:moveTo>
                  <a:cubicBezTo>
                    <a:pt x="16" y="1121"/>
                    <a:pt x="16" y="1081"/>
                    <a:pt x="16" y="1041"/>
                  </a:cubicBezTo>
                  <a:cubicBezTo>
                    <a:pt x="16" y="1037"/>
                    <a:pt x="13" y="1033"/>
                    <a:pt x="8" y="1033"/>
                  </a:cubicBezTo>
                  <a:cubicBezTo>
                    <a:pt x="4" y="1033"/>
                    <a:pt x="0" y="1037"/>
                    <a:pt x="0" y="1041"/>
                  </a:cubicBezTo>
                  <a:cubicBezTo>
                    <a:pt x="0" y="1081"/>
                    <a:pt x="0" y="1121"/>
                    <a:pt x="0" y="1161"/>
                  </a:cubicBezTo>
                  <a:cubicBezTo>
                    <a:pt x="0" y="1165"/>
                    <a:pt x="4" y="1169"/>
                    <a:pt x="8" y="1169"/>
                  </a:cubicBezTo>
                  <a:cubicBezTo>
                    <a:pt x="12" y="1169"/>
                    <a:pt x="16" y="1165"/>
                    <a:pt x="16" y="1161"/>
                  </a:cubicBezTo>
                  <a:moveTo>
                    <a:pt x="16" y="1481"/>
                  </a:moveTo>
                  <a:cubicBezTo>
                    <a:pt x="16" y="1448"/>
                    <a:pt x="16" y="1415"/>
                    <a:pt x="16" y="1383"/>
                  </a:cubicBezTo>
                  <a:cubicBezTo>
                    <a:pt x="16" y="1375"/>
                    <a:pt x="16" y="1368"/>
                    <a:pt x="16" y="1361"/>
                  </a:cubicBezTo>
                  <a:cubicBezTo>
                    <a:pt x="16" y="1357"/>
                    <a:pt x="12" y="1353"/>
                    <a:pt x="8" y="1353"/>
                  </a:cubicBezTo>
                  <a:cubicBezTo>
                    <a:pt x="3" y="1353"/>
                    <a:pt x="0" y="1357"/>
                    <a:pt x="0" y="1361"/>
                  </a:cubicBezTo>
                  <a:cubicBezTo>
                    <a:pt x="0" y="1368"/>
                    <a:pt x="0" y="1375"/>
                    <a:pt x="0" y="1383"/>
                  </a:cubicBezTo>
                  <a:cubicBezTo>
                    <a:pt x="0" y="1415"/>
                    <a:pt x="0" y="1448"/>
                    <a:pt x="0" y="1481"/>
                  </a:cubicBezTo>
                  <a:cubicBezTo>
                    <a:pt x="0" y="1485"/>
                    <a:pt x="3" y="1489"/>
                    <a:pt x="8" y="1489"/>
                  </a:cubicBezTo>
                  <a:cubicBezTo>
                    <a:pt x="12" y="1489"/>
                    <a:pt x="16" y="1485"/>
                    <a:pt x="16" y="1481"/>
                  </a:cubicBezTo>
                  <a:cubicBezTo>
                    <a:pt x="16" y="1481"/>
                    <a:pt x="16" y="1481"/>
                    <a:pt x="16" y="1481"/>
                  </a:cubicBezTo>
                  <a:moveTo>
                    <a:pt x="16" y="1801"/>
                  </a:moveTo>
                  <a:cubicBezTo>
                    <a:pt x="16" y="1761"/>
                    <a:pt x="16" y="1721"/>
                    <a:pt x="16" y="1681"/>
                  </a:cubicBezTo>
                  <a:cubicBezTo>
                    <a:pt x="16" y="1677"/>
                    <a:pt x="12" y="1673"/>
                    <a:pt x="8" y="1673"/>
                  </a:cubicBezTo>
                  <a:cubicBezTo>
                    <a:pt x="4" y="1673"/>
                    <a:pt x="0" y="1677"/>
                    <a:pt x="0" y="1681"/>
                  </a:cubicBezTo>
                  <a:cubicBezTo>
                    <a:pt x="0" y="1721"/>
                    <a:pt x="0" y="1761"/>
                    <a:pt x="0" y="1801"/>
                  </a:cubicBezTo>
                  <a:cubicBezTo>
                    <a:pt x="0" y="1805"/>
                    <a:pt x="4" y="1809"/>
                    <a:pt x="8" y="1809"/>
                  </a:cubicBezTo>
                  <a:cubicBezTo>
                    <a:pt x="13" y="1809"/>
                    <a:pt x="16" y="1805"/>
                    <a:pt x="16" y="1801"/>
                  </a:cubicBezTo>
                  <a:cubicBezTo>
                    <a:pt x="16" y="1801"/>
                    <a:pt x="16" y="1801"/>
                    <a:pt x="16" y="1801"/>
                  </a:cubicBezTo>
                  <a:moveTo>
                    <a:pt x="16" y="2121"/>
                  </a:moveTo>
                  <a:cubicBezTo>
                    <a:pt x="16" y="2081"/>
                    <a:pt x="16" y="2041"/>
                    <a:pt x="16" y="2001"/>
                  </a:cubicBezTo>
                  <a:cubicBezTo>
                    <a:pt x="16" y="1997"/>
                    <a:pt x="13" y="1993"/>
                    <a:pt x="8" y="1993"/>
                  </a:cubicBezTo>
                  <a:cubicBezTo>
                    <a:pt x="4" y="1993"/>
                    <a:pt x="0" y="1997"/>
                    <a:pt x="0" y="2001"/>
                  </a:cubicBezTo>
                  <a:cubicBezTo>
                    <a:pt x="0" y="2041"/>
                    <a:pt x="0" y="2081"/>
                    <a:pt x="0" y="2121"/>
                  </a:cubicBezTo>
                  <a:cubicBezTo>
                    <a:pt x="0" y="2125"/>
                    <a:pt x="4" y="2129"/>
                    <a:pt x="8" y="2129"/>
                  </a:cubicBezTo>
                  <a:cubicBezTo>
                    <a:pt x="12" y="2129"/>
                    <a:pt x="16" y="2125"/>
                    <a:pt x="16" y="2121"/>
                  </a:cubicBezTo>
                  <a:cubicBezTo>
                    <a:pt x="16" y="2121"/>
                    <a:pt x="16" y="2121"/>
                    <a:pt x="16" y="2121"/>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46" name="Freeform 31"/>
            <p:cNvSpPr>
              <a:spLocks/>
            </p:cNvSpPr>
            <p:nvPr/>
          </p:nvSpPr>
          <p:spPr bwMode="auto">
            <a:xfrm>
              <a:off x="4286100" y="4297261"/>
              <a:ext cx="1158731" cy="2548083"/>
            </a:xfrm>
            <a:custGeom>
              <a:avLst/>
              <a:gdLst>
                <a:gd name="T0" fmla="*/ 0 w 697"/>
                <a:gd name="T1" fmla="*/ 249 h 1532"/>
                <a:gd name="T2" fmla="*/ 0 w 697"/>
                <a:gd name="T3" fmla="*/ 249 h 1532"/>
                <a:gd name="T4" fmla="*/ 449 w 697"/>
                <a:gd name="T5" fmla="*/ 697 h 1532"/>
                <a:gd name="T6" fmla="*/ 449 w 697"/>
                <a:gd name="T7" fmla="*/ 1532 h 1532"/>
                <a:gd name="T8" fmla="*/ 697 w 697"/>
                <a:gd name="T9" fmla="*/ 1532 h 1532"/>
                <a:gd name="T10" fmla="*/ 697 w 697"/>
                <a:gd name="T11" fmla="*/ 697 h 1532"/>
                <a:gd name="T12" fmla="*/ 697 w 697"/>
                <a:gd name="T13" fmla="*/ 697 h 1532"/>
                <a:gd name="T14" fmla="*/ 0 w 697"/>
                <a:gd name="T15" fmla="*/ 0 h 1532"/>
                <a:gd name="T16" fmla="*/ 0 w 697"/>
                <a:gd name="T17" fmla="*/ 249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7" h="1532">
                  <a:moveTo>
                    <a:pt x="0" y="249"/>
                  </a:moveTo>
                  <a:cubicBezTo>
                    <a:pt x="0" y="249"/>
                    <a:pt x="0" y="249"/>
                    <a:pt x="0" y="249"/>
                  </a:cubicBezTo>
                  <a:cubicBezTo>
                    <a:pt x="248" y="249"/>
                    <a:pt x="449" y="449"/>
                    <a:pt x="449" y="697"/>
                  </a:cubicBezTo>
                  <a:cubicBezTo>
                    <a:pt x="449" y="1532"/>
                    <a:pt x="449" y="1532"/>
                    <a:pt x="449" y="1532"/>
                  </a:cubicBezTo>
                  <a:cubicBezTo>
                    <a:pt x="697" y="1532"/>
                    <a:pt x="697" y="1532"/>
                    <a:pt x="697" y="1532"/>
                  </a:cubicBezTo>
                  <a:cubicBezTo>
                    <a:pt x="697" y="697"/>
                    <a:pt x="697" y="697"/>
                    <a:pt x="697" y="697"/>
                  </a:cubicBezTo>
                  <a:cubicBezTo>
                    <a:pt x="697" y="697"/>
                    <a:pt x="697" y="697"/>
                    <a:pt x="697" y="697"/>
                  </a:cubicBezTo>
                  <a:cubicBezTo>
                    <a:pt x="697" y="312"/>
                    <a:pt x="385" y="0"/>
                    <a:pt x="0" y="0"/>
                  </a:cubicBezTo>
                  <a:cubicBezTo>
                    <a:pt x="0" y="249"/>
                    <a:pt x="0" y="249"/>
                    <a:pt x="0" y="249"/>
                  </a:cubicBezTo>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47" name="Freeform 32"/>
            <p:cNvSpPr>
              <a:spLocks/>
            </p:cNvSpPr>
            <p:nvPr/>
          </p:nvSpPr>
          <p:spPr bwMode="auto">
            <a:xfrm>
              <a:off x="3880404" y="4162967"/>
              <a:ext cx="412024" cy="686942"/>
            </a:xfrm>
            <a:custGeom>
              <a:avLst/>
              <a:gdLst>
                <a:gd name="T0" fmla="*/ 230 w 248"/>
                <a:gd name="T1" fmla="*/ 8 h 413"/>
                <a:gd name="T2" fmla="*/ 248 w 248"/>
                <a:gd name="T3" fmla="*/ 17 h 413"/>
                <a:gd name="T4" fmla="*/ 248 w 248"/>
                <a:gd name="T5" fmla="*/ 397 h 413"/>
                <a:gd name="T6" fmla="*/ 230 w 248"/>
                <a:gd name="T7" fmla="*/ 405 h 413"/>
                <a:gd name="T8" fmla="*/ 10 w 248"/>
                <a:gd name="T9" fmla="*/ 222 h 413"/>
                <a:gd name="T10" fmla="*/ 10 w 248"/>
                <a:gd name="T11" fmla="*/ 191 h 413"/>
                <a:gd name="T12" fmla="*/ 230 w 248"/>
                <a:gd name="T13" fmla="*/ 8 h 413"/>
              </a:gdLst>
              <a:ahLst/>
              <a:cxnLst>
                <a:cxn ang="0">
                  <a:pos x="T0" y="T1"/>
                </a:cxn>
                <a:cxn ang="0">
                  <a:pos x="T2" y="T3"/>
                </a:cxn>
                <a:cxn ang="0">
                  <a:pos x="T4" y="T5"/>
                </a:cxn>
                <a:cxn ang="0">
                  <a:pos x="T6" y="T7"/>
                </a:cxn>
                <a:cxn ang="0">
                  <a:pos x="T8" y="T9"/>
                </a:cxn>
                <a:cxn ang="0">
                  <a:pos x="T10" y="T11"/>
                </a:cxn>
                <a:cxn ang="0">
                  <a:pos x="T12" y="T13"/>
                </a:cxn>
              </a:cxnLst>
              <a:rect l="0" t="0" r="r" b="b"/>
              <a:pathLst>
                <a:path w="248" h="413">
                  <a:moveTo>
                    <a:pt x="230" y="8"/>
                  </a:moveTo>
                  <a:cubicBezTo>
                    <a:pt x="240" y="0"/>
                    <a:pt x="248" y="3"/>
                    <a:pt x="248" y="17"/>
                  </a:cubicBezTo>
                  <a:cubicBezTo>
                    <a:pt x="248" y="397"/>
                    <a:pt x="248" y="397"/>
                    <a:pt x="248" y="397"/>
                  </a:cubicBezTo>
                  <a:cubicBezTo>
                    <a:pt x="248" y="410"/>
                    <a:pt x="240" y="413"/>
                    <a:pt x="230" y="405"/>
                  </a:cubicBezTo>
                  <a:cubicBezTo>
                    <a:pt x="10" y="222"/>
                    <a:pt x="10" y="222"/>
                    <a:pt x="10" y="222"/>
                  </a:cubicBezTo>
                  <a:cubicBezTo>
                    <a:pt x="0" y="213"/>
                    <a:pt x="0" y="200"/>
                    <a:pt x="10" y="191"/>
                  </a:cubicBezTo>
                  <a:cubicBezTo>
                    <a:pt x="230" y="8"/>
                    <a:pt x="230" y="8"/>
                    <a:pt x="230" y="8"/>
                  </a:cubicBezTo>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48" name="Freeform 34"/>
            <p:cNvSpPr>
              <a:spLocks noEditPoints="1"/>
            </p:cNvSpPr>
            <p:nvPr/>
          </p:nvSpPr>
          <p:spPr bwMode="auto">
            <a:xfrm>
              <a:off x="4142665" y="4487102"/>
              <a:ext cx="1115841" cy="2197933"/>
            </a:xfrm>
            <a:custGeom>
              <a:avLst/>
              <a:gdLst>
                <a:gd name="T0" fmla="*/ 654 w 671"/>
                <a:gd name="T1" fmla="*/ 1194 h 1322"/>
                <a:gd name="T2" fmla="*/ 653 w 671"/>
                <a:gd name="T3" fmla="*/ 1253 h 1322"/>
                <a:gd name="T4" fmla="*/ 654 w 671"/>
                <a:gd name="T5" fmla="*/ 1314 h 1322"/>
                <a:gd name="T6" fmla="*/ 662 w 671"/>
                <a:gd name="T7" fmla="*/ 1322 h 1322"/>
                <a:gd name="T8" fmla="*/ 670 w 671"/>
                <a:gd name="T9" fmla="*/ 1314 h 1322"/>
                <a:gd name="T10" fmla="*/ 669 w 671"/>
                <a:gd name="T11" fmla="*/ 1253 h 1322"/>
                <a:gd name="T12" fmla="*/ 670 w 671"/>
                <a:gd name="T13" fmla="*/ 1194 h 1322"/>
                <a:gd name="T14" fmla="*/ 662 w 671"/>
                <a:gd name="T15" fmla="*/ 1186 h 1322"/>
                <a:gd name="T16" fmla="*/ 654 w 671"/>
                <a:gd name="T17" fmla="*/ 1194 h 1322"/>
                <a:gd name="T18" fmla="*/ 655 w 671"/>
                <a:gd name="T19" fmla="*/ 874 h 1322"/>
                <a:gd name="T20" fmla="*/ 655 w 671"/>
                <a:gd name="T21" fmla="*/ 994 h 1322"/>
                <a:gd name="T22" fmla="*/ 663 w 671"/>
                <a:gd name="T23" fmla="*/ 1002 h 1322"/>
                <a:gd name="T24" fmla="*/ 671 w 671"/>
                <a:gd name="T25" fmla="*/ 994 h 1322"/>
                <a:gd name="T26" fmla="*/ 671 w 671"/>
                <a:gd name="T27" fmla="*/ 874 h 1322"/>
                <a:gd name="T28" fmla="*/ 663 w 671"/>
                <a:gd name="T29" fmla="*/ 866 h 1322"/>
                <a:gd name="T30" fmla="*/ 655 w 671"/>
                <a:gd name="T31" fmla="*/ 874 h 1322"/>
                <a:gd name="T32" fmla="*/ 652 w 671"/>
                <a:gd name="T33" fmla="*/ 554 h 1322"/>
                <a:gd name="T34" fmla="*/ 655 w 671"/>
                <a:gd name="T35" fmla="*/ 674 h 1322"/>
                <a:gd name="T36" fmla="*/ 663 w 671"/>
                <a:gd name="T37" fmla="*/ 682 h 1322"/>
                <a:gd name="T38" fmla="*/ 671 w 671"/>
                <a:gd name="T39" fmla="*/ 674 h 1322"/>
                <a:gd name="T40" fmla="*/ 668 w 671"/>
                <a:gd name="T41" fmla="*/ 553 h 1322"/>
                <a:gd name="T42" fmla="*/ 660 w 671"/>
                <a:gd name="T43" fmla="*/ 546 h 1322"/>
                <a:gd name="T44" fmla="*/ 652 w 671"/>
                <a:gd name="T45" fmla="*/ 554 h 1322"/>
                <a:gd name="T46" fmla="*/ 560 w 671"/>
                <a:gd name="T47" fmla="*/ 258 h 1322"/>
                <a:gd name="T48" fmla="*/ 616 w 671"/>
                <a:gd name="T49" fmla="*/ 362 h 1322"/>
                <a:gd name="T50" fmla="*/ 626 w 671"/>
                <a:gd name="T51" fmla="*/ 366 h 1322"/>
                <a:gd name="T52" fmla="*/ 631 w 671"/>
                <a:gd name="T53" fmla="*/ 356 h 1322"/>
                <a:gd name="T54" fmla="*/ 573 w 671"/>
                <a:gd name="T55" fmla="*/ 249 h 1322"/>
                <a:gd name="T56" fmla="*/ 562 w 671"/>
                <a:gd name="T57" fmla="*/ 247 h 1322"/>
                <a:gd name="T58" fmla="*/ 560 w 671"/>
                <a:gd name="T59" fmla="*/ 258 h 1322"/>
                <a:gd name="T60" fmla="*/ 319 w 671"/>
                <a:gd name="T61" fmla="*/ 60 h 1322"/>
                <a:gd name="T62" fmla="*/ 323 w 671"/>
                <a:gd name="T63" fmla="*/ 61 h 1322"/>
                <a:gd name="T64" fmla="*/ 326 w 671"/>
                <a:gd name="T65" fmla="*/ 54 h 1322"/>
                <a:gd name="T66" fmla="*/ 323 w 671"/>
                <a:gd name="T67" fmla="*/ 61 h 1322"/>
                <a:gd name="T68" fmla="*/ 422 w 671"/>
                <a:gd name="T69" fmla="*/ 118 h 1322"/>
                <a:gd name="T70" fmla="*/ 433 w 671"/>
                <a:gd name="T71" fmla="*/ 117 h 1322"/>
                <a:gd name="T72" fmla="*/ 431 w 671"/>
                <a:gd name="T73" fmla="*/ 105 h 1322"/>
                <a:gd name="T74" fmla="*/ 329 w 671"/>
                <a:gd name="T75" fmla="*/ 47 h 1322"/>
                <a:gd name="T76" fmla="*/ 329 w 671"/>
                <a:gd name="T77" fmla="*/ 47 h 1322"/>
                <a:gd name="T78" fmla="*/ 325 w 671"/>
                <a:gd name="T79" fmla="*/ 45 h 1322"/>
                <a:gd name="T80" fmla="*/ 315 w 671"/>
                <a:gd name="T81" fmla="*/ 49 h 1322"/>
                <a:gd name="T82" fmla="*/ 319 w 671"/>
                <a:gd name="T83" fmla="*/ 60 h 1322"/>
                <a:gd name="T84" fmla="*/ 8 w 671"/>
                <a:gd name="T85" fmla="*/ 17 h 1322"/>
                <a:gd name="T86" fmla="*/ 59 w 671"/>
                <a:gd name="T87" fmla="*/ 16 h 1322"/>
                <a:gd name="T88" fmla="*/ 127 w 671"/>
                <a:gd name="T89" fmla="*/ 18 h 1322"/>
                <a:gd name="T90" fmla="*/ 136 w 671"/>
                <a:gd name="T91" fmla="*/ 11 h 1322"/>
                <a:gd name="T92" fmla="*/ 128 w 671"/>
                <a:gd name="T93" fmla="*/ 2 h 1322"/>
                <a:gd name="T94" fmla="*/ 59 w 671"/>
                <a:gd name="T95" fmla="*/ 0 h 1322"/>
                <a:gd name="T96" fmla="*/ 8 w 671"/>
                <a:gd name="T97" fmla="*/ 1 h 1322"/>
                <a:gd name="T98" fmla="*/ 0 w 671"/>
                <a:gd name="T99" fmla="*/ 9 h 1322"/>
                <a:gd name="T100" fmla="*/ 8 w 671"/>
                <a:gd name="T101" fmla="*/ 17 h 1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71" h="1322">
                  <a:moveTo>
                    <a:pt x="654" y="1194"/>
                  </a:moveTo>
                  <a:cubicBezTo>
                    <a:pt x="654" y="1213"/>
                    <a:pt x="653" y="1233"/>
                    <a:pt x="653" y="1253"/>
                  </a:cubicBezTo>
                  <a:cubicBezTo>
                    <a:pt x="653" y="1273"/>
                    <a:pt x="654" y="1293"/>
                    <a:pt x="654" y="1314"/>
                  </a:cubicBezTo>
                  <a:cubicBezTo>
                    <a:pt x="654" y="1318"/>
                    <a:pt x="657" y="1322"/>
                    <a:pt x="662" y="1322"/>
                  </a:cubicBezTo>
                  <a:cubicBezTo>
                    <a:pt x="666" y="1322"/>
                    <a:pt x="670" y="1318"/>
                    <a:pt x="670" y="1314"/>
                  </a:cubicBezTo>
                  <a:cubicBezTo>
                    <a:pt x="670" y="1293"/>
                    <a:pt x="669" y="1273"/>
                    <a:pt x="669" y="1253"/>
                  </a:cubicBezTo>
                  <a:cubicBezTo>
                    <a:pt x="669" y="1233"/>
                    <a:pt x="670" y="1213"/>
                    <a:pt x="670" y="1194"/>
                  </a:cubicBezTo>
                  <a:cubicBezTo>
                    <a:pt x="670" y="1189"/>
                    <a:pt x="666" y="1186"/>
                    <a:pt x="662" y="1186"/>
                  </a:cubicBezTo>
                  <a:cubicBezTo>
                    <a:pt x="657" y="1186"/>
                    <a:pt x="654" y="1189"/>
                    <a:pt x="654" y="1194"/>
                  </a:cubicBezTo>
                  <a:moveTo>
                    <a:pt x="655" y="874"/>
                  </a:moveTo>
                  <a:cubicBezTo>
                    <a:pt x="655" y="914"/>
                    <a:pt x="655" y="954"/>
                    <a:pt x="655" y="994"/>
                  </a:cubicBezTo>
                  <a:cubicBezTo>
                    <a:pt x="655" y="998"/>
                    <a:pt x="658" y="1002"/>
                    <a:pt x="663" y="1002"/>
                  </a:cubicBezTo>
                  <a:cubicBezTo>
                    <a:pt x="667" y="1002"/>
                    <a:pt x="671" y="998"/>
                    <a:pt x="671" y="994"/>
                  </a:cubicBezTo>
                  <a:cubicBezTo>
                    <a:pt x="671" y="954"/>
                    <a:pt x="671" y="914"/>
                    <a:pt x="671" y="874"/>
                  </a:cubicBezTo>
                  <a:cubicBezTo>
                    <a:pt x="671" y="869"/>
                    <a:pt x="668" y="866"/>
                    <a:pt x="663" y="866"/>
                  </a:cubicBezTo>
                  <a:cubicBezTo>
                    <a:pt x="659" y="866"/>
                    <a:pt x="655" y="869"/>
                    <a:pt x="655" y="874"/>
                  </a:cubicBezTo>
                  <a:moveTo>
                    <a:pt x="652" y="554"/>
                  </a:moveTo>
                  <a:cubicBezTo>
                    <a:pt x="653" y="594"/>
                    <a:pt x="654" y="634"/>
                    <a:pt x="655" y="674"/>
                  </a:cubicBezTo>
                  <a:cubicBezTo>
                    <a:pt x="655" y="678"/>
                    <a:pt x="658" y="682"/>
                    <a:pt x="663" y="682"/>
                  </a:cubicBezTo>
                  <a:cubicBezTo>
                    <a:pt x="667" y="682"/>
                    <a:pt x="671" y="678"/>
                    <a:pt x="671" y="674"/>
                  </a:cubicBezTo>
                  <a:cubicBezTo>
                    <a:pt x="670" y="634"/>
                    <a:pt x="669" y="594"/>
                    <a:pt x="668" y="553"/>
                  </a:cubicBezTo>
                  <a:cubicBezTo>
                    <a:pt x="668" y="549"/>
                    <a:pt x="664" y="546"/>
                    <a:pt x="660" y="546"/>
                  </a:cubicBezTo>
                  <a:cubicBezTo>
                    <a:pt x="656" y="546"/>
                    <a:pt x="652" y="549"/>
                    <a:pt x="652" y="554"/>
                  </a:cubicBezTo>
                  <a:moveTo>
                    <a:pt x="560" y="258"/>
                  </a:moveTo>
                  <a:cubicBezTo>
                    <a:pt x="582" y="290"/>
                    <a:pt x="601" y="325"/>
                    <a:pt x="616" y="362"/>
                  </a:cubicBezTo>
                  <a:cubicBezTo>
                    <a:pt x="618" y="366"/>
                    <a:pt x="622" y="368"/>
                    <a:pt x="626" y="366"/>
                  </a:cubicBezTo>
                  <a:cubicBezTo>
                    <a:pt x="630" y="364"/>
                    <a:pt x="632" y="360"/>
                    <a:pt x="631" y="356"/>
                  </a:cubicBezTo>
                  <a:cubicBezTo>
                    <a:pt x="615" y="318"/>
                    <a:pt x="596" y="282"/>
                    <a:pt x="573" y="249"/>
                  </a:cubicBezTo>
                  <a:cubicBezTo>
                    <a:pt x="570" y="245"/>
                    <a:pt x="565" y="244"/>
                    <a:pt x="562" y="247"/>
                  </a:cubicBezTo>
                  <a:cubicBezTo>
                    <a:pt x="558" y="249"/>
                    <a:pt x="557" y="254"/>
                    <a:pt x="560" y="258"/>
                  </a:cubicBezTo>
                  <a:moveTo>
                    <a:pt x="319" y="60"/>
                  </a:moveTo>
                  <a:cubicBezTo>
                    <a:pt x="320" y="60"/>
                    <a:pt x="322" y="61"/>
                    <a:pt x="323" y="61"/>
                  </a:cubicBezTo>
                  <a:cubicBezTo>
                    <a:pt x="326" y="54"/>
                    <a:pt x="326" y="54"/>
                    <a:pt x="326" y="54"/>
                  </a:cubicBezTo>
                  <a:cubicBezTo>
                    <a:pt x="323" y="61"/>
                    <a:pt x="323" y="61"/>
                    <a:pt x="323" y="61"/>
                  </a:cubicBezTo>
                  <a:cubicBezTo>
                    <a:pt x="358" y="77"/>
                    <a:pt x="391" y="96"/>
                    <a:pt x="422" y="118"/>
                  </a:cubicBezTo>
                  <a:cubicBezTo>
                    <a:pt x="425" y="121"/>
                    <a:pt x="430" y="120"/>
                    <a:pt x="433" y="117"/>
                  </a:cubicBezTo>
                  <a:cubicBezTo>
                    <a:pt x="435" y="113"/>
                    <a:pt x="435" y="108"/>
                    <a:pt x="431" y="105"/>
                  </a:cubicBezTo>
                  <a:cubicBezTo>
                    <a:pt x="399" y="83"/>
                    <a:pt x="365" y="63"/>
                    <a:pt x="329" y="47"/>
                  </a:cubicBezTo>
                  <a:cubicBezTo>
                    <a:pt x="329" y="47"/>
                    <a:pt x="329" y="47"/>
                    <a:pt x="329" y="47"/>
                  </a:cubicBezTo>
                  <a:cubicBezTo>
                    <a:pt x="328" y="46"/>
                    <a:pt x="327" y="46"/>
                    <a:pt x="325" y="45"/>
                  </a:cubicBezTo>
                  <a:cubicBezTo>
                    <a:pt x="321" y="43"/>
                    <a:pt x="317" y="45"/>
                    <a:pt x="315" y="49"/>
                  </a:cubicBezTo>
                  <a:cubicBezTo>
                    <a:pt x="313" y="53"/>
                    <a:pt x="315" y="58"/>
                    <a:pt x="319" y="60"/>
                  </a:cubicBezTo>
                  <a:moveTo>
                    <a:pt x="8" y="17"/>
                  </a:moveTo>
                  <a:cubicBezTo>
                    <a:pt x="25" y="17"/>
                    <a:pt x="42" y="16"/>
                    <a:pt x="59" y="16"/>
                  </a:cubicBezTo>
                  <a:cubicBezTo>
                    <a:pt x="82" y="16"/>
                    <a:pt x="105" y="17"/>
                    <a:pt x="127" y="18"/>
                  </a:cubicBezTo>
                  <a:cubicBezTo>
                    <a:pt x="132" y="19"/>
                    <a:pt x="136" y="15"/>
                    <a:pt x="136" y="11"/>
                  </a:cubicBezTo>
                  <a:cubicBezTo>
                    <a:pt x="136" y="6"/>
                    <a:pt x="133" y="3"/>
                    <a:pt x="128" y="2"/>
                  </a:cubicBezTo>
                  <a:cubicBezTo>
                    <a:pt x="105" y="1"/>
                    <a:pt x="82" y="0"/>
                    <a:pt x="59" y="0"/>
                  </a:cubicBezTo>
                  <a:cubicBezTo>
                    <a:pt x="42" y="0"/>
                    <a:pt x="25" y="1"/>
                    <a:pt x="8" y="1"/>
                  </a:cubicBezTo>
                  <a:cubicBezTo>
                    <a:pt x="3" y="1"/>
                    <a:pt x="0" y="5"/>
                    <a:pt x="0" y="9"/>
                  </a:cubicBezTo>
                  <a:cubicBezTo>
                    <a:pt x="0" y="14"/>
                    <a:pt x="4" y="17"/>
                    <a:pt x="8" y="17"/>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49" name="Freeform 43"/>
            <p:cNvSpPr>
              <a:spLocks/>
            </p:cNvSpPr>
            <p:nvPr/>
          </p:nvSpPr>
          <p:spPr bwMode="auto">
            <a:xfrm>
              <a:off x="4106104" y="4861158"/>
              <a:ext cx="2319571" cy="1984186"/>
            </a:xfrm>
            <a:custGeom>
              <a:avLst/>
              <a:gdLst>
                <a:gd name="T0" fmla="*/ 1395 w 1395"/>
                <a:gd name="T1" fmla="*/ 698 h 1193"/>
                <a:gd name="T2" fmla="*/ 697 w 1395"/>
                <a:gd name="T3" fmla="*/ 0 h 1193"/>
                <a:gd name="T4" fmla="*/ 697 w 1395"/>
                <a:gd name="T5" fmla="*/ 249 h 1193"/>
                <a:gd name="T6" fmla="*/ 697 w 1395"/>
                <a:gd name="T7" fmla="*/ 1 h 1193"/>
                <a:gd name="T8" fmla="*/ 0 w 1395"/>
                <a:gd name="T9" fmla="*/ 698 h 1193"/>
                <a:gd name="T10" fmla="*/ 249 w 1395"/>
                <a:gd name="T11" fmla="*/ 698 h 1193"/>
                <a:gd name="T12" fmla="*/ 249 w 1395"/>
                <a:gd name="T13" fmla="*/ 698 h 1193"/>
                <a:gd name="T14" fmla="*/ 697 w 1395"/>
                <a:gd name="T15" fmla="*/ 249 h 1193"/>
                <a:gd name="T16" fmla="*/ 697 w 1395"/>
                <a:gd name="T17" fmla="*/ 249 h 1193"/>
                <a:gd name="T18" fmla="*/ 1146 w 1395"/>
                <a:gd name="T19" fmla="*/ 698 h 1193"/>
                <a:gd name="T20" fmla="*/ 1146 w 1395"/>
                <a:gd name="T21" fmla="*/ 1193 h 1193"/>
                <a:gd name="T22" fmla="*/ 1395 w 1395"/>
                <a:gd name="T23" fmla="*/ 1193 h 1193"/>
                <a:gd name="T24" fmla="*/ 1395 w 1395"/>
                <a:gd name="T25" fmla="*/ 698 h 1193"/>
                <a:gd name="T26" fmla="*/ 1395 w 1395"/>
                <a:gd name="T27" fmla="*/ 698 h 1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95" h="1193">
                  <a:moveTo>
                    <a:pt x="1395" y="698"/>
                  </a:moveTo>
                  <a:cubicBezTo>
                    <a:pt x="1395" y="313"/>
                    <a:pt x="1082" y="1"/>
                    <a:pt x="697" y="0"/>
                  </a:cubicBezTo>
                  <a:cubicBezTo>
                    <a:pt x="697" y="249"/>
                    <a:pt x="697" y="249"/>
                    <a:pt x="697" y="249"/>
                  </a:cubicBezTo>
                  <a:cubicBezTo>
                    <a:pt x="697" y="1"/>
                    <a:pt x="697" y="1"/>
                    <a:pt x="697" y="1"/>
                  </a:cubicBezTo>
                  <a:cubicBezTo>
                    <a:pt x="312" y="1"/>
                    <a:pt x="0" y="313"/>
                    <a:pt x="0" y="698"/>
                  </a:cubicBezTo>
                  <a:cubicBezTo>
                    <a:pt x="249" y="698"/>
                    <a:pt x="249" y="698"/>
                    <a:pt x="249" y="698"/>
                  </a:cubicBezTo>
                  <a:cubicBezTo>
                    <a:pt x="249" y="698"/>
                    <a:pt x="249" y="698"/>
                    <a:pt x="249" y="698"/>
                  </a:cubicBezTo>
                  <a:cubicBezTo>
                    <a:pt x="249" y="450"/>
                    <a:pt x="450" y="249"/>
                    <a:pt x="697" y="249"/>
                  </a:cubicBezTo>
                  <a:cubicBezTo>
                    <a:pt x="697" y="249"/>
                    <a:pt x="697" y="249"/>
                    <a:pt x="697" y="249"/>
                  </a:cubicBezTo>
                  <a:cubicBezTo>
                    <a:pt x="945" y="249"/>
                    <a:pt x="1146" y="450"/>
                    <a:pt x="1146" y="698"/>
                  </a:cubicBezTo>
                  <a:cubicBezTo>
                    <a:pt x="1146" y="1193"/>
                    <a:pt x="1146" y="1193"/>
                    <a:pt x="1146" y="1193"/>
                  </a:cubicBezTo>
                  <a:cubicBezTo>
                    <a:pt x="1395" y="1193"/>
                    <a:pt x="1395" y="1193"/>
                    <a:pt x="1395" y="1193"/>
                  </a:cubicBezTo>
                  <a:cubicBezTo>
                    <a:pt x="1395" y="698"/>
                    <a:pt x="1395" y="698"/>
                    <a:pt x="1395" y="698"/>
                  </a:cubicBezTo>
                  <a:cubicBezTo>
                    <a:pt x="1395" y="698"/>
                    <a:pt x="1395" y="698"/>
                    <a:pt x="1395" y="69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50" name="Freeform 44"/>
            <p:cNvSpPr>
              <a:spLocks/>
            </p:cNvSpPr>
            <p:nvPr/>
          </p:nvSpPr>
          <p:spPr bwMode="auto">
            <a:xfrm>
              <a:off x="3973216" y="6020592"/>
              <a:ext cx="686942" cy="413430"/>
            </a:xfrm>
            <a:custGeom>
              <a:avLst/>
              <a:gdLst>
                <a:gd name="T0" fmla="*/ 8 w 413"/>
                <a:gd name="T1" fmla="*/ 18 h 249"/>
                <a:gd name="T2" fmla="*/ 17 w 413"/>
                <a:gd name="T3" fmla="*/ 0 h 249"/>
                <a:gd name="T4" fmla="*/ 397 w 413"/>
                <a:gd name="T5" fmla="*/ 0 h 249"/>
                <a:gd name="T6" fmla="*/ 405 w 413"/>
                <a:gd name="T7" fmla="*/ 18 h 249"/>
                <a:gd name="T8" fmla="*/ 222 w 413"/>
                <a:gd name="T9" fmla="*/ 238 h 249"/>
                <a:gd name="T10" fmla="*/ 191 w 413"/>
                <a:gd name="T11" fmla="*/ 238 h 249"/>
                <a:gd name="T12" fmla="*/ 8 w 413"/>
                <a:gd name="T13" fmla="*/ 18 h 249"/>
              </a:gdLst>
              <a:ahLst/>
              <a:cxnLst>
                <a:cxn ang="0">
                  <a:pos x="T0" y="T1"/>
                </a:cxn>
                <a:cxn ang="0">
                  <a:pos x="T2" y="T3"/>
                </a:cxn>
                <a:cxn ang="0">
                  <a:pos x="T4" y="T5"/>
                </a:cxn>
                <a:cxn ang="0">
                  <a:pos x="T6" y="T7"/>
                </a:cxn>
                <a:cxn ang="0">
                  <a:pos x="T8" y="T9"/>
                </a:cxn>
                <a:cxn ang="0">
                  <a:pos x="T10" y="T11"/>
                </a:cxn>
                <a:cxn ang="0">
                  <a:pos x="T12" y="T13"/>
                </a:cxn>
              </a:cxnLst>
              <a:rect l="0" t="0" r="r" b="b"/>
              <a:pathLst>
                <a:path w="413" h="249">
                  <a:moveTo>
                    <a:pt x="8" y="18"/>
                  </a:moveTo>
                  <a:cubicBezTo>
                    <a:pt x="0" y="8"/>
                    <a:pt x="3" y="0"/>
                    <a:pt x="17" y="0"/>
                  </a:cubicBezTo>
                  <a:cubicBezTo>
                    <a:pt x="397" y="0"/>
                    <a:pt x="397" y="0"/>
                    <a:pt x="397" y="0"/>
                  </a:cubicBezTo>
                  <a:cubicBezTo>
                    <a:pt x="410" y="0"/>
                    <a:pt x="413" y="8"/>
                    <a:pt x="405" y="18"/>
                  </a:cubicBezTo>
                  <a:cubicBezTo>
                    <a:pt x="222" y="238"/>
                    <a:pt x="222" y="238"/>
                    <a:pt x="222" y="238"/>
                  </a:cubicBezTo>
                  <a:cubicBezTo>
                    <a:pt x="213" y="249"/>
                    <a:pt x="200" y="249"/>
                    <a:pt x="191" y="238"/>
                  </a:cubicBezTo>
                  <a:cubicBezTo>
                    <a:pt x="8" y="18"/>
                    <a:pt x="8" y="18"/>
                    <a:pt x="8" y="1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sp>
          <p:nvSpPr>
            <p:cNvPr id="51" name="Freeform 46"/>
            <p:cNvSpPr>
              <a:spLocks noEditPoints="1"/>
            </p:cNvSpPr>
            <p:nvPr/>
          </p:nvSpPr>
          <p:spPr bwMode="auto">
            <a:xfrm>
              <a:off x="4305788" y="5069280"/>
              <a:ext cx="1932156" cy="1782392"/>
            </a:xfrm>
            <a:custGeom>
              <a:avLst/>
              <a:gdLst>
                <a:gd name="T0" fmla="*/ 1146 w 1162"/>
                <a:gd name="T1" fmla="*/ 1064 h 1072"/>
                <a:gd name="T2" fmla="*/ 1162 w 1162"/>
                <a:gd name="T3" fmla="*/ 1064 h 1072"/>
                <a:gd name="T4" fmla="*/ 1154 w 1162"/>
                <a:gd name="T5" fmla="*/ 936 h 1072"/>
                <a:gd name="T6" fmla="*/ 1146 w 1162"/>
                <a:gd name="T7" fmla="*/ 624 h 1072"/>
                <a:gd name="T8" fmla="*/ 1146 w 1162"/>
                <a:gd name="T9" fmla="*/ 744 h 1072"/>
                <a:gd name="T10" fmla="*/ 1162 w 1162"/>
                <a:gd name="T11" fmla="*/ 744 h 1072"/>
                <a:gd name="T12" fmla="*/ 1162 w 1162"/>
                <a:gd name="T13" fmla="*/ 624 h 1072"/>
                <a:gd name="T14" fmla="*/ 1146 w 1162"/>
                <a:gd name="T15" fmla="*/ 624 h 1072"/>
                <a:gd name="T16" fmla="*/ 1135 w 1162"/>
                <a:gd name="T17" fmla="*/ 427 h 1072"/>
                <a:gd name="T18" fmla="*/ 1151 w 1162"/>
                <a:gd name="T19" fmla="*/ 423 h 1072"/>
                <a:gd name="T20" fmla="*/ 1099 w 1162"/>
                <a:gd name="T21" fmla="*/ 305 h 1072"/>
                <a:gd name="T22" fmla="*/ 1096 w 1162"/>
                <a:gd name="T23" fmla="*/ 316 h 1072"/>
                <a:gd name="T24" fmla="*/ 976 w 1162"/>
                <a:gd name="T25" fmla="*/ 161 h 1072"/>
                <a:gd name="T26" fmla="*/ 986 w 1162"/>
                <a:gd name="T27" fmla="*/ 149 h 1072"/>
                <a:gd name="T28" fmla="*/ 876 w 1162"/>
                <a:gd name="T29" fmla="*/ 82 h 1072"/>
                <a:gd name="T30" fmla="*/ 576 w 1162"/>
                <a:gd name="T31" fmla="*/ 16 h 1072"/>
                <a:gd name="T32" fmla="*/ 640 w 1162"/>
                <a:gd name="T33" fmla="*/ 19 h 1072"/>
                <a:gd name="T34" fmla="*/ 704 w 1162"/>
                <a:gd name="T35" fmla="*/ 20 h 1072"/>
                <a:gd name="T36" fmla="*/ 641 w 1162"/>
                <a:gd name="T37" fmla="*/ 3 h 1072"/>
                <a:gd name="T38" fmla="*/ 576 w 1162"/>
                <a:gd name="T39" fmla="*/ 0 h 1072"/>
                <a:gd name="T40" fmla="*/ 576 w 1162"/>
                <a:gd name="T41" fmla="*/ 16 h 1072"/>
                <a:gd name="T42" fmla="*/ 383 w 1162"/>
                <a:gd name="T43" fmla="*/ 49 h 1072"/>
                <a:gd name="T44" fmla="*/ 377 w 1162"/>
                <a:gd name="T45" fmla="*/ 34 h 1072"/>
                <a:gd name="T46" fmla="*/ 264 w 1162"/>
                <a:gd name="T47" fmla="*/ 95 h 1072"/>
                <a:gd name="T48" fmla="*/ 62 w 1162"/>
                <a:gd name="T49" fmla="*/ 324 h 1072"/>
                <a:gd name="T50" fmla="*/ 125 w 1162"/>
                <a:gd name="T51" fmla="*/ 214 h 1072"/>
                <a:gd name="T52" fmla="*/ 48 w 1162"/>
                <a:gd name="T53" fmla="*/ 317 h 1072"/>
                <a:gd name="T54" fmla="*/ 62 w 1162"/>
                <a:gd name="T55" fmla="*/ 324 h 1072"/>
                <a:gd name="T56" fmla="*/ 16 w 1162"/>
                <a:gd name="T57" fmla="*/ 634 h 1072"/>
                <a:gd name="T58" fmla="*/ 16 w 1162"/>
                <a:gd name="T59" fmla="*/ 584 h 1072"/>
                <a:gd name="T60" fmla="*/ 10 w 1162"/>
                <a:gd name="T61" fmla="*/ 506 h 1072"/>
                <a:gd name="T62" fmla="*/ 0 w 1162"/>
                <a:gd name="T63" fmla="*/ 584 h 1072"/>
                <a:gd name="T64" fmla="*/ 0 w 1162"/>
                <a:gd name="T65" fmla="*/ 634 h 1072"/>
                <a:gd name="T66" fmla="*/ 16 w 1162"/>
                <a:gd name="T67" fmla="*/ 634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62" h="1072">
                  <a:moveTo>
                    <a:pt x="1146" y="944"/>
                  </a:moveTo>
                  <a:cubicBezTo>
                    <a:pt x="1146" y="984"/>
                    <a:pt x="1146" y="1024"/>
                    <a:pt x="1146" y="1064"/>
                  </a:cubicBezTo>
                  <a:cubicBezTo>
                    <a:pt x="1146" y="1069"/>
                    <a:pt x="1150" y="1072"/>
                    <a:pt x="1154" y="1072"/>
                  </a:cubicBezTo>
                  <a:cubicBezTo>
                    <a:pt x="1158" y="1072"/>
                    <a:pt x="1162" y="1069"/>
                    <a:pt x="1162" y="1064"/>
                  </a:cubicBezTo>
                  <a:cubicBezTo>
                    <a:pt x="1162" y="1024"/>
                    <a:pt x="1162" y="984"/>
                    <a:pt x="1162" y="944"/>
                  </a:cubicBezTo>
                  <a:cubicBezTo>
                    <a:pt x="1162" y="940"/>
                    <a:pt x="1158" y="936"/>
                    <a:pt x="1154" y="936"/>
                  </a:cubicBezTo>
                  <a:cubicBezTo>
                    <a:pt x="1150" y="936"/>
                    <a:pt x="1146" y="940"/>
                    <a:pt x="1146" y="944"/>
                  </a:cubicBezTo>
                  <a:moveTo>
                    <a:pt x="1146" y="624"/>
                  </a:moveTo>
                  <a:cubicBezTo>
                    <a:pt x="1146" y="629"/>
                    <a:pt x="1146" y="635"/>
                    <a:pt x="1146" y="640"/>
                  </a:cubicBezTo>
                  <a:cubicBezTo>
                    <a:pt x="1146" y="675"/>
                    <a:pt x="1146" y="710"/>
                    <a:pt x="1146" y="744"/>
                  </a:cubicBezTo>
                  <a:cubicBezTo>
                    <a:pt x="1146" y="749"/>
                    <a:pt x="1150" y="752"/>
                    <a:pt x="1154" y="752"/>
                  </a:cubicBezTo>
                  <a:cubicBezTo>
                    <a:pt x="1158" y="752"/>
                    <a:pt x="1162" y="749"/>
                    <a:pt x="1162" y="744"/>
                  </a:cubicBezTo>
                  <a:cubicBezTo>
                    <a:pt x="1162" y="710"/>
                    <a:pt x="1162" y="675"/>
                    <a:pt x="1162" y="640"/>
                  </a:cubicBezTo>
                  <a:cubicBezTo>
                    <a:pt x="1162" y="635"/>
                    <a:pt x="1162" y="630"/>
                    <a:pt x="1162" y="624"/>
                  </a:cubicBezTo>
                  <a:cubicBezTo>
                    <a:pt x="1162" y="620"/>
                    <a:pt x="1159" y="616"/>
                    <a:pt x="1154" y="616"/>
                  </a:cubicBezTo>
                  <a:cubicBezTo>
                    <a:pt x="1150" y="616"/>
                    <a:pt x="1146" y="620"/>
                    <a:pt x="1146" y="624"/>
                  </a:cubicBezTo>
                  <a:moveTo>
                    <a:pt x="1096" y="316"/>
                  </a:moveTo>
                  <a:cubicBezTo>
                    <a:pt x="1113" y="351"/>
                    <a:pt x="1127" y="388"/>
                    <a:pt x="1135" y="427"/>
                  </a:cubicBezTo>
                  <a:cubicBezTo>
                    <a:pt x="1136" y="431"/>
                    <a:pt x="1140" y="434"/>
                    <a:pt x="1145" y="433"/>
                  </a:cubicBezTo>
                  <a:cubicBezTo>
                    <a:pt x="1149" y="432"/>
                    <a:pt x="1152" y="428"/>
                    <a:pt x="1151" y="423"/>
                  </a:cubicBezTo>
                  <a:cubicBezTo>
                    <a:pt x="1142" y="384"/>
                    <a:pt x="1128" y="345"/>
                    <a:pt x="1110" y="309"/>
                  </a:cubicBezTo>
                  <a:cubicBezTo>
                    <a:pt x="1108" y="305"/>
                    <a:pt x="1103" y="303"/>
                    <a:pt x="1099" y="305"/>
                  </a:cubicBezTo>
                  <a:cubicBezTo>
                    <a:pt x="1095" y="307"/>
                    <a:pt x="1094" y="312"/>
                    <a:pt x="1096" y="316"/>
                  </a:cubicBezTo>
                  <a:cubicBezTo>
                    <a:pt x="1096" y="316"/>
                    <a:pt x="1096" y="316"/>
                    <a:pt x="1096" y="316"/>
                  </a:cubicBezTo>
                  <a:moveTo>
                    <a:pt x="879" y="93"/>
                  </a:moveTo>
                  <a:cubicBezTo>
                    <a:pt x="914" y="112"/>
                    <a:pt x="946" y="135"/>
                    <a:pt x="976" y="161"/>
                  </a:cubicBezTo>
                  <a:cubicBezTo>
                    <a:pt x="979" y="164"/>
                    <a:pt x="984" y="164"/>
                    <a:pt x="987" y="161"/>
                  </a:cubicBezTo>
                  <a:cubicBezTo>
                    <a:pt x="990" y="157"/>
                    <a:pt x="989" y="152"/>
                    <a:pt x="986" y="149"/>
                  </a:cubicBezTo>
                  <a:cubicBezTo>
                    <a:pt x="956" y="122"/>
                    <a:pt x="922" y="99"/>
                    <a:pt x="887" y="79"/>
                  </a:cubicBezTo>
                  <a:cubicBezTo>
                    <a:pt x="883" y="77"/>
                    <a:pt x="878" y="78"/>
                    <a:pt x="876" y="82"/>
                  </a:cubicBezTo>
                  <a:cubicBezTo>
                    <a:pt x="874" y="86"/>
                    <a:pt x="875" y="91"/>
                    <a:pt x="879" y="93"/>
                  </a:cubicBezTo>
                  <a:moveTo>
                    <a:pt x="576" y="16"/>
                  </a:moveTo>
                  <a:cubicBezTo>
                    <a:pt x="578" y="16"/>
                    <a:pt x="580" y="16"/>
                    <a:pt x="582" y="16"/>
                  </a:cubicBezTo>
                  <a:cubicBezTo>
                    <a:pt x="601" y="16"/>
                    <a:pt x="620" y="17"/>
                    <a:pt x="640" y="19"/>
                  </a:cubicBezTo>
                  <a:cubicBezTo>
                    <a:pt x="658" y="21"/>
                    <a:pt x="676" y="23"/>
                    <a:pt x="694" y="27"/>
                  </a:cubicBezTo>
                  <a:cubicBezTo>
                    <a:pt x="699" y="27"/>
                    <a:pt x="703" y="25"/>
                    <a:pt x="704" y="20"/>
                  </a:cubicBezTo>
                  <a:cubicBezTo>
                    <a:pt x="704" y="16"/>
                    <a:pt x="702" y="12"/>
                    <a:pt x="697" y="11"/>
                  </a:cubicBezTo>
                  <a:cubicBezTo>
                    <a:pt x="679" y="7"/>
                    <a:pt x="660" y="5"/>
                    <a:pt x="641" y="3"/>
                  </a:cubicBezTo>
                  <a:cubicBezTo>
                    <a:pt x="621" y="1"/>
                    <a:pt x="601" y="0"/>
                    <a:pt x="582" y="0"/>
                  </a:cubicBezTo>
                  <a:cubicBezTo>
                    <a:pt x="580" y="0"/>
                    <a:pt x="578" y="0"/>
                    <a:pt x="576" y="0"/>
                  </a:cubicBezTo>
                  <a:cubicBezTo>
                    <a:pt x="572" y="0"/>
                    <a:pt x="568" y="4"/>
                    <a:pt x="568" y="8"/>
                  </a:cubicBezTo>
                  <a:cubicBezTo>
                    <a:pt x="568" y="13"/>
                    <a:pt x="572" y="16"/>
                    <a:pt x="576" y="16"/>
                  </a:cubicBezTo>
                  <a:moveTo>
                    <a:pt x="275" y="98"/>
                  </a:moveTo>
                  <a:cubicBezTo>
                    <a:pt x="309" y="78"/>
                    <a:pt x="345" y="62"/>
                    <a:pt x="383" y="49"/>
                  </a:cubicBezTo>
                  <a:cubicBezTo>
                    <a:pt x="387" y="47"/>
                    <a:pt x="389" y="43"/>
                    <a:pt x="388" y="39"/>
                  </a:cubicBezTo>
                  <a:cubicBezTo>
                    <a:pt x="386" y="35"/>
                    <a:pt x="382" y="32"/>
                    <a:pt x="377" y="34"/>
                  </a:cubicBezTo>
                  <a:cubicBezTo>
                    <a:pt x="339" y="47"/>
                    <a:pt x="302" y="63"/>
                    <a:pt x="267" y="84"/>
                  </a:cubicBezTo>
                  <a:cubicBezTo>
                    <a:pt x="263" y="86"/>
                    <a:pt x="262" y="91"/>
                    <a:pt x="264" y="95"/>
                  </a:cubicBezTo>
                  <a:cubicBezTo>
                    <a:pt x="266" y="99"/>
                    <a:pt x="271" y="100"/>
                    <a:pt x="275" y="98"/>
                  </a:cubicBezTo>
                  <a:moveTo>
                    <a:pt x="62" y="324"/>
                  </a:moveTo>
                  <a:cubicBezTo>
                    <a:pt x="79" y="289"/>
                    <a:pt x="101" y="255"/>
                    <a:pt x="126" y="225"/>
                  </a:cubicBezTo>
                  <a:cubicBezTo>
                    <a:pt x="129" y="222"/>
                    <a:pt x="128" y="216"/>
                    <a:pt x="125" y="214"/>
                  </a:cubicBezTo>
                  <a:cubicBezTo>
                    <a:pt x="121" y="211"/>
                    <a:pt x="116" y="211"/>
                    <a:pt x="113" y="215"/>
                  </a:cubicBezTo>
                  <a:cubicBezTo>
                    <a:pt x="88" y="246"/>
                    <a:pt x="66" y="281"/>
                    <a:pt x="48" y="317"/>
                  </a:cubicBezTo>
                  <a:cubicBezTo>
                    <a:pt x="46" y="321"/>
                    <a:pt x="48" y="326"/>
                    <a:pt x="52" y="328"/>
                  </a:cubicBezTo>
                  <a:cubicBezTo>
                    <a:pt x="56" y="330"/>
                    <a:pt x="61" y="328"/>
                    <a:pt x="62" y="324"/>
                  </a:cubicBezTo>
                  <a:cubicBezTo>
                    <a:pt x="62" y="324"/>
                    <a:pt x="62" y="324"/>
                    <a:pt x="62" y="324"/>
                  </a:cubicBezTo>
                  <a:moveTo>
                    <a:pt x="16" y="634"/>
                  </a:moveTo>
                  <a:cubicBezTo>
                    <a:pt x="16" y="634"/>
                    <a:pt x="16" y="634"/>
                    <a:pt x="16" y="634"/>
                  </a:cubicBezTo>
                  <a:cubicBezTo>
                    <a:pt x="16" y="617"/>
                    <a:pt x="16" y="601"/>
                    <a:pt x="16" y="584"/>
                  </a:cubicBezTo>
                  <a:cubicBezTo>
                    <a:pt x="16" y="561"/>
                    <a:pt x="16" y="537"/>
                    <a:pt x="17" y="514"/>
                  </a:cubicBezTo>
                  <a:cubicBezTo>
                    <a:pt x="18" y="510"/>
                    <a:pt x="14" y="506"/>
                    <a:pt x="10" y="506"/>
                  </a:cubicBezTo>
                  <a:cubicBezTo>
                    <a:pt x="5" y="506"/>
                    <a:pt x="2" y="509"/>
                    <a:pt x="1" y="514"/>
                  </a:cubicBezTo>
                  <a:cubicBezTo>
                    <a:pt x="0" y="537"/>
                    <a:pt x="0" y="561"/>
                    <a:pt x="0" y="584"/>
                  </a:cubicBezTo>
                  <a:cubicBezTo>
                    <a:pt x="0" y="601"/>
                    <a:pt x="0" y="617"/>
                    <a:pt x="0" y="634"/>
                  </a:cubicBezTo>
                  <a:cubicBezTo>
                    <a:pt x="0" y="634"/>
                    <a:pt x="0" y="634"/>
                    <a:pt x="0" y="634"/>
                  </a:cubicBezTo>
                  <a:cubicBezTo>
                    <a:pt x="0" y="638"/>
                    <a:pt x="4" y="642"/>
                    <a:pt x="8" y="642"/>
                  </a:cubicBezTo>
                  <a:cubicBezTo>
                    <a:pt x="13" y="642"/>
                    <a:pt x="16" y="638"/>
                    <a:pt x="16" y="634"/>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n-lt"/>
                <a:ea typeface="+mn-ea"/>
                <a:cs typeface="+mn-ea"/>
                <a:sym typeface="+mn-lt"/>
              </a:endParaRPr>
            </a:p>
          </p:txBody>
        </p:sp>
      </p:grpSp>
      <p:grpSp>
        <p:nvGrpSpPr>
          <p:cNvPr id="52" name="Group 29"/>
          <p:cNvGrpSpPr/>
          <p:nvPr/>
        </p:nvGrpSpPr>
        <p:grpSpPr>
          <a:xfrm>
            <a:off x="3302693" y="5423104"/>
            <a:ext cx="227578" cy="331965"/>
            <a:chOff x="3582988" y="3510757"/>
            <a:chExt cx="319088" cy="465138"/>
          </a:xfrm>
          <a:solidFill>
            <a:schemeClr val="accent1"/>
          </a:solidFill>
        </p:grpSpPr>
        <p:sp>
          <p:nvSpPr>
            <p:cNvPr id="53"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sp>
          <p:nvSpPr>
            <p:cNvPr id="54"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grpSp>
      <p:grpSp>
        <p:nvGrpSpPr>
          <p:cNvPr id="55" name="Group 32"/>
          <p:cNvGrpSpPr/>
          <p:nvPr/>
        </p:nvGrpSpPr>
        <p:grpSpPr>
          <a:xfrm>
            <a:off x="3266120" y="3581962"/>
            <a:ext cx="331176" cy="331397"/>
            <a:chOff x="4439444" y="2582069"/>
            <a:chExt cx="464344" cy="464344"/>
          </a:xfrm>
          <a:solidFill>
            <a:schemeClr val="bg1">
              <a:lumMod val="65000"/>
            </a:schemeClr>
          </a:solidFill>
        </p:grpSpPr>
        <p:sp>
          <p:nvSpPr>
            <p:cNvPr id="56"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sp>
          <p:nvSpPr>
            <p:cNvPr id="57"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sp>
          <p:nvSpPr>
            <p:cNvPr id="58"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grpSp>
      <p:grpSp>
        <p:nvGrpSpPr>
          <p:cNvPr id="59" name="Group 36"/>
          <p:cNvGrpSpPr/>
          <p:nvPr/>
        </p:nvGrpSpPr>
        <p:grpSpPr>
          <a:xfrm>
            <a:off x="4253180" y="2054657"/>
            <a:ext cx="331176" cy="331397"/>
            <a:chOff x="4439444" y="1652588"/>
            <a:chExt cx="464344" cy="464344"/>
          </a:xfrm>
          <a:solidFill>
            <a:schemeClr val="accent1"/>
          </a:solidFill>
        </p:grpSpPr>
        <p:sp>
          <p:nvSpPr>
            <p:cNvPr id="60"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sp>
          <p:nvSpPr>
            <p:cNvPr id="61"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sp>
          <p:nvSpPr>
            <p:cNvPr id="62"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dirty="0">
                <a:solidFill>
                  <a:schemeClr val="tx1">
                    <a:lumMod val="65000"/>
                    <a:lumOff val="35000"/>
                  </a:schemeClr>
                </a:solidFill>
                <a:latin typeface="+mn-lt"/>
                <a:ea typeface="+mn-ea"/>
                <a:cs typeface="+mn-ea"/>
                <a:sym typeface="+mn-lt"/>
              </a:endParaRPr>
            </a:p>
          </p:txBody>
        </p:sp>
      </p:grpSp>
      <p:sp>
        <p:nvSpPr>
          <p:cNvPr id="63" name="AutoShape 46"/>
          <p:cNvSpPr>
            <a:spLocks/>
          </p:cNvSpPr>
          <p:nvPr/>
        </p:nvSpPr>
        <p:spPr bwMode="auto">
          <a:xfrm>
            <a:off x="5713379" y="1796181"/>
            <a:ext cx="331176" cy="3313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64" fontAlgn="base" hangingPunct="0">
              <a:spcBef>
                <a:spcPct val="0"/>
              </a:spcBef>
              <a:spcAft>
                <a:spcPct val="0"/>
              </a:spcAft>
            </a:pPr>
            <a:endParaRPr lang="en-US" sz="1600" dirty="0">
              <a:solidFill>
                <a:schemeClr val="tx1">
                  <a:lumMod val="65000"/>
                  <a:lumOff val="35000"/>
                </a:schemeClr>
              </a:solidFill>
              <a:effectLst>
                <a:outerShdw blurRad="38100" dist="38100" dir="2700000" algn="tl">
                  <a:srgbClr val="000000"/>
                </a:outerShdw>
              </a:effectLst>
              <a:cs typeface="+mn-ea"/>
              <a:sym typeface="+mn-lt"/>
            </a:endParaRPr>
          </a:p>
        </p:txBody>
      </p:sp>
      <p:grpSp>
        <p:nvGrpSpPr>
          <p:cNvPr id="64" name="Group 24"/>
          <p:cNvGrpSpPr/>
          <p:nvPr/>
        </p:nvGrpSpPr>
        <p:grpSpPr>
          <a:xfrm>
            <a:off x="8576833" y="3262898"/>
            <a:ext cx="331176" cy="331397"/>
            <a:chOff x="8216107" y="2577307"/>
            <a:chExt cx="464344" cy="464344"/>
          </a:xfrm>
          <a:solidFill>
            <a:schemeClr val="bg1">
              <a:lumMod val="65000"/>
            </a:schemeClr>
          </a:solidFill>
        </p:grpSpPr>
        <p:sp>
          <p:nvSpPr>
            <p:cNvPr id="65"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sz="1600" dirty="0">
                <a:solidFill>
                  <a:schemeClr val="tx1">
                    <a:lumMod val="65000"/>
                    <a:lumOff val="35000"/>
                  </a:schemeClr>
                </a:solidFill>
                <a:effectLst>
                  <a:outerShdw blurRad="38100" dist="38100" dir="2700000" algn="tl">
                    <a:srgbClr val="000000"/>
                  </a:outerShdw>
                </a:effectLst>
                <a:cs typeface="+mn-ea"/>
                <a:sym typeface="+mn-lt"/>
              </a:endParaRPr>
            </a:p>
          </p:txBody>
        </p:sp>
        <p:sp>
          <p:nvSpPr>
            <p:cNvPr id="66"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sz="1600" dirty="0">
                <a:solidFill>
                  <a:schemeClr val="tx1">
                    <a:lumMod val="65000"/>
                    <a:lumOff val="35000"/>
                  </a:schemeClr>
                </a:solidFill>
                <a:effectLst>
                  <a:outerShdw blurRad="38100" dist="38100" dir="2700000" algn="tl">
                    <a:srgbClr val="000000"/>
                  </a:outerShdw>
                </a:effectLst>
                <a:cs typeface="+mn-ea"/>
                <a:sym typeface="+mn-lt"/>
              </a:endParaRPr>
            </a:p>
          </p:txBody>
        </p:sp>
        <p:sp>
          <p:nvSpPr>
            <p:cNvPr id="67"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sz="1600" dirty="0">
                <a:solidFill>
                  <a:schemeClr val="tx1">
                    <a:lumMod val="65000"/>
                    <a:lumOff val="35000"/>
                  </a:schemeClr>
                </a:solidFill>
                <a:effectLst>
                  <a:outerShdw blurRad="38100" dist="38100" dir="2700000" algn="tl">
                    <a:srgbClr val="000000"/>
                  </a:outerShdw>
                </a:effectLst>
                <a:cs typeface="+mn-ea"/>
                <a:sym typeface="+mn-lt"/>
              </a:endParaRPr>
            </a:p>
          </p:txBody>
        </p:sp>
        <p:sp>
          <p:nvSpPr>
            <p:cNvPr id="68"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564" fontAlgn="base" hangingPunct="0">
                <a:spcBef>
                  <a:spcPct val="0"/>
                </a:spcBef>
                <a:spcAft>
                  <a:spcPct val="0"/>
                </a:spcAft>
              </a:pPr>
              <a:endParaRPr lang="en-US" sz="1600" dirty="0">
                <a:solidFill>
                  <a:schemeClr val="tx1">
                    <a:lumMod val="65000"/>
                    <a:lumOff val="35000"/>
                  </a:schemeClr>
                </a:solidFill>
                <a:effectLst>
                  <a:outerShdw blurRad="38100" dist="38100" dir="2700000" algn="tl">
                    <a:srgbClr val="000000"/>
                  </a:outerShdw>
                </a:effectLst>
                <a:cs typeface="+mn-ea"/>
                <a:sym typeface="+mn-lt"/>
              </a:endParaRPr>
            </a:p>
          </p:txBody>
        </p:sp>
      </p:grpSp>
      <p:grpSp>
        <p:nvGrpSpPr>
          <p:cNvPr id="69" name="组合 108"/>
          <p:cNvGrpSpPr>
            <a:grpSpLocks/>
          </p:cNvGrpSpPr>
          <p:nvPr/>
        </p:nvGrpSpPr>
        <p:grpSpPr bwMode="auto">
          <a:xfrm>
            <a:off x="527316" y="2010179"/>
            <a:ext cx="3758228" cy="1207151"/>
            <a:chOff x="5887463" y="672761"/>
            <a:chExt cx="2819482" cy="904746"/>
          </a:xfrm>
        </p:grpSpPr>
        <p:sp>
          <p:nvSpPr>
            <p:cNvPr id="70" name="Content Placeholder 2"/>
            <p:cNvSpPr txBox="1">
              <a:spLocks/>
            </p:cNvSpPr>
            <p:nvPr/>
          </p:nvSpPr>
          <p:spPr>
            <a:xfrm>
              <a:off x="5887463" y="902916"/>
              <a:ext cx="2819482"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dirty="0">
                  <a:solidFill>
                    <a:schemeClr val="tx1">
                      <a:lumMod val="75000"/>
                      <a:lumOff val="25000"/>
                    </a:schemeClr>
                  </a:solidFill>
                  <a:latin typeface="微软雅黑" pitchFamily="34" charset="-122"/>
                  <a:ea typeface="微软雅黑" pitchFamily="34" charset="-122"/>
                </a:rPr>
                <a:t>。</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71" name="文本框 17"/>
            <p:cNvSpPr txBox="1">
              <a:spLocks noChangeArrowheads="1"/>
            </p:cNvSpPr>
            <p:nvPr/>
          </p:nvSpPr>
          <p:spPr bwMode="auto">
            <a:xfrm>
              <a:off x="6358171" y="672761"/>
              <a:ext cx="2348774" cy="22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在此添加标题</a:t>
              </a:r>
              <a:endParaRPr lang="id-ID" altLang="zh-CN"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72" name="组合 111"/>
          <p:cNvGrpSpPr>
            <a:grpSpLocks/>
          </p:cNvGrpSpPr>
          <p:nvPr/>
        </p:nvGrpSpPr>
        <p:grpSpPr bwMode="auto">
          <a:xfrm>
            <a:off x="135323" y="3491743"/>
            <a:ext cx="3130799" cy="1207151"/>
            <a:chOff x="6358171" y="672761"/>
            <a:chExt cx="2348774" cy="904746"/>
          </a:xfrm>
        </p:grpSpPr>
        <p:sp>
          <p:nvSpPr>
            <p:cNvPr id="73" name="Content Placeholder 2"/>
            <p:cNvSpPr txBox="1">
              <a:spLocks/>
            </p:cNvSpPr>
            <p:nvPr/>
          </p:nvSpPr>
          <p:spPr>
            <a:xfrm>
              <a:off x="6358171" y="902916"/>
              <a:ext cx="2348774"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dirty="0">
                  <a:solidFill>
                    <a:schemeClr val="tx1">
                      <a:lumMod val="75000"/>
                      <a:lumOff val="25000"/>
                    </a:schemeClr>
                  </a:solidFill>
                  <a:latin typeface="微软雅黑" pitchFamily="34" charset="-122"/>
                  <a:ea typeface="微软雅黑" pitchFamily="34" charset="-122"/>
                </a:rPr>
                <a:t>。</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74" name="文本框 17"/>
            <p:cNvSpPr txBox="1">
              <a:spLocks noChangeArrowheads="1"/>
            </p:cNvSpPr>
            <p:nvPr/>
          </p:nvSpPr>
          <p:spPr bwMode="auto">
            <a:xfrm>
              <a:off x="6358171" y="672761"/>
              <a:ext cx="2348774" cy="22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在此添加标题</a:t>
              </a:r>
              <a:endParaRPr lang="id-ID" altLang="zh-CN"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75" name="组合 114"/>
          <p:cNvGrpSpPr>
            <a:grpSpLocks/>
          </p:cNvGrpSpPr>
          <p:nvPr/>
        </p:nvGrpSpPr>
        <p:grpSpPr bwMode="auto">
          <a:xfrm>
            <a:off x="135323" y="5360122"/>
            <a:ext cx="3130799" cy="1207151"/>
            <a:chOff x="6358171" y="672761"/>
            <a:chExt cx="2348774" cy="904746"/>
          </a:xfrm>
        </p:grpSpPr>
        <p:sp>
          <p:nvSpPr>
            <p:cNvPr id="76" name="Content Placeholder 2"/>
            <p:cNvSpPr txBox="1">
              <a:spLocks/>
            </p:cNvSpPr>
            <p:nvPr/>
          </p:nvSpPr>
          <p:spPr>
            <a:xfrm>
              <a:off x="6358171" y="902916"/>
              <a:ext cx="2348774"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dirty="0">
                  <a:solidFill>
                    <a:schemeClr val="tx1">
                      <a:lumMod val="75000"/>
                      <a:lumOff val="25000"/>
                    </a:schemeClr>
                  </a:solidFill>
                  <a:latin typeface="微软雅黑" pitchFamily="34" charset="-122"/>
                  <a:ea typeface="微软雅黑" pitchFamily="34" charset="-122"/>
                </a:rPr>
                <a:t>。</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77" name="文本框 17"/>
            <p:cNvSpPr txBox="1">
              <a:spLocks noChangeArrowheads="1"/>
            </p:cNvSpPr>
            <p:nvPr/>
          </p:nvSpPr>
          <p:spPr bwMode="auto">
            <a:xfrm>
              <a:off x="6358171" y="672761"/>
              <a:ext cx="2348774" cy="22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在此添加标题</a:t>
              </a:r>
              <a:endParaRPr lang="id-ID" altLang="zh-CN"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78" name="组合 117"/>
          <p:cNvGrpSpPr>
            <a:grpSpLocks/>
          </p:cNvGrpSpPr>
          <p:nvPr/>
        </p:nvGrpSpPr>
        <p:grpSpPr bwMode="auto">
          <a:xfrm>
            <a:off x="8919364" y="3249044"/>
            <a:ext cx="3157860" cy="1207151"/>
            <a:chOff x="6358171" y="672761"/>
            <a:chExt cx="2369075" cy="904746"/>
          </a:xfrm>
        </p:grpSpPr>
        <p:sp>
          <p:nvSpPr>
            <p:cNvPr id="79" name="Content Placeholder 2"/>
            <p:cNvSpPr txBox="1">
              <a:spLocks/>
            </p:cNvSpPr>
            <p:nvPr/>
          </p:nvSpPr>
          <p:spPr>
            <a:xfrm>
              <a:off x="6358171" y="902916"/>
              <a:ext cx="2369075"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dirty="0">
                  <a:solidFill>
                    <a:schemeClr val="tx1">
                      <a:lumMod val="75000"/>
                      <a:lumOff val="25000"/>
                    </a:schemeClr>
                  </a:solidFill>
                  <a:latin typeface="微软雅黑" pitchFamily="34" charset="-122"/>
                  <a:ea typeface="微软雅黑" pitchFamily="34" charset="-122"/>
                </a:rPr>
                <a:t>。</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80" name="文本框 17"/>
            <p:cNvSpPr txBox="1">
              <a:spLocks noChangeArrowheads="1"/>
            </p:cNvSpPr>
            <p:nvPr/>
          </p:nvSpPr>
          <p:spPr bwMode="auto">
            <a:xfrm>
              <a:off x="6358171" y="672761"/>
              <a:ext cx="2048635" cy="22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在此添加标题</a:t>
              </a:r>
              <a:endParaRPr lang="id-ID" altLang="zh-CN"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81" name="组合 120"/>
          <p:cNvGrpSpPr>
            <a:grpSpLocks/>
          </p:cNvGrpSpPr>
          <p:nvPr/>
        </p:nvGrpSpPr>
        <p:grpSpPr bwMode="auto">
          <a:xfrm>
            <a:off x="6188633" y="1726075"/>
            <a:ext cx="3746503" cy="1207151"/>
            <a:chOff x="6358170" y="672761"/>
            <a:chExt cx="2810684" cy="904746"/>
          </a:xfrm>
        </p:grpSpPr>
        <p:sp>
          <p:nvSpPr>
            <p:cNvPr id="82" name="Content Placeholder 2"/>
            <p:cNvSpPr txBox="1">
              <a:spLocks/>
            </p:cNvSpPr>
            <p:nvPr/>
          </p:nvSpPr>
          <p:spPr>
            <a:xfrm>
              <a:off x="6358170" y="902916"/>
              <a:ext cx="2810684"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dirty="0">
                  <a:solidFill>
                    <a:schemeClr val="tx1">
                      <a:lumMod val="75000"/>
                      <a:lumOff val="25000"/>
                    </a:schemeClr>
                  </a:solidFill>
                  <a:latin typeface="微软雅黑" pitchFamily="34" charset="-122"/>
                  <a:ea typeface="微软雅黑" pitchFamily="34" charset="-122"/>
                </a:rPr>
                <a:t>。</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83" name="文本框 17"/>
            <p:cNvSpPr txBox="1">
              <a:spLocks noChangeArrowheads="1"/>
            </p:cNvSpPr>
            <p:nvPr/>
          </p:nvSpPr>
          <p:spPr bwMode="auto">
            <a:xfrm>
              <a:off x="6358171" y="672761"/>
              <a:ext cx="2048635" cy="22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在此添加标题</a:t>
              </a:r>
              <a:endParaRPr lang="id-ID" altLang="zh-CN"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sp>
        <p:nvSpPr>
          <p:cNvPr id="86" name="文本框 29"/>
          <p:cNvSpPr>
            <a:spLocks noChangeArrowheads="1"/>
          </p:cNvSpPr>
          <p:nvPr/>
        </p:nvSpPr>
        <p:spPr bwMode="auto">
          <a:xfrm>
            <a:off x="1257496" y="227817"/>
            <a:ext cx="2558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理论意义</a:t>
            </a:r>
          </a:p>
        </p:txBody>
      </p:sp>
    </p:spTree>
    <p:extLst>
      <p:ext uri="{BB962C8B-B14F-4D97-AF65-F5344CB8AC3E}">
        <p14:creationId xmlns:p14="http://schemas.microsoft.com/office/powerpoint/2010/main" val="3091143703"/>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ppt_w</p:attrName>
                                        </p:attrNameLst>
                                      </p:cBhvr>
                                      <p:tavLst>
                                        <p:tav tm="0">
                                          <p:val>
                                            <p:fltVal val="0"/>
                                          </p:val>
                                        </p:tav>
                                        <p:tav tm="100000">
                                          <p:val>
                                            <p:strVal val="#ppt_w"/>
                                          </p:val>
                                        </p:tav>
                                      </p:tavLst>
                                    </p:anim>
                                    <p:anim calcmode="lin" valueType="num">
                                      <p:cBhvr>
                                        <p:cTn id="12" dur="500" fill="hold"/>
                                        <p:tgtEl>
                                          <p:spTgt spid="52"/>
                                        </p:tgtEl>
                                        <p:attrNameLst>
                                          <p:attrName>ppt_h</p:attrName>
                                        </p:attrNameLst>
                                      </p:cBhvr>
                                      <p:tavLst>
                                        <p:tav tm="0">
                                          <p:val>
                                            <p:fltVal val="0"/>
                                          </p:val>
                                        </p:tav>
                                        <p:tav tm="100000">
                                          <p:val>
                                            <p:strVal val="#ppt_h"/>
                                          </p:val>
                                        </p:tav>
                                      </p:tavLst>
                                    </p:anim>
                                    <p:animEffect transition="in" filter="fade">
                                      <p:cBhvr>
                                        <p:cTn id="13" dur="500"/>
                                        <p:tgtEl>
                                          <p:spTgt spid="52"/>
                                        </p:tgtEl>
                                      </p:cBhvr>
                                    </p:animEffect>
                                  </p:childTnLst>
                                </p:cTn>
                              </p:par>
                              <p:par>
                                <p:cTn id="14" presetID="53" presetClass="entr" presetSubtype="16" fill="hold" nodeType="with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ppt_w</p:attrName>
                                        </p:attrNameLst>
                                      </p:cBhvr>
                                      <p:tavLst>
                                        <p:tav tm="0">
                                          <p:val>
                                            <p:fltVal val="0"/>
                                          </p:val>
                                        </p:tav>
                                        <p:tav tm="100000">
                                          <p:val>
                                            <p:strVal val="#ppt_w"/>
                                          </p:val>
                                        </p:tav>
                                      </p:tavLst>
                                    </p:anim>
                                    <p:anim calcmode="lin" valueType="num">
                                      <p:cBhvr>
                                        <p:cTn id="17" dur="500" fill="hold"/>
                                        <p:tgtEl>
                                          <p:spTgt spid="55"/>
                                        </p:tgtEl>
                                        <p:attrNameLst>
                                          <p:attrName>ppt_h</p:attrName>
                                        </p:attrNameLst>
                                      </p:cBhvr>
                                      <p:tavLst>
                                        <p:tav tm="0">
                                          <p:val>
                                            <p:fltVal val="0"/>
                                          </p:val>
                                        </p:tav>
                                        <p:tav tm="100000">
                                          <p:val>
                                            <p:strVal val="#ppt_h"/>
                                          </p:val>
                                        </p:tav>
                                      </p:tavLst>
                                    </p:anim>
                                    <p:animEffect transition="in" filter="fade">
                                      <p:cBhvr>
                                        <p:cTn id="18" dur="500"/>
                                        <p:tgtEl>
                                          <p:spTgt spid="55"/>
                                        </p:tgtEl>
                                      </p:cBhvr>
                                    </p:animEffect>
                                  </p:childTnLst>
                                </p:cTn>
                              </p:par>
                              <p:par>
                                <p:cTn id="19" presetID="53" presetClass="entr" presetSubtype="16" fill="hold" nodeType="withEffect">
                                  <p:stCondLst>
                                    <p:cond delay="0"/>
                                  </p:stCondLst>
                                  <p:childTnLst>
                                    <p:set>
                                      <p:cBhvr>
                                        <p:cTn id="20" dur="1" fill="hold">
                                          <p:stCondLst>
                                            <p:cond delay="0"/>
                                          </p:stCondLst>
                                        </p:cTn>
                                        <p:tgtEl>
                                          <p:spTgt spid="59"/>
                                        </p:tgtEl>
                                        <p:attrNameLst>
                                          <p:attrName>style.visibility</p:attrName>
                                        </p:attrNameLst>
                                      </p:cBhvr>
                                      <p:to>
                                        <p:strVal val="visible"/>
                                      </p:to>
                                    </p:set>
                                    <p:anim calcmode="lin" valueType="num">
                                      <p:cBhvr>
                                        <p:cTn id="21" dur="500" fill="hold"/>
                                        <p:tgtEl>
                                          <p:spTgt spid="59"/>
                                        </p:tgtEl>
                                        <p:attrNameLst>
                                          <p:attrName>ppt_w</p:attrName>
                                        </p:attrNameLst>
                                      </p:cBhvr>
                                      <p:tavLst>
                                        <p:tav tm="0">
                                          <p:val>
                                            <p:fltVal val="0"/>
                                          </p:val>
                                        </p:tav>
                                        <p:tav tm="100000">
                                          <p:val>
                                            <p:strVal val="#ppt_w"/>
                                          </p:val>
                                        </p:tav>
                                      </p:tavLst>
                                    </p:anim>
                                    <p:anim calcmode="lin" valueType="num">
                                      <p:cBhvr>
                                        <p:cTn id="22" dur="500" fill="hold"/>
                                        <p:tgtEl>
                                          <p:spTgt spid="59"/>
                                        </p:tgtEl>
                                        <p:attrNameLst>
                                          <p:attrName>ppt_h</p:attrName>
                                        </p:attrNameLst>
                                      </p:cBhvr>
                                      <p:tavLst>
                                        <p:tav tm="0">
                                          <p:val>
                                            <p:fltVal val="0"/>
                                          </p:val>
                                        </p:tav>
                                        <p:tav tm="100000">
                                          <p:val>
                                            <p:strVal val="#ppt_h"/>
                                          </p:val>
                                        </p:tav>
                                      </p:tavLst>
                                    </p:anim>
                                    <p:animEffect transition="in" filter="fade">
                                      <p:cBhvr>
                                        <p:cTn id="23" dur="500"/>
                                        <p:tgtEl>
                                          <p:spTgt spid="5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anim calcmode="lin" valueType="num">
                                      <p:cBhvr>
                                        <p:cTn id="26" dur="500" fill="hold"/>
                                        <p:tgtEl>
                                          <p:spTgt spid="63"/>
                                        </p:tgtEl>
                                        <p:attrNameLst>
                                          <p:attrName>ppt_w</p:attrName>
                                        </p:attrNameLst>
                                      </p:cBhvr>
                                      <p:tavLst>
                                        <p:tav tm="0">
                                          <p:val>
                                            <p:fltVal val="0"/>
                                          </p:val>
                                        </p:tav>
                                        <p:tav tm="100000">
                                          <p:val>
                                            <p:strVal val="#ppt_w"/>
                                          </p:val>
                                        </p:tav>
                                      </p:tavLst>
                                    </p:anim>
                                    <p:anim calcmode="lin" valueType="num">
                                      <p:cBhvr>
                                        <p:cTn id="27" dur="500" fill="hold"/>
                                        <p:tgtEl>
                                          <p:spTgt spid="63"/>
                                        </p:tgtEl>
                                        <p:attrNameLst>
                                          <p:attrName>ppt_h</p:attrName>
                                        </p:attrNameLst>
                                      </p:cBhvr>
                                      <p:tavLst>
                                        <p:tav tm="0">
                                          <p:val>
                                            <p:fltVal val="0"/>
                                          </p:val>
                                        </p:tav>
                                        <p:tav tm="100000">
                                          <p:val>
                                            <p:strVal val="#ppt_h"/>
                                          </p:val>
                                        </p:tav>
                                      </p:tavLst>
                                    </p:anim>
                                    <p:animEffect transition="in" filter="fade">
                                      <p:cBhvr>
                                        <p:cTn id="28" dur="500"/>
                                        <p:tgtEl>
                                          <p:spTgt spid="63"/>
                                        </p:tgtEl>
                                      </p:cBhvr>
                                    </p:animEffect>
                                  </p:childTnLst>
                                </p:cTn>
                              </p:par>
                              <p:par>
                                <p:cTn id="29" presetID="53" presetClass="entr" presetSubtype="16"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childTnLst>
                          </p:cTn>
                        </p:par>
                        <p:par>
                          <p:cTn id="34" fill="hold">
                            <p:stCondLst>
                              <p:cond delay="1000"/>
                            </p:stCondLst>
                            <p:childTnLst>
                              <p:par>
                                <p:cTn id="35" presetID="22" presetClass="entr" presetSubtype="2"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right)">
                                      <p:cBhvr>
                                        <p:cTn id="37" dur="500"/>
                                        <p:tgtEl>
                                          <p:spTgt spid="75"/>
                                        </p:tgtEl>
                                      </p:cBhvr>
                                    </p:animEffect>
                                  </p:childTnLst>
                                </p:cTn>
                              </p:par>
                              <p:par>
                                <p:cTn id="38" presetID="22" presetClass="entr" presetSubtype="2" fill="hold" nodeType="with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wipe(right)">
                                      <p:cBhvr>
                                        <p:cTn id="40" dur="500"/>
                                        <p:tgtEl>
                                          <p:spTgt spid="72"/>
                                        </p:tgtEl>
                                      </p:cBhvr>
                                    </p:animEffect>
                                  </p:childTnLst>
                                </p:cTn>
                              </p:par>
                              <p:par>
                                <p:cTn id="41" presetID="22" presetClass="entr" presetSubtype="2" fill="hold" nodeType="with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wipe(right)">
                                      <p:cBhvr>
                                        <p:cTn id="43" dur="500"/>
                                        <p:tgtEl>
                                          <p:spTgt spid="69"/>
                                        </p:tgtEl>
                                      </p:cBhvr>
                                    </p:animEffect>
                                  </p:childTnLst>
                                </p:cTn>
                              </p:par>
                              <p:par>
                                <p:cTn id="44" presetID="22" presetClass="entr" presetSubtype="8" fill="hold"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wipe(left)">
                                      <p:cBhvr>
                                        <p:cTn id="46" dur="500"/>
                                        <p:tgtEl>
                                          <p:spTgt spid="81"/>
                                        </p:tgtEl>
                                      </p:cBhvr>
                                    </p:animEffect>
                                  </p:childTnLst>
                                </p:cTn>
                              </p:par>
                              <p:par>
                                <p:cTn id="47" presetID="22" presetClass="entr" presetSubtype="8" fill="hold"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wipe(left)">
                                      <p:cBhvr>
                                        <p:cTn id="49"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23"/>
          <p:cNvGrpSpPr>
            <a:grpSpLocks/>
          </p:cNvGrpSpPr>
          <p:nvPr/>
        </p:nvGrpSpPr>
        <p:grpSpPr bwMode="auto">
          <a:xfrm>
            <a:off x="4599977" y="1838586"/>
            <a:ext cx="2768240" cy="4566528"/>
            <a:chOff x="3722688" y="-477838"/>
            <a:chExt cx="4743451" cy="7820026"/>
          </a:xfrm>
        </p:grpSpPr>
        <p:sp>
          <p:nvSpPr>
            <p:cNvPr id="18"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 name="组合 116"/>
          <p:cNvGrpSpPr>
            <a:grpSpLocks/>
          </p:cNvGrpSpPr>
          <p:nvPr/>
        </p:nvGrpSpPr>
        <p:grpSpPr bwMode="auto">
          <a:xfrm>
            <a:off x="7988849" y="1940272"/>
            <a:ext cx="3585696" cy="1314195"/>
            <a:chOff x="8264912" y="1253036"/>
            <a:chExt cx="3586953" cy="1312538"/>
          </a:xfrm>
        </p:grpSpPr>
        <p:sp>
          <p:nvSpPr>
            <p:cNvPr id="41" name="文本框 110"/>
            <p:cNvSpPr txBox="1"/>
            <p:nvPr/>
          </p:nvSpPr>
          <p:spPr>
            <a:xfrm>
              <a:off x="8726976" y="1555997"/>
              <a:ext cx="2424646" cy="307389"/>
            </a:xfrm>
            <a:prstGeom prst="rect">
              <a:avLst/>
            </a:prstGeom>
            <a:noFill/>
          </p:spPr>
          <p:txBody>
            <a:bodyPr>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111"/>
            <p:cNvSpPr txBox="1"/>
            <p:nvPr/>
          </p:nvSpPr>
          <p:spPr bwMode="auto">
            <a:xfrm>
              <a:off x="8726976" y="1993832"/>
              <a:ext cx="3124889" cy="571742"/>
            </a:xfrm>
            <a:prstGeom prst="rect">
              <a:avLst/>
            </a:prstGeom>
            <a:noFill/>
          </p:spPr>
          <p:txBody>
            <a:bodyPr>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cxnSp>
          <p:nvCxnSpPr>
            <p:cNvPr id="43" name="直接连接符 42"/>
            <p:cNvCxnSpPr/>
            <p:nvPr/>
          </p:nvCxnSpPr>
          <p:spPr>
            <a:xfrm>
              <a:off x="8814308" y="1993832"/>
              <a:ext cx="1779980"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4"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文本框 115"/>
            <p:cNvSpPr txBox="1"/>
            <p:nvPr/>
          </p:nvSpPr>
          <p:spPr>
            <a:xfrm>
              <a:off x="8264912" y="1253036"/>
              <a:ext cx="1498930" cy="338127"/>
            </a:xfrm>
            <a:prstGeom prst="rect">
              <a:avLst/>
            </a:prstGeom>
            <a:noFill/>
          </p:spPr>
          <p:txBody>
            <a:bodyPr>
              <a:spAutoFit/>
            </a:bodyPr>
            <a:lstStyle/>
            <a:p>
              <a:pPr algn="ctr">
                <a:defRPr/>
              </a:pP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03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6" name="组合 128"/>
          <p:cNvGrpSpPr>
            <a:grpSpLocks/>
          </p:cNvGrpSpPr>
          <p:nvPr/>
        </p:nvGrpSpPr>
        <p:grpSpPr bwMode="auto">
          <a:xfrm>
            <a:off x="6712661" y="2089546"/>
            <a:ext cx="1736498" cy="537719"/>
            <a:chOff x="6987838" y="1402080"/>
            <a:chExt cx="1738354" cy="534321"/>
          </a:xfrm>
        </p:grpSpPr>
        <p:cxnSp>
          <p:nvCxnSpPr>
            <p:cNvPr id="47" name="直接连接符 46"/>
            <p:cNvCxnSpPr>
              <a:stCxn id="31" idx="0"/>
            </p:cNvCxnSpPr>
            <p:nvPr/>
          </p:nvCxnSpPr>
          <p:spPr>
            <a:xfrm flipV="1">
              <a:off x="6987838" y="1781726"/>
              <a:ext cx="349578" cy="154675"/>
            </a:xfrm>
            <a:prstGeom prst="line">
              <a:avLst/>
            </a:prstGeom>
            <a:ln>
              <a:solidFill>
                <a:schemeClr val="tx1">
                  <a:lumMod val="50000"/>
                  <a:lumOff val="50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7644091" y="1402080"/>
              <a:ext cx="1082101" cy="1578"/>
            </a:xfrm>
            <a:prstGeom prst="line">
              <a:avLst/>
            </a:prstGeom>
            <a:ln>
              <a:solidFill>
                <a:schemeClr val="tx1">
                  <a:lumMod val="50000"/>
                  <a:lumOff val="50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49" name="组合 129"/>
          <p:cNvGrpSpPr>
            <a:grpSpLocks/>
          </p:cNvGrpSpPr>
          <p:nvPr/>
        </p:nvGrpSpPr>
        <p:grpSpPr bwMode="auto">
          <a:xfrm flipV="1">
            <a:off x="7342823" y="3511126"/>
            <a:ext cx="1106343" cy="511452"/>
            <a:chOff x="7294513" y="1045867"/>
            <a:chExt cx="1107778" cy="510888"/>
          </a:xfrm>
        </p:grpSpPr>
        <p:cxnSp>
          <p:nvCxnSpPr>
            <p:cNvPr id="50" name="直接连接符 49"/>
            <p:cNvCxnSpPr/>
            <p:nvPr/>
          </p:nvCxnSpPr>
          <p:spPr>
            <a:xfrm flipV="1">
              <a:off x="7294513" y="1402853"/>
              <a:ext cx="349657" cy="153902"/>
            </a:xfrm>
            <a:prstGeom prst="line">
              <a:avLst/>
            </a:prstGeom>
            <a:ln>
              <a:solidFill>
                <a:schemeClr val="tx1">
                  <a:lumMod val="50000"/>
                  <a:lumOff val="50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7644170" y="1045867"/>
              <a:ext cx="758121" cy="356986"/>
            </a:xfrm>
            <a:prstGeom prst="line">
              <a:avLst/>
            </a:prstGeom>
            <a:ln>
              <a:solidFill>
                <a:schemeClr val="tx1">
                  <a:lumMod val="50000"/>
                  <a:lumOff val="50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2" name="组合 171"/>
          <p:cNvGrpSpPr>
            <a:grpSpLocks/>
          </p:cNvGrpSpPr>
          <p:nvPr/>
        </p:nvGrpSpPr>
        <p:grpSpPr bwMode="auto">
          <a:xfrm>
            <a:off x="7988849" y="3875646"/>
            <a:ext cx="3585696" cy="1329329"/>
            <a:chOff x="8295966" y="3491753"/>
            <a:chExt cx="3586953" cy="1328792"/>
          </a:xfrm>
        </p:grpSpPr>
        <p:sp>
          <p:nvSpPr>
            <p:cNvPr id="53" name="文本框 119"/>
            <p:cNvSpPr txBox="1"/>
            <p:nvPr/>
          </p:nvSpPr>
          <p:spPr>
            <a:xfrm>
              <a:off x="8758030" y="3810103"/>
              <a:ext cx="2424646" cy="307653"/>
            </a:xfrm>
            <a:prstGeom prst="rect">
              <a:avLst/>
            </a:prstGeom>
            <a:noFill/>
          </p:spPr>
          <p:txBody>
            <a:bodyPr>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文本框 120"/>
            <p:cNvSpPr txBox="1"/>
            <p:nvPr/>
          </p:nvSpPr>
          <p:spPr bwMode="auto">
            <a:xfrm>
              <a:off x="8758030" y="4248312"/>
              <a:ext cx="3124889" cy="572233"/>
            </a:xfrm>
            <a:prstGeom prst="rect">
              <a:avLst/>
            </a:prstGeom>
            <a:noFill/>
          </p:spPr>
          <p:txBody>
            <a:bodyPr>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cxnSp>
          <p:nvCxnSpPr>
            <p:cNvPr id="55" name="直接连接符 54"/>
            <p:cNvCxnSpPr/>
            <p:nvPr/>
          </p:nvCxnSpPr>
          <p:spPr>
            <a:xfrm>
              <a:off x="8845362" y="4248314"/>
              <a:ext cx="1779980"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56" name="文本框 123"/>
            <p:cNvSpPr txBox="1"/>
            <p:nvPr/>
          </p:nvSpPr>
          <p:spPr>
            <a:xfrm>
              <a:off x="8295966" y="3491753"/>
              <a:ext cx="1498930" cy="338417"/>
            </a:xfrm>
            <a:prstGeom prst="rect">
              <a:avLst/>
            </a:prstGeom>
            <a:noFill/>
          </p:spPr>
          <p:txBody>
            <a:bodyPr>
              <a:spAutoFit/>
            </a:bodyPr>
            <a:lstStyle/>
            <a:p>
              <a:pPr algn="ctr">
                <a:defRPr/>
              </a:pP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04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7"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8" name="组合 139"/>
          <p:cNvGrpSpPr>
            <a:grpSpLocks/>
          </p:cNvGrpSpPr>
          <p:nvPr/>
        </p:nvGrpSpPr>
        <p:grpSpPr bwMode="auto">
          <a:xfrm flipH="1">
            <a:off x="3182525" y="2627998"/>
            <a:ext cx="1431738" cy="154072"/>
            <a:chOff x="7294513" y="1402080"/>
            <a:chExt cx="1431679" cy="154675"/>
          </a:xfrm>
        </p:grpSpPr>
        <p:cxnSp>
          <p:nvCxnSpPr>
            <p:cNvPr id="59" name="直接连接符 58"/>
            <p:cNvCxnSpPr/>
            <p:nvPr/>
          </p:nvCxnSpPr>
          <p:spPr>
            <a:xfrm flipV="1">
              <a:off x="7294513" y="1402080"/>
              <a:ext cx="349190" cy="154675"/>
            </a:xfrm>
            <a:prstGeom prst="line">
              <a:avLst/>
            </a:prstGeom>
            <a:ln>
              <a:solidFill>
                <a:schemeClr val="tx1">
                  <a:lumMod val="50000"/>
                  <a:lumOff val="50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7643703" y="1402080"/>
              <a:ext cx="1082489" cy="1595"/>
            </a:xfrm>
            <a:prstGeom prst="line">
              <a:avLst/>
            </a:prstGeom>
            <a:ln>
              <a:solidFill>
                <a:schemeClr val="tx1">
                  <a:lumMod val="50000"/>
                  <a:lumOff val="50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1" name="组合 169"/>
          <p:cNvGrpSpPr>
            <a:grpSpLocks/>
          </p:cNvGrpSpPr>
          <p:nvPr/>
        </p:nvGrpSpPr>
        <p:grpSpPr bwMode="auto">
          <a:xfrm>
            <a:off x="79366" y="2435155"/>
            <a:ext cx="3555538" cy="1380008"/>
            <a:chOff x="385281" y="2052705"/>
            <a:chExt cx="3556586" cy="1378105"/>
          </a:xfrm>
        </p:grpSpPr>
        <p:grpSp>
          <p:nvGrpSpPr>
            <p:cNvPr id="62" name="组合 148"/>
            <p:cNvGrpSpPr>
              <a:grpSpLocks/>
            </p:cNvGrpSpPr>
            <p:nvPr/>
          </p:nvGrpSpPr>
          <p:grpSpPr bwMode="auto">
            <a:xfrm>
              <a:off x="385281" y="2427696"/>
              <a:ext cx="3126302" cy="1003114"/>
              <a:chOff x="399947" y="2107656"/>
              <a:chExt cx="3126302" cy="1003114"/>
            </a:xfrm>
          </p:grpSpPr>
          <p:sp>
            <p:nvSpPr>
              <p:cNvPr id="65" name="文本框 142"/>
              <p:cNvSpPr txBox="1"/>
              <p:nvPr/>
            </p:nvSpPr>
            <p:spPr>
              <a:xfrm>
                <a:off x="1089035" y="2107656"/>
                <a:ext cx="2426100" cy="307353"/>
              </a:xfrm>
              <a:prstGeom prst="rect">
                <a:avLst/>
              </a:prstGeom>
              <a:noFill/>
            </p:spPr>
            <p:txBody>
              <a:bodyPr>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文本框 143"/>
              <p:cNvSpPr txBox="1"/>
              <p:nvPr/>
            </p:nvSpPr>
            <p:spPr bwMode="auto">
              <a:xfrm>
                <a:off x="399947" y="2539095"/>
                <a:ext cx="3126302" cy="571675"/>
              </a:xfrm>
              <a:prstGeom prst="rect">
                <a:avLst/>
              </a:prstGeom>
              <a:noFill/>
            </p:spPr>
            <p:txBody>
              <a:bodyPr>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cxnSp>
            <p:nvCxnSpPr>
              <p:cNvPr id="67" name="直接连接符 66"/>
              <p:cNvCxnSpPr/>
              <p:nvPr/>
            </p:nvCxnSpPr>
            <p:spPr>
              <a:xfrm>
                <a:off x="1605058" y="2547025"/>
                <a:ext cx="1778293"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sp>
          <p:nvSpPr>
            <p:cNvPr id="63" name="文本框 146"/>
            <p:cNvSpPr txBox="1"/>
            <p:nvPr/>
          </p:nvSpPr>
          <p:spPr>
            <a:xfrm>
              <a:off x="2443020" y="2052705"/>
              <a:ext cx="1498847" cy="338087"/>
            </a:xfrm>
            <a:prstGeom prst="rect">
              <a:avLst/>
            </a:prstGeom>
            <a:noFill/>
          </p:spPr>
          <p:txBody>
            <a:bodyPr>
              <a:spAutoFit/>
            </a:bodyPr>
            <a:lstStyle/>
            <a:p>
              <a:pPr algn="ctr">
                <a:defRPr/>
              </a:pP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01</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8" name="组合 154"/>
          <p:cNvGrpSpPr>
            <a:grpSpLocks/>
          </p:cNvGrpSpPr>
          <p:nvPr/>
        </p:nvGrpSpPr>
        <p:grpSpPr bwMode="auto">
          <a:xfrm flipH="1">
            <a:off x="3182524" y="4461820"/>
            <a:ext cx="1323804" cy="439977"/>
            <a:chOff x="7402224" y="1344001"/>
            <a:chExt cx="1323968" cy="440120"/>
          </a:xfrm>
        </p:grpSpPr>
        <p:cxnSp>
          <p:nvCxnSpPr>
            <p:cNvPr id="69" name="直接连接符 68"/>
            <p:cNvCxnSpPr>
              <a:stCxn id="31" idx="1"/>
            </p:cNvCxnSpPr>
            <p:nvPr/>
          </p:nvCxnSpPr>
          <p:spPr>
            <a:xfrm>
              <a:off x="7402224" y="1344001"/>
              <a:ext cx="547685" cy="440120"/>
            </a:xfrm>
            <a:prstGeom prst="line">
              <a:avLst/>
            </a:prstGeom>
            <a:ln>
              <a:solidFill>
                <a:schemeClr val="tx1">
                  <a:lumMod val="50000"/>
                  <a:lumOff val="50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643524" y="1401935"/>
              <a:ext cx="1082668" cy="1588"/>
            </a:xfrm>
            <a:prstGeom prst="line">
              <a:avLst/>
            </a:prstGeom>
            <a:ln>
              <a:solidFill>
                <a:schemeClr val="tx1">
                  <a:lumMod val="50000"/>
                  <a:lumOff val="50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71" name="组合 172"/>
          <p:cNvGrpSpPr>
            <a:grpSpLocks/>
          </p:cNvGrpSpPr>
          <p:nvPr/>
        </p:nvGrpSpPr>
        <p:grpSpPr bwMode="auto">
          <a:xfrm>
            <a:off x="79366" y="4341096"/>
            <a:ext cx="3555538" cy="1367385"/>
            <a:chOff x="385281" y="3957449"/>
            <a:chExt cx="3556586" cy="1366684"/>
          </a:xfrm>
        </p:grpSpPr>
        <p:grpSp>
          <p:nvGrpSpPr>
            <p:cNvPr id="72" name="组合 170"/>
            <p:cNvGrpSpPr>
              <a:grpSpLocks/>
            </p:cNvGrpSpPr>
            <p:nvPr/>
          </p:nvGrpSpPr>
          <p:grpSpPr bwMode="auto">
            <a:xfrm>
              <a:off x="385281" y="3957449"/>
              <a:ext cx="3556586" cy="1366684"/>
              <a:chOff x="385281" y="3957449"/>
              <a:chExt cx="3556586" cy="1366684"/>
            </a:xfrm>
          </p:grpSpPr>
          <p:grpSp>
            <p:nvGrpSpPr>
              <p:cNvPr id="74" name="组合 152"/>
              <p:cNvGrpSpPr>
                <a:grpSpLocks/>
              </p:cNvGrpSpPr>
              <p:nvPr/>
            </p:nvGrpSpPr>
            <p:grpSpPr bwMode="auto">
              <a:xfrm>
                <a:off x="385281" y="4320151"/>
                <a:ext cx="3126302" cy="1003982"/>
                <a:chOff x="399947" y="2108037"/>
                <a:chExt cx="3126302" cy="1003982"/>
              </a:xfrm>
            </p:grpSpPr>
            <p:sp>
              <p:nvSpPr>
                <p:cNvPr id="76" name="文本框 158"/>
                <p:cNvSpPr txBox="1"/>
                <p:nvPr/>
              </p:nvSpPr>
              <p:spPr>
                <a:xfrm>
                  <a:off x="1089035" y="2108037"/>
                  <a:ext cx="2426100" cy="307619"/>
                </a:xfrm>
                <a:prstGeom prst="rect">
                  <a:avLst/>
                </a:prstGeom>
                <a:noFill/>
              </p:spPr>
              <p:txBody>
                <a:bodyPr>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文本框 159"/>
                <p:cNvSpPr txBox="1"/>
                <p:nvPr/>
              </p:nvSpPr>
              <p:spPr bwMode="auto">
                <a:xfrm>
                  <a:off x="399947" y="2539849"/>
                  <a:ext cx="3126302" cy="572170"/>
                </a:xfrm>
                <a:prstGeom prst="rect">
                  <a:avLst/>
                </a:prstGeom>
                <a:noFill/>
              </p:spPr>
              <p:txBody>
                <a:bodyPr>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cxnSp>
              <p:nvCxnSpPr>
                <p:cNvPr id="78" name="直接连接符 77"/>
                <p:cNvCxnSpPr/>
                <p:nvPr/>
              </p:nvCxnSpPr>
              <p:spPr>
                <a:xfrm>
                  <a:off x="1605058" y="2546199"/>
                  <a:ext cx="1778293"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sp>
            <p:nvSpPr>
              <p:cNvPr id="75" name="文本框 153"/>
              <p:cNvSpPr txBox="1"/>
              <p:nvPr/>
            </p:nvSpPr>
            <p:spPr>
              <a:xfrm>
                <a:off x="2443020" y="3957449"/>
                <a:ext cx="1498847" cy="338380"/>
              </a:xfrm>
              <a:prstGeom prst="rect">
                <a:avLst/>
              </a:prstGeom>
              <a:noFill/>
            </p:spPr>
            <p:txBody>
              <a:bodyPr>
                <a:spAutoFit/>
              </a:bodyPr>
              <a:lstStyle/>
              <a:p>
                <a:pPr algn="ctr">
                  <a:defRPr/>
                </a:pP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02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73"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81" name="文本框 29"/>
          <p:cNvSpPr>
            <a:spLocks noChangeArrowheads="1"/>
          </p:cNvSpPr>
          <p:nvPr/>
        </p:nvSpPr>
        <p:spPr bwMode="auto">
          <a:xfrm>
            <a:off x="1257496" y="227817"/>
            <a:ext cx="2558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实践意义</a:t>
            </a:r>
          </a:p>
        </p:txBody>
      </p:sp>
    </p:spTree>
    <p:extLst>
      <p:ext uri="{BB962C8B-B14F-4D97-AF65-F5344CB8AC3E}">
        <p14:creationId xmlns:p14="http://schemas.microsoft.com/office/powerpoint/2010/main" val="218812137"/>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right)">
                                      <p:cBhvr>
                                        <p:cTn id="11" dur="500"/>
                                        <p:tgtEl>
                                          <p:spTgt spid="58"/>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wipe(right)">
                                      <p:cBhvr>
                                        <p:cTn id="15" dur="500"/>
                                        <p:tgtEl>
                                          <p:spTgt spid="61"/>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wipe(right)">
                                      <p:cBhvr>
                                        <p:cTn id="19" dur="500"/>
                                        <p:tgtEl>
                                          <p:spTgt spid="6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wipe(right)">
                                      <p:cBhvr>
                                        <p:cTn id="23" dur="500"/>
                                        <p:tgtEl>
                                          <p:spTgt spid="71"/>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500"/>
                                        <p:tgtEl>
                                          <p:spTgt spid="46"/>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left)">
                                      <p:cBhvr>
                                        <p:cTn id="31" dur="500"/>
                                        <p:tgtEl>
                                          <p:spTgt spid="4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left)">
                                      <p:cBhvr>
                                        <p:cTn id="35" dur="500"/>
                                        <p:tgtEl>
                                          <p:spTgt spid="4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文本框 29"/>
          <p:cNvSpPr>
            <a:spLocks noChangeArrowheads="1"/>
          </p:cNvSpPr>
          <p:nvPr/>
        </p:nvSpPr>
        <p:spPr bwMode="auto">
          <a:xfrm>
            <a:off x="1257496" y="227817"/>
            <a:ext cx="56297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创造性和发展前途的理论或假说</a:t>
            </a:r>
          </a:p>
        </p:txBody>
      </p:sp>
      <p:grpSp>
        <p:nvGrpSpPr>
          <p:cNvPr id="47" name="Group 3"/>
          <p:cNvGrpSpPr/>
          <p:nvPr/>
        </p:nvGrpSpPr>
        <p:grpSpPr>
          <a:xfrm>
            <a:off x="1883902" y="1870511"/>
            <a:ext cx="1547297" cy="1547297"/>
            <a:chOff x="1108416" y="1691638"/>
            <a:chExt cx="1781907" cy="1781907"/>
          </a:xfrm>
        </p:grpSpPr>
        <p:sp>
          <p:nvSpPr>
            <p:cNvPr id="52"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53"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54" name="Rectangle 19"/>
            <p:cNvSpPr/>
            <p:nvPr/>
          </p:nvSpPr>
          <p:spPr>
            <a:xfrm>
              <a:off x="1309232" y="2460171"/>
              <a:ext cx="1380278"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sz="760" dirty="0">
                <a:solidFill>
                  <a:schemeClr val="bg1"/>
                </a:solidFill>
                <a:cs typeface="+mn-ea"/>
                <a:sym typeface="+mn-lt"/>
              </a:endParaRPr>
            </a:p>
          </p:txBody>
        </p:sp>
      </p:grpSp>
      <p:grpSp>
        <p:nvGrpSpPr>
          <p:cNvPr id="55" name="Group 4"/>
          <p:cNvGrpSpPr/>
          <p:nvPr/>
        </p:nvGrpSpPr>
        <p:grpSpPr>
          <a:xfrm>
            <a:off x="3299885" y="2862003"/>
            <a:ext cx="1547297" cy="1547296"/>
            <a:chOff x="2739096" y="2833465"/>
            <a:chExt cx="1781907" cy="1781907"/>
          </a:xfrm>
        </p:grpSpPr>
        <p:sp>
          <p:nvSpPr>
            <p:cNvPr id="56"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5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58" name="Rectangle 20"/>
            <p:cNvSpPr/>
            <p:nvPr/>
          </p:nvSpPr>
          <p:spPr>
            <a:xfrm>
              <a:off x="2914244" y="3628718"/>
              <a:ext cx="1431612" cy="752898"/>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59" name="Group 12"/>
          <p:cNvGrpSpPr/>
          <p:nvPr/>
        </p:nvGrpSpPr>
        <p:grpSpPr>
          <a:xfrm>
            <a:off x="6131845" y="2862005"/>
            <a:ext cx="1547297" cy="1547297"/>
            <a:chOff x="6000456" y="2833465"/>
            <a:chExt cx="1781907" cy="1781907"/>
          </a:xfrm>
        </p:grpSpPr>
        <p:sp>
          <p:nvSpPr>
            <p:cNvPr id="60"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61"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62" name="Rectangle 21"/>
            <p:cNvSpPr/>
            <p:nvPr/>
          </p:nvSpPr>
          <p:spPr>
            <a:xfrm>
              <a:off x="6213198" y="3628716"/>
              <a:ext cx="1356424"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63" name="Group 36"/>
          <p:cNvGrpSpPr/>
          <p:nvPr/>
        </p:nvGrpSpPr>
        <p:grpSpPr>
          <a:xfrm>
            <a:off x="8963809" y="2862005"/>
            <a:ext cx="1547297" cy="1547297"/>
            <a:chOff x="9261816" y="2833466"/>
            <a:chExt cx="1781907" cy="1781907"/>
          </a:xfrm>
        </p:grpSpPr>
        <p:sp>
          <p:nvSpPr>
            <p:cNvPr id="64"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65"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66" name="Rectangle 22"/>
            <p:cNvSpPr/>
            <p:nvPr/>
          </p:nvSpPr>
          <p:spPr>
            <a:xfrm>
              <a:off x="9467685" y="3628717"/>
              <a:ext cx="1370169"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67" name="Group 5"/>
          <p:cNvGrpSpPr/>
          <p:nvPr/>
        </p:nvGrpSpPr>
        <p:grpSpPr>
          <a:xfrm>
            <a:off x="4715865" y="1870511"/>
            <a:ext cx="1547297" cy="1547297"/>
            <a:chOff x="4369776" y="1691638"/>
            <a:chExt cx="1781907" cy="1781907"/>
          </a:xfrm>
        </p:grpSpPr>
        <p:sp>
          <p:nvSpPr>
            <p:cNvPr id="6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69"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70" name="Rectangle 23"/>
            <p:cNvSpPr/>
            <p:nvPr/>
          </p:nvSpPr>
          <p:spPr>
            <a:xfrm>
              <a:off x="4563720" y="2460171"/>
              <a:ext cx="1394018"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71" name="Group 28"/>
          <p:cNvGrpSpPr/>
          <p:nvPr/>
        </p:nvGrpSpPr>
        <p:grpSpPr>
          <a:xfrm>
            <a:off x="7547826" y="1870511"/>
            <a:ext cx="1547297" cy="1547297"/>
            <a:chOff x="7631136" y="1691638"/>
            <a:chExt cx="1781907" cy="1781907"/>
          </a:xfrm>
        </p:grpSpPr>
        <p:sp>
          <p:nvSpPr>
            <p:cNvPr id="72"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73"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74" name="Rectangle 24"/>
            <p:cNvSpPr/>
            <p:nvPr/>
          </p:nvSpPr>
          <p:spPr>
            <a:xfrm>
              <a:off x="7811646" y="2460171"/>
              <a:ext cx="1425442"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cxnSp>
        <p:nvCxnSpPr>
          <p:cNvPr id="75" name="Straight Connector 25"/>
          <p:cNvCxnSpPr/>
          <p:nvPr/>
        </p:nvCxnSpPr>
        <p:spPr>
          <a:xfrm>
            <a:off x="2716603" y="3471102"/>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6" name="Straight Connector 26"/>
          <p:cNvCxnSpPr/>
          <p:nvPr/>
        </p:nvCxnSpPr>
        <p:spPr>
          <a:xfrm>
            <a:off x="5562815" y="3471102"/>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7" name="Straight Connector 27"/>
          <p:cNvCxnSpPr/>
          <p:nvPr/>
        </p:nvCxnSpPr>
        <p:spPr>
          <a:xfrm>
            <a:off x="8347951" y="3471102"/>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78" name="Group 37"/>
          <p:cNvGrpSpPr/>
          <p:nvPr/>
        </p:nvGrpSpPr>
        <p:grpSpPr>
          <a:xfrm>
            <a:off x="2055870" y="4635040"/>
            <a:ext cx="2007533" cy="673188"/>
            <a:chOff x="1044259" y="4741945"/>
            <a:chExt cx="2836326" cy="609082"/>
          </a:xfrm>
        </p:grpSpPr>
        <p:sp>
          <p:nvSpPr>
            <p:cNvPr id="79" name="Rectangle 29"/>
            <p:cNvSpPr/>
            <p:nvPr/>
          </p:nvSpPr>
          <p:spPr>
            <a:xfrm>
              <a:off x="1066956" y="4931701"/>
              <a:ext cx="2813629" cy="419326"/>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80" name="TextBox 79"/>
            <p:cNvSpPr txBox="1"/>
            <p:nvPr/>
          </p:nvSpPr>
          <p:spPr>
            <a:xfrm>
              <a:off x="1044259" y="4741945"/>
              <a:ext cx="2273824" cy="202644"/>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grpSp>
        <p:nvGrpSpPr>
          <p:cNvPr id="81" name="Group 38"/>
          <p:cNvGrpSpPr/>
          <p:nvPr/>
        </p:nvGrpSpPr>
        <p:grpSpPr>
          <a:xfrm>
            <a:off x="4903164" y="4635017"/>
            <a:ext cx="2007533" cy="673191"/>
            <a:chOff x="4323276" y="4741945"/>
            <a:chExt cx="2836326" cy="609086"/>
          </a:xfrm>
        </p:grpSpPr>
        <p:sp>
          <p:nvSpPr>
            <p:cNvPr id="82" name="Rectangle 31"/>
            <p:cNvSpPr/>
            <p:nvPr/>
          </p:nvSpPr>
          <p:spPr>
            <a:xfrm>
              <a:off x="4345973" y="4931704"/>
              <a:ext cx="2813629" cy="419327"/>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83" name="TextBox 82"/>
            <p:cNvSpPr txBox="1"/>
            <p:nvPr/>
          </p:nvSpPr>
          <p:spPr>
            <a:xfrm>
              <a:off x="4323276" y="4741945"/>
              <a:ext cx="1921460" cy="202644"/>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grpSp>
        <p:nvGrpSpPr>
          <p:cNvPr id="84" name="Group 39"/>
          <p:cNvGrpSpPr/>
          <p:nvPr/>
        </p:nvGrpSpPr>
        <p:grpSpPr>
          <a:xfrm>
            <a:off x="7707024" y="4622536"/>
            <a:ext cx="2007533" cy="689086"/>
            <a:chOff x="7552274" y="4727562"/>
            <a:chExt cx="2836326" cy="623467"/>
          </a:xfrm>
        </p:grpSpPr>
        <p:sp>
          <p:nvSpPr>
            <p:cNvPr id="85" name="Rectangle 33"/>
            <p:cNvSpPr/>
            <p:nvPr/>
          </p:nvSpPr>
          <p:spPr>
            <a:xfrm>
              <a:off x="7574971" y="4931702"/>
              <a:ext cx="2813629" cy="419327"/>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86" name="TextBox 85"/>
            <p:cNvSpPr txBox="1"/>
            <p:nvPr/>
          </p:nvSpPr>
          <p:spPr>
            <a:xfrm>
              <a:off x="7552274" y="4727562"/>
              <a:ext cx="1745294" cy="202644"/>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46155349"/>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1000"/>
                                        <p:tgtEl>
                                          <p:spTgt spid="55"/>
                                        </p:tgtEl>
                                      </p:cBhvr>
                                    </p:animEffect>
                                    <p:anim calcmode="lin" valueType="num">
                                      <p:cBhvr>
                                        <p:cTn id="14" dur="1000" fill="hold"/>
                                        <p:tgtEl>
                                          <p:spTgt spid="55"/>
                                        </p:tgtEl>
                                        <p:attrNameLst>
                                          <p:attrName>ppt_x</p:attrName>
                                        </p:attrNameLst>
                                      </p:cBhvr>
                                      <p:tavLst>
                                        <p:tav tm="0">
                                          <p:val>
                                            <p:strVal val="#ppt_x"/>
                                          </p:val>
                                        </p:tav>
                                        <p:tav tm="100000">
                                          <p:val>
                                            <p:strVal val="#ppt_x"/>
                                          </p:val>
                                        </p:tav>
                                      </p:tavLst>
                                    </p:anim>
                                    <p:anim calcmode="lin" valueType="num">
                                      <p:cBhvr>
                                        <p:cTn id="15" dur="1000" fill="hold"/>
                                        <p:tgtEl>
                                          <p:spTgt spid="5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1000"/>
                                        <p:tgtEl>
                                          <p:spTgt spid="67"/>
                                        </p:tgtEl>
                                      </p:cBhvr>
                                    </p:animEffect>
                                    <p:anim calcmode="lin" valueType="num">
                                      <p:cBhvr>
                                        <p:cTn id="20" dur="1000" fill="hold"/>
                                        <p:tgtEl>
                                          <p:spTgt spid="67"/>
                                        </p:tgtEl>
                                        <p:attrNameLst>
                                          <p:attrName>ppt_x</p:attrName>
                                        </p:attrNameLst>
                                      </p:cBhvr>
                                      <p:tavLst>
                                        <p:tav tm="0">
                                          <p:val>
                                            <p:strVal val="#ppt_x"/>
                                          </p:val>
                                        </p:tav>
                                        <p:tav tm="100000">
                                          <p:val>
                                            <p:strVal val="#ppt_x"/>
                                          </p:val>
                                        </p:tav>
                                      </p:tavLst>
                                    </p:anim>
                                    <p:anim calcmode="lin" valueType="num">
                                      <p:cBhvr>
                                        <p:cTn id="21" dur="1000" fill="hold"/>
                                        <p:tgtEl>
                                          <p:spTgt spid="6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1000"/>
                                        <p:tgtEl>
                                          <p:spTgt spid="59"/>
                                        </p:tgtEl>
                                      </p:cBhvr>
                                    </p:animEffect>
                                    <p:anim calcmode="lin" valueType="num">
                                      <p:cBhvr>
                                        <p:cTn id="26" dur="1000" fill="hold"/>
                                        <p:tgtEl>
                                          <p:spTgt spid="59"/>
                                        </p:tgtEl>
                                        <p:attrNameLst>
                                          <p:attrName>ppt_x</p:attrName>
                                        </p:attrNameLst>
                                      </p:cBhvr>
                                      <p:tavLst>
                                        <p:tav tm="0">
                                          <p:val>
                                            <p:strVal val="#ppt_x"/>
                                          </p:val>
                                        </p:tav>
                                        <p:tav tm="100000">
                                          <p:val>
                                            <p:strVal val="#ppt_x"/>
                                          </p:val>
                                        </p:tav>
                                      </p:tavLst>
                                    </p:anim>
                                    <p:anim calcmode="lin" valueType="num">
                                      <p:cBhvr>
                                        <p:cTn id="27" dur="1000" fill="hold"/>
                                        <p:tgtEl>
                                          <p:spTgt spid="59"/>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71"/>
                                        </p:tgtEl>
                                        <p:attrNameLst>
                                          <p:attrName>style.visibility</p:attrName>
                                        </p:attrNameLst>
                                      </p:cBhvr>
                                      <p:to>
                                        <p:strVal val="visible"/>
                                      </p:to>
                                    </p:set>
                                    <p:animEffect transition="in" filter="fade">
                                      <p:cBhvr>
                                        <p:cTn id="31" dur="1000"/>
                                        <p:tgtEl>
                                          <p:spTgt spid="71"/>
                                        </p:tgtEl>
                                      </p:cBhvr>
                                    </p:animEffect>
                                    <p:anim calcmode="lin" valueType="num">
                                      <p:cBhvr>
                                        <p:cTn id="32" dur="1000" fill="hold"/>
                                        <p:tgtEl>
                                          <p:spTgt spid="71"/>
                                        </p:tgtEl>
                                        <p:attrNameLst>
                                          <p:attrName>ppt_x</p:attrName>
                                        </p:attrNameLst>
                                      </p:cBhvr>
                                      <p:tavLst>
                                        <p:tav tm="0">
                                          <p:val>
                                            <p:strVal val="#ppt_x"/>
                                          </p:val>
                                        </p:tav>
                                        <p:tav tm="100000">
                                          <p:val>
                                            <p:strVal val="#ppt_x"/>
                                          </p:val>
                                        </p:tav>
                                      </p:tavLst>
                                    </p:anim>
                                    <p:anim calcmode="lin" valueType="num">
                                      <p:cBhvr>
                                        <p:cTn id="33" dur="1000" fill="hold"/>
                                        <p:tgtEl>
                                          <p:spTgt spid="7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1000"/>
                                        <p:tgtEl>
                                          <p:spTgt spid="63"/>
                                        </p:tgtEl>
                                      </p:cBhvr>
                                    </p:animEffect>
                                    <p:anim calcmode="lin" valueType="num">
                                      <p:cBhvr>
                                        <p:cTn id="38" dur="1000" fill="hold"/>
                                        <p:tgtEl>
                                          <p:spTgt spid="63"/>
                                        </p:tgtEl>
                                        <p:attrNameLst>
                                          <p:attrName>ppt_x</p:attrName>
                                        </p:attrNameLst>
                                      </p:cBhvr>
                                      <p:tavLst>
                                        <p:tav tm="0">
                                          <p:val>
                                            <p:strVal val="#ppt_x"/>
                                          </p:val>
                                        </p:tav>
                                        <p:tav tm="100000">
                                          <p:val>
                                            <p:strVal val="#ppt_x"/>
                                          </p:val>
                                        </p:tav>
                                      </p:tavLst>
                                    </p:anim>
                                    <p:anim calcmode="lin" valueType="num">
                                      <p:cBhvr>
                                        <p:cTn id="39" dur="1000" fill="hold"/>
                                        <p:tgtEl>
                                          <p:spTgt spid="63"/>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wipe(up)">
                                      <p:cBhvr>
                                        <p:cTn id="43" dur="500"/>
                                        <p:tgtEl>
                                          <p:spTgt spid="75"/>
                                        </p:tgtEl>
                                      </p:cBhvr>
                                    </p:animEffect>
                                  </p:childTnLst>
                                </p:cTn>
                              </p:par>
                              <p:par>
                                <p:cTn id="44" presetID="12" presetClass="entr" presetSubtype="8" fill="hold" nodeType="withEffect">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cBhvr additive="base">
                                        <p:cTn id="46" dur="500"/>
                                        <p:tgtEl>
                                          <p:spTgt spid="78"/>
                                        </p:tgtEl>
                                        <p:attrNameLst>
                                          <p:attrName>ppt_x</p:attrName>
                                        </p:attrNameLst>
                                      </p:cBhvr>
                                      <p:tavLst>
                                        <p:tav tm="0">
                                          <p:val>
                                            <p:strVal val="#ppt_x-#ppt_w*1.125000"/>
                                          </p:val>
                                        </p:tav>
                                        <p:tav tm="100000">
                                          <p:val>
                                            <p:strVal val="#ppt_x"/>
                                          </p:val>
                                        </p:tav>
                                      </p:tavLst>
                                    </p:anim>
                                    <p:animEffect transition="in" filter="wipe(right)">
                                      <p:cBhvr>
                                        <p:cTn id="47" dur="500"/>
                                        <p:tgtEl>
                                          <p:spTgt spid="7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up)">
                                      <p:cBhvr>
                                        <p:cTn id="51" dur="500"/>
                                        <p:tgtEl>
                                          <p:spTgt spid="76"/>
                                        </p:tgtEl>
                                      </p:cBhvr>
                                    </p:animEffect>
                                  </p:childTnLst>
                                </p:cTn>
                              </p:par>
                              <p:par>
                                <p:cTn id="52" presetID="12" presetClass="entr" presetSubtype="8" fill="hold" nodeType="withEffect">
                                  <p:stCondLst>
                                    <p:cond delay="0"/>
                                  </p:stCondLst>
                                  <p:childTnLst>
                                    <p:set>
                                      <p:cBhvr>
                                        <p:cTn id="53" dur="1" fill="hold">
                                          <p:stCondLst>
                                            <p:cond delay="0"/>
                                          </p:stCondLst>
                                        </p:cTn>
                                        <p:tgtEl>
                                          <p:spTgt spid="81"/>
                                        </p:tgtEl>
                                        <p:attrNameLst>
                                          <p:attrName>style.visibility</p:attrName>
                                        </p:attrNameLst>
                                      </p:cBhvr>
                                      <p:to>
                                        <p:strVal val="visible"/>
                                      </p:to>
                                    </p:set>
                                    <p:anim calcmode="lin" valueType="num">
                                      <p:cBhvr additive="base">
                                        <p:cTn id="54" dur="500"/>
                                        <p:tgtEl>
                                          <p:spTgt spid="81"/>
                                        </p:tgtEl>
                                        <p:attrNameLst>
                                          <p:attrName>ppt_x</p:attrName>
                                        </p:attrNameLst>
                                      </p:cBhvr>
                                      <p:tavLst>
                                        <p:tav tm="0">
                                          <p:val>
                                            <p:strVal val="#ppt_x-#ppt_w*1.125000"/>
                                          </p:val>
                                        </p:tav>
                                        <p:tav tm="100000">
                                          <p:val>
                                            <p:strVal val="#ppt_x"/>
                                          </p:val>
                                        </p:tav>
                                      </p:tavLst>
                                    </p:anim>
                                    <p:animEffect transition="in" filter="wipe(right)">
                                      <p:cBhvr>
                                        <p:cTn id="55" dur="500"/>
                                        <p:tgtEl>
                                          <p:spTgt spid="81"/>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77"/>
                                        </p:tgtEl>
                                        <p:attrNameLst>
                                          <p:attrName>style.visibility</p:attrName>
                                        </p:attrNameLst>
                                      </p:cBhvr>
                                      <p:to>
                                        <p:strVal val="visible"/>
                                      </p:to>
                                    </p:set>
                                    <p:animEffect transition="in" filter="wipe(up)">
                                      <p:cBhvr>
                                        <p:cTn id="59" dur="500"/>
                                        <p:tgtEl>
                                          <p:spTgt spid="77"/>
                                        </p:tgtEl>
                                      </p:cBhvr>
                                    </p:animEffect>
                                  </p:childTnLst>
                                </p:cTn>
                              </p:par>
                              <p:par>
                                <p:cTn id="60" presetID="12" presetClass="entr" presetSubtype="8" fill="hold" nodeType="withEffect">
                                  <p:stCondLst>
                                    <p:cond delay="0"/>
                                  </p:stCondLst>
                                  <p:childTnLst>
                                    <p:set>
                                      <p:cBhvr>
                                        <p:cTn id="61" dur="1" fill="hold">
                                          <p:stCondLst>
                                            <p:cond delay="0"/>
                                          </p:stCondLst>
                                        </p:cTn>
                                        <p:tgtEl>
                                          <p:spTgt spid="84"/>
                                        </p:tgtEl>
                                        <p:attrNameLst>
                                          <p:attrName>style.visibility</p:attrName>
                                        </p:attrNameLst>
                                      </p:cBhvr>
                                      <p:to>
                                        <p:strVal val="visible"/>
                                      </p:to>
                                    </p:set>
                                    <p:anim calcmode="lin" valueType="num">
                                      <p:cBhvr additive="base">
                                        <p:cTn id="62" dur="500"/>
                                        <p:tgtEl>
                                          <p:spTgt spid="84"/>
                                        </p:tgtEl>
                                        <p:attrNameLst>
                                          <p:attrName>ppt_x</p:attrName>
                                        </p:attrNameLst>
                                      </p:cBhvr>
                                      <p:tavLst>
                                        <p:tav tm="0">
                                          <p:val>
                                            <p:strVal val="#ppt_x-#ppt_w*1.125000"/>
                                          </p:val>
                                        </p:tav>
                                        <p:tav tm="100000">
                                          <p:val>
                                            <p:strVal val="#ppt_x"/>
                                          </p:val>
                                        </p:tav>
                                      </p:tavLst>
                                    </p:anim>
                                    <p:animEffect transition="in" filter="wipe(right)">
                                      <p:cBhvr>
                                        <p:cTn id="6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29"/>
          <p:cNvSpPr>
            <a:spLocks noChangeArrowheads="1"/>
          </p:cNvSpPr>
          <p:nvPr/>
        </p:nvSpPr>
        <p:spPr bwMode="auto">
          <a:xfrm>
            <a:off x="1257496" y="227817"/>
            <a:ext cx="54137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分析比较</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1754947" y="1694678"/>
            <a:ext cx="8647388" cy="1189888"/>
            <a:chOff x="1328056" y="1010103"/>
            <a:chExt cx="6487888" cy="892536"/>
          </a:xfrm>
        </p:grpSpPr>
        <p:sp>
          <p:nvSpPr>
            <p:cNvPr id="23" name="矩形 22"/>
            <p:cNvSpPr/>
            <p:nvPr/>
          </p:nvSpPr>
          <p:spPr>
            <a:xfrm>
              <a:off x="1328056" y="1010104"/>
              <a:ext cx="1464842" cy="741742"/>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2100" b="1" dirty="0">
                  <a:solidFill>
                    <a:schemeClr val="bg1"/>
                  </a:solidFill>
                  <a:cs typeface="+mn-ea"/>
                  <a:sym typeface="+mn-lt"/>
                </a:rPr>
                <a:t>标题文本预设</a:t>
              </a:r>
            </a:p>
          </p:txBody>
        </p:sp>
        <p:sp>
          <p:nvSpPr>
            <p:cNvPr id="24" name="矩形 23"/>
            <p:cNvSpPr/>
            <p:nvPr/>
          </p:nvSpPr>
          <p:spPr>
            <a:xfrm>
              <a:off x="3794806" y="1010104"/>
              <a:ext cx="3874388" cy="741742"/>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平行四边形 24"/>
            <p:cNvSpPr/>
            <p:nvPr/>
          </p:nvSpPr>
          <p:spPr>
            <a:xfrm rot="5400000">
              <a:off x="2597109" y="1205895"/>
              <a:ext cx="892535" cy="500953"/>
            </a:xfrm>
            <a:prstGeom prst="parallelogram">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平行四边形 25"/>
            <p:cNvSpPr/>
            <p:nvPr/>
          </p:nvSpPr>
          <p:spPr>
            <a:xfrm rot="16200000" flipV="1">
              <a:off x="3098061" y="1205894"/>
              <a:ext cx="892535" cy="500953"/>
            </a:xfrm>
            <a:prstGeom prst="parallelogram">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矩形 27"/>
            <p:cNvSpPr/>
            <p:nvPr/>
          </p:nvSpPr>
          <p:spPr>
            <a:xfrm>
              <a:off x="7669194" y="1010104"/>
              <a:ext cx="146750" cy="741742"/>
            </a:xfrm>
            <a:prstGeom prst="rect">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文本框 90"/>
            <p:cNvSpPr txBox="1"/>
            <p:nvPr/>
          </p:nvSpPr>
          <p:spPr>
            <a:xfrm>
              <a:off x="4080959" y="1191783"/>
              <a:ext cx="2835594"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30" name="任意多边形: 形状 21" title="4HYepfwbk0"/>
            <p:cNvSpPr/>
            <p:nvPr/>
          </p:nvSpPr>
          <p:spPr bwMode="auto">
            <a:xfrm>
              <a:off x="3419540" y="1255020"/>
              <a:ext cx="266191" cy="402701"/>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solidFill>
            <a:ln>
              <a:noFill/>
            </a:ln>
          </p:spPr>
          <p:txBody>
            <a:bodyPr anchor="ctr"/>
            <a:lstStyle/>
            <a:p>
              <a:pPr algn="ctr"/>
              <a:endParaRPr>
                <a:cs typeface="+mn-ea"/>
                <a:sym typeface="+mn-lt"/>
              </a:endParaRPr>
            </a:p>
          </p:txBody>
        </p:sp>
      </p:grpSp>
      <p:grpSp>
        <p:nvGrpSpPr>
          <p:cNvPr id="31" name="组合 30"/>
          <p:cNvGrpSpPr/>
          <p:nvPr/>
        </p:nvGrpSpPr>
        <p:grpSpPr>
          <a:xfrm>
            <a:off x="1754947" y="4668619"/>
            <a:ext cx="8647388" cy="1189888"/>
            <a:chOff x="1328056" y="3240861"/>
            <a:chExt cx="6487888" cy="892536"/>
          </a:xfrm>
        </p:grpSpPr>
        <p:sp>
          <p:nvSpPr>
            <p:cNvPr id="32" name="矩形 31"/>
            <p:cNvSpPr/>
            <p:nvPr/>
          </p:nvSpPr>
          <p:spPr>
            <a:xfrm>
              <a:off x="1328056" y="3240861"/>
              <a:ext cx="1464842" cy="741742"/>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1900" b="1" dirty="0">
                  <a:solidFill>
                    <a:schemeClr val="bg1"/>
                  </a:solidFill>
                  <a:cs typeface="+mn-ea"/>
                  <a:sym typeface="+mn-lt"/>
                </a:rPr>
                <a:t>标题文本预设</a:t>
              </a:r>
            </a:p>
          </p:txBody>
        </p:sp>
        <p:sp>
          <p:nvSpPr>
            <p:cNvPr id="33" name="矩形 32"/>
            <p:cNvSpPr/>
            <p:nvPr/>
          </p:nvSpPr>
          <p:spPr>
            <a:xfrm>
              <a:off x="3794806" y="3240861"/>
              <a:ext cx="3874388" cy="741742"/>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平行四边形 33"/>
            <p:cNvSpPr/>
            <p:nvPr/>
          </p:nvSpPr>
          <p:spPr>
            <a:xfrm rot="5400000">
              <a:off x="2597109" y="3436653"/>
              <a:ext cx="892535" cy="500953"/>
            </a:xfrm>
            <a:prstGeom prst="parallelogram">
              <a:avLst/>
            </a:pr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平行四边形 34"/>
            <p:cNvSpPr/>
            <p:nvPr/>
          </p:nvSpPr>
          <p:spPr>
            <a:xfrm rot="16200000" flipV="1">
              <a:off x="3098061" y="3436652"/>
              <a:ext cx="892535" cy="500953"/>
            </a:xfrm>
            <a:prstGeom prst="parallelogram">
              <a:avLst/>
            </a:pr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矩形 35"/>
            <p:cNvSpPr/>
            <p:nvPr/>
          </p:nvSpPr>
          <p:spPr>
            <a:xfrm>
              <a:off x="7669194" y="3240861"/>
              <a:ext cx="146750" cy="741742"/>
            </a:xfrm>
            <a:prstGeom prst="rect">
              <a:avLst/>
            </a:pr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文本框 92"/>
            <p:cNvSpPr txBox="1"/>
            <p:nvPr/>
          </p:nvSpPr>
          <p:spPr>
            <a:xfrm>
              <a:off x="4080959" y="3422540"/>
              <a:ext cx="2835594"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38" name="任意多边形: 形状 22" title="RlNtk0pa6Z"/>
            <p:cNvSpPr/>
            <p:nvPr/>
          </p:nvSpPr>
          <p:spPr bwMode="auto">
            <a:xfrm>
              <a:off x="3423494" y="3481568"/>
              <a:ext cx="242734" cy="411026"/>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chemeClr val="bg1"/>
            </a:solidFill>
            <a:ln>
              <a:noFill/>
            </a:ln>
          </p:spPr>
          <p:txBody>
            <a:bodyPr anchor="ctr"/>
            <a:lstStyle/>
            <a:p>
              <a:pPr algn="ctr"/>
              <a:endParaRPr>
                <a:cs typeface="+mn-ea"/>
                <a:sym typeface="+mn-lt"/>
              </a:endParaRPr>
            </a:p>
          </p:txBody>
        </p:sp>
      </p:grpSp>
      <p:grpSp>
        <p:nvGrpSpPr>
          <p:cNvPr id="39" name="组合 38"/>
          <p:cNvGrpSpPr/>
          <p:nvPr/>
        </p:nvGrpSpPr>
        <p:grpSpPr>
          <a:xfrm>
            <a:off x="1754947" y="3181650"/>
            <a:ext cx="8647388" cy="1189885"/>
            <a:chOff x="1328056" y="2125482"/>
            <a:chExt cx="6487888" cy="892535"/>
          </a:xfrm>
        </p:grpSpPr>
        <p:sp>
          <p:nvSpPr>
            <p:cNvPr id="40" name="矩形 39"/>
            <p:cNvSpPr/>
            <p:nvPr/>
          </p:nvSpPr>
          <p:spPr>
            <a:xfrm>
              <a:off x="1328056" y="2125482"/>
              <a:ext cx="1464842" cy="741742"/>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1900" b="1" dirty="0">
                  <a:solidFill>
                    <a:schemeClr val="bg1"/>
                  </a:solidFill>
                  <a:cs typeface="+mn-ea"/>
                  <a:sym typeface="+mn-lt"/>
                </a:rPr>
                <a:t>标题文本预设</a:t>
              </a:r>
            </a:p>
          </p:txBody>
        </p:sp>
        <p:sp>
          <p:nvSpPr>
            <p:cNvPr id="41" name="矩形 40"/>
            <p:cNvSpPr/>
            <p:nvPr/>
          </p:nvSpPr>
          <p:spPr>
            <a:xfrm>
              <a:off x="3794806" y="2125482"/>
              <a:ext cx="3874388" cy="741742"/>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平行四边形 41"/>
            <p:cNvSpPr/>
            <p:nvPr/>
          </p:nvSpPr>
          <p:spPr>
            <a:xfrm rot="5400000">
              <a:off x="2597109" y="2321273"/>
              <a:ext cx="892535" cy="500953"/>
            </a:xfrm>
            <a:prstGeom prst="parallelogram">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平行四边形 42"/>
            <p:cNvSpPr/>
            <p:nvPr/>
          </p:nvSpPr>
          <p:spPr>
            <a:xfrm rot="16200000" flipV="1">
              <a:off x="3098061" y="2321273"/>
              <a:ext cx="892535" cy="500953"/>
            </a:xfrm>
            <a:prstGeom prst="parallelogram">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4" name="矩形 43"/>
            <p:cNvSpPr/>
            <p:nvPr/>
          </p:nvSpPr>
          <p:spPr>
            <a:xfrm>
              <a:off x="7669194" y="2125482"/>
              <a:ext cx="146750" cy="741742"/>
            </a:xfrm>
            <a:prstGeom prst="rect">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文本框 91"/>
            <p:cNvSpPr txBox="1"/>
            <p:nvPr/>
          </p:nvSpPr>
          <p:spPr>
            <a:xfrm>
              <a:off x="4080958" y="2307161"/>
              <a:ext cx="3173067"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46" name="任意多边形: 形状 23" title="hWgZDclmtu"/>
            <p:cNvSpPr/>
            <p:nvPr/>
          </p:nvSpPr>
          <p:spPr bwMode="auto">
            <a:xfrm>
              <a:off x="3400153" y="2416333"/>
              <a:ext cx="304967" cy="310832"/>
            </a:xfrm>
            <a:custGeom>
              <a:avLst/>
              <a:gdLst>
                <a:gd name="connsiteX0" fmla="*/ 46038 w 338137"/>
                <a:gd name="connsiteY0" fmla="*/ 261937 h 285750"/>
                <a:gd name="connsiteX1" fmla="*/ 38100 w 338137"/>
                <a:gd name="connsiteY1" fmla="*/ 269875 h 285750"/>
                <a:gd name="connsiteX2" fmla="*/ 46038 w 338137"/>
                <a:gd name="connsiteY2" fmla="*/ 277813 h 285750"/>
                <a:gd name="connsiteX3" fmla="*/ 53976 w 338137"/>
                <a:gd name="connsiteY3" fmla="*/ 269875 h 285750"/>
                <a:gd name="connsiteX4" fmla="*/ 46038 w 338137"/>
                <a:gd name="connsiteY4" fmla="*/ 261937 h 285750"/>
                <a:gd name="connsiteX5" fmla="*/ 288131 w 338137"/>
                <a:gd name="connsiteY5" fmla="*/ 184150 h 285750"/>
                <a:gd name="connsiteX6" fmla="*/ 277812 w 338137"/>
                <a:gd name="connsiteY6" fmla="*/ 194469 h 285750"/>
                <a:gd name="connsiteX7" fmla="*/ 288131 w 338137"/>
                <a:gd name="connsiteY7" fmla="*/ 204788 h 285750"/>
                <a:gd name="connsiteX8" fmla="*/ 298450 w 338137"/>
                <a:gd name="connsiteY8" fmla="*/ 194469 h 285750"/>
                <a:gd name="connsiteX9" fmla="*/ 288131 w 338137"/>
                <a:gd name="connsiteY9" fmla="*/ 184150 h 285750"/>
                <a:gd name="connsiteX10" fmla="*/ 19050 w 338137"/>
                <a:gd name="connsiteY10" fmla="*/ 163512 h 285750"/>
                <a:gd name="connsiteX11" fmla="*/ 19050 w 338137"/>
                <a:gd name="connsiteY11" fmla="*/ 242887 h 285750"/>
                <a:gd name="connsiteX12" fmla="*/ 73025 w 338137"/>
                <a:gd name="connsiteY12" fmla="*/ 242887 h 285750"/>
                <a:gd name="connsiteX13" fmla="*/ 73025 w 338137"/>
                <a:gd name="connsiteY13" fmla="*/ 163512 h 285750"/>
                <a:gd name="connsiteX14" fmla="*/ 12010 w 338137"/>
                <a:gd name="connsiteY14" fmla="*/ 139700 h 285750"/>
                <a:gd name="connsiteX15" fmla="*/ 81400 w 338137"/>
                <a:gd name="connsiteY15" fmla="*/ 139700 h 285750"/>
                <a:gd name="connsiteX16" fmla="*/ 92075 w 338137"/>
                <a:gd name="connsiteY16" fmla="*/ 151650 h 285750"/>
                <a:gd name="connsiteX17" fmla="*/ 92075 w 338137"/>
                <a:gd name="connsiteY17" fmla="*/ 273801 h 285750"/>
                <a:gd name="connsiteX18" fmla="*/ 81400 w 338137"/>
                <a:gd name="connsiteY18" fmla="*/ 285750 h 285750"/>
                <a:gd name="connsiteX19" fmla="*/ 12010 w 338137"/>
                <a:gd name="connsiteY19" fmla="*/ 285750 h 285750"/>
                <a:gd name="connsiteX20" fmla="*/ 0 w 338137"/>
                <a:gd name="connsiteY20" fmla="*/ 273801 h 285750"/>
                <a:gd name="connsiteX21" fmla="*/ 0 w 338137"/>
                <a:gd name="connsiteY21" fmla="*/ 151650 h 285750"/>
                <a:gd name="connsiteX22" fmla="*/ 12010 w 338137"/>
                <a:gd name="connsiteY22" fmla="*/ 139700 h 285750"/>
                <a:gd name="connsiteX23" fmla="*/ 177849 w 338137"/>
                <a:gd name="connsiteY23" fmla="*/ 131762 h 285750"/>
                <a:gd name="connsiteX24" fmla="*/ 179144 w 338137"/>
                <a:gd name="connsiteY24" fmla="*/ 134394 h 285750"/>
                <a:gd name="connsiteX25" fmla="*/ 192088 w 338137"/>
                <a:gd name="connsiteY25" fmla="*/ 142291 h 285750"/>
                <a:gd name="connsiteX26" fmla="*/ 192088 w 338137"/>
                <a:gd name="connsiteY26" fmla="*/ 268640 h 285750"/>
                <a:gd name="connsiteX27" fmla="*/ 173966 w 338137"/>
                <a:gd name="connsiteY27" fmla="*/ 285750 h 285750"/>
                <a:gd name="connsiteX28" fmla="*/ 107950 w 338137"/>
                <a:gd name="connsiteY28" fmla="*/ 285750 h 285750"/>
                <a:gd name="connsiteX29" fmla="*/ 109244 w 338137"/>
                <a:gd name="connsiteY29" fmla="*/ 276537 h 285750"/>
                <a:gd name="connsiteX30" fmla="*/ 109244 w 338137"/>
                <a:gd name="connsiteY30" fmla="*/ 273905 h 285750"/>
                <a:gd name="connsiteX31" fmla="*/ 115716 w 338137"/>
                <a:gd name="connsiteY31" fmla="*/ 275221 h 285750"/>
                <a:gd name="connsiteX32" fmla="*/ 124778 w 338137"/>
                <a:gd name="connsiteY32" fmla="*/ 264692 h 285750"/>
                <a:gd name="connsiteX33" fmla="*/ 115716 w 338137"/>
                <a:gd name="connsiteY33" fmla="*/ 254163 h 285750"/>
                <a:gd name="connsiteX34" fmla="*/ 109244 w 338137"/>
                <a:gd name="connsiteY34" fmla="*/ 256795 h 285750"/>
                <a:gd name="connsiteX35" fmla="*/ 109244 w 338137"/>
                <a:gd name="connsiteY35" fmla="*/ 235737 h 285750"/>
                <a:gd name="connsiteX36" fmla="*/ 167494 w 338137"/>
                <a:gd name="connsiteY36" fmla="*/ 235737 h 285750"/>
                <a:gd name="connsiteX37" fmla="*/ 167494 w 338137"/>
                <a:gd name="connsiteY37" fmla="*/ 142291 h 285750"/>
                <a:gd name="connsiteX38" fmla="*/ 177849 w 338137"/>
                <a:gd name="connsiteY38" fmla="*/ 131762 h 285750"/>
                <a:gd name="connsiteX39" fmla="*/ 54988 w 338137"/>
                <a:gd name="connsiteY39" fmla="*/ 82550 h 285750"/>
                <a:gd name="connsiteX40" fmla="*/ 136812 w 338137"/>
                <a:gd name="connsiteY40" fmla="*/ 82550 h 285750"/>
                <a:gd name="connsiteX41" fmla="*/ 143411 w 338137"/>
                <a:gd name="connsiteY41" fmla="*/ 96838 h 285750"/>
                <a:gd name="connsiteX42" fmla="*/ 146050 w 338137"/>
                <a:gd name="connsiteY42" fmla="*/ 98137 h 285750"/>
                <a:gd name="connsiteX43" fmla="*/ 134173 w 338137"/>
                <a:gd name="connsiteY43" fmla="*/ 109827 h 285750"/>
                <a:gd name="connsiteX44" fmla="*/ 61587 w 338137"/>
                <a:gd name="connsiteY44" fmla="*/ 109827 h 285750"/>
                <a:gd name="connsiteX45" fmla="*/ 61587 w 338137"/>
                <a:gd name="connsiteY45" fmla="*/ 125413 h 285750"/>
                <a:gd name="connsiteX46" fmla="*/ 36512 w 338137"/>
                <a:gd name="connsiteY46" fmla="*/ 125413 h 285750"/>
                <a:gd name="connsiteX47" fmla="*/ 36512 w 338137"/>
                <a:gd name="connsiteY47" fmla="*/ 99436 h 285750"/>
                <a:gd name="connsiteX48" fmla="*/ 54988 w 338137"/>
                <a:gd name="connsiteY48" fmla="*/ 82550 h 285750"/>
                <a:gd name="connsiteX49" fmla="*/ 208756 w 338137"/>
                <a:gd name="connsiteY49" fmla="*/ 63500 h 285750"/>
                <a:gd name="connsiteX50" fmla="*/ 210079 w 338137"/>
                <a:gd name="connsiteY50" fmla="*/ 63500 h 285750"/>
                <a:gd name="connsiteX51" fmla="*/ 212725 w 338137"/>
                <a:gd name="connsiteY51" fmla="*/ 64819 h 285750"/>
                <a:gd name="connsiteX52" fmla="*/ 212725 w 338137"/>
                <a:gd name="connsiteY52" fmla="*/ 67458 h 285750"/>
                <a:gd name="connsiteX53" fmla="*/ 195527 w 338137"/>
                <a:gd name="connsiteY53" fmla="*/ 126822 h 285750"/>
                <a:gd name="connsiteX54" fmla="*/ 192881 w 338137"/>
                <a:gd name="connsiteY54" fmla="*/ 129460 h 285750"/>
                <a:gd name="connsiteX55" fmla="*/ 188913 w 338137"/>
                <a:gd name="connsiteY55" fmla="*/ 128141 h 285750"/>
                <a:gd name="connsiteX56" fmla="*/ 180975 w 338137"/>
                <a:gd name="connsiteY56" fmla="*/ 112310 h 285750"/>
                <a:gd name="connsiteX57" fmla="*/ 137319 w 338137"/>
                <a:gd name="connsiteY57" fmla="*/ 154525 h 285750"/>
                <a:gd name="connsiteX58" fmla="*/ 129381 w 338137"/>
                <a:gd name="connsiteY58" fmla="*/ 157163 h 285750"/>
                <a:gd name="connsiteX59" fmla="*/ 121444 w 338137"/>
                <a:gd name="connsiteY59" fmla="*/ 154525 h 285750"/>
                <a:gd name="connsiteX60" fmla="*/ 121444 w 338137"/>
                <a:gd name="connsiteY60" fmla="*/ 138694 h 285750"/>
                <a:gd name="connsiteX61" fmla="*/ 165100 w 338137"/>
                <a:gd name="connsiteY61" fmla="*/ 95161 h 285750"/>
                <a:gd name="connsiteX62" fmla="*/ 147902 w 338137"/>
                <a:gd name="connsiteY62" fmla="*/ 87246 h 285750"/>
                <a:gd name="connsiteX63" fmla="*/ 146579 w 338137"/>
                <a:gd name="connsiteY63" fmla="*/ 83288 h 285750"/>
                <a:gd name="connsiteX64" fmla="*/ 149225 w 338137"/>
                <a:gd name="connsiteY64" fmla="*/ 80650 h 285750"/>
                <a:gd name="connsiteX65" fmla="*/ 208756 w 338137"/>
                <a:gd name="connsiteY65" fmla="*/ 63500 h 285750"/>
                <a:gd name="connsiteX66" fmla="*/ 101335 w 338137"/>
                <a:gd name="connsiteY66" fmla="*/ 0 h 285750"/>
                <a:gd name="connsiteX67" fmla="*/ 305064 w 338137"/>
                <a:gd name="connsiteY67" fmla="*/ 0 h 285750"/>
                <a:gd name="connsiteX68" fmla="*/ 338137 w 338137"/>
                <a:gd name="connsiteY68" fmla="*/ 34237 h 285750"/>
                <a:gd name="connsiteX69" fmla="*/ 338137 w 338137"/>
                <a:gd name="connsiteY69" fmla="*/ 188305 h 285750"/>
                <a:gd name="connsiteX70" fmla="*/ 305064 w 338137"/>
                <a:gd name="connsiteY70" fmla="*/ 221226 h 285750"/>
                <a:gd name="connsiteX71" fmla="*/ 233627 w 338137"/>
                <a:gd name="connsiteY71" fmla="*/ 221226 h 285750"/>
                <a:gd name="connsiteX72" fmla="*/ 233627 w 338137"/>
                <a:gd name="connsiteY72" fmla="*/ 243612 h 285750"/>
                <a:gd name="connsiteX73" fmla="*/ 265377 w 338137"/>
                <a:gd name="connsiteY73" fmla="*/ 243612 h 285750"/>
                <a:gd name="connsiteX74" fmla="*/ 277283 w 338137"/>
                <a:gd name="connsiteY74" fmla="*/ 256780 h 285750"/>
                <a:gd name="connsiteX75" fmla="*/ 277283 w 338137"/>
                <a:gd name="connsiteY75" fmla="*/ 272582 h 285750"/>
                <a:gd name="connsiteX76" fmla="*/ 265377 w 338137"/>
                <a:gd name="connsiteY76" fmla="*/ 285750 h 285750"/>
                <a:gd name="connsiteX77" fmla="*/ 204523 w 338137"/>
                <a:gd name="connsiteY77" fmla="*/ 285750 h 285750"/>
                <a:gd name="connsiteX78" fmla="*/ 209814 w 338137"/>
                <a:gd name="connsiteY78" fmla="*/ 269948 h 285750"/>
                <a:gd name="connsiteX79" fmla="*/ 209814 w 338137"/>
                <a:gd name="connsiteY79" fmla="*/ 213325 h 285750"/>
                <a:gd name="connsiteX80" fmla="*/ 209814 w 338137"/>
                <a:gd name="connsiteY80" fmla="*/ 172504 h 285750"/>
                <a:gd name="connsiteX81" fmla="*/ 295804 w 338137"/>
                <a:gd name="connsiteY81" fmla="*/ 172504 h 285750"/>
                <a:gd name="connsiteX82" fmla="*/ 309033 w 338137"/>
                <a:gd name="connsiteY82" fmla="*/ 159335 h 285750"/>
                <a:gd name="connsiteX83" fmla="*/ 309033 w 338137"/>
                <a:gd name="connsiteY83" fmla="*/ 39504 h 285750"/>
                <a:gd name="connsiteX84" fmla="*/ 295804 w 338137"/>
                <a:gd name="connsiteY84" fmla="*/ 27653 h 285750"/>
                <a:gd name="connsiteX85" fmla="*/ 109272 w 338137"/>
                <a:gd name="connsiteY85" fmla="*/ 27653 h 285750"/>
                <a:gd name="connsiteX86" fmla="*/ 97366 w 338137"/>
                <a:gd name="connsiteY86" fmla="*/ 39504 h 285750"/>
                <a:gd name="connsiteX87" fmla="*/ 97366 w 338137"/>
                <a:gd name="connsiteY87" fmla="*/ 65841 h 285750"/>
                <a:gd name="connsiteX88" fmla="*/ 68262 w 338137"/>
                <a:gd name="connsiteY88" fmla="*/ 65841 h 285750"/>
                <a:gd name="connsiteX89" fmla="*/ 68262 w 338137"/>
                <a:gd name="connsiteY89" fmla="*/ 34237 h 285750"/>
                <a:gd name="connsiteX90" fmla="*/ 101335 w 338137"/>
                <a:gd name="connsiteY90" fmla="*/ 0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38137" h="285750">
                  <a:moveTo>
                    <a:pt x="46038" y="261937"/>
                  </a:moveTo>
                  <a:cubicBezTo>
                    <a:pt x="41654" y="261937"/>
                    <a:pt x="38100" y="265491"/>
                    <a:pt x="38100" y="269875"/>
                  </a:cubicBezTo>
                  <a:cubicBezTo>
                    <a:pt x="38100" y="274259"/>
                    <a:pt x="41654" y="277813"/>
                    <a:pt x="46038" y="277813"/>
                  </a:cubicBezTo>
                  <a:cubicBezTo>
                    <a:pt x="50422" y="277813"/>
                    <a:pt x="53976" y="274259"/>
                    <a:pt x="53976" y="269875"/>
                  </a:cubicBezTo>
                  <a:cubicBezTo>
                    <a:pt x="53976" y="265491"/>
                    <a:pt x="50422" y="261937"/>
                    <a:pt x="46038" y="261937"/>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3512"/>
                  </a:moveTo>
                  <a:lnTo>
                    <a:pt x="19050" y="242887"/>
                  </a:lnTo>
                  <a:lnTo>
                    <a:pt x="73025" y="242887"/>
                  </a:lnTo>
                  <a:lnTo>
                    <a:pt x="73025" y="163512"/>
                  </a:lnTo>
                  <a:close/>
                  <a:moveTo>
                    <a:pt x="12010" y="139700"/>
                  </a:moveTo>
                  <a:cubicBezTo>
                    <a:pt x="12010" y="139700"/>
                    <a:pt x="12010" y="139700"/>
                    <a:pt x="81400" y="139700"/>
                  </a:cubicBezTo>
                  <a:cubicBezTo>
                    <a:pt x="86737" y="139700"/>
                    <a:pt x="92075" y="145011"/>
                    <a:pt x="92075" y="151650"/>
                  </a:cubicBezTo>
                  <a:cubicBezTo>
                    <a:pt x="92075" y="151650"/>
                    <a:pt x="92075" y="151650"/>
                    <a:pt x="92075" y="273801"/>
                  </a:cubicBezTo>
                  <a:cubicBezTo>
                    <a:pt x="92075" y="280439"/>
                    <a:pt x="86737" y="285750"/>
                    <a:pt x="81400" y="285750"/>
                  </a:cubicBezTo>
                  <a:cubicBezTo>
                    <a:pt x="81400" y="285750"/>
                    <a:pt x="81400" y="285750"/>
                    <a:pt x="12010" y="285750"/>
                  </a:cubicBezTo>
                  <a:cubicBezTo>
                    <a:pt x="5338" y="285750"/>
                    <a:pt x="0" y="280439"/>
                    <a:pt x="0" y="273801"/>
                  </a:cubicBezTo>
                  <a:cubicBezTo>
                    <a:pt x="0" y="273801"/>
                    <a:pt x="0" y="273801"/>
                    <a:pt x="0" y="151650"/>
                  </a:cubicBezTo>
                  <a:cubicBezTo>
                    <a:pt x="0" y="145011"/>
                    <a:pt x="5338" y="139700"/>
                    <a:pt x="12010" y="139700"/>
                  </a:cubicBezTo>
                  <a:close/>
                  <a:moveTo>
                    <a:pt x="177849" y="131762"/>
                  </a:moveTo>
                  <a:cubicBezTo>
                    <a:pt x="177849" y="131762"/>
                    <a:pt x="177849" y="131762"/>
                    <a:pt x="179144" y="134394"/>
                  </a:cubicBezTo>
                  <a:cubicBezTo>
                    <a:pt x="181733" y="138343"/>
                    <a:pt x="186910" y="142291"/>
                    <a:pt x="192088" y="142291"/>
                  </a:cubicBezTo>
                  <a:cubicBezTo>
                    <a:pt x="192088" y="142291"/>
                    <a:pt x="192088" y="142291"/>
                    <a:pt x="192088" y="268640"/>
                  </a:cubicBezTo>
                  <a:cubicBezTo>
                    <a:pt x="192088" y="277853"/>
                    <a:pt x="184322" y="285750"/>
                    <a:pt x="173966" y="285750"/>
                  </a:cubicBezTo>
                  <a:cubicBezTo>
                    <a:pt x="173966" y="285750"/>
                    <a:pt x="173966" y="285750"/>
                    <a:pt x="107950" y="285750"/>
                  </a:cubicBezTo>
                  <a:cubicBezTo>
                    <a:pt x="109244" y="283118"/>
                    <a:pt x="109244" y="279169"/>
                    <a:pt x="109244" y="276537"/>
                  </a:cubicBezTo>
                  <a:cubicBezTo>
                    <a:pt x="109244" y="276537"/>
                    <a:pt x="109244" y="276537"/>
                    <a:pt x="109244" y="273905"/>
                  </a:cubicBezTo>
                  <a:cubicBezTo>
                    <a:pt x="110539" y="273905"/>
                    <a:pt x="113128" y="275221"/>
                    <a:pt x="115716" y="275221"/>
                  </a:cubicBezTo>
                  <a:cubicBezTo>
                    <a:pt x="120894" y="275221"/>
                    <a:pt x="124778" y="271273"/>
                    <a:pt x="124778" y="264692"/>
                  </a:cubicBezTo>
                  <a:cubicBezTo>
                    <a:pt x="124778" y="259427"/>
                    <a:pt x="120894" y="254163"/>
                    <a:pt x="115716" y="254163"/>
                  </a:cubicBezTo>
                  <a:cubicBezTo>
                    <a:pt x="113128" y="254163"/>
                    <a:pt x="110539" y="255479"/>
                    <a:pt x="109244" y="256795"/>
                  </a:cubicBezTo>
                  <a:cubicBezTo>
                    <a:pt x="109244" y="256795"/>
                    <a:pt x="109244" y="256795"/>
                    <a:pt x="109244" y="235737"/>
                  </a:cubicBezTo>
                  <a:cubicBezTo>
                    <a:pt x="109244" y="235737"/>
                    <a:pt x="109244" y="235737"/>
                    <a:pt x="167494" y="235737"/>
                  </a:cubicBezTo>
                  <a:cubicBezTo>
                    <a:pt x="167494" y="235737"/>
                    <a:pt x="167494" y="235737"/>
                    <a:pt x="167494" y="142291"/>
                  </a:cubicBezTo>
                  <a:cubicBezTo>
                    <a:pt x="167494" y="142291"/>
                    <a:pt x="167494" y="142291"/>
                    <a:pt x="177849" y="131762"/>
                  </a:cubicBezTo>
                  <a:close/>
                  <a:moveTo>
                    <a:pt x="54988" y="82550"/>
                  </a:moveTo>
                  <a:cubicBezTo>
                    <a:pt x="54988" y="82550"/>
                    <a:pt x="54988" y="82550"/>
                    <a:pt x="136812" y="82550"/>
                  </a:cubicBezTo>
                  <a:cubicBezTo>
                    <a:pt x="135492" y="89045"/>
                    <a:pt x="138132" y="94240"/>
                    <a:pt x="143411" y="96838"/>
                  </a:cubicBezTo>
                  <a:cubicBezTo>
                    <a:pt x="143411" y="96838"/>
                    <a:pt x="143411" y="96838"/>
                    <a:pt x="146050" y="98137"/>
                  </a:cubicBezTo>
                  <a:cubicBezTo>
                    <a:pt x="146050" y="98137"/>
                    <a:pt x="146050" y="98137"/>
                    <a:pt x="134173" y="109827"/>
                  </a:cubicBezTo>
                  <a:cubicBezTo>
                    <a:pt x="134173" y="109827"/>
                    <a:pt x="134173" y="109827"/>
                    <a:pt x="61587" y="109827"/>
                  </a:cubicBezTo>
                  <a:lnTo>
                    <a:pt x="61587" y="125413"/>
                  </a:lnTo>
                  <a:cubicBezTo>
                    <a:pt x="61587" y="125413"/>
                    <a:pt x="61587" y="125413"/>
                    <a:pt x="36512" y="125413"/>
                  </a:cubicBezTo>
                  <a:cubicBezTo>
                    <a:pt x="36512" y="125413"/>
                    <a:pt x="36512" y="125413"/>
                    <a:pt x="36512" y="99436"/>
                  </a:cubicBezTo>
                  <a:cubicBezTo>
                    <a:pt x="36512" y="90343"/>
                    <a:pt x="45750" y="82550"/>
                    <a:pt x="54988" y="82550"/>
                  </a:cubicBezTo>
                  <a:close/>
                  <a:moveTo>
                    <a:pt x="208756" y="63500"/>
                  </a:moveTo>
                  <a:cubicBezTo>
                    <a:pt x="208756" y="63500"/>
                    <a:pt x="210079" y="63500"/>
                    <a:pt x="210079" y="63500"/>
                  </a:cubicBezTo>
                  <a:cubicBezTo>
                    <a:pt x="211402" y="63500"/>
                    <a:pt x="211402" y="63500"/>
                    <a:pt x="212725" y="64819"/>
                  </a:cubicBezTo>
                  <a:cubicBezTo>
                    <a:pt x="212725" y="64819"/>
                    <a:pt x="212725" y="66139"/>
                    <a:pt x="212725" y="67458"/>
                  </a:cubicBezTo>
                  <a:cubicBezTo>
                    <a:pt x="212725" y="67458"/>
                    <a:pt x="212725" y="67458"/>
                    <a:pt x="195527" y="126822"/>
                  </a:cubicBezTo>
                  <a:cubicBezTo>
                    <a:pt x="195527" y="128141"/>
                    <a:pt x="194204" y="129460"/>
                    <a:pt x="192881" y="129460"/>
                  </a:cubicBezTo>
                  <a:cubicBezTo>
                    <a:pt x="191558" y="129460"/>
                    <a:pt x="190236" y="129460"/>
                    <a:pt x="188913" y="128141"/>
                  </a:cubicBezTo>
                  <a:cubicBezTo>
                    <a:pt x="188913" y="128141"/>
                    <a:pt x="188913" y="128141"/>
                    <a:pt x="180975" y="112310"/>
                  </a:cubicBezTo>
                  <a:cubicBezTo>
                    <a:pt x="180975" y="112310"/>
                    <a:pt x="180975" y="112310"/>
                    <a:pt x="137319" y="154525"/>
                  </a:cubicBezTo>
                  <a:cubicBezTo>
                    <a:pt x="135996" y="157163"/>
                    <a:pt x="133350" y="157163"/>
                    <a:pt x="129381" y="157163"/>
                  </a:cubicBezTo>
                  <a:cubicBezTo>
                    <a:pt x="126736" y="157163"/>
                    <a:pt x="124090" y="157163"/>
                    <a:pt x="121444" y="154525"/>
                  </a:cubicBezTo>
                  <a:cubicBezTo>
                    <a:pt x="117475" y="150567"/>
                    <a:pt x="117475" y="142652"/>
                    <a:pt x="121444" y="138694"/>
                  </a:cubicBezTo>
                  <a:cubicBezTo>
                    <a:pt x="121444" y="138694"/>
                    <a:pt x="121444" y="138694"/>
                    <a:pt x="165100" y="95161"/>
                  </a:cubicBezTo>
                  <a:cubicBezTo>
                    <a:pt x="165100" y="95161"/>
                    <a:pt x="165100" y="95161"/>
                    <a:pt x="147902" y="87246"/>
                  </a:cubicBezTo>
                  <a:cubicBezTo>
                    <a:pt x="147902" y="85926"/>
                    <a:pt x="146579" y="84607"/>
                    <a:pt x="146579" y="83288"/>
                  </a:cubicBezTo>
                  <a:cubicBezTo>
                    <a:pt x="146579" y="81969"/>
                    <a:pt x="147902" y="81969"/>
                    <a:pt x="149225" y="80650"/>
                  </a:cubicBezTo>
                  <a:cubicBezTo>
                    <a:pt x="149225" y="80650"/>
                    <a:pt x="149225" y="80650"/>
                    <a:pt x="208756" y="63500"/>
                  </a:cubicBezTo>
                  <a:close/>
                  <a:moveTo>
                    <a:pt x="101335" y="0"/>
                  </a:moveTo>
                  <a:cubicBezTo>
                    <a:pt x="101335" y="0"/>
                    <a:pt x="101335" y="0"/>
                    <a:pt x="305064" y="0"/>
                  </a:cubicBezTo>
                  <a:cubicBezTo>
                    <a:pt x="323585" y="0"/>
                    <a:pt x="338137" y="15802"/>
                    <a:pt x="338137" y="34237"/>
                  </a:cubicBezTo>
                  <a:cubicBezTo>
                    <a:pt x="338137" y="34237"/>
                    <a:pt x="338137" y="34237"/>
                    <a:pt x="338137" y="188305"/>
                  </a:cubicBezTo>
                  <a:cubicBezTo>
                    <a:pt x="338137" y="206741"/>
                    <a:pt x="323585" y="221226"/>
                    <a:pt x="305064" y="221226"/>
                  </a:cubicBezTo>
                  <a:cubicBezTo>
                    <a:pt x="305064" y="221226"/>
                    <a:pt x="305064" y="221226"/>
                    <a:pt x="233627" y="221226"/>
                  </a:cubicBezTo>
                  <a:cubicBezTo>
                    <a:pt x="233627" y="221226"/>
                    <a:pt x="233627" y="221226"/>
                    <a:pt x="233627" y="243612"/>
                  </a:cubicBezTo>
                  <a:cubicBezTo>
                    <a:pt x="233627" y="243612"/>
                    <a:pt x="233627" y="243612"/>
                    <a:pt x="265377" y="243612"/>
                  </a:cubicBezTo>
                  <a:cubicBezTo>
                    <a:pt x="271991" y="243612"/>
                    <a:pt x="277283" y="250196"/>
                    <a:pt x="277283" y="256780"/>
                  </a:cubicBezTo>
                  <a:cubicBezTo>
                    <a:pt x="277283" y="256780"/>
                    <a:pt x="277283" y="256780"/>
                    <a:pt x="277283" y="272582"/>
                  </a:cubicBezTo>
                  <a:cubicBezTo>
                    <a:pt x="277283" y="280483"/>
                    <a:pt x="271991" y="285750"/>
                    <a:pt x="265377" y="285750"/>
                  </a:cubicBezTo>
                  <a:cubicBezTo>
                    <a:pt x="265377" y="285750"/>
                    <a:pt x="265377" y="285750"/>
                    <a:pt x="204523" y="285750"/>
                  </a:cubicBezTo>
                  <a:cubicBezTo>
                    <a:pt x="207168" y="280483"/>
                    <a:pt x="208491" y="275216"/>
                    <a:pt x="209814" y="269948"/>
                  </a:cubicBezTo>
                  <a:cubicBezTo>
                    <a:pt x="209814" y="268631"/>
                    <a:pt x="209814" y="213325"/>
                    <a:pt x="209814" y="213325"/>
                  </a:cubicBezTo>
                  <a:cubicBezTo>
                    <a:pt x="209814" y="213325"/>
                    <a:pt x="209814" y="213325"/>
                    <a:pt x="209814" y="172504"/>
                  </a:cubicBezTo>
                  <a:cubicBezTo>
                    <a:pt x="209814" y="172504"/>
                    <a:pt x="209814" y="172504"/>
                    <a:pt x="295804" y="172504"/>
                  </a:cubicBezTo>
                  <a:cubicBezTo>
                    <a:pt x="303741" y="172504"/>
                    <a:pt x="309033" y="165919"/>
                    <a:pt x="309033" y="159335"/>
                  </a:cubicBezTo>
                  <a:cubicBezTo>
                    <a:pt x="309033" y="159335"/>
                    <a:pt x="309033" y="159335"/>
                    <a:pt x="309033" y="39504"/>
                  </a:cubicBezTo>
                  <a:cubicBezTo>
                    <a:pt x="309033" y="32920"/>
                    <a:pt x="303741" y="27653"/>
                    <a:pt x="295804" y="27653"/>
                  </a:cubicBezTo>
                  <a:cubicBezTo>
                    <a:pt x="295804" y="27653"/>
                    <a:pt x="295804" y="27653"/>
                    <a:pt x="109272" y="27653"/>
                  </a:cubicBezTo>
                  <a:cubicBezTo>
                    <a:pt x="102658" y="27653"/>
                    <a:pt x="97366" y="32920"/>
                    <a:pt x="97366" y="39504"/>
                  </a:cubicBezTo>
                  <a:cubicBezTo>
                    <a:pt x="97366" y="39504"/>
                    <a:pt x="97366" y="39504"/>
                    <a:pt x="97366" y="65841"/>
                  </a:cubicBezTo>
                  <a:cubicBezTo>
                    <a:pt x="97366" y="65841"/>
                    <a:pt x="97366" y="65841"/>
                    <a:pt x="68262" y="65841"/>
                  </a:cubicBezTo>
                  <a:cubicBezTo>
                    <a:pt x="68262" y="65841"/>
                    <a:pt x="68262" y="65841"/>
                    <a:pt x="68262" y="34237"/>
                  </a:cubicBezTo>
                  <a:cubicBezTo>
                    <a:pt x="68262" y="15802"/>
                    <a:pt x="82814" y="0"/>
                    <a:pt x="101335" y="0"/>
                  </a:cubicBezTo>
                  <a:close/>
                </a:path>
              </a:pathLst>
            </a:custGeom>
            <a:solidFill>
              <a:schemeClr val="bg1"/>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1939805953"/>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500"/>
                                        <p:tgtEl>
                                          <p:spTgt spid="3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
          <p:cNvSpPr txBox="1"/>
          <p:nvPr/>
        </p:nvSpPr>
        <p:spPr>
          <a:xfrm>
            <a:off x="2893192" y="4509470"/>
            <a:ext cx="7296785" cy="646319"/>
          </a:xfrm>
          <a:prstGeom prst="rect">
            <a:avLst/>
          </a:prstGeom>
          <a:noFill/>
          <a:ln w="12700" cmpd="thinThick">
            <a:noFill/>
          </a:ln>
        </p:spPr>
        <p:txBody>
          <a:bodyPr wrap="square" lIns="91428" tIns="45714" rIns="91428" bIns="45714">
            <a:spAutoFit/>
          </a:bodyPr>
          <a:lstStyle/>
          <a:p>
            <a:pPr lvl="0" algn="ct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在这里输入你的内容，或者通过复制粘贴你的文本。在这里输入你的内容，或者通过复制粘贴你的文本。</a:t>
            </a:r>
          </a:p>
        </p:txBody>
      </p:sp>
      <p:sp>
        <p:nvSpPr>
          <p:cNvPr id="107" name="标题 6"/>
          <p:cNvSpPr>
            <a:spLocks noGrp="1"/>
          </p:cNvSpPr>
          <p:nvPr/>
        </p:nvSpPr>
        <p:spPr>
          <a:xfrm>
            <a:off x="2814135" y="2286893"/>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defTabSz="1218851">
              <a:lnSpc>
                <a:spcPct val="100000"/>
              </a:lnSpc>
            </a:pPr>
            <a:r>
              <a:rPr lang="en-US" altLang="zh-CN" sz="9600" dirty="0" smtClean="0">
                <a:solidFill>
                  <a:schemeClr val="bg2">
                    <a:lumMod val="50000"/>
                  </a:schemeClr>
                </a:solidFill>
                <a:latin typeface="Gungsuh" panose="02030600000101010101" pitchFamily="18" charset="-127"/>
                <a:ea typeface="Gungsuh" panose="02030600000101010101" pitchFamily="18" charset="-127"/>
                <a:cs typeface="+mn-cs"/>
                <a:sym typeface="Arial" panose="020B0604020202020204" pitchFamily="34" charset="0"/>
              </a:rPr>
              <a:t>03</a:t>
            </a:r>
            <a:endParaRPr lang="en-US" altLang="zh-CN" sz="9600" dirty="0">
              <a:solidFill>
                <a:schemeClr val="bg2">
                  <a:lumMod val="50000"/>
                </a:schemeClr>
              </a:solidFill>
              <a:latin typeface="Gungsuh" panose="02030600000101010101" pitchFamily="18" charset="-127"/>
              <a:ea typeface="Gungsuh" panose="02030600000101010101" pitchFamily="18" charset="-127"/>
              <a:cs typeface="+mn-cs"/>
              <a:sym typeface="Arial" panose="020B0604020202020204" pitchFamily="34" charset="0"/>
            </a:endParaRPr>
          </a:p>
          <a:p>
            <a:pPr>
              <a:lnSpc>
                <a:spcPct val="100000"/>
              </a:lnSpc>
            </a:pPr>
            <a:r>
              <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总结与展望</a:t>
            </a: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extLst>
      <p:ext uri="{BB962C8B-B14F-4D97-AF65-F5344CB8AC3E}">
        <p14:creationId xmlns:p14="http://schemas.microsoft.com/office/powerpoint/2010/main" val="385204709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7"/>
          <p:cNvSpPr/>
          <p:nvPr/>
        </p:nvSpPr>
        <p:spPr>
          <a:xfrm>
            <a:off x="3381083" y="3827237"/>
            <a:ext cx="5140768" cy="120891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6" tIns="45709" rIns="91416" bIns="45709"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5947775" y="3228163"/>
            <a:ext cx="3690" cy="1807992"/>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Box 40"/>
          <p:cNvSpPr txBox="1"/>
          <p:nvPr/>
        </p:nvSpPr>
        <p:spPr>
          <a:xfrm>
            <a:off x="2255282" y="4567888"/>
            <a:ext cx="1943963" cy="430865"/>
          </a:xfrm>
          <a:prstGeom prst="rect">
            <a:avLst/>
          </a:prstGeom>
          <a:noFill/>
        </p:spPr>
        <p:txBody>
          <a:bodyPr wrap="square" lIns="91416" tIns="45709" rIns="91416" bIns="45709"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p>
        </p:txBody>
      </p:sp>
      <p:grpSp>
        <p:nvGrpSpPr>
          <p:cNvPr id="5" name="组合 4"/>
          <p:cNvGrpSpPr/>
          <p:nvPr/>
        </p:nvGrpSpPr>
        <p:grpSpPr>
          <a:xfrm>
            <a:off x="4901373" y="1508024"/>
            <a:ext cx="2084244" cy="2084997"/>
            <a:chOff x="2848131" y="1860029"/>
            <a:chExt cx="3807502" cy="3807502"/>
          </a:xfrm>
        </p:grpSpPr>
        <p:sp>
          <p:nvSpPr>
            <p:cNvPr id="6" name="椭圆 5"/>
            <p:cNvSpPr/>
            <p:nvPr/>
          </p:nvSpPr>
          <p:spPr>
            <a:xfrm>
              <a:off x="2848131" y="1860029"/>
              <a:ext cx="3807502" cy="38075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7" name="文本框 91"/>
            <p:cNvSpPr txBox="1"/>
            <p:nvPr/>
          </p:nvSpPr>
          <p:spPr>
            <a:xfrm>
              <a:off x="4028461" y="2869022"/>
              <a:ext cx="1461842" cy="1517519"/>
            </a:xfrm>
            <a:prstGeom prst="rect">
              <a:avLst/>
            </a:prstGeom>
            <a:noFill/>
          </p:spPr>
          <p:txBody>
            <a:bodyPr wrap="non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标题</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文字</a:t>
              </a:r>
              <a:endParaRPr lang="en-US" altLang="zh-CN" dirty="0">
                <a:solidFill>
                  <a:schemeClr val="bg1"/>
                </a:solidFill>
                <a:latin typeface="微软雅黑" panose="020B0503020204020204" pitchFamily="34" charset="-122"/>
                <a:ea typeface="微软雅黑" panose="020B0503020204020204" pitchFamily="34" charset="-122"/>
              </a:endParaRPr>
            </a:p>
          </p:txBody>
        </p:sp>
      </p:grpSp>
      <p:sp>
        <p:nvSpPr>
          <p:cNvPr id="8" name="TextBox 7"/>
          <p:cNvSpPr txBox="1"/>
          <p:nvPr/>
        </p:nvSpPr>
        <p:spPr>
          <a:xfrm>
            <a:off x="4096505" y="5462760"/>
            <a:ext cx="1943963" cy="430865"/>
          </a:xfrm>
          <a:prstGeom prst="rect">
            <a:avLst/>
          </a:prstGeom>
          <a:noFill/>
        </p:spPr>
        <p:txBody>
          <a:bodyPr wrap="square" lIns="91416" tIns="45709" rIns="91416" bIns="45709"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p>
        </p:txBody>
      </p:sp>
      <p:sp>
        <p:nvSpPr>
          <p:cNvPr id="9" name="TextBox 8"/>
          <p:cNvSpPr txBox="1"/>
          <p:nvPr/>
        </p:nvSpPr>
        <p:spPr>
          <a:xfrm>
            <a:off x="6336500" y="5462760"/>
            <a:ext cx="1943963" cy="430865"/>
          </a:xfrm>
          <a:prstGeom prst="rect">
            <a:avLst/>
          </a:prstGeom>
          <a:noFill/>
        </p:spPr>
        <p:txBody>
          <a:bodyPr wrap="square" lIns="91416" tIns="45709" rIns="91416" bIns="45709"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p>
        </p:txBody>
      </p:sp>
      <p:sp>
        <p:nvSpPr>
          <p:cNvPr id="10" name="TextBox 9"/>
          <p:cNvSpPr txBox="1"/>
          <p:nvPr/>
        </p:nvSpPr>
        <p:spPr>
          <a:xfrm>
            <a:off x="7928026" y="4494269"/>
            <a:ext cx="1943963" cy="430865"/>
          </a:xfrm>
          <a:prstGeom prst="rect">
            <a:avLst/>
          </a:prstGeom>
          <a:noFill/>
        </p:spPr>
        <p:txBody>
          <a:bodyPr wrap="square" lIns="91416" tIns="45709" rIns="91416" bIns="45709"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单击此处添加文本</a:t>
            </a:r>
          </a:p>
        </p:txBody>
      </p:sp>
      <p:grpSp>
        <p:nvGrpSpPr>
          <p:cNvPr id="11" name="组合 10"/>
          <p:cNvGrpSpPr/>
          <p:nvPr/>
        </p:nvGrpSpPr>
        <p:grpSpPr>
          <a:xfrm>
            <a:off x="2833513" y="3355003"/>
            <a:ext cx="888148" cy="888470"/>
            <a:chOff x="2170416" y="2515670"/>
            <a:chExt cx="666198" cy="666198"/>
          </a:xfrm>
        </p:grpSpPr>
        <p:sp>
          <p:nvSpPr>
            <p:cNvPr id="12" name="椭圆 11"/>
            <p:cNvSpPr/>
            <p:nvPr/>
          </p:nvSpPr>
          <p:spPr>
            <a:xfrm>
              <a:off x="2170416" y="2515670"/>
              <a:ext cx="666198" cy="66619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13" name="文本框 91"/>
            <p:cNvSpPr txBox="1"/>
            <p:nvPr/>
          </p:nvSpPr>
          <p:spPr>
            <a:xfrm>
              <a:off x="2298661" y="2677666"/>
              <a:ext cx="446335" cy="253857"/>
            </a:xfrm>
            <a:prstGeom prst="rect">
              <a:avLst/>
            </a:prstGeom>
            <a:noFill/>
          </p:spPr>
          <p:txBody>
            <a:bodyPr wrap="non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4311877" y="4238581"/>
            <a:ext cx="888148" cy="888470"/>
            <a:chOff x="3279334" y="3178200"/>
            <a:chExt cx="666198" cy="666198"/>
          </a:xfrm>
        </p:grpSpPr>
        <p:sp>
          <p:nvSpPr>
            <p:cNvPr id="15" name="椭圆 14"/>
            <p:cNvSpPr/>
            <p:nvPr/>
          </p:nvSpPr>
          <p:spPr>
            <a:xfrm>
              <a:off x="3279334" y="3178200"/>
              <a:ext cx="666198" cy="66619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6" name="文本框 91"/>
            <p:cNvSpPr txBox="1"/>
            <p:nvPr/>
          </p:nvSpPr>
          <p:spPr>
            <a:xfrm>
              <a:off x="3376978" y="3342022"/>
              <a:ext cx="446335" cy="253857"/>
            </a:xfrm>
            <a:prstGeom prst="rect">
              <a:avLst/>
            </a:prstGeom>
            <a:noFill/>
          </p:spPr>
          <p:txBody>
            <a:bodyPr wrap="non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6550203" y="4342669"/>
            <a:ext cx="888148" cy="888470"/>
            <a:chOff x="4958297" y="3256248"/>
            <a:chExt cx="666198" cy="666198"/>
          </a:xfrm>
        </p:grpSpPr>
        <p:sp>
          <p:nvSpPr>
            <p:cNvPr id="18" name="椭圆 17"/>
            <p:cNvSpPr/>
            <p:nvPr/>
          </p:nvSpPr>
          <p:spPr>
            <a:xfrm>
              <a:off x="4958297" y="3256248"/>
              <a:ext cx="666198" cy="66619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9" name="文本框 91"/>
            <p:cNvSpPr txBox="1"/>
            <p:nvPr/>
          </p:nvSpPr>
          <p:spPr>
            <a:xfrm>
              <a:off x="5072472" y="3435846"/>
              <a:ext cx="446335" cy="253857"/>
            </a:xfrm>
            <a:prstGeom prst="rect">
              <a:avLst/>
            </a:prstGeom>
            <a:noFill/>
          </p:spPr>
          <p:txBody>
            <a:bodyPr wrap="non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8077773" y="3355003"/>
            <a:ext cx="888148" cy="888470"/>
            <a:chOff x="6104123" y="2515670"/>
            <a:chExt cx="666198" cy="666198"/>
          </a:xfrm>
        </p:grpSpPr>
        <p:sp>
          <p:nvSpPr>
            <p:cNvPr id="21" name="椭圆 20"/>
            <p:cNvSpPr/>
            <p:nvPr/>
          </p:nvSpPr>
          <p:spPr>
            <a:xfrm>
              <a:off x="6104123" y="2515670"/>
              <a:ext cx="666198" cy="66619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22" name="文本框 91"/>
            <p:cNvSpPr txBox="1"/>
            <p:nvPr/>
          </p:nvSpPr>
          <p:spPr>
            <a:xfrm>
              <a:off x="6211555" y="2665244"/>
              <a:ext cx="446335" cy="253857"/>
            </a:xfrm>
            <a:prstGeom prst="rect">
              <a:avLst/>
            </a:prstGeom>
            <a:noFill/>
          </p:spPr>
          <p:txBody>
            <a:bodyPr wrap="non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sp>
        <p:nvSpPr>
          <p:cNvPr id="30" name="文本框 29"/>
          <p:cNvSpPr>
            <a:spLocks noChangeArrowheads="1"/>
          </p:cNvSpPr>
          <p:nvPr/>
        </p:nvSpPr>
        <p:spPr bwMode="auto">
          <a:xfrm>
            <a:off x="1257496" y="227817"/>
            <a:ext cx="377959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高度概括主题内容</a:t>
            </a:r>
          </a:p>
        </p:txBody>
      </p:sp>
    </p:spTree>
    <p:extLst>
      <p:ext uri="{BB962C8B-B14F-4D97-AF65-F5344CB8AC3E}">
        <p14:creationId xmlns:p14="http://schemas.microsoft.com/office/powerpoint/2010/main" val="412199253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3500"/>
                            </p:stCondLst>
                            <p:childTnLst>
                              <p:par>
                                <p:cTn id="35" presetID="47" presetClass="entr" presetSubtype="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143388" y="2043421"/>
            <a:ext cx="1970989" cy="1817831"/>
            <a:chOff x="3835686" y="2643180"/>
            <a:chExt cx="1478435" cy="1363058"/>
          </a:xfrm>
          <a:solidFill>
            <a:schemeClr val="accent1"/>
          </a:solidFill>
        </p:grpSpPr>
        <p:sp>
          <p:nvSpPr>
            <p:cNvPr id="3" name="心形 7"/>
            <p:cNvSpPr/>
            <p:nvPr/>
          </p:nvSpPr>
          <p:spPr>
            <a:xfrm>
              <a:off x="3835686" y="2643180"/>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4"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20235" y="2584302"/>
            <a:ext cx="995636" cy="2801104"/>
            <a:chOff x="4943466" y="3048749"/>
            <a:chExt cx="746824" cy="2100342"/>
          </a:xfrm>
          <a:solidFill>
            <a:schemeClr val="accent2"/>
          </a:solidFill>
        </p:grpSpPr>
        <p:sp>
          <p:nvSpPr>
            <p:cNvPr id="6"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7"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5119796" y="4142171"/>
            <a:ext cx="1975007" cy="1819999"/>
            <a:chOff x="3817988" y="4216878"/>
            <a:chExt cx="1481449" cy="1364683"/>
          </a:xfrm>
          <a:solidFill>
            <a:schemeClr val="accent3"/>
          </a:solidFill>
        </p:grpSpPr>
        <p:sp>
          <p:nvSpPr>
            <p:cNvPr id="9"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sp>
          <p:nvSpPr>
            <p:cNvPr id="10"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1158039" y="1317072"/>
            <a:ext cx="4356815" cy="1049275"/>
            <a:chOff x="846283" y="2098545"/>
            <a:chExt cx="3268037" cy="786774"/>
          </a:xfrm>
        </p:grpSpPr>
        <p:grpSp>
          <p:nvGrpSpPr>
            <p:cNvPr id="12" name="组合 44"/>
            <p:cNvGrpSpPr>
              <a:grpSpLocks/>
            </p:cNvGrpSpPr>
            <p:nvPr/>
          </p:nvGrpSpPr>
          <p:grpSpPr bwMode="auto">
            <a:xfrm flipH="1">
              <a:off x="846283" y="2421769"/>
              <a:ext cx="2184400" cy="369247"/>
              <a:chOff x="-362770" y="3102960"/>
              <a:chExt cx="2183514" cy="369247"/>
            </a:xfrm>
          </p:grpSpPr>
          <p:sp>
            <p:nvSpPr>
              <p:cNvPr id="15" name="TextBox 14"/>
              <p:cNvSpPr txBox="1">
                <a:spLocks noChangeArrowheads="1"/>
              </p:cNvSpPr>
              <p:nvPr/>
            </p:nvSpPr>
            <p:spPr bwMode="auto">
              <a:xfrm>
                <a:off x="675034"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sp>
            <p:nvSpPr>
              <p:cNvPr id="16" name="TextBox 11"/>
              <p:cNvSpPr txBox="1">
                <a:spLocks noChangeArrowheads="1"/>
              </p:cNvSpPr>
              <p:nvPr/>
            </p:nvSpPr>
            <p:spPr bwMode="auto">
              <a:xfrm>
                <a:off x="-362770"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grpSp>
        <p:sp>
          <p:nvSpPr>
            <p:cNvPr id="13" name="TextBox 11"/>
            <p:cNvSpPr txBox="1">
              <a:spLocks noChangeArrowheads="1"/>
            </p:cNvSpPr>
            <p:nvPr/>
          </p:nvSpPr>
          <p:spPr bwMode="auto">
            <a:xfrm flipH="1">
              <a:off x="868638" y="2098545"/>
              <a:ext cx="1456585" cy="311551"/>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100" b="1" kern="0" dirty="0">
                  <a:solidFill>
                    <a:schemeClr val="bg1">
                      <a:lumMod val="50000"/>
                    </a:schemeClr>
                  </a:solidFill>
                  <a:latin typeface="微软雅黑" pitchFamily="34" charset="-122"/>
                  <a:ea typeface="微软雅黑" pitchFamily="34" charset="-122"/>
                </a:rPr>
                <a:t>标题文字</a:t>
              </a:r>
              <a:endParaRPr lang="en-US" altLang="zh-CN" sz="2100" b="1" kern="0" dirty="0">
                <a:solidFill>
                  <a:schemeClr val="bg1">
                    <a:lumMod val="50000"/>
                  </a:schemeClr>
                </a:solidFill>
                <a:latin typeface="微软雅黑" pitchFamily="34" charset="-122"/>
                <a:ea typeface="微软雅黑" pitchFamily="34" charset="-122"/>
              </a:endParaRPr>
            </a:p>
          </p:txBody>
        </p:sp>
        <p:cxnSp>
          <p:nvCxnSpPr>
            <p:cNvPr id="14" name="直接连接符 13"/>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7722810" y="2277399"/>
            <a:ext cx="3396983" cy="1049275"/>
            <a:chOff x="5770504" y="2818625"/>
            <a:chExt cx="2548069" cy="786774"/>
          </a:xfrm>
        </p:grpSpPr>
        <p:grpSp>
          <p:nvGrpSpPr>
            <p:cNvPr id="18" name="组合 44"/>
            <p:cNvGrpSpPr>
              <a:grpSpLocks/>
            </p:cNvGrpSpPr>
            <p:nvPr/>
          </p:nvGrpSpPr>
          <p:grpSpPr bwMode="auto">
            <a:xfrm flipH="1">
              <a:off x="6042252" y="3141849"/>
              <a:ext cx="2184400" cy="369247"/>
              <a:chOff x="-362770" y="3102960"/>
              <a:chExt cx="2183514" cy="369247"/>
            </a:xfrm>
          </p:grpSpPr>
          <p:sp>
            <p:nvSpPr>
              <p:cNvPr id="21" name="TextBox 11"/>
              <p:cNvSpPr txBox="1">
                <a:spLocks noChangeArrowheads="1"/>
              </p:cNvSpPr>
              <p:nvPr/>
            </p:nvSpPr>
            <p:spPr bwMode="auto">
              <a:xfrm>
                <a:off x="675034"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sp>
            <p:nvSpPr>
              <p:cNvPr id="22" name="TextBox 11"/>
              <p:cNvSpPr txBox="1">
                <a:spLocks noChangeArrowheads="1"/>
              </p:cNvSpPr>
              <p:nvPr/>
            </p:nvSpPr>
            <p:spPr bwMode="auto">
              <a:xfrm>
                <a:off x="-362770"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grpSp>
        <p:sp>
          <p:nvSpPr>
            <p:cNvPr id="19" name="TextBox 11"/>
            <p:cNvSpPr txBox="1">
              <a:spLocks noChangeArrowheads="1"/>
            </p:cNvSpPr>
            <p:nvPr/>
          </p:nvSpPr>
          <p:spPr bwMode="auto">
            <a:xfrm flipH="1">
              <a:off x="6064607" y="2818625"/>
              <a:ext cx="1456585" cy="311551"/>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100" b="1" kern="0" dirty="0">
                  <a:solidFill>
                    <a:schemeClr val="bg1">
                      <a:lumMod val="50000"/>
                    </a:schemeClr>
                  </a:solidFill>
                  <a:latin typeface="微软雅黑" pitchFamily="34" charset="-122"/>
                  <a:ea typeface="微软雅黑" pitchFamily="34" charset="-122"/>
                </a:rPr>
                <a:t>标题文字</a:t>
              </a:r>
              <a:endParaRPr lang="en-US" altLang="zh-CN" sz="2100" b="1" kern="0" dirty="0">
                <a:solidFill>
                  <a:schemeClr val="bg1">
                    <a:lumMod val="50000"/>
                  </a:schemeClr>
                </a:solidFill>
                <a:latin typeface="微软雅黑" pitchFamily="34" charset="-122"/>
                <a:ea typeface="微软雅黑" pitchFamily="34" charset="-122"/>
              </a:endParaRPr>
            </a:p>
          </p:txBody>
        </p:sp>
        <p:cxnSp>
          <p:nvCxnSpPr>
            <p:cNvPr id="20" name="直接连接符 19"/>
            <p:cNvCxnSpPr/>
            <p:nvPr/>
          </p:nvCxnSpPr>
          <p:spPr>
            <a:xfrm flipH="1">
              <a:off x="5770504" y="3605399"/>
              <a:ext cx="2548069" cy="0"/>
            </a:xfrm>
            <a:prstGeom prst="line">
              <a:avLst/>
            </a:prstGeom>
            <a:ln w="12700">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6762830" y="4649567"/>
            <a:ext cx="4403298" cy="1013032"/>
            <a:chOff x="5050424" y="4597339"/>
            <a:chExt cx="3302903" cy="759598"/>
          </a:xfrm>
        </p:grpSpPr>
        <p:grpSp>
          <p:nvGrpSpPr>
            <p:cNvPr id="24" name="组合 44"/>
            <p:cNvGrpSpPr>
              <a:grpSpLocks/>
            </p:cNvGrpSpPr>
            <p:nvPr/>
          </p:nvGrpSpPr>
          <p:grpSpPr bwMode="auto">
            <a:xfrm flipH="1">
              <a:off x="6168927" y="4886213"/>
              <a:ext cx="2184400" cy="369247"/>
              <a:chOff x="-362770" y="3102960"/>
              <a:chExt cx="2183514" cy="369247"/>
            </a:xfrm>
          </p:grpSpPr>
          <p:sp>
            <p:nvSpPr>
              <p:cNvPr id="27" name="TextBox 11"/>
              <p:cNvSpPr txBox="1">
                <a:spLocks noChangeArrowheads="1"/>
              </p:cNvSpPr>
              <p:nvPr/>
            </p:nvSpPr>
            <p:spPr bwMode="auto">
              <a:xfrm>
                <a:off x="675034"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sp>
            <p:nvSpPr>
              <p:cNvPr id="28" name="TextBox 11"/>
              <p:cNvSpPr txBox="1">
                <a:spLocks noChangeArrowheads="1"/>
              </p:cNvSpPr>
              <p:nvPr/>
            </p:nvSpPr>
            <p:spPr bwMode="auto">
              <a:xfrm>
                <a:off x="-362770"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grpSp>
        <p:sp>
          <p:nvSpPr>
            <p:cNvPr id="25" name="TextBox 11"/>
            <p:cNvSpPr txBox="1">
              <a:spLocks noChangeArrowheads="1"/>
            </p:cNvSpPr>
            <p:nvPr/>
          </p:nvSpPr>
          <p:spPr bwMode="auto">
            <a:xfrm flipH="1">
              <a:off x="6191282" y="4597339"/>
              <a:ext cx="1456585" cy="311551"/>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100" b="1" kern="0" dirty="0">
                  <a:solidFill>
                    <a:schemeClr val="bg1">
                      <a:lumMod val="50000"/>
                    </a:schemeClr>
                  </a:solidFill>
                  <a:latin typeface="微软雅黑" pitchFamily="34" charset="-122"/>
                  <a:ea typeface="微软雅黑" pitchFamily="34" charset="-122"/>
                </a:rPr>
                <a:t>标题文字</a:t>
              </a:r>
              <a:endParaRPr lang="en-US" altLang="zh-CN" sz="2100" b="1" kern="0" dirty="0">
                <a:solidFill>
                  <a:schemeClr val="bg1">
                    <a:lumMod val="50000"/>
                  </a:schemeClr>
                </a:solidFill>
                <a:latin typeface="微软雅黑" pitchFamily="34" charset="-122"/>
                <a:ea typeface="微软雅黑" pitchFamily="34" charset="-122"/>
              </a:endParaRPr>
            </a:p>
          </p:txBody>
        </p:sp>
        <p:cxnSp>
          <p:nvCxnSpPr>
            <p:cNvPr id="26" name="直接连接符 25"/>
            <p:cNvCxnSpPr/>
            <p:nvPr/>
          </p:nvCxnSpPr>
          <p:spPr>
            <a:xfrm flipH="1" flipV="1">
              <a:off x="5050424" y="5349763"/>
              <a:ext cx="3263072" cy="7174"/>
            </a:xfrm>
            <a:prstGeom prst="line">
              <a:avLst/>
            </a:prstGeom>
            <a:ln w="12700">
              <a:solidFill>
                <a:schemeClr val="bg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647280" y="2580683"/>
            <a:ext cx="989335" cy="2807910"/>
            <a:chOff x="3463556" y="3046034"/>
            <a:chExt cx="742098" cy="2105445"/>
          </a:xfrm>
          <a:solidFill>
            <a:schemeClr val="accent4"/>
          </a:solidFill>
        </p:grpSpPr>
        <p:sp>
          <p:nvSpPr>
            <p:cNvPr id="30"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31"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125531" y="3621863"/>
            <a:ext cx="3519519" cy="1026991"/>
            <a:chOff x="821899" y="3826737"/>
            <a:chExt cx="2639983" cy="770065"/>
          </a:xfrm>
        </p:grpSpPr>
        <p:grpSp>
          <p:nvGrpSpPr>
            <p:cNvPr id="33" name="组合 44"/>
            <p:cNvGrpSpPr>
              <a:grpSpLocks/>
            </p:cNvGrpSpPr>
            <p:nvPr/>
          </p:nvGrpSpPr>
          <p:grpSpPr bwMode="auto">
            <a:xfrm flipH="1">
              <a:off x="821899" y="4133252"/>
              <a:ext cx="2184400" cy="369247"/>
              <a:chOff x="-362770" y="3102960"/>
              <a:chExt cx="2183514" cy="369247"/>
            </a:xfrm>
          </p:grpSpPr>
          <p:sp>
            <p:nvSpPr>
              <p:cNvPr id="36" name="TextBox 11"/>
              <p:cNvSpPr txBox="1">
                <a:spLocks noChangeArrowheads="1"/>
              </p:cNvSpPr>
              <p:nvPr/>
            </p:nvSpPr>
            <p:spPr bwMode="auto">
              <a:xfrm>
                <a:off x="675034"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sp>
            <p:nvSpPr>
              <p:cNvPr id="37" name="TextBox 11"/>
              <p:cNvSpPr txBox="1">
                <a:spLocks noChangeArrowheads="1"/>
              </p:cNvSpPr>
              <p:nvPr/>
            </p:nvSpPr>
            <p:spPr bwMode="auto">
              <a:xfrm>
                <a:off x="-362770" y="3102960"/>
                <a:ext cx="1145710" cy="36924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    </a:t>
                </a:r>
                <a:endParaRPr lang="en-US" altLang="zh-CN" sz="1300" kern="0" dirty="0">
                  <a:solidFill>
                    <a:schemeClr val="bg1">
                      <a:lumMod val="50000"/>
                    </a:schemeClr>
                  </a:solidFill>
                  <a:latin typeface="微软雅黑" pitchFamily="34" charset="-122"/>
                  <a:ea typeface="微软雅黑" pitchFamily="34" charset="-122"/>
                </a:endParaRPr>
              </a:p>
              <a:p>
                <a:pPr eaLnBrk="1" hangingPunct="1">
                  <a:defRPr/>
                </a:pPr>
                <a:r>
                  <a:rPr lang="zh-CN" altLang="en-US" sz="1300" kern="0" dirty="0">
                    <a:solidFill>
                      <a:schemeClr val="bg1">
                        <a:lumMod val="50000"/>
                      </a:schemeClr>
                    </a:solidFill>
                    <a:latin typeface="微软雅黑" pitchFamily="34" charset="-122"/>
                    <a:ea typeface="微软雅黑" pitchFamily="34" charset="-122"/>
                  </a:rPr>
                  <a:t>点击添加文本</a:t>
                </a:r>
                <a:endParaRPr lang="en-US" altLang="zh-CN" sz="1300" kern="0" dirty="0">
                  <a:solidFill>
                    <a:schemeClr val="bg1">
                      <a:lumMod val="50000"/>
                    </a:schemeClr>
                  </a:solidFill>
                  <a:latin typeface="微软雅黑" pitchFamily="34" charset="-122"/>
                  <a:ea typeface="微软雅黑" pitchFamily="34" charset="-122"/>
                </a:endParaRPr>
              </a:p>
            </p:txBody>
          </p:sp>
        </p:grpSp>
        <p:sp>
          <p:nvSpPr>
            <p:cNvPr id="34" name="TextBox 11"/>
            <p:cNvSpPr txBox="1">
              <a:spLocks noChangeArrowheads="1"/>
            </p:cNvSpPr>
            <p:nvPr/>
          </p:nvSpPr>
          <p:spPr bwMode="auto">
            <a:xfrm flipH="1">
              <a:off x="860810" y="3826737"/>
              <a:ext cx="1456585" cy="311551"/>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100" b="1" kern="0" dirty="0">
                  <a:solidFill>
                    <a:schemeClr val="bg1">
                      <a:lumMod val="50000"/>
                    </a:schemeClr>
                  </a:solidFill>
                  <a:latin typeface="微软雅黑" pitchFamily="34" charset="-122"/>
                  <a:ea typeface="微软雅黑" pitchFamily="34" charset="-122"/>
                </a:rPr>
                <a:t>标题文字</a:t>
              </a:r>
              <a:endParaRPr lang="en-US" altLang="zh-CN" sz="2100" b="1" kern="0" dirty="0">
                <a:solidFill>
                  <a:schemeClr val="bg1">
                    <a:lumMod val="50000"/>
                  </a:schemeClr>
                </a:solidFill>
                <a:latin typeface="微软雅黑" pitchFamily="34" charset="-122"/>
                <a:ea typeface="微软雅黑" pitchFamily="34" charset="-122"/>
              </a:endParaRPr>
            </a:p>
          </p:txBody>
        </p:sp>
        <p:cxnSp>
          <p:nvCxnSpPr>
            <p:cNvPr id="35" name="直接连接符 34"/>
            <p:cNvCxnSpPr/>
            <p:nvPr/>
          </p:nvCxnSpPr>
          <p:spPr>
            <a:xfrm flipH="1">
              <a:off x="868640" y="4596802"/>
              <a:ext cx="2593242" cy="0"/>
            </a:xfrm>
            <a:prstGeom prst="line">
              <a:avLst/>
            </a:prstGeom>
            <a:ln w="12700">
              <a:solidFill>
                <a:schemeClr val="tx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sp>
        <p:nvSpPr>
          <p:cNvPr id="45" name="文本框 29"/>
          <p:cNvSpPr>
            <a:spLocks noChangeArrowheads="1"/>
          </p:cNvSpPr>
          <p:nvPr/>
        </p:nvSpPr>
        <p:spPr bwMode="auto">
          <a:xfrm>
            <a:off x="1257496" y="227817"/>
            <a:ext cx="56297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提出观点意见主张展望发展前景</a:t>
            </a:r>
          </a:p>
        </p:txBody>
      </p:sp>
    </p:spTree>
    <p:extLst>
      <p:ext uri="{BB962C8B-B14F-4D97-AF65-F5344CB8AC3E}">
        <p14:creationId xmlns:p14="http://schemas.microsoft.com/office/powerpoint/2010/main" val="3952275778"/>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0-#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slide(fromLeft)">
                                      <p:cBhvr>
                                        <p:cTn id="24" dur="500"/>
                                        <p:tgtEl>
                                          <p:spTgt spid="11"/>
                                        </p:tgtEl>
                                      </p:cBhvr>
                                    </p:animEffect>
                                  </p:childTnLst>
                                </p:cTn>
                              </p:par>
                            </p:childTnLst>
                          </p:cTn>
                        </p:par>
                        <p:par>
                          <p:cTn id="25" fill="hold">
                            <p:stCondLst>
                              <p:cond delay="1000"/>
                            </p:stCondLst>
                            <p:childTnLst>
                              <p:par>
                                <p:cTn id="26" presetID="12" presetClass="entr" presetSubtype="2"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slide(fromRight)">
                                      <p:cBhvr>
                                        <p:cTn id="28" dur="500"/>
                                        <p:tgtEl>
                                          <p:spTgt spid="17"/>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slide(fromLeft)">
                                      <p:cBhvr>
                                        <p:cTn id="32" dur="500"/>
                                        <p:tgtEl>
                                          <p:spTgt spid="32"/>
                                        </p:tgtEl>
                                      </p:cBhvr>
                                    </p:animEffect>
                                  </p:childTnLst>
                                </p:cTn>
                              </p:par>
                            </p:childTnLst>
                          </p:cTn>
                        </p:par>
                        <p:par>
                          <p:cTn id="33" fill="hold">
                            <p:stCondLst>
                              <p:cond delay="2000"/>
                            </p:stCondLst>
                            <p:childTnLst>
                              <p:par>
                                <p:cTn id="34" presetID="12" presetClass="entr" presetSubtype="2"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slide(fromRight)">
                                      <p:cBhvr>
                                        <p:cTn id="3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53"/>
          <p:cNvGrpSpPr/>
          <p:nvPr/>
        </p:nvGrpSpPr>
        <p:grpSpPr>
          <a:xfrm>
            <a:off x="5069936" y="3760932"/>
            <a:ext cx="632802" cy="1219482"/>
            <a:chOff x="3802947" y="2820045"/>
            <a:chExt cx="474663" cy="914400"/>
          </a:xfrm>
        </p:grpSpPr>
        <p:sp>
          <p:nvSpPr>
            <p:cNvPr id="124" name="5"/>
            <p:cNvSpPr>
              <a:spLocks/>
            </p:cNvSpPr>
            <p:nvPr/>
          </p:nvSpPr>
          <p:spPr bwMode="auto">
            <a:xfrm>
              <a:off x="3802947" y="2820045"/>
              <a:ext cx="474663" cy="914400"/>
            </a:xfrm>
            <a:custGeom>
              <a:avLst/>
              <a:gdLst>
                <a:gd name="T0" fmla="*/ 2078 w 2392"/>
                <a:gd name="T1" fmla="*/ 2358 h 4602"/>
                <a:gd name="T2" fmla="*/ 2005 w 2392"/>
                <a:gd name="T3" fmla="*/ 2187 h 4602"/>
                <a:gd name="T4" fmla="*/ 1921 w 2392"/>
                <a:gd name="T5" fmla="*/ 2022 h 4602"/>
                <a:gd name="T6" fmla="*/ 1826 w 2392"/>
                <a:gd name="T7" fmla="*/ 1858 h 4602"/>
                <a:gd name="T8" fmla="*/ 1717 w 2392"/>
                <a:gd name="T9" fmla="*/ 1694 h 4602"/>
                <a:gd name="T10" fmla="*/ 1492 w 2392"/>
                <a:gd name="T11" fmla="*/ 1390 h 4602"/>
                <a:gd name="T12" fmla="*/ 1275 w 2392"/>
                <a:gd name="T13" fmla="*/ 1082 h 4602"/>
                <a:gd name="T14" fmla="*/ 1327 w 2392"/>
                <a:gd name="T15" fmla="*/ 989 h 4602"/>
                <a:gd name="T16" fmla="*/ 1366 w 2392"/>
                <a:gd name="T17" fmla="*/ 889 h 4602"/>
                <a:gd name="T18" fmla="*/ 1387 w 2392"/>
                <a:gd name="T19" fmla="*/ 781 h 4602"/>
                <a:gd name="T20" fmla="*/ 1391 w 2392"/>
                <a:gd name="T21" fmla="*/ 661 h 4602"/>
                <a:gd name="T22" fmla="*/ 1371 w 2392"/>
                <a:gd name="T23" fmla="*/ 523 h 4602"/>
                <a:gd name="T24" fmla="*/ 1324 w 2392"/>
                <a:gd name="T25" fmla="*/ 394 h 4602"/>
                <a:gd name="T26" fmla="*/ 1254 w 2392"/>
                <a:gd name="T27" fmla="*/ 280 h 4602"/>
                <a:gd name="T28" fmla="*/ 1165 w 2392"/>
                <a:gd name="T29" fmla="*/ 181 h 4602"/>
                <a:gd name="T30" fmla="*/ 1057 w 2392"/>
                <a:gd name="T31" fmla="*/ 101 h 4602"/>
                <a:gd name="T32" fmla="*/ 936 w 2392"/>
                <a:gd name="T33" fmla="*/ 43 h 4602"/>
                <a:gd name="T34" fmla="*/ 802 w 2392"/>
                <a:gd name="T35" fmla="*/ 8 h 4602"/>
                <a:gd name="T36" fmla="*/ 660 w 2392"/>
                <a:gd name="T37" fmla="*/ 1 h 4602"/>
                <a:gd name="T38" fmla="*/ 522 w 2392"/>
                <a:gd name="T39" fmla="*/ 22 h 4602"/>
                <a:gd name="T40" fmla="*/ 395 w 2392"/>
                <a:gd name="T41" fmla="*/ 69 h 4602"/>
                <a:gd name="T42" fmla="*/ 280 w 2392"/>
                <a:gd name="T43" fmla="*/ 138 h 4602"/>
                <a:gd name="T44" fmla="*/ 180 w 2392"/>
                <a:gd name="T45" fmla="*/ 228 h 4602"/>
                <a:gd name="T46" fmla="*/ 101 w 2392"/>
                <a:gd name="T47" fmla="*/ 335 h 4602"/>
                <a:gd name="T48" fmla="*/ 43 w 2392"/>
                <a:gd name="T49" fmla="*/ 457 h 4602"/>
                <a:gd name="T50" fmla="*/ 8 w 2392"/>
                <a:gd name="T51" fmla="*/ 591 h 4602"/>
                <a:gd name="T52" fmla="*/ 1 w 2392"/>
                <a:gd name="T53" fmla="*/ 732 h 4602"/>
                <a:gd name="T54" fmla="*/ 22 w 2392"/>
                <a:gd name="T55" fmla="*/ 871 h 4602"/>
                <a:gd name="T56" fmla="*/ 68 w 2392"/>
                <a:gd name="T57" fmla="*/ 999 h 4602"/>
                <a:gd name="T58" fmla="*/ 138 w 2392"/>
                <a:gd name="T59" fmla="*/ 1114 h 4602"/>
                <a:gd name="T60" fmla="*/ 228 w 2392"/>
                <a:gd name="T61" fmla="*/ 1212 h 4602"/>
                <a:gd name="T62" fmla="*/ 335 w 2392"/>
                <a:gd name="T63" fmla="*/ 1292 h 4602"/>
                <a:gd name="T64" fmla="*/ 457 w 2392"/>
                <a:gd name="T65" fmla="*/ 1351 h 4602"/>
                <a:gd name="T66" fmla="*/ 591 w 2392"/>
                <a:gd name="T67" fmla="*/ 1386 h 4602"/>
                <a:gd name="T68" fmla="*/ 723 w 2392"/>
                <a:gd name="T69" fmla="*/ 1393 h 4602"/>
                <a:gd name="T70" fmla="*/ 826 w 2392"/>
                <a:gd name="T71" fmla="*/ 1381 h 4602"/>
                <a:gd name="T72" fmla="*/ 987 w 2392"/>
                <a:gd name="T73" fmla="*/ 1469 h 4602"/>
                <a:gd name="T74" fmla="*/ 1275 w 2392"/>
                <a:gd name="T75" fmla="*/ 1838 h 4602"/>
                <a:gd name="T76" fmla="*/ 1412 w 2392"/>
                <a:gd name="T77" fmla="*/ 2036 h 4602"/>
                <a:gd name="T78" fmla="*/ 1502 w 2392"/>
                <a:gd name="T79" fmla="*/ 2181 h 4602"/>
                <a:gd name="T80" fmla="*/ 1578 w 2392"/>
                <a:gd name="T81" fmla="*/ 2321 h 4602"/>
                <a:gd name="T82" fmla="*/ 1641 w 2392"/>
                <a:gd name="T83" fmla="*/ 2459 h 4602"/>
                <a:gd name="T84" fmla="*/ 1695 w 2392"/>
                <a:gd name="T85" fmla="*/ 2598 h 4602"/>
                <a:gd name="T86" fmla="*/ 1730 w 2392"/>
                <a:gd name="T87" fmla="*/ 2724 h 4602"/>
                <a:gd name="T88" fmla="*/ 1791 w 2392"/>
                <a:gd name="T89" fmla="*/ 3127 h 4602"/>
                <a:gd name="T90" fmla="*/ 1866 w 2392"/>
                <a:gd name="T91" fmla="*/ 3750 h 4602"/>
                <a:gd name="T92" fmla="*/ 1926 w 2392"/>
                <a:gd name="T93" fmla="*/ 4331 h 4602"/>
                <a:gd name="T94" fmla="*/ 2392 w 2392"/>
                <a:gd name="T95" fmla="*/ 4565 h 4602"/>
                <a:gd name="T96" fmla="*/ 2353 w 2392"/>
                <a:gd name="T97" fmla="*/ 4145 h 4602"/>
                <a:gd name="T98" fmla="*/ 2284 w 2392"/>
                <a:gd name="T99" fmla="*/ 3509 h 4602"/>
                <a:gd name="T100" fmla="*/ 2203 w 2392"/>
                <a:gd name="T101" fmla="*/ 2883 h 4602"/>
                <a:gd name="T102" fmla="*/ 2163 w 2392"/>
                <a:gd name="T103" fmla="*/ 2643 h 4602"/>
                <a:gd name="T104" fmla="*/ 2127 w 2392"/>
                <a:gd name="T105" fmla="*/ 2491 h 4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92" h="4602">
                  <a:moveTo>
                    <a:pt x="2127" y="2491"/>
                  </a:moveTo>
                  <a:lnTo>
                    <a:pt x="2112" y="2446"/>
                  </a:lnTo>
                  <a:lnTo>
                    <a:pt x="2095" y="2402"/>
                  </a:lnTo>
                  <a:lnTo>
                    <a:pt x="2078" y="2358"/>
                  </a:lnTo>
                  <a:lnTo>
                    <a:pt x="2061" y="2315"/>
                  </a:lnTo>
                  <a:lnTo>
                    <a:pt x="2043" y="2272"/>
                  </a:lnTo>
                  <a:lnTo>
                    <a:pt x="2025" y="2230"/>
                  </a:lnTo>
                  <a:lnTo>
                    <a:pt x="2005" y="2187"/>
                  </a:lnTo>
                  <a:lnTo>
                    <a:pt x="1985" y="2146"/>
                  </a:lnTo>
                  <a:lnTo>
                    <a:pt x="1964" y="2104"/>
                  </a:lnTo>
                  <a:lnTo>
                    <a:pt x="1943" y="2063"/>
                  </a:lnTo>
                  <a:lnTo>
                    <a:pt x="1921" y="2022"/>
                  </a:lnTo>
                  <a:lnTo>
                    <a:pt x="1898" y="1981"/>
                  </a:lnTo>
                  <a:lnTo>
                    <a:pt x="1874" y="1940"/>
                  </a:lnTo>
                  <a:lnTo>
                    <a:pt x="1850" y="1899"/>
                  </a:lnTo>
                  <a:lnTo>
                    <a:pt x="1826" y="1858"/>
                  </a:lnTo>
                  <a:lnTo>
                    <a:pt x="1799" y="1817"/>
                  </a:lnTo>
                  <a:lnTo>
                    <a:pt x="1773" y="1777"/>
                  </a:lnTo>
                  <a:lnTo>
                    <a:pt x="1745" y="1735"/>
                  </a:lnTo>
                  <a:lnTo>
                    <a:pt x="1717" y="1694"/>
                  </a:lnTo>
                  <a:lnTo>
                    <a:pt x="1687" y="1651"/>
                  </a:lnTo>
                  <a:lnTo>
                    <a:pt x="1626" y="1566"/>
                  </a:lnTo>
                  <a:lnTo>
                    <a:pt x="1560" y="1479"/>
                  </a:lnTo>
                  <a:lnTo>
                    <a:pt x="1492" y="1390"/>
                  </a:lnTo>
                  <a:lnTo>
                    <a:pt x="1418" y="1297"/>
                  </a:lnTo>
                  <a:lnTo>
                    <a:pt x="1342" y="1203"/>
                  </a:lnTo>
                  <a:lnTo>
                    <a:pt x="1261" y="1104"/>
                  </a:lnTo>
                  <a:lnTo>
                    <a:pt x="1275" y="1082"/>
                  </a:lnTo>
                  <a:lnTo>
                    <a:pt x="1290" y="1060"/>
                  </a:lnTo>
                  <a:lnTo>
                    <a:pt x="1303" y="1037"/>
                  </a:lnTo>
                  <a:lnTo>
                    <a:pt x="1316" y="1013"/>
                  </a:lnTo>
                  <a:lnTo>
                    <a:pt x="1327" y="989"/>
                  </a:lnTo>
                  <a:lnTo>
                    <a:pt x="1339" y="965"/>
                  </a:lnTo>
                  <a:lnTo>
                    <a:pt x="1348" y="940"/>
                  </a:lnTo>
                  <a:lnTo>
                    <a:pt x="1357" y="915"/>
                  </a:lnTo>
                  <a:lnTo>
                    <a:pt x="1366" y="889"/>
                  </a:lnTo>
                  <a:lnTo>
                    <a:pt x="1373" y="862"/>
                  </a:lnTo>
                  <a:lnTo>
                    <a:pt x="1378" y="836"/>
                  </a:lnTo>
                  <a:lnTo>
                    <a:pt x="1383" y="809"/>
                  </a:lnTo>
                  <a:lnTo>
                    <a:pt x="1387" y="781"/>
                  </a:lnTo>
                  <a:lnTo>
                    <a:pt x="1390" y="753"/>
                  </a:lnTo>
                  <a:lnTo>
                    <a:pt x="1391" y="725"/>
                  </a:lnTo>
                  <a:lnTo>
                    <a:pt x="1393" y="697"/>
                  </a:lnTo>
                  <a:lnTo>
                    <a:pt x="1391" y="661"/>
                  </a:lnTo>
                  <a:lnTo>
                    <a:pt x="1388" y="625"/>
                  </a:lnTo>
                  <a:lnTo>
                    <a:pt x="1384" y="591"/>
                  </a:lnTo>
                  <a:lnTo>
                    <a:pt x="1378" y="556"/>
                  </a:lnTo>
                  <a:lnTo>
                    <a:pt x="1371" y="523"/>
                  </a:lnTo>
                  <a:lnTo>
                    <a:pt x="1361" y="490"/>
                  </a:lnTo>
                  <a:lnTo>
                    <a:pt x="1350" y="457"/>
                  </a:lnTo>
                  <a:lnTo>
                    <a:pt x="1338" y="425"/>
                  </a:lnTo>
                  <a:lnTo>
                    <a:pt x="1324" y="394"/>
                  </a:lnTo>
                  <a:lnTo>
                    <a:pt x="1309" y="365"/>
                  </a:lnTo>
                  <a:lnTo>
                    <a:pt x="1292" y="335"/>
                  </a:lnTo>
                  <a:lnTo>
                    <a:pt x="1273" y="307"/>
                  </a:lnTo>
                  <a:lnTo>
                    <a:pt x="1254" y="280"/>
                  </a:lnTo>
                  <a:lnTo>
                    <a:pt x="1233" y="253"/>
                  </a:lnTo>
                  <a:lnTo>
                    <a:pt x="1211" y="228"/>
                  </a:lnTo>
                  <a:lnTo>
                    <a:pt x="1188" y="204"/>
                  </a:lnTo>
                  <a:lnTo>
                    <a:pt x="1165" y="181"/>
                  </a:lnTo>
                  <a:lnTo>
                    <a:pt x="1139" y="159"/>
                  </a:lnTo>
                  <a:lnTo>
                    <a:pt x="1113" y="138"/>
                  </a:lnTo>
                  <a:lnTo>
                    <a:pt x="1086" y="119"/>
                  </a:lnTo>
                  <a:lnTo>
                    <a:pt x="1057" y="101"/>
                  </a:lnTo>
                  <a:lnTo>
                    <a:pt x="1028" y="84"/>
                  </a:lnTo>
                  <a:lnTo>
                    <a:pt x="998" y="69"/>
                  </a:lnTo>
                  <a:lnTo>
                    <a:pt x="967" y="55"/>
                  </a:lnTo>
                  <a:lnTo>
                    <a:pt x="936" y="43"/>
                  </a:lnTo>
                  <a:lnTo>
                    <a:pt x="903" y="31"/>
                  </a:lnTo>
                  <a:lnTo>
                    <a:pt x="870" y="22"/>
                  </a:lnTo>
                  <a:lnTo>
                    <a:pt x="836" y="14"/>
                  </a:lnTo>
                  <a:lnTo>
                    <a:pt x="802" y="8"/>
                  </a:lnTo>
                  <a:lnTo>
                    <a:pt x="768" y="3"/>
                  </a:lnTo>
                  <a:lnTo>
                    <a:pt x="732" y="1"/>
                  </a:lnTo>
                  <a:lnTo>
                    <a:pt x="696" y="0"/>
                  </a:lnTo>
                  <a:lnTo>
                    <a:pt x="660" y="1"/>
                  </a:lnTo>
                  <a:lnTo>
                    <a:pt x="625" y="3"/>
                  </a:lnTo>
                  <a:lnTo>
                    <a:pt x="591" y="8"/>
                  </a:lnTo>
                  <a:lnTo>
                    <a:pt x="555" y="14"/>
                  </a:lnTo>
                  <a:lnTo>
                    <a:pt x="522" y="22"/>
                  </a:lnTo>
                  <a:lnTo>
                    <a:pt x="489" y="31"/>
                  </a:lnTo>
                  <a:lnTo>
                    <a:pt x="457" y="43"/>
                  </a:lnTo>
                  <a:lnTo>
                    <a:pt x="425" y="55"/>
                  </a:lnTo>
                  <a:lnTo>
                    <a:pt x="395" y="69"/>
                  </a:lnTo>
                  <a:lnTo>
                    <a:pt x="365" y="84"/>
                  </a:lnTo>
                  <a:lnTo>
                    <a:pt x="335" y="101"/>
                  </a:lnTo>
                  <a:lnTo>
                    <a:pt x="307" y="119"/>
                  </a:lnTo>
                  <a:lnTo>
                    <a:pt x="280" y="138"/>
                  </a:lnTo>
                  <a:lnTo>
                    <a:pt x="253" y="159"/>
                  </a:lnTo>
                  <a:lnTo>
                    <a:pt x="228" y="181"/>
                  </a:lnTo>
                  <a:lnTo>
                    <a:pt x="204" y="204"/>
                  </a:lnTo>
                  <a:lnTo>
                    <a:pt x="180" y="228"/>
                  </a:lnTo>
                  <a:lnTo>
                    <a:pt x="159" y="253"/>
                  </a:lnTo>
                  <a:lnTo>
                    <a:pt x="138" y="280"/>
                  </a:lnTo>
                  <a:lnTo>
                    <a:pt x="119" y="307"/>
                  </a:lnTo>
                  <a:lnTo>
                    <a:pt x="101" y="335"/>
                  </a:lnTo>
                  <a:lnTo>
                    <a:pt x="84" y="365"/>
                  </a:lnTo>
                  <a:lnTo>
                    <a:pt x="68" y="394"/>
                  </a:lnTo>
                  <a:lnTo>
                    <a:pt x="55" y="425"/>
                  </a:lnTo>
                  <a:lnTo>
                    <a:pt x="43" y="457"/>
                  </a:lnTo>
                  <a:lnTo>
                    <a:pt x="31" y="490"/>
                  </a:lnTo>
                  <a:lnTo>
                    <a:pt x="22" y="523"/>
                  </a:lnTo>
                  <a:lnTo>
                    <a:pt x="15" y="556"/>
                  </a:lnTo>
                  <a:lnTo>
                    <a:pt x="8" y="591"/>
                  </a:lnTo>
                  <a:lnTo>
                    <a:pt x="3" y="625"/>
                  </a:lnTo>
                  <a:lnTo>
                    <a:pt x="1" y="661"/>
                  </a:lnTo>
                  <a:lnTo>
                    <a:pt x="0" y="697"/>
                  </a:lnTo>
                  <a:lnTo>
                    <a:pt x="1" y="732"/>
                  </a:lnTo>
                  <a:lnTo>
                    <a:pt x="3" y="769"/>
                  </a:lnTo>
                  <a:lnTo>
                    <a:pt x="8" y="803"/>
                  </a:lnTo>
                  <a:lnTo>
                    <a:pt x="15" y="837"/>
                  </a:lnTo>
                  <a:lnTo>
                    <a:pt x="22" y="871"/>
                  </a:lnTo>
                  <a:lnTo>
                    <a:pt x="31" y="904"/>
                  </a:lnTo>
                  <a:lnTo>
                    <a:pt x="43" y="937"/>
                  </a:lnTo>
                  <a:lnTo>
                    <a:pt x="55" y="968"/>
                  </a:lnTo>
                  <a:lnTo>
                    <a:pt x="68" y="999"/>
                  </a:lnTo>
                  <a:lnTo>
                    <a:pt x="84" y="1029"/>
                  </a:lnTo>
                  <a:lnTo>
                    <a:pt x="101" y="1058"/>
                  </a:lnTo>
                  <a:lnTo>
                    <a:pt x="119" y="1087"/>
                  </a:lnTo>
                  <a:lnTo>
                    <a:pt x="138" y="1114"/>
                  </a:lnTo>
                  <a:lnTo>
                    <a:pt x="159" y="1140"/>
                  </a:lnTo>
                  <a:lnTo>
                    <a:pt x="180" y="1166"/>
                  </a:lnTo>
                  <a:lnTo>
                    <a:pt x="204" y="1190"/>
                  </a:lnTo>
                  <a:lnTo>
                    <a:pt x="228" y="1212"/>
                  </a:lnTo>
                  <a:lnTo>
                    <a:pt x="253" y="1234"/>
                  </a:lnTo>
                  <a:lnTo>
                    <a:pt x="280" y="1255"/>
                  </a:lnTo>
                  <a:lnTo>
                    <a:pt x="307" y="1275"/>
                  </a:lnTo>
                  <a:lnTo>
                    <a:pt x="335" y="1292"/>
                  </a:lnTo>
                  <a:lnTo>
                    <a:pt x="365" y="1310"/>
                  </a:lnTo>
                  <a:lnTo>
                    <a:pt x="395" y="1325"/>
                  </a:lnTo>
                  <a:lnTo>
                    <a:pt x="425" y="1339"/>
                  </a:lnTo>
                  <a:lnTo>
                    <a:pt x="457" y="1351"/>
                  </a:lnTo>
                  <a:lnTo>
                    <a:pt x="489" y="1363"/>
                  </a:lnTo>
                  <a:lnTo>
                    <a:pt x="522" y="1372"/>
                  </a:lnTo>
                  <a:lnTo>
                    <a:pt x="555" y="1379"/>
                  </a:lnTo>
                  <a:lnTo>
                    <a:pt x="591" y="1386"/>
                  </a:lnTo>
                  <a:lnTo>
                    <a:pt x="625" y="1390"/>
                  </a:lnTo>
                  <a:lnTo>
                    <a:pt x="660" y="1393"/>
                  </a:lnTo>
                  <a:lnTo>
                    <a:pt x="696" y="1394"/>
                  </a:lnTo>
                  <a:lnTo>
                    <a:pt x="723" y="1393"/>
                  </a:lnTo>
                  <a:lnTo>
                    <a:pt x="749" y="1392"/>
                  </a:lnTo>
                  <a:lnTo>
                    <a:pt x="775" y="1389"/>
                  </a:lnTo>
                  <a:lnTo>
                    <a:pt x="801" y="1386"/>
                  </a:lnTo>
                  <a:lnTo>
                    <a:pt x="826" y="1381"/>
                  </a:lnTo>
                  <a:lnTo>
                    <a:pt x="852" y="1376"/>
                  </a:lnTo>
                  <a:lnTo>
                    <a:pt x="877" y="1370"/>
                  </a:lnTo>
                  <a:lnTo>
                    <a:pt x="900" y="1363"/>
                  </a:lnTo>
                  <a:lnTo>
                    <a:pt x="987" y="1469"/>
                  </a:lnTo>
                  <a:lnTo>
                    <a:pt x="1068" y="1568"/>
                  </a:lnTo>
                  <a:lnTo>
                    <a:pt x="1143" y="1663"/>
                  </a:lnTo>
                  <a:lnTo>
                    <a:pt x="1212" y="1753"/>
                  </a:lnTo>
                  <a:lnTo>
                    <a:pt x="1275" y="1838"/>
                  </a:lnTo>
                  <a:lnTo>
                    <a:pt x="1333" y="1920"/>
                  </a:lnTo>
                  <a:lnTo>
                    <a:pt x="1361" y="1959"/>
                  </a:lnTo>
                  <a:lnTo>
                    <a:pt x="1387" y="1997"/>
                  </a:lnTo>
                  <a:lnTo>
                    <a:pt x="1412" y="2036"/>
                  </a:lnTo>
                  <a:lnTo>
                    <a:pt x="1437" y="2073"/>
                  </a:lnTo>
                  <a:lnTo>
                    <a:pt x="1460" y="2109"/>
                  </a:lnTo>
                  <a:lnTo>
                    <a:pt x="1482" y="2146"/>
                  </a:lnTo>
                  <a:lnTo>
                    <a:pt x="1502" y="2181"/>
                  </a:lnTo>
                  <a:lnTo>
                    <a:pt x="1523" y="2216"/>
                  </a:lnTo>
                  <a:lnTo>
                    <a:pt x="1542" y="2251"/>
                  </a:lnTo>
                  <a:lnTo>
                    <a:pt x="1560" y="2287"/>
                  </a:lnTo>
                  <a:lnTo>
                    <a:pt x="1578" y="2321"/>
                  </a:lnTo>
                  <a:lnTo>
                    <a:pt x="1596" y="2355"/>
                  </a:lnTo>
                  <a:lnTo>
                    <a:pt x="1611" y="2389"/>
                  </a:lnTo>
                  <a:lnTo>
                    <a:pt x="1627" y="2424"/>
                  </a:lnTo>
                  <a:lnTo>
                    <a:pt x="1641" y="2459"/>
                  </a:lnTo>
                  <a:lnTo>
                    <a:pt x="1656" y="2493"/>
                  </a:lnTo>
                  <a:lnTo>
                    <a:pt x="1669" y="2527"/>
                  </a:lnTo>
                  <a:lnTo>
                    <a:pt x="1683" y="2563"/>
                  </a:lnTo>
                  <a:lnTo>
                    <a:pt x="1695" y="2598"/>
                  </a:lnTo>
                  <a:lnTo>
                    <a:pt x="1707" y="2633"/>
                  </a:lnTo>
                  <a:lnTo>
                    <a:pt x="1715" y="2657"/>
                  </a:lnTo>
                  <a:lnTo>
                    <a:pt x="1722" y="2687"/>
                  </a:lnTo>
                  <a:lnTo>
                    <a:pt x="1730" y="2724"/>
                  </a:lnTo>
                  <a:lnTo>
                    <a:pt x="1739" y="2768"/>
                  </a:lnTo>
                  <a:lnTo>
                    <a:pt x="1755" y="2870"/>
                  </a:lnTo>
                  <a:lnTo>
                    <a:pt x="1773" y="2991"/>
                  </a:lnTo>
                  <a:lnTo>
                    <a:pt x="1791" y="3127"/>
                  </a:lnTo>
                  <a:lnTo>
                    <a:pt x="1810" y="3274"/>
                  </a:lnTo>
                  <a:lnTo>
                    <a:pt x="1830" y="3430"/>
                  </a:lnTo>
                  <a:lnTo>
                    <a:pt x="1848" y="3589"/>
                  </a:lnTo>
                  <a:lnTo>
                    <a:pt x="1866" y="3750"/>
                  </a:lnTo>
                  <a:lnTo>
                    <a:pt x="1883" y="3908"/>
                  </a:lnTo>
                  <a:lnTo>
                    <a:pt x="1899" y="4060"/>
                  </a:lnTo>
                  <a:lnTo>
                    <a:pt x="1914" y="4202"/>
                  </a:lnTo>
                  <a:lnTo>
                    <a:pt x="1926" y="4331"/>
                  </a:lnTo>
                  <a:lnTo>
                    <a:pt x="1937" y="4443"/>
                  </a:lnTo>
                  <a:lnTo>
                    <a:pt x="1946" y="4535"/>
                  </a:lnTo>
                  <a:lnTo>
                    <a:pt x="1952" y="4602"/>
                  </a:lnTo>
                  <a:lnTo>
                    <a:pt x="2392" y="4565"/>
                  </a:lnTo>
                  <a:lnTo>
                    <a:pt x="2386" y="4492"/>
                  </a:lnTo>
                  <a:lnTo>
                    <a:pt x="2378" y="4396"/>
                  </a:lnTo>
                  <a:lnTo>
                    <a:pt x="2366" y="4279"/>
                  </a:lnTo>
                  <a:lnTo>
                    <a:pt x="2353" y="4145"/>
                  </a:lnTo>
                  <a:lnTo>
                    <a:pt x="2337" y="3998"/>
                  </a:lnTo>
                  <a:lnTo>
                    <a:pt x="2321" y="3840"/>
                  </a:lnTo>
                  <a:lnTo>
                    <a:pt x="2302" y="3676"/>
                  </a:lnTo>
                  <a:lnTo>
                    <a:pt x="2284" y="3509"/>
                  </a:lnTo>
                  <a:lnTo>
                    <a:pt x="2264" y="3343"/>
                  </a:lnTo>
                  <a:lnTo>
                    <a:pt x="2243" y="3181"/>
                  </a:lnTo>
                  <a:lnTo>
                    <a:pt x="2222" y="3026"/>
                  </a:lnTo>
                  <a:lnTo>
                    <a:pt x="2203" y="2883"/>
                  </a:lnTo>
                  <a:lnTo>
                    <a:pt x="2192" y="2817"/>
                  </a:lnTo>
                  <a:lnTo>
                    <a:pt x="2182" y="2754"/>
                  </a:lnTo>
                  <a:lnTo>
                    <a:pt x="2173" y="2696"/>
                  </a:lnTo>
                  <a:lnTo>
                    <a:pt x="2163" y="2643"/>
                  </a:lnTo>
                  <a:lnTo>
                    <a:pt x="2153" y="2597"/>
                  </a:lnTo>
                  <a:lnTo>
                    <a:pt x="2145" y="2555"/>
                  </a:lnTo>
                  <a:lnTo>
                    <a:pt x="2135" y="2520"/>
                  </a:lnTo>
                  <a:lnTo>
                    <a:pt x="2127" y="2491"/>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25" name="11"/>
            <p:cNvSpPr>
              <a:spLocks/>
            </p:cNvSpPr>
            <p:nvPr/>
          </p:nvSpPr>
          <p:spPr bwMode="auto">
            <a:xfrm>
              <a:off x="3871209" y="2889895"/>
              <a:ext cx="138113" cy="138113"/>
            </a:xfrm>
            <a:custGeom>
              <a:avLst/>
              <a:gdLst>
                <a:gd name="T0" fmla="*/ 694 w 696"/>
                <a:gd name="T1" fmla="*/ 312 h 696"/>
                <a:gd name="T2" fmla="*/ 685 w 696"/>
                <a:gd name="T3" fmla="*/ 261 h 696"/>
                <a:gd name="T4" fmla="*/ 668 w 696"/>
                <a:gd name="T5" fmla="*/ 212 h 696"/>
                <a:gd name="T6" fmla="*/ 646 w 696"/>
                <a:gd name="T7" fmla="*/ 168 h 696"/>
                <a:gd name="T8" fmla="*/ 617 w 696"/>
                <a:gd name="T9" fmla="*/ 126 h 696"/>
                <a:gd name="T10" fmla="*/ 582 w 696"/>
                <a:gd name="T11" fmla="*/ 90 h 696"/>
                <a:gd name="T12" fmla="*/ 543 w 696"/>
                <a:gd name="T13" fmla="*/ 59 h 696"/>
                <a:gd name="T14" fmla="*/ 500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8 h 696"/>
                <a:gd name="T36" fmla="*/ 27 w 696"/>
                <a:gd name="T37" fmla="*/ 212 h 696"/>
                <a:gd name="T38" fmla="*/ 11 w 696"/>
                <a:gd name="T39" fmla="*/ 261 h 696"/>
                <a:gd name="T40" fmla="*/ 2 w 696"/>
                <a:gd name="T41" fmla="*/ 312 h 696"/>
                <a:gd name="T42" fmla="*/ 0 w 696"/>
                <a:gd name="T43" fmla="*/ 366 h 696"/>
                <a:gd name="T44" fmla="*/ 7 w 696"/>
                <a:gd name="T45" fmla="*/ 419 h 696"/>
                <a:gd name="T46" fmla="*/ 21 w 696"/>
                <a:gd name="T47" fmla="*/ 467 h 696"/>
                <a:gd name="T48" fmla="*/ 42 w 696"/>
                <a:gd name="T49" fmla="*/ 514 h 696"/>
                <a:gd name="T50" fmla="*/ 70 w 696"/>
                <a:gd name="T51" fmla="*/ 556 h 696"/>
                <a:gd name="T52" fmla="*/ 102 w 696"/>
                <a:gd name="T53" fmla="*/ 594 h 696"/>
                <a:gd name="T54" fmla="*/ 140 w 696"/>
                <a:gd name="T55" fmla="*/ 627 h 696"/>
                <a:gd name="T56" fmla="*/ 183 w 696"/>
                <a:gd name="T57" fmla="*/ 654 h 696"/>
                <a:gd name="T58" fmla="*/ 228 w 696"/>
                <a:gd name="T59" fmla="*/ 675 h 696"/>
                <a:gd name="T60" fmla="*/ 278 w 696"/>
                <a:gd name="T61" fmla="*/ 689 h 696"/>
                <a:gd name="T62" fmla="*/ 331 w 696"/>
                <a:gd name="T63" fmla="*/ 695 h 696"/>
                <a:gd name="T64" fmla="*/ 384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6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5" y="330"/>
                  </a:lnTo>
                  <a:lnTo>
                    <a:pt x="694" y="312"/>
                  </a:lnTo>
                  <a:lnTo>
                    <a:pt x="692" y="295"/>
                  </a:lnTo>
                  <a:lnTo>
                    <a:pt x="689" y="277"/>
                  </a:lnTo>
                  <a:lnTo>
                    <a:pt x="685" y="261"/>
                  </a:lnTo>
                  <a:lnTo>
                    <a:pt x="681" y="244"/>
                  </a:lnTo>
                  <a:lnTo>
                    <a:pt x="675" y="228"/>
                  </a:lnTo>
                  <a:lnTo>
                    <a:pt x="668" y="212"/>
                  </a:lnTo>
                  <a:lnTo>
                    <a:pt x="662" y="197"/>
                  </a:lnTo>
                  <a:lnTo>
                    <a:pt x="654" y="182"/>
                  </a:lnTo>
                  <a:lnTo>
                    <a:pt x="646" y="168"/>
                  </a:lnTo>
                  <a:lnTo>
                    <a:pt x="636" y="153"/>
                  </a:lnTo>
                  <a:lnTo>
                    <a:pt x="627" y="140"/>
                  </a:lnTo>
                  <a:lnTo>
                    <a:pt x="617" y="126"/>
                  </a:lnTo>
                  <a:lnTo>
                    <a:pt x="606" y="114"/>
                  </a:lnTo>
                  <a:lnTo>
                    <a:pt x="594" y="101"/>
                  </a:lnTo>
                  <a:lnTo>
                    <a:pt x="582" y="90"/>
                  </a:lnTo>
                  <a:lnTo>
                    <a:pt x="570" y="79"/>
                  </a:lnTo>
                  <a:lnTo>
                    <a:pt x="557" y="69"/>
                  </a:lnTo>
                  <a:lnTo>
                    <a:pt x="543" y="59"/>
                  </a:lnTo>
                  <a:lnTo>
                    <a:pt x="529" y="49"/>
                  </a:lnTo>
                  <a:lnTo>
                    <a:pt x="514" y="41"/>
                  </a:lnTo>
                  <a:lnTo>
                    <a:pt x="500" y="34"/>
                  </a:lnTo>
                  <a:lnTo>
                    <a:pt x="484" y="27"/>
                  </a:lnTo>
                  <a:lnTo>
                    <a:pt x="467" y="20"/>
                  </a:lnTo>
                  <a:lnTo>
                    <a:pt x="452" y="15"/>
                  </a:lnTo>
                  <a:lnTo>
                    <a:pt x="435" y="10"/>
                  </a:lnTo>
                  <a:lnTo>
                    <a:pt x="419" y="7"/>
                  </a:lnTo>
                  <a:lnTo>
                    <a:pt x="401" y="4"/>
                  </a:lnTo>
                  <a:lnTo>
                    <a:pt x="384" y="2"/>
                  </a:lnTo>
                  <a:lnTo>
                    <a:pt x="366" y="0"/>
                  </a:lnTo>
                  <a:lnTo>
                    <a:pt x="348" y="0"/>
                  </a:lnTo>
                  <a:lnTo>
                    <a:pt x="331" y="0"/>
                  </a:lnTo>
                  <a:lnTo>
                    <a:pt x="313" y="2"/>
                  </a:lnTo>
                  <a:lnTo>
                    <a:pt x="295" y="4"/>
                  </a:lnTo>
                  <a:lnTo>
                    <a:pt x="278" y="7"/>
                  </a:lnTo>
                  <a:lnTo>
                    <a:pt x="261" y="10"/>
                  </a:lnTo>
                  <a:lnTo>
                    <a:pt x="245" y="15"/>
                  </a:lnTo>
                  <a:lnTo>
                    <a:pt x="228" y="20"/>
                  </a:lnTo>
                  <a:lnTo>
                    <a:pt x="213" y="27"/>
                  </a:lnTo>
                  <a:lnTo>
                    <a:pt x="197" y="34"/>
                  </a:lnTo>
                  <a:lnTo>
                    <a:pt x="183" y="41"/>
                  </a:lnTo>
                  <a:lnTo>
                    <a:pt x="168" y="49"/>
                  </a:lnTo>
                  <a:lnTo>
                    <a:pt x="153" y="59"/>
                  </a:lnTo>
                  <a:lnTo>
                    <a:pt x="140" y="69"/>
                  </a:lnTo>
                  <a:lnTo>
                    <a:pt x="127" y="79"/>
                  </a:lnTo>
                  <a:lnTo>
                    <a:pt x="114" y="90"/>
                  </a:lnTo>
                  <a:lnTo>
                    <a:pt x="102" y="101"/>
                  </a:lnTo>
                  <a:lnTo>
                    <a:pt x="90" y="114"/>
                  </a:lnTo>
                  <a:lnTo>
                    <a:pt x="80" y="126"/>
                  </a:lnTo>
                  <a:lnTo>
                    <a:pt x="70" y="140"/>
                  </a:lnTo>
                  <a:lnTo>
                    <a:pt x="59" y="153"/>
                  </a:lnTo>
                  <a:lnTo>
                    <a:pt x="51" y="168"/>
                  </a:lnTo>
                  <a:lnTo>
                    <a:pt x="42" y="182"/>
                  </a:lnTo>
                  <a:lnTo>
                    <a:pt x="34" y="197"/>
                  </a:lnTo>
                  <a:lnTo>
                    <a:pt x="27" y="212"/>
                  </a:lnTo>
                  <a:lnTo>
                    <a:pt x="21" y="228"/>
                  </a:lnTo>
                  <a:lnTo>
                    <a:pt x="16" y="244"/>
                  </a:lnTo>
                  <a:lnTo>
                    <a:pt x="11" y="261"/>
                  </a:lnTo>
                  <a:lnTo>
                    <a:pt x="7" y="277"/>
                  </a:lnTo>
                  <a:lnTo>
                    <a:pt x="4" y="295"/>
                  </a:lnTo>
                  <a:lnTo>
                    <a:pt x="2" y="312"/>
                  </a:lnTo>
                  <a:lnTo>
                    <a:pt x="0" y="330"/>
                  </a:lnTo>
                  <a:lnTo>
                    <a:pt x="0" y="348"/>
                  </a:lnTo>
                  <a:lnTo>
                    <a:pt x="0" y="366"/>
                  </a:lnTo>
                  <a:lnTo>
                    <a:pt x="2" y="383"/>
                  </a:lnTo>
                  <a:lnTo>
                    <a:pt x="4" y="401"/>
                  </a:lnTo>
                  <a:lnTo>
                    <a:pt x="7" y="419"/>
                  </a:lnTo>
                  <a:lnTo>
                    <a:pt x="11" y="435"/>
                  </a:lnTo>
                  <a:lnTo>
                    <a:pt x="16" y="452"/>
                  </a:lnTo>
                  <a:lnTo>
                    <a:pt x="21" y="467"/>
                  </a:lnTo>
                  <a:lnTo>
                    <a:pt x="27" y="484"/>
                  </a:lnTo>
                  <a:lnTo>
                    <a:pt x="34" y="498"/>
                  </a:lnTo>
                  <a:lnTo>
                    <a:pt x="42"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3"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4" y="694"/>
                  </a:lnTo>
                  <a:lnTo>
                    <a:pt x="401" y="692"/>
                  </a:lnTo>
                  <a:lnTo>
                    <a:pt x="419" y="689"/>
                  </a:lnTo>
                  <a:lnTo>
                    <a:pt x="435" y="685"/>
                  </a:lnTo>
                  <a:lnTo>
                    <a:pt x="452" y="681"/>
                  </a:lnTo>
                  <a:lnTo>
                    <a:pt x="467" y="675"/>
                  </a:lnTo>
                  <a:lnTo>
                    <a:pt x="484" y="668"/>
                  </a:lnTo>
                  <a:lnTo>
                    <a:pt x="500" y="662"/>
                  </a:lnTo>
                  <a:lnTo>
                    <a:pt x="514" y="654"/>
                  </a:lnTo>
                  <a:lnTo>
                    <a:pt x="529" y="646"/>
                  </a:lnTo>
                  <a:lnTo>
                    <a:pt x="543" y="636"/>
                  </a:lnTo>
                  <a:lnTo>
                    <a:pt x="557" y="627"/>
                  </a:lnTo>
                  <a:lnTo>
                    <a:pt x="570" y="617"/>
                  </a:lnTo>
                  <a:lnTo>
                    <a:pt x="582" y="605"/>
                  </a:lnTo>
                  <a:lnTo>
                    <a:pt x="594" y="594"/>
                  </a:lnTo>
                  <a:lnTo>
                    <a:pt x="606" y="582"/>
                  </a:lnTo>
                  <a:lnTo>
                    <a:pt x="617" y="569"/>
                  </a:lnTo>
                  <a:lnTo>
                    <a:pt x="627" y="556"/>
                  </a:lnTo>
                  <a:lnTo>
                    <a:pt x="636" y="543"/>
                  </a:lnTo>
                  <a:lnTo>
                    <a:pt x="646" y="528"/>
                  </a:lnTo>
                  <a:lnTo>
                    <a:pt x="654" y="514"/>
                  </a:lnTo>
                  <a:lnTo>
                    <a:pt x="662" y="498"/>
                  </a:lnTo>
                  <a:lnTo>
                    <a:pt x="668" y="484"/>
                  </a:lnTo>
                  <a:lnTo>
                    <a:pt x="675" y="467"/>
                  </a:lnTo>
                  <a:lnTo>
                    <a:pt x="681" y="452"/>
                  </a:lnTo>
                  <a:lnTo>
                    <a:pt x="685" y="435"/>
                  </a:lnTo>
                  <a:lnTo>
                    <a:pt x="689" y="419"/>
                  </a:lnTo>
                  <a:lnTo>
                    <a:pt x="692" y="401"/>
                  </a:lnTo>
                  <a:lnTo>
                    <a:pt x="694" y="383"/>
                  </a:lnTo>
                  <a:lnTo>
                    <a:pt x="695"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26" name="17"/>
            <p:cNvSpPr>
              <a:spLocks/>
            </p:cNvSpPr>
            <p:nvPr/>
          </p:nvSpPr>
          <p:spPr bwMode="auto">
            <a:xfrm>
              <a:off x="3906134" y="2924820"/>
              <a:ext cx="69850" cy="68263"/>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7 w 348"/>
                <a:gd name="T29" fmla="*/ 122 h 348"/>
                <a:gd name="T30" fmla="*/ 1 w 348"/>
                <a:gd name="T31" fmla="*/ 156 h 348"/>
                <a:gd name="T32" fmla="*/ 1 w 348"/>
                <a:gd name="T33" fmla="*/ 192 h 348"/>
                <a:gd name="T34" fmla="*/ 7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4" y="139"/>
                  </a:lnTo>
                  <a:lnTo>
                    <a:pt x="340" y="122"/>
                  </a:lnTo>
                  <a:lnTo>
                    <a:pt x="335" y="106"/>
                  </a:lnTo>
                  <a:lnTo>
                    <a:pt x="328" y="91"/>
                  </a:lnTo>
                  <a:lnTo>
                    <a:pt x="318" y="77"/>
                  </a:lnTo>
                  <a:lnTo>
                    <a:pt x="309" y="63"/>
                  </a:lnTo>
                  <a:lnTo>
                    <a:pt x="298" y="51"/>
                  </a:lnTo>
                  <a:lnTo>
                    <a:pt x="285" y="39"/>
                  </a:lnTo>
                  <a:lnTo>
                    <a:pt x="272" y="30"/>
                  </a:lnTo>
                  <a:lnTo>
                    <a:pt x="257" y="21"/>
                  </a:lnTo>
                  <a:lnTo>
                    <a:pt x="242" y="13"/>
                  </a:lnTo>
                  <a:lnTo>
                    <a:pt x="226" y="7"/>
                  </a:lnTo>
                  <a:lnTo>
                    <a:pt x="210" y="3"/>
                  </a:lnTo>
                  <a:lnTo>
                    <a:pt x="192" y="1"/>
                  </a:lnTo>
                  <a:lnTo>
                    <a:pt x="174" y="0"/>
                  </a:lnTo>
                  <a:lnTo>
                    <a:pt x="157" y="1"/>
                  </a:lnTo>
                  <a:lnTo>
                    <a:pt x="139" y="3"/>
                  </a:lnTo>
                  <a:lnTo>
                    <a:pt x="122" y="7"/>
                  </a:lnTo>
                  <a:lnTo>
                    <a:pt x="107" y="13"/>
                  </a:lnTo>
                  <a:lnTo>
                    <a:pt x="91" y="21"/>
                  </a:lnTo>
                  <a:lnTo>
                    <a:pt x="77" y="30"/>
                  </a:lnTo>
                  <a:lnTo>
                    <a:pt x="63" y="39"/>
                  </a:lnTo>
                  <a:lnTo>
                    <a:pt x="51" y="51"/>
                  </a:lnTo>
                  <a:lnTo>
                    <a:pt x="40" y="63"/>
                  </a:lnTo>
                  <a:lnTo>
                    <a:pt x="30" y="77"/>
                  </a:lnTo>
                  <a:lnTo>
                    <a:pt x="21" y="91"/>
                  </a:lnTo>
                  <a:lnTo>
                    <a:pt x="14" y="106"/>
                  </a:lnTo>
                  <a:lnTo>
                    <a:pt x="7" y="122"/>
                  </a:lnTo>
                  <a:lnTo>
                    <a:pt x="3" y="139"/>
                  </a:lnTo>
                  <a:lnTo>
                    <a:pt x="1" y="156"/>
                  </a:lnTo>
                  <a:lnTo>
                    <a:pt x="0" y="174"/>
                  </a:lnTo>
                  <a:lnTo>
                    <a:pt x="1" y="192"/>
                  </a:lnTo>
                  <a:lnTo>
                    <a:pt x="3" y="209"/>
                  </a:lnTo>
                  <a:lnTo>
                    <a:pt x="7" y="226"/>
                  </a:lnTo>
                  <a:lnTo>
                    <a:pt x="14" y="241"/>
                  </a:lnTo>
                  <a:lnTo>
                    <a:pt x="21" y="257"/>
                  </a:lnTo>
                  <a:lnTo>
                    <a:pt x="30" y="271"/>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10" y="344"/>
                  </a:lnTo>
                  <a:lnTo>
                    <a:pt x="226" y="340"/>
                  </a:lnTo>
                  <a:lnTo>
                    <a:pt x="242" y="335"/>
                  </a:lnTo>
                  <a:lnTo>
                    <a:pt x="257" y="326"/>
                  </a:lnTo>
                  <a:lnTo>
                    <a:pt x="272" y="318"/>
                  </a:lnTo>
                  <a:lnTo>
                    <a:pt x="285" y="308"/>
                  </a:lnTo>
                  <a:lnTo>
                    <a:pt x="298" y="297"/>
                  </a:lnTo>
                  <a:lnTo>
                    <a:pt x="309" y="285"/>
                  </a:lnTo>
                  <a:lnTo>
                    <a:pt x="318" y="271"/>
                  </a:lnTo>
                  <a:lnTo>
                    <a:pt x="328" y="257"/>
                  </a:lnTo>
                  <a:lnTo>
                    <a:pt x="335" y="241"/>
                  </a:lnTo>
                  <a:lnTo>
                    <a:pt x="340" y="226"/>
                  </a:lnTo>
                  <a:lnTo>
                    <a:pt x="344" y="209"/>
                  </a:lnTo>
                  <a:lnTo>
                    <a:pt x="347" y="192"/>
                  </a:lnTo>
                  <a:lnTo>
                    <a:pt x="348" y="174"/>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grpSp>
        <p:nvGrpSpPr>
          <p:cNvPr id="127" name="9"/>
          <p:cNvGrpSpPr/>
          <p:nvPr/>
        </p:nvGrpSpPr>
        <p:grpSpPr>
          <a:xfrm>
            <a:off x="4894276" y="2634603"/>
            <a:ext cx="368252" cy="1136914"/>
            <a:chOff x="3671184" y="1975495"/>
            <a:chExt cx="276225" cy="852488"/>
          </a:xfrm>
        </p:grpSpPr>
        <p:sp>
          <p:nvSpPr>
            <p:cNvPr id="128" name="淘宝店chenying0907 6"/>
            <p:cNvSpPr>
              <a:spLocks/>
            </p:cNvSpPr>
            <p:nvPr/>
          </p:nvSpPr>
          <p:spPr bwMode="auto">
            <a:xfrm>
              <a:off x="3671184" y="1975495"/>
              <a:ext cx="276225" cy="852488"/>
            </a:xfrm>
            <a:custGeom>
              <a:avLst/>
              <a:gdLst>
                <a:gd name="T0" fmla="*/ 1384 w 1392"/>
                <a:gd name="T1" fmla="*/ 590 h 4296"/>
                <a:gd name="T2" fmla="*/ 1350 w 1392"/>
                <a:gd name="T3" fmla="*/ 458 h 4296"/>
                <a:gd name="T4" fmla="*/ 1292 w 1392"/>
                <a:gd name="T5" fmla="*/ 335 h 4296"/>
                <a:gd name="T6" fmla="*/ 1211 w 1392"/>
                <a:gd name="T7" fmla="*/ 228 h 4296"/>
                <a:gd name="T8" fmla="*/ 1113 w 1392"/>
                <a:gd name="T9" fmla="*/ 138 h 4296"/>
                <a:gd name="T10" fmla="*/ 998 w 1392"/>
                <a:gd name="T11" fmla="*/ 69 h 4296"/>
                <a:gd name="T12" fmla="*/ 870 w 1392"/>
                <a:gd name="T13" fmla="*/ 22 h 4296"/>
                <a:gd name="T14" fmla="*/ 732 w 1392"/>
                <a:gd name="T15" fmla="*/ 1 h 4296"/>
                <a:gd name="T16" fmla="*/ 591 w 1392"/>
                <a:gd name="T17" fmla="*/ 7 h 4296"/>
                <a:gd name="T18" fmla="*/ 457 w 1392"/>
                <a:gd name="T19" fmla="*/ 43 h 4296"/>
                <a:gd name="T20" fmla="*/ 336 w 1392"/>
                <a:gd name="T21" fmla="*/ 101 h 4296"/>
                <a:gd name="T22" fmla="*/ 228 w 1392"/>
                <a:gd name="T23" fmla="*/ 181 h 4296"/>
                <a:gd name="T24" fmla="*/ 138 w 1392"/>
                <a:gd name="T25" fmla="*/ 280 h 4296"/>
                <a:gd name="T26" fmla="*/ 68 w 1392"/>
                <a:gd name="T27" fmla="*/ 394 h 4296"/>
                <a:gd name="T28" fmla="*/ 22 w 1392"/>
                <a:gd name="T29" fmla="*/ 523 h 4296"/>
                <a:gd name="T30" fmla="*/ 1 w 1392"/>
                <a:gd name="T31" fmla="*/ 661 h 4296"/>
                <a:gd name="T32" fmla="*/ 4 w 1392"/>
                <a:gd name="T33" fmla="*/ 772 h 4296"/>
                <a:gd name="T34" fmla="*/ 21 w 1392"/>
                <a:gd name="T35" fmla="*/ 867 h 4296"/>
                <a:gd name="T36" fmla="*/ 51 w 1392"/>
                <a:gd name="T37" fmla="*/ 958 h 4296"/>
                <a:gd name="T38" fmla="*/ 92 w 1392"/>
                <a:gd name="T39" fmla="*/ 1043 h 4296"/>
                <a:gd name="T40" fmla="*/ 144 w 1392"/>
                <a:gd name="T41" fmla="*/ 1121 h 4296"/>
                <a:gd name="T42" fmla="*/ 206 w 1392"/>
                <a:gd name="T43" fmla="*/ 1191 h 4296"/>
                <a:gd name="T44" fmla="*/ 277 w 1392"/>
                <a:gd name="T45" fmla="*/ 1252 h 4296"/>
                <a:gd name="T46" fmla="*/ 354 w 1392"/>
                <a:gd name="T47" fmla="*/ 1304 h 4296"/>
                <a:gd name="T48" fmla="*/ 348 w 1392"/>
                <a:gd name="T49" fmla="*/ 1546 h 4296"/>
                <a:gd name="T50" fmla="*/ 331 w 1392"/>
                <a:gd name="T51" fmla="*/ 1862 h 4296"/>
                <a:gd name="T52" fmla="*/ 334 w 1392"/>
                <a:gd name="T53" fmla="*/ 2185 h 4296"/>
                <a:gd name="T54" fmla="*/ 350 w 1392"/>
                <a:gd name="T55" fmla="*/ 2502 h 4296"/>
                <a:gd name="T56" fmla="*/ 381 w 1392"/>
                <a:gd name="T57" fmla="*/ 2811 h 4296"/>
                <a:gd name="T58" fmla="*/ 425 w 1392"/>
                <a:gd name="T59" fmla="*/ 3112 h 4296"/>
                <a:gd name="T60" fmla="*/ 482 w 1392"/>
                <a:gd name="T61" fmla="*/ 3405 h 4296"/>
                <a:gd name="T62" fmla="*/ 552 w 1392"/>
                <a:gd name="T63" fmla="*/ 3688 h 4296"/>
                <a:gd name="T64" fmla="*/ 637 w 1392"/>
                <a:gd name="T65" fmla="*/ 3964 h 4296"/>
                <a:gd name="T66" fmla="*/ 736 w 1392"/>
                <a:gd name="T67" fmla="*/ 4231 h 4296"/>
                <a:gd name="T68" fmla="*/ 826 w 1392"/>
                <a:gd name="T69" fmla="*/ 4244 h 4296"/>
                <a:gd name="T70" fmla="*/ 920 w 1392"/>
                <a:gd name="T71" fmla="*/ 4182 h 4296"/>
                <a:gd name="T72" fmla="*/ 1021 w 1392"/>
                <a:gd name="T73" fmla="*/ 4133 h 4296"/>
                <a:gd name="T74" fmla="*/ 1128 w 1392"/>
                <a:gd name="T75" fmla="*/ 4096 h 4296"/>
                <a:gd name="T76" fmla="*/ 1087 w 1392"/>
                <a:gd name="T77" fmla="*/ 3909 h 4296"/>
                <a:gd name="T78" fmla="*/ 1006 w 1392"/>
                <a:gd name="T79" fmla="*/ 3661 h 4296"/>
                <a:gd name="T80" fmla="*/ 938 w 1392"/>
                <a:gd name="T81" fmla="*/ 3406 h 4296"/>
                <a:gd name="T82" fmla="*/ 881 w 1392"/>
                <a:gd name="T83" fmla="*/ 3143 h 4296"/>
                <a:gd name="T84" fmla="*/ 835 w 1392"/>
                <a:gd name="T85" fmla="*/ 2874 h 4296"/>
                <a:gd name="T86" fmla="*/ 803 w 1392"/>
                <a:gd name="T87" fmla="*/ 2596 h 4296"/>
                <a:gd name="T88" fmla="*/ 781 w 1392"/>
                <a:gd name="T89" fmla="*/ 2310 h 4296"/>
                <a:gd name="T90" fmla="*/ 773 w 1392"/>
                <a:gd name="T91" fmla="*/ 2016 h 4296"/>
                <a:gd name="T92" fmla="*/ 778 w 1392"/>
                <a:gd name="T93" fmla="*/ 1729 h 4296"/>
                <a:gd name="T94" fmla="*/ 803 w 1392"/>
                <a:gd name="T95" fmla="*/ 1452 h 4296"/>
                <a:gd name="T96" fmla="*/ 902 w 1392"/>
                <a:gd name="T97" fmla="*/ 1362 h 4296"/>
                <a:gd name="T98" fmla="*/ 1015 w 1392"/>
                <a:gd name="T99" fmla="*/ 1315 h 4296"/>
                <a:gd name="T100" fmla="*/ 1117 w 1392"/>
                <a:gd name="T101" fmla="*/ 1251 h 4296"/>
                <a:gd name="T102" fmla="*/ 1206 w 1392"/>
                <a:gd name="T103" fmla="*/ 1171 h 4296"/>
                <a:gd name="T104" fmla="*/ 1280 w 1392"/>
                <a:gd name="T105" fmla="*/ 1077 h 4296"/>
                <a:gd name="T106" fmla="*/ 1337 w 1392"/>
                <a:gd name="T107" fmla="*/ 970 h 4296"/>
                <a:gd name="T108" fmla="*/ 1375 w 1392"/>
                <a:gd name="T109" fmla="*/ 854 h 4296"/>
                <a:gd name="T110" fmla="*/ 1391 w 1392"/>
                <a:gd name="T111" fmla="*/ 729 h 4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92" h="4296">
                  <a:moveTo>
                    <a:pt x="1392" y="697"/>
                  </a:moveTo>
                  <a:lnTo>
                    <a:pt x="1391" y="661"/>
                  </a:lnTo>
                  <a:lnTo>
                    <a:pt x="1388" y="626"/>
                  </a:lnTo>
                  <a:lnTo>
                    <a:pt x="1384" y="590"/>
                  </a:lnTo>
                  <a:lnTo>
                    <a:pt x="1378" y="556"/>
                  </a:lnTo>
                  <a:lnTo>
                    <a:pt x="1371" y="523"/>
                  </a:lnTo>
                  <a:lnTo>
                    <a:pt x="1361" y="490"/>
                  </a:lnTo>
                  <a:lnTo>
                    <a:pt x="1350" y="458"/>
                  </a:lnTo>
                  <a:lnTo>
                    <a:pt x="1338" y="425"/>
                  </a:lnTo>
                  <a:lnTo>
                    <a:pt x="1324" y="394"/>
                  </a:lnTo>
                  <a:lnTo>
                    <a:pt x="1309" y="364"/>
                  </a:lnTo>
                  <a:lnTo>
                    <a:pt x="1292" y="335"/>
                  </a:lnTo>
                  <a:lnTo>
                    <a:pt x="1273" y="307"/>
                  </a:lnTo>
                  <a:lnTo>
                    <a:pt x="1254" y="280"/>
                  </a:lnTo>
                  <a:lnTo>
                    <a:pt x="1233" y="253"/>
                  </a:lnTo>
                  <a:lnTo>
                    <a:pt x="1211" y="228"/>
                  </a:lnTo>
                  <a:lnTo>
                    <a:pt x="1188" y="204"/>
                  </a:lnTo>
                  <a:lnTo>
                    <a:pt x="1165" y="181"/>
                  </a:lnTo>
                  <a:lnTo>
                    <a:pt x="1139" y="159"/>
                  </a:lnTo>
                  <a:lnTo>
                    <a:pt x="1113" y="138"/>
                  </a:lnTo>
                  <a:lnTo>
                    <a:pt x="1086" y="118"/>
                  </a:lnTo>
                  <a:lnTo>
                    <a:pt x="1057" y="101"/>
                  </a:lnTo>
                  <a:lnTo>
                    <a:pt x="1028" y="84"/>
                  </a:lnTo>
                  <a:lnTo>
                    <a:pt x="998" y="69"/>
                  </a:lnTo>
                  <a:lnTo>
                    <a:pt x="968" y="55"/>
                  </a:lnTo>
                  <a:lnTo>
                    <a:pt x="936" y="43"/>
                  </a:lnTo>
                  <a:lnTo>
                    <a:pt x="903" y="31"/>
                  </a:lnTo>
                  <a:lnTo>
                    <a:pt x="870" y="22"/>
                  </a:lnTo>
                  <a:lnTo>
                    <a:pt x="836" y="14"/>
                  </a:lnTo>
                  <a:lnTo>
                    <a:pt x="802" y="7"/>
                  </a:lnTo>
                  <a:lnTo>
                    <a:pt x="768" y="3"/>
                  </a:lnTo>
                  <a:lnTo>
                    <a:pt x="732" y="1"/>
                  </a:lnTo>
                  <a:lnTo>
                    <a:pt x="696" y="0"/>
                  </a:lnTo>
                  <a:lnTo>
                    <a:pt x="660" y="1"/>
                  </a:lnTo>
                  <a:lnTo>
                    <a:pt x="625" y="3"/>
                  </a:lnTo>
                  <a:lnTo>
                    <a:pt x="591" y="7"/>
                  </a:lnTo>
                  <a:lnTo>
                    <a:pt x="556" y="14"/>
                  </a:lnTo>
                  <a:lnTo>
                    <a:pt x="522" y="22"/>
                  </a:lnTo>
                  <a:lnTo>
                    <a:pt x="489" y="31"/>
                  </a:lnTo>
                  <a:lnTo>
                    <a:pt x="457" y="43"/>
                  </a:lnTo>
                  <a:lnTo>
                    <a:pt x="425" y="55"/>
                  </a:lnTo>
                  <a:lnTo>
                    <a:pt x="395" y="69"/>
                  </a:lnTo>
                  <a:lnTo>
                    <a:pt x="365" y="84"/>
                  </a:lnTo>
                  <a:lnTo>
                    <a:pt x="336" y="101"/>
                  </a:lnTo>
                  <a:lnTo>
                    <a:pt x="307" y="118"/>
                  </a:lnTo>
                  <a:lnTo>
                    <a:pt x="280" y="138"/>
                  </a:lnTo>
                  <a:lnTo>
                    <a:pt x="254" y="159"/>
                  </a:lnTo>
                  <a:lnTo>
                    <a:pt x="228" y="181"/>
                  </a:lnTo>
                  <a:lnTo>
                    <a:pt x="204" y="204"/>
                  </a:lnTo>
                  <a:lnTo>
                    <a:pt x="181" y="228"/>
                  </a:lnTo>
                  <a:lnTo>
                    <a:pt x="159" y="253"/>
                  </a:lnTo>
                  <a:lnTo>
                    <a:pt x="138" y="280"/>
                  </a:lnTo>
                  <a:lnTo>
                    <a:pt x="119" y="307"/>
                  </a:lnTo>
                  <a:lnTo>
                    <a:pt x="100" y="335"/>
                  </a:lnTo>
                  <a:lnTo>
                    <a:pt x="84" y="364"/>
                  </a:lnTo>
                  <a:lnTo>
                    <a:pt x="68" y="394"/>
                  </a:lnTo>
                  <a:lnTo>
                    <a:pt x="55" y="425"/>
                  </a:lnTo>
                  <a:lnTo>
                    <a:pt x="42" y="458"/>
                  </a:lnTo>
                  <a:lnTo>
                    <a:pt x="31" y="490"/>
                  </a:lnTo>
                  <a:lnTo>
                    <a:pt x="22" y="523"/>
                  </a:lnTo>
                  <a:lnTo>
                    <a:pt x="15" y="556"/>
                  </a:lnTo>
                  <a:lnTo>
                    <a:pt x="8" y="590"/>
                  </a:lnTo>
                  <a:lnTo>
                    <a:pt x="3" y="626"/>
                  </a:lnTo>
                  <a:lnTo>
                    <a:pt x="1" y="661"/>
                  </a:lnTo>
                  <a:lnTo>
                    <a:pt x="0" y="697"/>
                  </a:lnTo>
                  <a:lnTo>
                    <a:pt x="0" y="722"/>
                  </a:lnTo>
                  <a:lnTo>
                    <a:pt x="2" y="747"/>
                  </a:lnTo>
                  <a:lnTo>
                    <a:pt x="4" y="772"/>
                  </a:lnTo>
                  <a:lnTo>
                    <a:pt x="7" y="796"/>
                  </a:lnTo>
                  <a:lnTo>
                    <a:pt x="10" y="819"/>
                  </a:lnTo>
                  <a:lnTo>
                    <a:pt x="16" y="843"/>
                  </a:lnTo>
                  <a:lnTo>
                    <a:pt x="21" y="867"/>
                  </a:lnTo>
                  <a:lnTo>
                    <a:pt x="27" y="891"/>
                  </a:lnTo>
                  <a:lnTo>
                    <a:pt x="34" y="914"/>
                  </a:lnTo>
                  <a:lnTo>
                    <a:pt x="42" y="936"/>
                  </a:lnTo>
                  <a:lnTo>
                    <a:pt x="51" y="958"/>
                  </a:lnTo>
                  <a:lnTo>
                    <a:pt x="60" y="980"/>
                  </a:lnTo>
                  <a:lnTo>
                    <a:pt x="70" y="1001"/>
                  </a:lnTo>
                  <a:lnTo>
                    <a:pt x="81" y="1023"/>
                  </a:lnTo>
                  <a:lnTo>
                    <a:pt x="92" y="1043"/>
                  </a:lnTo>
                  <a:lnTo>
                    <a:pt x="105" y="1063"/>
                  </a:lnTo>
                  <a:lnTo>
                    <a:pt x="117" y="1083"/>
                  </a:lnTo>
                  <a:lnTo>
                    <a:pt x="131" y="1103"/>
                  </a:lnTo>
                  <a:lnTo>
                    <a:pt x="144" y="1121"/>
                  </a:lnTo>
                  <a:lnTo>
                    <a:pt x="159" y="1139"/>
                  </a:lnTo>
                  <a:lnTo>
                    <a:pt x="174" y="1156"/>
                  </a:lnTo>
                  <a:lnTo>
                    <a:pt x="190" y="1174"/>
                  </a:lnTo>
                  <a:lnTo>
                    <a:pt x="206" y="1191"/>
                  </a:lnTo>
                  <a:lnTo>
                    <a:pt x="223" y="1207"/>
                  </a:lnTo>
                  <a:lnTo>
                    <a:pt x="240" y="1223"/>
                  </a:lnTo>
                  <a:lnTo>
                    <a:pt x="258" y="1237"/>
                  </a:lnTo>
                  <a:lnTo>
                    <a:pt x="277" y="1252"/>
                  </a:lnTo>
                  <a:lnTo>
                    <a:pt x="295" y="1266"/>
                  </a:lnTo>
                  <a:lnTo>
                    <a:pt x="315" y="1279"/>
                  </a:lnTo>
                  <a:lnTo>
                    <a:pt x="335" y="1291"/>
                  </a:lnTo>
                  <a:lnTo>
                    <a:pt x="354" y="1304"/>
                  </a:lnTo>
                  <a:lnTo>
                    <a:pt x="375" y="1315"/>
                  </a:lnTo>
                  <a:lnTo>
                    <a:pt x="365" y="1392"/>
                  </a:lnTo>
                  <a:lnTo>
                    <a:pt x="356" y="1469"/>
                  </a:lnTo>
                  <a:lnTo>
                    <a:pt x="348" y="1546"/>
                  </a:lnTo>
                  <a:lnTo>
                    <a:pt x="342" y="1625"/>
                  </a:lnTo>
                  <a:lnTo>
                    <a:pt x="337" y="1703"/>
                  </a:lnTo>
                  <a:lnTo>
                    <a:pt x="333" y="1782"/>
                  </a:lnTo>
                  <a:lnTo>
                    <a:pt x="331" y="1862"/>
                  </a:lnTo>
                  <a:lnTo>
                    <a:pt x="329" y="1940"/>
                  </a:lnTo>
                  <a:lnTo>
                    <a:pt x="331" y="2022"/>
                  </a:lnTo>
                  <a:lnTo>
                    <a:pt x="332" y="2104"/>
                  </a:lnTo>
                  <a:lnTo>
                    <a:pt x="334" y="2185"/>
                  </a:lnTo>
                  <a:lnTo>
                    <a:pt x="337" y="2265"/>
                  </a:lnTo>
                  <a:lnTo>
                    <a:pt x="341" y="2345"/>
                  </a:lnTo>
                  <a:lnTo>
                    <a:pt x="345" y="2425"/>
                  </a:lnTo>
                  <a:lnTo>
                    <a:pt x="350" y="2502"/>
                  </a:lnTo>
                  <a:lnTo>
                    <a:pt x="356" y="2581"/>
                  </a:lnTo>
                  <a:lnTo>
                    <a:pt x="364" y="2658"/>
                  </a:lnTo>
                  <a:lnTo>
                    <a:pt x="372" y="2736"/>
                  </a:lnTo>
                  <a:lnTo>
                    <a:pt x="381" y="2811"/>
                  </a:lnTo>
                  <a:lnTo>
                    <a:pt x="391" y="2888"/>
                  </a:lnTo>
                  <a:lnTo>
                    <a:pt x="401" y="2963"/>
                  </a:lnTo>
                  <a:lnTo>
                    <a:pt x="412" y="3038"/>
                  </a:lnTo>
                  <a:lnTo>
                    <a:pt x="425" y="3112"/>
                  </a:lnTo>
                  <a:lnTo>
                    <a:pt x="437" y="3186"/>
                  </a:lnTo>
                  <a:lnTo>
                    <a:pt x="452" y="3259"/>
                  </a:lnTo>
                  <a:lnTo>
                    <a:pt x="466" y="3332"/>
                  </a:lnTo>
                  <a:lnTo>
                    <a:pt x="482" y="3405"/>
                  </a:lnTo>
                  <a:lnTo>
                    <a:pt x="498" y="3476"/>
                  </a:lnTo>
                  <a:lnTo>
                    <a:pt x="516" y="3547"/>
                  </a:lnTo>
                  <a:lnTo>
                    <a:pt x="534" y="3617"/>
                  </a:lnTo>
                  <a:lnTo>
                    <a:pt x="552" y="3688"/>
                  </a:lnTo>
                  <a:lnTo>
                    <a:pt x="573" y="3757"/>
                  </a:lnTo>
                  <a:lnTo>
                    <a:pt x="594" y="3827"/>
                  </a:lnTo>
                  <a:lnTo>
                    <a:pt x="614" y="3895"/>
                  </a:lnTo>
                  <a:lnTo>
                    <a:pt x="637" y="3964"/>
                  </a:lnTo>
                  <a:lnTo>
                    <a:pt x="660" y="4031"/>
                  </a:lnTo>
                  <a:lnTo>
                    <a:pt x="685" y="4098"/>
                  </a:lnTo>
                  <a:lnTo>
                    <a:pt x="710" y="4165"/>
                  </a:lnTo>
                  <a:lnTo>
                    <a:pt x="736" y="4231"/>
                  </a:lnTo>
                  <a:lnTo>
                    <a:pt x="762" y="4296"/>
                  </a:lnTo>
                  <a:lnTo>
                    <a:pt x="782" y="4278"/>
                  </a:lnTo>
                  <a:lnTo>
                    <a:pt x="804" y="4260"/>
                  </a:lnTo>
                  <a:lnTo>
                    <a:pt x="826" y="4244"/>
                  </a:lnTo>
                  <a:lnTo>
                    <a:pt x="849" y="4227"/>
                  </a:lnTo>
                  <a:lnTo>
                    <a:pt x="871" y="4211"/>
                  </a:lnTo>
                  <a:lnTo>
                    <a:pt x="895" y="4196"/>
                  </a:lnTo>
                  <a:lnTo>
                    <a:pt x="920" y="4182"/>
                  </a:lnTo>
                  <a:lnTo>
                    <a:pt x="944" y="4169"/>
                  </a:lnTo>
                  <a:lnTo>
                    <a:pt x="969" y="4155"/>
                  </a:lnTo>
                  <a:lnTo>
                    <a:pt x="995" y="4144"/>
                  </a:lnTo>
                  <a:lnTo>
                    <a:pt x="1021" y="4133"/>
                  </a:lnTo>
                  <a:lnTo>
                    <a:pt x="1046" y="4122"/>
                  </a:lnTo>
                  <a:lnTo>
                    <a:pt x="1073" y="4113"/>
                  </a:lnTo>
                  <a:lnTo>
                    <a:pt x="1100" y="4104"/>
                  </a:lnTo>
                  <a:lnTo>
                    <a:pt x="1128" y="4096"/>
                  </a:lnTo>
                  <a:lnTo>
                    <a:pt x="1156" y="4089"/>
                  </a:lnTo>
                  <a:lnTo>
                    <a:pt x="1132" y="4029"/>
                  </a:lnTo>
                  <a:lnTo>
                    <a:pt x="1110" y="3969"/>
                  </a:lnTo>
                  <a:lnTo>
                    <a:pt x="1087" y="3909"/>
                  </a:lnTo>
                  <a:lnTo>
                    <a:pt x="1066" y="3847"/>
                  </a:lnTo>
                  <a:lnTo>
                    <a:pt x="1045" y="3785"/>
                  </a:lnTo>
                  <a:lnTo>
                    <a:pt x="1026" y="3723"/>
                  </a:lnTo>
                  <a:lnTo>
                    <a:pt x="1006" y="3661"/>
                  </a:lnTo>
                  <a:lnTo>
                    <a:pt x="987" y="3598"/>
                  </a:lnTo>
                  <a:lnTo>
                    <a:pt x="970" y="3534"/>
                  </a:lnTo>
                  <a:lnTo>
                    <a:pt x="953" y="3470"/>
                  </a:lnTo>
                  <a:lnTo>
                    <a:pt x="938" y="3406"/>
                  </a:lnTo>
                  <a:lnTo>
                    <a:pt x="922" y="3341"/>
                  </a:lnTo>
                  <a:lnTo>
                    <a:pt x="908" y="3276"/>
                  </a:lnTo>
                  <a:lnTo>
                    <a:pt x="893" y="3210"/>
                  </a:lnTo>
                  <a:lnTo>
                    <a:pt x="881" y="3143"/>
                  </a:lnTo>
                  <a:lnTo>
                    <a:pt x="868" y="3077"/>
                  </a:lnTo>
                  <a:lnTo>
                    <a:pt x="856" y="3010"/>
                  </a:lnTo>
                  <a:lnTo>
                    <a:pt x="845" y="2942"/>
                  </a:lnTo>
                  <a:lnTo>
                    <a:pt x="835" y="2874"/>
                  </a:lnTo>
                  <a:lnTo>
                    <a:pt x="826" y="2805"/>
                  </a:lnTo>
                  <a:lnTo>
                    <a:pt x="817" y="2736"/>
                  </a:lnTo>
                  <a:lnTo>
                    <a:pt x="809" y="2666"/>
                  </a:lnTo>
                  <a:lnTo>
                    <a:pt x="803" y="2596"/>
                  </a:lnTo>
                  <a:lnTo>
                    <a:pt x="796" y="2525"/>
                  </a:lnTo>
                  <a:lnTo>
                    <a:pt x="791" y="2454"/>
                  </a:lnTo>
                  <a:lnTo>
                    <a:pt x="785" y="2382"/>
                  </a:lnTo>
                  <a:lnTo>
                    <a:pt x="781" y="2310"/>
                  </a:lnTo>
                  <a:lnTo>
                    <a:pt x="778" y="2237"/>
                  </a:lnTo>
                  <a:lnTo>
                    <a:pt x="776" y="2163"/>
                  </a:lnTo>
                  <a:lnTo>
                    <a:pt x="774" y="2090"/>
                  </a:lnTo>
                  <a:lnTo>
                    <a:pt x="773" y="2016"/>
                  </a:lnTo>
                  <a:lnTo>
                    <a:pt x="772" y="1940"/>
                  </a:lnTo>
                  <a:lnTo>
                    <a:pt x="773" y="1870"/>
                  </a:lnTo>
                  <a:lnTo>
                    <a:pt x="775" y="1799"/>
                  </a:lnTo>
                  <a:lnTo>
                    <a:pt x="778" y="1729"/>
                  </a:lnTo>
                  <a:lnTo>
                    <a:pt x="782" y="1659"/>
                  </a:lnTo>
                  <a:lnTo>
                    <a:pt x="788" y="1590"/>
                  </a:lnTo>
                  <a:lnTo>
                    <a:pt x="795" y="1520"/>
                  </a:lnTo>
                  <a:lnTo>
                    <a:pt x="803" y="1452"/>
                  </a:lnTo>
                  <a:lnTo>
                    <a:pt x="812" y="1384"/>
                  </a:lnTo>
                  <a:lnTo>
                    <a:pt x="843" y="1377"/>
                  </a:lnTo>
                  <a:lnTo>
                    <a:pt x="873" y="1370"/>
                  </a:lnTo>
                  <a:lnTo>
                    <a:pt x="902" y="1362"/>
                  </a:lnTo>
                  <a:lnTo>
                    <a:pt x="931" y="1351"/>
                  </a:lnTo>
                  <a:lnTo>
                    <a:pt x="960" y="1341"/>
                  </a:lnTo>
                  <a:lnTo>
                    <a:pt x="988" y="1329"/>
                  </a:lnTo>
                  <a:lnTo>
                    <a:pt x="1015" y="1315"/>
                  </a:lnTo>
                  <a:lnTo>
                    <a:pt x="1041" y="1301"/>
                  </a:lnTo>
                  <a:lnTo>
                    <a:pt x="1067" y="1285"/>
                  </a:lnTo>
                  <a:lnTo>
                    <a:pt x="1093" y="1268"/>
                  </a:lnTo>
                  <a:lnTo>
                    <a:pt x="1117" y="1251"/>
                  </a:lnTo>
                  <a:lnTo>
                    <a:pt x="1141" y="1232"/>
                  </a:lnTo>
                  <a:lnTo>
                    <a:pt x="1163" y="1213"/>
                  </a:lnTo>
                  <a:lnTo>
                    <a:pt x="1185" y="1193"/>
                  </a:lnTo>
                  <a:lnTo>
                    <a:pt x="1206" y="1171"/>
                  </a:lnTo>
                  <a:lnTo>
                    <a:pt x="1226" y="1148"/>
                  </a:lnTo>
                  <a:lnTo>
                    <a:pt x="1244" y="1125"/>
                  </a:lnTo>
                  <a:lnTo>
                    <a:pt x="1263" y="1101"/>
                  </a:lnTo>
                  <a:lnTo>
                    <a:pt x="1280" y="1077"/>
                  </a:lnTo>
                  <a:lnTo>
                    <a:pt x="1296" y="1051"/>
                  </a:lnTo>
                  <a:lnTo>
                    <a:pt x="1311" y="1025"/>
                  </a:lnTo>
                  <a:lnTo>
                    <a:pt x="1324" y="998"/>
                  </a:lnTo>
                  <a:lnTo>
                    <a:pt x="1337" y="970"/>
                  </a:lnTo>
                  <a:lnTo>
                    <a:pt x="1348" y="942"/>
                  </a:lnTo>
                  <a:lnTo>
                    <a:pt x="1358" y="913"/>
                  </a:lnTo>
                  <a:lnTo>
                    <a:pt x="1367" y="884"/>
                  </a:lnTo>
                  <a:lnTo>
                    <a:pt x="1375" y="854"/>
                  </a:lnTo>
                  <a:lnTo>
                    <a:pt x="1381" y="824"/>
                  </a:lnTo>
                  <a:lnTo>
                    <a:pt x="1386" y="792"/>
                  </a:lnTo>
                  <a:lnTo>
                    <a:pt x="1389" y="760"/>
                  </a:lnTo>
                  <a:lnTo>
                    <a:pt x="1391" y="729"/>
                  </a:lnTo>
                  <a:lnTo>
                    <a:pt x="1392" y="69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29" name="淘宝店chenying0907 12"/>
            <p:cNvSpPr>
              <a:spLocks/>
            </p:cNvSpPr>
            <p:nvPr/>
          </p:nvSpPr>
          <p:spPr bwMode="auto">
            <a:xfrm>
              <a:off x="3741034" y="2045345"/>
              <a:ext cx="138113" cy="138113"/>
            </a:xfrm>
            <a:custGeom>
              <a:avLst/>
              <a:gdLst>
                <a:gd name="T0" fmla="*/ 694 w 696"/>
                <a:gd name="T1" fmla="*/ 312 h 696"/>
                <a:gd name="T2" fmla="*/ 685 w 696"/>
                <a:gd name="T3" fmla="*/ 261 h 696"/>
                <a:gd name="T4" fmla="*/ 669 w 696"/>
                <a:gd name="T5" fmla="*/ 212 h 696"/>
                <a:gd name="T6" fmla="*/ 646 w 696"/>
                <a:gd name="T7" fmla="*/ 167 h 696"/>
                <a:gd name="T8" fmla="*/ 617 w 696"/>
                <a:gd name="T9" fmla="*/ 126 h 696"/>
                <a:gd name="T10" fmla="*/ 582 w 696"/>
                <a:gd name="T11" fmla="*/ 90 h 696"/>
                <a:gd name="T12" fmla="*/ 543 w 696"/>
                <a:gd name="T13" fmla="*/ 59 h 696"/>
                <a:gd name="T14" fmla="*/ 499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7 h 696"/>
                <a:gd name="T36" fmla="*/ 27 w 696"/>
                <a:gd name="T37" fmla="*/ 212 h 696"/>
                <a:gd name="T38" fmla="*/ 12 w 696"/>
                <a:gd name="T39" fmla="*/ 261 h 696"/>
                <a:gd name="T40" fmla="*/ 2 w 696"/>
                <a:gd name="T41" fmla="*/ 312 h 696"/>
                <a:gd name="T42" fmla="*/ 0 w 696"/>
                <a:gd name="T43" fmla="*/ 366 h 696"/>
                <a:gd name="T44" fmla="*/ 7 w 696"/>
                <a:gd name="T45" fmla="*/ 418 h 696"/>
                <a:gd name="T46" fmla="*/ 21 w 696"/>
                <a:gd name="T47" fmla="*/ 467 h 696"/>
                <a:gd name="T48" fmla="*/ 43 w 696"/>
                <a:gd name="T49" fmla="*/ 514 h 696"/>
                <a:gd name="T50" fmla="*/ 70 w 696"/>
                <a:gd name="T51" fmla="*/ 556 h 696"/>
                <a:gd name="T52" fmla="*/ 102 w 696"/>
                <a:gd name="T53" fmla="*/ 594 h 696"/>
                <a:gd name="T54" fmla="*/ 140 w 696"/>
                <a:gd name="T55" fmla="*/ 627 h 696"/>
                <a:gd name="T56" fmla="*/ 182 w 696"/>
                <a:gd name="T57" fmla="*/ 654 h 696"/>
                <a:gd name="T58" fmla="*/ 228 w 696"/>
                <a:gd name="T59" fmla="*/ 675 h 696"/>
                <a:gd name="T60" fmla="*/ 278 w 696"/>
                <a:gd name="T61" fmla="*/ 689 h 696"/>
                <a:gd name="T62" fmla="*/ 331 w 696"/>
                <a:gd name="T63" fmla="*/ 695 h 696"/>
                <a:gd name="T64" fmla="*/ 383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7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6" y="329"/>
                  </a:lnTo>
                  <a:lnTo>
                    <a:pt x="694" y="312"/>
                  </a:lnTo>
                  <a:lnTo>
                    <a:pt x="692" y="295"/>
                  </a:lnTo>
                  <a:lnTo>
                    <a:pt x="689" y="278"/>
                  </a:lnTo>
                  <a:lnTo>
                    <a:pt x="685" y="261"/>
                  </a:lnTo>
                  <a:lnTo>
                    <a:pt x="681" y="244"/>
                  </a:lnTo>
                  <a:lnTo>
                    <a:pt x="676" y="228"/>
                  </a:lnTo>
                  <a:lnTo>
                    <a:pt x="669" y="212"/>
                  </a:lnTo>
                  <a:lnTo>
                    <a:pt x="662" y="197"/>
                  </a:lnTo>
                  <a:lnTo>
                    <a:pt x="654" y="182"/>
                  </a:lnTo>
                  <a:lnTo>
                    <a:pt x="646" y="167"/>
                  </a:lnTo>
                  <a:lnTo>
                    <a:pt x="637" y="153"/>
                  </a:lnTo>
                  <a:lnTo>
                    <a:pt x="627" y="140"/>
                  </a:lnTo>
                  <a:lnTo>
                    <a:pt x="617" y="126"/>
                  </a:lnTo>
                  <a:lnTo>
                    <a:pt x="606" y="114"/>
                  </a:lnTo>
                  <a:lnTo>
                    <a:pt x="595" y="101"/>
                  </a:lnTo>
                  <a:lnTo>
                    <a:pt x="582" y="90"/>
                  </a:lnTo>
                  <a:lnTo>
                    <a:pt x="570" y="78"/>
                  </a:lnTo>
                  <a:lnTo>
                    <a:pt x="556" y="68"/>
                  </a:lnTo>
                  <a:lnTo>
                    <a:pt x="543" y="59"/>
                  </a:lnTo>
                  <a:lnTo>
                    <a:pt x="529" y="49"/>
                  </a:lnTo>
                  <a:lnTo>
                    <a:pt x="514" y="41"/>
                  </a:lnTo>
                  <a:lnTo>
                    <a:pt x="499" y="34"/>
                  </a:lnTo>
                  <a:lnTo>
                    <a:pt x="484" y="27"/>
                  </a:lnTo>
                  <a:lnTo>
                    <a:pt x="468" y="20"/>
                  </a:lnTo>
                  <a:lnTo>
                    <a:pt x="452" y="15"/>
                  </a:lnTo>
                  <a:lnTo>
                    <a:pt x="435" y="10"/>
                  </a:lnTo>
                  <a:lnTo>
                    <a:pt x="419" y="7"/>
                  </a:lnTo>
                  <a:lnTo>
                    <a:pt x="401" y="4"/>
                  </a:lnTo>
                  <a:lnTo>
                    <a:pt x="383" y="1"/>
                  </a:lnTo>
                  <a:lnTo>
                    <a:pt x="366" y="0"/>
                  </a:lnTo>
                  <a:lnTo>
                    <a:pt x="348" y="0"/>
                  </a:lnTo>
                  <a:lnTo>
                    <a:pt x="331" y="0"/>
                  </a:lnTo>
                  <a:lnTo>
                    <a:pt x="313" y="1"/>
                  </a:lnTo>
                  <a:lnTo>
                    <a:pt x="295" y="4"/>
                  </a:lnTo>
                  <a:lnTo>
                    <a:pt x="278" y="7"/>
                  </a:lnTo>
                  <a:lnTo>
                    <a:pt x="261" y="10"/>
                  </a:lnTo>
                  <a:lnTo>
                    <a:pt x="245" y="15"/>
                  </a:lnTo>
                  <a:lnTo>
                    <a:pt x="228" y="20"/>
                  </a:lnTo>
                  <a:lnTo>
                    <a:pt x="213" y="27"/>
                  </a:lnTo>
                  <a:lnTo>
                    <a:pt x="197" y="34"/>
                  </a:lnTo>
                  <a:lnTo>
                    <a:pt x="182" y="41"/>
                  </a:lnTo>
                  <a:lnTo>
                    <a:pt x="168" y="49"/>
                  </a:lnTo>
                  <a:lnTo>
                    <a:pt x="153" y="59"/>
                  </a:lnTo>
                  <a:lnTo>
                    <a:pt x="140" y="68"/>
                  </a:lnTo>
                  <a:lnTo>
                    <a:pt x="127" y="78"/>
                  </a:lnTo>
                  <a:lnTo>
                    <a:pt x="114" y="90"/>
                  </a:lnTo>
                  <a:lnTo>
                    <a:pt x="102" y="101"/>
                  </a:lnTo>
                  <a:lnTo>
                    <a:pt x="90" y="114"/>
                  </a:lnTo>
                  <a:lnTo>
                    <a:pt x="80" y="126"/>
                  </a:lnTo>
                  <a:lnTo>
                    <a:pt x="70" y="140"/>
                  </a:lnTo>
                  <a:lnTo>
                    <a:pt x="59" y="153"/>
                  </a:lnTo>
                  <a:lnTo>
                    <a:pt x="51" y="167"/>
                  </a:lnTo>
                  <a:lnTo>
                    <a:pt x="43" y="182"/>
                  </a:lnTo>
                  <a:lnTo>
                    <a:pt x="34" y="197"/>
                  </a:lnTo>
                  <a:lnTo>
                    <a:pt x="27" y="212"/>
                  </a:lnTo>
                  <a:lnTo>
                    <a:pt x="21" y="228"/>
                  </a:lnTo>
                  <a:lnTo>
                    <a:pt x="16" y="244"/>
                  </a:lnTo>
                  <a:lnTo>
                    <a:pt x="12" y="261"/>
                  </a:lnTo>
                  <a:lnTo>
                    <a:pt x="7" y="278"/>
                  </a:lnTo>
                  <a:lnTo>
                    <a:pt x="4" y="295"/>
                  </a:lnTo>
                  <a:lnTo>
                    <a:pt x="2" y="312"/>
                  </a:lnTo>
                  <a:lnTo>
                    <a:pt x="0" y="329"/>
                  </a:lnTo>
                  <a:lnTo>
                    <a:pt x="0" y="348"/>
                  </a:lnTo>
                  <a:lnTo>
                    <a:pt x="0" y="366"/>
                  </a:lnTo>
                  <a:lnTo>
                    <a:pt x="2" y="383"/>
                  </a:lnTo>
                  <a:lnTo>
                    <a:pt x="4" y="401"/>
                  </a:lnTo>
                  <a:lnTo>
                    <a:pt x="7" y="418"/>
                  </a:lnTo>
                  <a:lnTo>
                    <a:pt x="12" y="435"/>
                  </a:lnTo>
                  <a:lnTo>
                    <a:pt x="16" y="452"/>
                  </a:lnTo>
                  <a:lnTo>
                    <a:pt x="21" y="467"/>
                  </a:lnTo>
                  <a:lnTo>
                    <a:pt x="27" y="483"/>
                  </a:lnTo>
                  <a:lnTo>
                    <a:pt x="34" y="498"/>
                  </a:lnTo>
                  <a:lnTo>
                    <a:pt x="43"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2"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3" y="694"/>
                  </a:lnTo>
                  <a:lnTo>
                    <a:pt x="401" y="692"/>
                  </a:lnTo>
                  <a:lnTo>
                    <a:pt x="419" y="689"/>
                  </a:lnTo>
                  <a:lnTo>
                    <a:pt x="435" y="685"/>
                  </a:lnTo>
                  <a:lnTo>
                    <a:pt x="452" y="681"/>
                  </a:lnTo>
                  <a:lnTo>
                    <a:pt x="468" y="675"/>
                  </a:lnTo>
                  <a:lnTo>
                    <a:pt x="484" y="668"/>
                  </a:lnTo>
                  <a:lnTo>
                    <a:pt x="499" y="662"/>
                  </a:lnTo>
                  <a:lnTo>
                    <a:pt x="514" y="654"/>
                  </a:lnTo>
                  <a:lnTo>
                    <a:pt x="529" y="646"/>
                  </a:lnTo>
                  <a:lnTo>
                    <a:pt x="543" y="636"/>
                  </a:lnTo>
                  <a:lnTo>
                    <a:pt x="556" y="627"/>
                  </a:lnTo>
                  <a:lnTo>
                    <a:pt x="570" y="617"/>
                  </a:lnTo>
                  <a:lnTo>
                    <a:pt x="582" y="605"/>
                  </a:lnTo>
                  <a:lnTo>
                    <a:pt x="595" y="594"/>
                  </a:lnTo>
                  <a:lnTo>
                    <a:pt x="606" y="582"/>
                  </a:lnTo>
                  <a:lnTo>
                    <a:pt x="617" y="569"/>
                  </a:lnTo>
                  <a:lnTo>
                    <a:pt x="627" y="556"/>
                  </a:lnTo>
                  <a:lnTo>
                    <a:pt x="637" y="543"/>
                  </a:lnTo>
                  <a:lnTo>
                    <a:pt x="646" y="528"/>
                  </a:lnTo>
                  <a:lnTo>
                    <a:pt x="654" y="514"/>
                  </a:lnTo>
                  <a:lnTo>
                    <a:pt x="662" y="498"/>
                  </a:lnTo>
                  <a:lnTo>
                    <a:pt x="669" y="483"/>
                  </a:lnTo>
                  <a:lnTo>
                    <a:pt x="676" y="467"/>
                  </a:lnTo>
                  <a:lnTo>
                    <a:pt x="681" y="452"/>
                  </a:lnTo>
                  <a:lnTo>
                    <a:pt x="685" y="435"/>
                  </a:lnTo>
                  <a:lnTo>
                    <a:pt x="689" y="418"/>
                  </a:lnTo>
                  <a:lnTo>
                    <a:pt x="692" y="401"/>
                  </a:lnTo>
                  <a:lnTo>
                    <a:pt x="694" y="383"/>
                  </a:lnTo>
                  <a:lnTo>
                    <a:pt x="696"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30" name="淘宝店chenying0907 18"/>
            <p:cNvSpPr>
              <a:spLocks/>
            </p:cNvSpPr>
            <p:nvPr/>
          </p:nvSpPr>
          <p:spPr bwMode="auto">
            <a:xfrm>
              <a:off x="3774372" y="2078682"/>
              <a:ext cx="69850" cy="69850"/>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8 w 348"/>
                <a:gd name="T29" fmla="*/ 122 h 348"/>
                <a:gd name="T30" fmla="*/ 1 w 348"/>
                <a:gd name="T31" fmla="*/ 156 h 348"/>
                <a:gd name="T32" fmla="*/ 1 w 348"/>
                <a:gd name="T33" fmla="*/ 192 h 348"/>
                <a:gd name="T34" fmla="*/ 8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5" y="139"/>
                  </a:lnTo>
                  <a:lnTo>
                    <a:pt x="340" y="122"/>
                  </a:lnTo>
                  <a:lnTo>
                    <a:pt x="335" y="106"/>
                  </a:lnTo>
                  <a:lnTo>
                    <a:pt x="328" y="91"/>
                  </a:lnTo>
                  <a:lnTo>
                    <a:pt x="318" y="77"/>
                  </a:lnTo>
                  <a:lnTo>
                    <a:pt x="309" y="63"/>
                  </a:lnTo>
                  <a:lnTo>
                    <a:pt x="298" y="51"/>
                  </a:lnTo>
                  <a:lnTo>
                    <a:pt x="285" y="39"/>
                  </a:lnTo>
                  <a:lnTo>
                    <a:pt x="272" y="29"/>
                  </a:lnTo>
                  <a:lnTo>
                    <a:pt x="257" y="21"/>
                  </a:lnTo>
                  <a:lnTo>
                    <a:pt x="242" y="13"/>
                  </a:lnTo>
                  <a:lnTo>
                    <a:pt x="226" y="7"/>
                  </a:lnTo>
                  <a:lnTo>
                    <a:pt x="209" y="3"/>
                  </a:lnTo>
                  <a:lnTo>
                    <a:pt x="192" y="1"/>
                  </a:lnTo>
                  <a:lnTo>
                    <a:pt x="174" y="0"/>
                  </a:lnTo>
                  <a:lnTo>
                    <a:pt x="157" y="1"/>
                  </a:lnTo>
                  <a:lnTo>
                    <a:pt x="139" y="3"/>
                  </a:lnTo>
                  <a:lnTo>
                    <a:pt x="122" y="7"/>
                  </a:lnTo>
                  <a:lnTo>
                    <a:pt x="107" y="13"/>
                  </a:lnTo>
                  <a:lnTo>
                    <a:pt x="91" y="21"/>
                  </a:lnTo>
                  <a:lnTo>
                    <a:pt x="77" y="29"/>
                  </a:lnTo>
                  <a:lnTo>
                    <a:pt x="63" y="39"/>
                  </a:lnTo>
                  <a:lnTo>
                    <a:pt x="51" y="51"/>
                  </a:lnTo>
                  <a:lnTo>
                    <a:pt x="40" y="63"/>
                  </a:lnTo>
                  <a:lnTo>
                    <a:pt x="30" y="77"/>
                  </a:lnTo>
                  <a:lnTo>
                    <a:pt x="21" y="91"/>
                  </a:lnTo>
                  <a:lnTo>
                    <a:pt x="14" y="106"/>
                  </a:lnTo>
                  <a:lnTo>
                    <a:pt x="8" y="122"/>
                  </a:lnTo>
                  <a:lnTo>
                    <a:pt x="3" y="139"/>
                  </a:lnTo>
                  <a:lnTo>
                    <a:pt x="1" y="156"/>
                  </a:lnTo>
                  <a:lnTo>
                    <a:pt x="0" y="174"/>
                  </a:lnTo>
                  <a:lnTo>
                    <a:pt x="1" y="192"/>
                  </a:lnTo>
                  <a:lnTo>
                    <a:pt x="3" y="209"/>
                  </a:lnTo>
                  <a:lnTo>
                    <a:pt x="8" y="226"/>
                  </a:lnTo>
                  <a:lnTo>
                    <a:pt x="14" y="241"/>
                  </a:lnTo>
                  <a:lnTo>
                    <a:pt x="21" y="257"/>
                  </a:lnTo>
                  <a:lnTo>
                    <a:pt x="30" y="272"/>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09" y="344"/>
                  </a:lnTo>
                  <a:lnTo>
                    <a:pt x="226" y="340"/>
                  </a:lnTo>
                  <a:lnTo>
                    <a:pt x="242" y="335"/>
                  </a:lnTo>
                  <a:lnTo>
                    <a:pt x="257" y="326"/>
                  </a:lnTo>
                  <a:lnTo>
                    <a:pt x="272" y="318"/>
                  </a:lnTo>
                  <a:lnTo>
                    <a:pt x="285" y="308"/>
                  </a:lnTo>
                  <a:lnTo>
                    <a:pt x="298" y="297"/>
                  </a:lnTo>
                  <a:lnTo>
                    <a:pt x="309" y="285"/>
                  </a:lnTo>
                  <a:lnTo>
                    <a:pt x="318" y="272"/>
                  </a:lnTo>
                  <a:lnTo>
                    <a:pt x="328" y="257"/>
                  </a:lnTo>
                  <a:lnTo>
                    <a:pt x="335" y="241"/>
                  </a:lnTo>
                  <a:lnTo>
                    <a:pt x="340" y="226"/>
                  </a:lnTo>
                  <a:lnTo>
                    <a:pt x="345" y="209"/>
                  </a:lnTo>
                  <a:lnTo>
                    <a:pt x="347" y="192"/>
                  </a:lnTo>
                  <a:lnTo>
                    <a:pt x="348" y="174"/>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grpSp>
        <p:nvGrpSpPr>
          <p:cNvPr id="131" name="8"/>
          <p:cNvGrpSpPr/>
          <p:nvPr/>
        </p:nvGrpSpPr>
        <p:grpSpPr>
          <a:xfrm>
            <a:off x="5124964" y="1861840"/>
            <a:ext cx="1199994" cy="779114"/>
            <a:chOff x="3844222" y="1396057"/>
            <a:chExt cx="900113" cy="584200"/>
          </a:xfrm>
        </p:grpSpPr>
        <p:sp>
          <p:nvSpPr>
            <p:cNvPr id="132" name="7"/>
            <p:cNvSpPr>
              <a:spLocks/>
            </p:cNvSpPr>
            <p:nvPr/>
          </p:nvSpPr>
          <p:spPr bwMode="auto">
            <a:xfrm>
              <a:off x="3844222" y="1396057"/>
              <a:ext cx="900113" cy="584200"/>
            </a:xfrm>
            <a:custGeom>
              <a:avLst/>
              <a:gdLst>
                <a:gd name="T0" fmla="*/ 3747 w 4533"/>
                <a:gd name="T1" fmla="*/ 6 h 2941"/>
                <a:gd name="T2" fmla="*/ 3632 w 4533"/>
                <a:gd name="T3" fmla="*/ 31 h 2941"/>
                <a:gd name="T4" fmla="*/ 3525 w 4533"/>
                <a:gd name="T5" fmla="*/ 74 h 2941"/>
                <a:gd name="T6" fmla="*/ 3429 w 4533"/>
                <a:gd name="T7" fmla="*/ 133 h 2941"/>
                <a:gd name="T8" fmla="*/ 3343 w 4533"/>
                <a:gd name="T9" fmla="*/ 206 h 2941"/>
                <a:gd name="T10" fmla="*/ 3270 w 4533"/>
                <a:gd name="T11" fmla="*/ 293 h 2941"/>
                <a:gd name="T12" fmla="*/ 3212 w 4533"/>
                <a:gd name="T13" fmla="*/ 392 h 2941"/>
                <a:gd name="T14" fmla="*/ 3170 w 4533"/>
                <a:gd name="T15" fmla="*/ 499 h 2941"/>
                <a:gd name="T16" fmla="*/ 2785 w 4533"/>
                <a:gd name="T17" fmla="*/ 602 h 2941"/>
                <a:gd name="T18" fmla="*/ 2302 w 4533"/>
                <a:gd name="T19" fmla="*/ 753 h 2941"/>
                <a:gd name="T20" fmla="*/ 1844 w 4533"/>
                <a:gd name="T21" fmla="*/ 956 h 2941"/>
                <a:gd name="T22" fmla="*/ 1415 w 4533"/>
                <a:gd name="T23" fmla="*/ 1208 h 2941"/>
                <a:gd name="T24" fmla="*/ 1018 w 4533"/>
                <a:gd name="T25" fmla="*/ 1506 h 2941"/>
                <a:gd name="T26" fmla="*/ 658 w 4533"/>
                <a:gd name="T27" fmla="*/ 1846 h 2941"/>
                <a:gd name="T28" fmla="*/ 338 w 4533"/>
                <a:gd name="T29" fmla="*/ 2223 h 2941"/>
                <a:gd name="T30" fmla="*/ 63 w 4533"/>
                <a:gd name="T31" fmla="*/ 2636 h 2941"/>
                <a:gd name="T32" fmla="*/ 83 w 4533"/>
                <a:gd name="T33" fmla="*/ 2766 h 2941"/>
                <a:gd name="T34" fmla="*/ 189 w 4533"/>
                <a:gd name="T35" fmla="*/ 2806 h 2941"/>
                <a:gd name="T36" fmla="*/ 286 w 4533"/>
                <a:gd name="T37" fmla="*/ 2859 h 2941"/>
                <a:gd name="T38" fmla="*/ 378 w 4533"/>
                <a:gd name="T39" fmla="*/ 2922 h 2941"/>
                <a:gd name="T40" fmla="*/ 572 w 4533"/>
                <a:gd name="T41" fmla="*/ 2659 h 2941"/>
                <a:gd name="T42" fmla="*/ 838 w 4533"/>
                <a:gd name="T43" fmla="*/ 2309 h 2941"/>
                <a:gd name="T44" fmla="*/ 1139 w 4533"/>
                <a:gd name="T45" fmla="*/ 1992 h 2941"/>
                <a:gd name="T46" fmla="*/ 1474 w 4533"/>
                <a:gd name="T47" fmla="*/ 1709 h 2941"/>
                <a:gd name="T48" fmla="*/ 1838 w 4533"/>
                <a:gd name="T49" fmla="*/ 1464 h 2941"/>
                <a:gd name="T50" fmla="*/ 2231 w 4533"/>
                <a:gd name="T51" fmla="*/ 1261 h 2941"/>
                <a:gd name="T52" fmla="*/ 2647 w 4533"/>
                <a:gd name="T53" fmla="*/ 1101 h 2941"/>
                <a:gd name="T54" fmla="*/ 3084 w 4533"/>
                <a:gd name="T55" fmla="*/ 990 h 2941"/>
                <a:gd name="T56" fmla="*/ 3230 w 4533"/>
                <a:gd name="T57" fmla="*/ 1038 h 2941"/>
                <a:gd name="T58" fmla="*/ 3285 w 4533"/>
                <a:gd name="T59" fmla="*/ 1122 h 2941"/>
                <a:gd name="T60" fmla="*/ 3352 w 4533"/>
                <a:gd name="T61" fmla="*/ 1197 h 2941"/>
                <a:gd name="T62" fmla="*/ 3428 w 4533"/>
                <a:gd name="T63" fmla="*/ 1261 h 2941"/>
                <a:gd name="T64" fmla="*/ 3514 w 4533"/>
                <a:gd name="T65" fmla="*/ 1314 h 2941"/>
                <a:gd name="T66" fmla="*/ 3606 w 4533"/>
                <a:gd name="T67" fmla="*/ 1354 h 2941"/>
                <a:gd name="T68" fmla="*/ 3705 w 4533"/>
                <a:gd name="T69" fmla="*/ 1381 h 2941"/>
                <a:gd name="T70" fmla="*/ 3810 w 4533"/>
                <a:gd name="T71" fmla="*/ 1393 h 2941"/>
                <a:gd name="T72" fmla="*/ 3943 w 4533"/>
                <a:gd name="T73" fmla="*/ 1385 h 2941"/>
                <a:gd name="T74" fmla="*/ 4076 w 4533"/>
                <a:gd name="T75" fmla="*/ 1351 h 2941"/>
                <a:gd name="T76" fmla="*/ 4198 w 4533"/>
                <a:gd name="T77" fmla="*/ 1293 h 2941"/>
                <a:gd name="T78" fmla="*/ 4305 w 4533"/>
                <a:gd name="T79" fmla="*/ 1212 h 2941"/>
                <a:gd name="T80" fmla="*/ 4394 w 4533"/>
                <a:gd name="T81" fmla="*/ 1114 h 2941"/>
                <a:gd name="T82" fmla="*/ 4465 w 4533"/>
                <a:gd name="T83" fmla="*/ 999 h 2941"/>
                <a:gd name="T84" fmla="*/ 4511 w 4533"/>
                <a:gd name="T85" fmla="*/ 871 h 2941"/>
                <a:gd name="T86" fmla="*/ 4532 w 4533"/>
                <a:gd name="T87" fmla="*/ 733 h 2941"/>
                <a:gd name="T88" fmla="*/ 4525 w 4533"/>
                <a:gd name="T89" fmla="*/ 591 h 2941"/>
                <a:gd name="T90" fmla="*/ 4491 w 4533"/>
                <a:gd name="T91" fmla="*/ 457 h 2941"/>
                <a:gd name="T92" fmla="*/ 4433 w 4533"/>
                <a:gd name="T93" fmla="*/ 336 h 2941"/>
                <a:gd name="T94" fmla="*/ 4352 w 4533"/>
                <a:gd name="T95" fmla="*/ 228 h 2941"/>
                <a:gd name="T96" fmla="*/ 4253 w 4533"/>
                <a:gd name="T97" fmla="*/ 139 h 2941"/>
                <a:gd name="T98" fmla="*/ 4138 w 4533"/>
                <a:gd name="T99" fmla="*/ 68 h 2941"/>
                <a:gd name="T100" fmla="*/ 4011 w 4533"/>
                <a:gd name="T101" fmla="*/ 22 h 2941"/>
                <a:gd name="T102" fmla="*/ 3873 w 4533"/>
                <a:gd name="T103" fmla="*/ 1 h 2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533" h="2941">
                  <a:moveTo>
                    <a:pt x="3837" y="0"/>
                  </a:moveTo>
                  <a:lnTo>
                    <a:pt x="3807" y="1"/>
                  </a:lnTo>
                  <a:lnTo>
                    <a:pt x="3777" y="3"/>
                  </a:lnTo>
                  <a:lnTo>
                    <a:pt x="3747" y="6"/>
                  </a:lnTo>
                  <a:lnTo>
                    <a:pt x="3718" y="10"/>
                  </a:lnTo>
                  <a:lnTo>
                    <a:pt x="3689" y="16"/>
                  </a:lnTo>
                  <a:lnTo>
                    <a:pt x="3660" y="23"/>
                  </a:lnTo>
                  <a:lnTo>
                    <a:pt x="3632" y="31"/>
                  </a:lnTo>
                  <a:lnTo>
                    <a:pt x="3605" y="39"/>
                  </a:lnTo>
                  <a:lnTo>
                    <a:pt x="3578" y="50"/>
                  </a:lnTo>
                  <a:lnTo>
                    <a:pt x="3551" y="61"/>
                  </a:lnTo>
                  <a:lnTo>
                    <a:pt x="3525" y="74"/>
                  </a:lnTo>
                  <a:lnTo>
                    <a:pt x="3500" y="87"/>
                  </a:lnTo>
                  <a:lnTo>
                    <a:pt x="3475" y="102"/>
                  </a:lnTo>
                  <a:lnTo>
                    <a:pt x="3452" y="116"/>
                  </a:lnTo>
                  <a:lnTo>
                    <a:pt x="3429" y="133"/>
                  </a:lnTo>
                  <a:lnTo>
                    <a:pt x="3406" y="150"/>
                  </a:lnTo>
                  <a:lnTo>
                    <a:pt x="3384" y="168"/>
                  </a:lnTo>
                  <a:lnTo>
                    <a:pt x="3364" y="187"/>
                  </a:lnTo>
                  <a:lnTo>
                    <a:pt x="3343" y="206"/>
                  </a:lnTo>
                  <a:lnTo>
                    <a:pt x="3323" y="227"/>
                  </a:lnTo>
                  <a:lnTo>
                    <a:pt x="3304" y="249"/>
                  </a:lnTo>
                  <a:lnTo>
                    <a:pt x="3287" y="271"/>
                  </a:lnTo>
                  <a:lnTo>
                    <a:pt x="3270" y="293"/>
                  </a:lnTo>
                  <a:lnTo>
                    <a:pt x="3254" y="317"/>
                  </a:lnTo>
                  <a:lnTo>
                    <a:pt x="3239" y="341"/>
                  </a:lnTo>
                  <a:lnTo>
                    <a:pt x="3225" y="366"/>
                  </a:lnTo>
                  <a:lnTo>
                    <a:pt x="3212" y="392"/>
                  </a:lnTo>
                  <a:lnTo>
                    <a:pt x="3200" y="418"/>
                  </a:lnTo>
                  <a:lnTo>
                    <a:pt x="3188" y="444"/>
                  </a:lnTo>
                  <a:lnTo>
                    <a:pt x="3179" y="471"/>
                  </a:lnTo>
                  <a:lnTo>
                    <a:pt x="3170" y="499"/>
                  </a:lnTo>
                  <a:lnTo>
                    <a:pt x="3163" y="527"/>
                  </a:lnTo>
                  <a:lnTo>
                    <a:pt x="3035" y="549"/>
                  </a:lnTo>
                  <a:lnTo>
                    <a:pt x="2910" y="574"/>
                  </a:lnTo>
                  <a:lnTo>
                    <a:pt x="2785" y="602"/>
                  </a:lnTo>
                  <a:lnTo>
                    <a:pt x="2662" y="636"/>
                  </a:lnTo>
                  <a:lnTo>
                    <a:pt x="2540" y="671"/>
                  </a:lnTo>
                  <a:lnTo>
                    <a:pt x="2420" y="710"/>
                  </a:lnTo>
                  <a:lnTo>
                    <a:pt x="2302" y="753"/>
                  </a:lnTo>
                  <a:lnTo>
                    <a:pt x="2184" y="800"/>
                  </a:lnTo>
                  <a:lnTo>
                    <a:pt x="2068" y="848"/>
                  </a:lnTo>
                  <a:lnTo>
                    <a:pt x="1956" y="901"/>
                  </a:lnTo>
                  <a:lnTo>
                    <a:pt x="1844" y="956"/>
                  </a:lnTo>
                  <a:lnTo>
                    <a:pt x="1733" y="1015"/>
                  </a:lnTo>
                  <a:lnTo>
                    <a:pt x="1625" y="1076"/>
                  </a:lnTo>
                  <a:lnTo>
                    <a:pt x="1518" y="1141"/>
                  </a:lnTo>
                  <a:lnTo>
                    <a:pt x="1415" y="1208"/>
                  </a:lnTo>
                  <a:lnTo>
                    <a:pt x="1312" y="1279"/>
                  </a:lnTo>
                  <a:lnTo>
                    <a:pt x="1212" y="1351"/>
                  </a:lnTo>
                  <a:lnTo>
                    <a:pt x="1114" y="1427"/>
                  </a:lnTo>
                  <a:lnTo>
                    <a:pt x="1018" y="1506"/>
                  </a:lnTo>
                  <a:lnTo>
                    <a:pt x="925" y="1587"/>
                  </a:lnTo>
                  <a:lnTo>
                    <a:pt x="833" y="1671"/>
                  </a:lnTo>
                  <a:lnTo>
                    <a:pt x="744" y="1757"/>
                  </a:lnTo>
                  <a:lnTo>
                    <a:pt x="658" y="1846"/>
                  </a:lnTo>
                  <a:lnTo>
                    <a:pt x="574" y="1936"/>
                  </a:lnTo>
                  <a:lnTo>
                    <a:pt x="494" y="2029"/>
                  </a:lnTo>
                  <a:lnTo>
                    <a:pt x="415" y="2126"/>
                  </a:lnTo>
                  <a:lnTo>
                    <a:pt x="338" y="2223"/>
                  </a:lnTo>
                  <a:lnTo>
                    <a:pt x="266" y="2324"/>
                  </a:lnTo>
                  <a:lnTo>
                    <a:pt x="195" y="2426"/>
                  </a:lnTo>
                  <a:lnTo>
                    <a:pt x="127" y="2530"/>
                  </a:lnTo>
                  <a:lnTo>
                    <a:pt x="63" y="2636"/>
                  </a:lnTo>
                  <a:lnTo>
                    <a:pt x="0" y="2744"/>
                  </a:lnTo>
                  <a:lnTo>
                    <a:pt x="28" y="2750"/>
                  </a:lnTo>
                  <a:lnTo>
                    <a:pt x="56" y="2757"/>
                  </a:lnTo>
                  <a:lnTo>
                    <a:pt x="83" y="2766"/>
                  </a:lnTo>
                  <a:lnTo>
                    <a:pt x="110" y="2774"/>
                  </a:lnTo>
                  <a:lnTo>
                    <a:pt x="137" y="2784"/>
                  </a:lnTo>
                  <a:lnTo>
                    <a:pt x="163" y="2795"/>
                  </a:lnTo>
                  <a:lnTo>
                    <a:pt x="189" y="2806"/>
                  </a:lnTo>
                  <a:lnTo>
                    <a:pt x="214" y="2818"/>
                  </a:lnTo>
                  <a:lnTo>
                    <a:pt x="239" y="2831"/>
                  </a:lnTo>
                  <a:lnTo>
                    <a:pt x="263" y="2844"/>
                  </a:lnTo>
                  <a:lnTo>
                    <a:pt x="286" y="2859"/>
                  </a:lnTo>
                  <a:lnTo>
                    <a:pt x="310" y="2874"/>
                  </a:lnTo>
                  <a:lnTo>
                    <a:pt x="333" y="2889"/>
                  </a:lnTo>
                  <a:lnTo>
                    <a:pt x="356" y="2906"/>
                  </a:lnTo>
                  <a:lnTo>
                    <a:pt x="378" y="2922"/>
                  </a:lnTo>
                  <a:lnTo>
                    <a:pt x="398" y="2941"/>
                  </a:lnTo>
                  <a:lnTo>
                    <a:pt x="454" y="2844"/>
                  </a:lnTo>
                  <a:lnTo>
                    <a:pt x="511" y="2751"/>
                  </a:lnTo>
                  <a:lnTo>
                    <a:pt x="572" y="2659"/>
                  </a:lnTo>
                  <a:lnTo>
                    <a:pt x="635" y="2569"/>
                  </a:lnTo>
                  <a:lnTo>
                    <a:pt x="700" y="2481"/>
                  </a:lnTo>
                  <a:lnTo>
                    <a:pt x="767" y="2394"/>
                  </a:lnTo>
                  <a:lnTo>
                    <a:pt x="838" y="2309"/>
                  </a:lnTo>
                  <a:lnTo>
                    <a:pt x="909" y="2226"/>
                  </a:lnTo>
                  <a:lnTo>
                    <a:pt x="984" y="2147"/>
                  </a:lnTo>
                  <a:lnTo>
                    <a:pt x="1060" y="2068"/>
                  </a:lnTo>
                  <a:lnTo>
                    <a:pt x="1139" y="1992"/>
                  </a:lnTo>
                  <a:lnTo>
                    <a:pt x="1220" y="1917"/>
                  </a:lnTo>
                  <a:lnTo>
                    <a:pt x="1302" y="1846"/>
                  </a:lnTo>
                  <a:lnTo>
                    <a:pt x="1387" y="1776"/>
                  </a:lnTo>
                  <a:lnTo>
                    <a:pt x="1474" y="1709"/>
                  </a:lnTo>
                  <a:lnTo>
                    <a:pt x="1562" y="1644"/>
                  </a:lnTo>
                  <a:lnTo>
                    <a:pt x="1653" y="1581"/>
                  </a:lnTo>
                  <a:lnTo>
                    <a:pt x="1745" y="1521"/>
                  </a:lnTo>
                  <a:lnTo>
                    <a:pt x="1838" y="1464"/>
                  </a:lnTo>
                  <a:lnTo>
                    <a:pt x="1935" y="1409"/>
                  </a:lnTo>
                  <a:lnTo>
                    <a:pt x="2031" y="1357"/>
                  </a:lnTo>
                  <a:lnTo>
                    <a:pt x="2131" y="1308"/>
                  </a:lnTo>
                  <a:lnTo>
                    <a:pt x="2231" y="1261"/>
                  </a:lnTo>
                  <a:lnTo>
                    <a:pt x="2333" y="1216"/>
                  </a:lnTo>
                  <a:lnTo>
                    <a:pt x="2436" y="1176"/>
                  </a:lnTo>
                  <a:lnTo>
                    <a:pt x="2541" y="1138"/>
                  </a:lnTo>
                  <a:lnTo>
                    <a:pt x="2647" y="1101"/>
                  </a:lnTo>
                  <a:lnTo>
                    <a:pt x="2754" y="1069"/>
                  </a:lnTo>
                  <a:lnTo>
                    <a:pt x="2863" y="1040"/>
                  </a:lnTo>
                  <a:lnTo>
                    <a:pt x="2973" y="1013"/>
                  </a:lnTo>
                  <a:lnTo>
                    <a:pt x="3084" y="990"/>
                  </a:lnTo>
                  <a:lnTo>
                    <a:pt x="3197" y="970"/>
                  </a:lnTo>
                  <a:lnTo>
                    <a:pt x="3207" y="993"/>
                  </a:lnTo>
                  <a:lnTo>
                    <a:pt x="3217" y="1015"/>
                  </a:lnTo>
                  <a:lnTo>
                    <a:pt x="3230" y="1038"/>
                  </a:lnTo>
                  <a:lnTo>
                    <a:pt x="3242" y="1060"/>
                  </a:lnTo>
                  <a:lnTo>
                    <a:pt x="3256" y="1081"/>
                  </a:lnTo>
                  <a:lnTo>
                    <a:pt x="3270" y="1101"/>
                  </a:lnTo>
                  <a:lnTo>
                    <a:pt x="3285" y="1122"/>
                  </a:lnTo>
                  <a:lnTo>
                    <a:pt x="3300" y="1141"/>
                  </a:lnTo>
                  <a:lnTo>
                    <a:pt x="3317" y="1160"/>
                  </a:lnTo>
                  <a:lnTo>
                    <a:pt x="3335" y="1179"/>
                  </a:lnTo>
                  <a:lnTo>
                    <a:pt x="3352" y="1197"/>
                  </a:lnTo>
                  <a:lnTo>
                    <a:pt x="3370" y="1213"/>
                  </a:lnTo>
                  <a:lnTo>
                    <a:pt x="3388" y="1230"/>
                  </a:lnTo>
                  <a:lnTo>
                    <a:pt x="3408" y="1245"/>
                  </a:lnTo>
                  <a:lnTo>
                    <a:pt x="3428" y="1261"/>
                  </a:lnTo>
                  <a:lnTo>
                    <a:pt x="3448" y="1276"/>
                  </a:lnTo>
                  <a:lnTo>
                    <a:pt x="3470" y="1289"/>
                  </a:lnTo>
                  <a:lnTo>
                    <a:pt x="3491" y="1301"/>
                  </a:lnTo>
                  <a:lnTo>
                    <a:pt x="3514" y="1314"/>
                  </a:lnTo>
                  <a:lnTo>
                    <a:pt x="3536" y="1325"/>
                  </a:lnTo>
                  <a:lnTo>
                    <a:pt x="3559" y="1336"/>
                  </a:lnTo>
                  <a:lnTo>
                    <a:pt x="3582" y="1346"/>
                  </a:lnTo>
                  <a:lnTo>
                    <a:pt x="3606" y="1354"/>
                  </a:lnTo>
                  <a:lnTo>
                    <a:pt x="3631" y="1363"/>
                  </a:lnTo>
                  <a:lnTo>
                    <a:pt x="3656" y="1370"/>
                  </a:lnTo>
                  <a:lnTo>
                    <a:pt x="3681" y="1376"/>
                  </a:lnTo>
                  <a:lnTo>
                    <a:pt x="3705" y="1381"/>
                  </a:lnTo>
                  <a:lnTo>
                    <a:pt x="3731" y="1385"/>
                  </a:lnTo>
                  <a:lnTo>
                    <a:pt x="3757" y="1390"/>
                  </a:lnTo>
                  <a:lnTo>
                    <a:pt x="3783" y="1392"/>
                  </a:lnTo>
                  <a:lnTo>
                    <a:pt x="3810" y="1393"/>
                  </a:lnTo>
                  <a:lnTo>
                    <a:pt x="3837" y="1394"/>
                  </a:lnTo>
                  <a:lnTo>
                    <a:pt x="3873" y="1393"/>
                  </a:lnTo>
                  <a:lnTo>
                    <a:pt x="3908" y="1390"/>
                  </a:lnTo>
                  <a:lnTo>
                    <a:pt x="3943" y="1385"/>
                  </a:lnTo>
                  <a:lnTo>
                    <a:pt x="3977" y="1379"/>
                  </a:lnTo>
                  <a:lnTo>
                    <a:pt x="4011" y="1372"/>
                  </a:lnTo>
                  <a:lnTo>
                    <a:pt x="4044" y="1363"/>
                  </a:lnTo>
                  <a:lnTo>
                    <a:pt x="4076" y="1351"/>
                  </a:lnTo>
                  <a:lnTo>
                    <a:pt x="4108" y="1339"/>
                  </a:lnTo>
                  <a:lnTo>
                    <a:pt x="4138" y="1325"/>
                  </a:lnTo>
                  <a:lnTo>
                    <a:pt x="4169" y="1310"/>
                  </a:lnTo>
                  <a:lnTo>
                    <a:pt x="4198" y="1293"/>
                  </a:lnTo>
                  <a:lnTo>
                    <a:pt x="4227" y="1274"/>
                  </a:lnTo>
                  <a:lnTo>
                    <a:pt x="4253" y="1255"/>
                  </a:lnTo>
                  <a:lnTo>
                    <a:pt x="4279" y="1235"/>
                  </a:lnTo>
                  <a:lnTo>
                    <a:pt x="4305" y="1212"/>
                  </a:lnTo>
                  <a:lnTo>
                    <a:pt x="4329" y="1189"/>
                  </a:lnTo>
                  <a:lnTo>
                    <a:pt x="4352" y="1166"/>
                  </a:lnTo>
                  <a:lnTo>
                    <a:pt x="4375" y="1140"/>
                  </a:lnTo>
                  <a:lnTo>
                    <a:pt x="4394" y="1114"/>
                  </a:lnTo>
                  <a:lnTo>
                    <a:pt x="4414" y="1087"/>
                  </a:lnTo>
                  <a:lnTo>
                    <a:pt x="4433" y="1058"/>
                  </a:lnTo>
                  <a:lnTo>
                    <a:pt x="4449" y="1029"/>
                  </a:lnTo>
                  <a:lnTo>
                    <a:pt x="4465" y="999"/>
                  </a:lnTo>
                  <a:lnTo>
                    <a:pt x="4478" y="969"/>
                  </a:lnTo>
                  <a:lnTo>
                    <a:pt x="4491" y="936"/>
                  </a:lnTo>
                  <a:lnTo>
                    <a:pt x="4502" y="904"/>
                  </a:lnTo>
                  <a:lnTo>
                    <a:pt x="4511" y="871"/>
                  </a:lnTo>
                  <a:lnTo>
                    <a:pt x="4519" y="837"/>
                  </a:lnTo>
                  <a:lnTo>
                    <a:pt x="4525" y="803"/>
                  </a:lnTo>
                  <a:lnTo>
                    <a:pt x="4529" y="768"/>
                  </a:lnTo>
                  <a:lnTo>
                    <a:pt x="4532" y="733"/>
                  </a:lnTo>
                  <a:lnTo>
                    <a:pt x="4533" y="697"/>
                  </a:lnTo>
                  <a:lnTo>
                    <a:pt x="4532" y="661"/>
                  </a:lnTo>
                  <a:lnTo>
                    <a:pt x="4529" y="625"/>
                  </a:lnTo>
                  <a:lnTo>
                    <a:pt x="4525" y="591"/>
                  </a:lnTo>
                  <a:lnTo>
                    <a:pt x="4519" y="557"/>
                  </a:lnTo>
                  <a:lnTo>
                    <a:pt x="4511" y="523"/>
                  </a:lnTo>
                  <a:lnTo>
                    <a:pt x="4502" y="489"/>
                  </a:lnTo>
                  <a:lnTo>
                    <a:pt x="4491" y="457"/>
                  </a:lnTo>
                  <a:lnTo>
                    <a:pt x="4478" y="425"/>
                  </a:lnTo>
                  <a:lnTo>
                    <a:pt x="4465" y="395"/>
                  </a:lnTo>
                  <a:lnTo>
                    <a:pt x="4449" y="365"/>
                  </a:lnTo>
                  <a:lnTo>
                    <a:pt x="4433" y="336"/>
                  </a:lnTo>
                  <a:lnTo>
                    <a:pt x="4414" y="307"/>
                  </a:lnTo>
                  <a:lnTo>
                    <a:pt x="4394" y="280"/>
                  </a:lnTo>
                  <a:lnTo>
                    <a:pt x="4375" y="254"/>
                  </a:lnTo>
                  <a:lnTo>
                    <a:pt x="4352" y="228"/>
                  </a:lnTo>
                  <a:lnTo>
                    <a:pt x="4329" y="204"/>
                  </a:lnTo>
                  <a:lnTo>
                    <a:pt x="4305" y="181"/>
                  </a:lnTo>
                  <a:lnTo>
                    <a:pt x="4279" y="159"/>
                  </a:lnTo>
                  <a:lnTo>
                    <a:pt x="4253" y="139"/>
                  </a:lnTo>
                  <a:lnTo>
                    <a:pt x="4227" y="119"/>
                  </a:lnTo>
                  <a:lnTo>
                    <a:pt x="4198" y="101"/>
                  </a:lnTo>
                  <a:lnTo>
                    <a:pt x="4169" y="84"/>
                  </a:lnTo>
                  <a:lnTo>
                    <a:pt x="4138" y="68"/>
                  </a:lnTo>
                  <a:lnTo>
                    <a:pt x="4108" y="55"/>
                  </a:lnTo>
                  <a:lnTo>
                    <a:pt x="4076" y="43"/>
                  </a:lnTo>
                  <a:lnTo>
                    <a:pt x="4044" y="31"/>
                  </a:lnTo>
                  <a:lnTo>
                    <a:pt x="4011" y="22"/>
                  </a:lnTo>
                  <a:lnTo>
                    <a:pt x="3977" y="15"/>
                  </a:lnTo>
                  <a:lnTo>
                    <a:pt x="3943" y="8"/>
                  </a:lnTo>
                  <a:lnTo>
                    <a:pt x="3908" y="3"/>
                  </a:lnTo>
                  <a:lnTo>
                    <a:pt x="3873" y="1"/>
                  </a:lnTo>
                  <a:lnTo>
                    <a:pt x="3837" y="0"/>
                  </a:lnTo>
                  <a:close/>
                </a:path>
              </a:pathLst>
            </a:custGeom>
            <a:solidFill>
              <a:schemeClr val="accent4">
                <a:lumMod val="90000"/>
              </a:schemeClr>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33" name="13"/>
            <p:cNvSpPr>
              <a:spLocks/>
            </p:cNvSpPr>
            <p:nvPr/>
          </p:nvSpPr>
          <p:spPr bwMode="auto">
            <a:xfrm>
              <a:off x="4536372" y="1465907"/>
              <a:ext cx="139700" cy="138113"/>
            </a:xfrm>
            <a:custGeom>
              <a:avLst/>
              <a:gdLst>
                <a:gd name="T0" fmla="*/ 2 w 696"/>
                <a:gd name="T1" fmla="*/ 314 h 697"/>
                <a:gd name="T2" fmla="*/ 11 w 696"/>
                <a:gd name="T3" fmla="*/ 262 h 697"/>
                <a:gd name="T4" fmla="*/ 27 w 696"/>
                <a:gd name="T5" fmla="*/ 213 h 697"/>
                <a:gd name="T6" fmla="*/ 51 w 696"/>
                <a:gd name="T7" fmla="*/ 168 h 697"/>
                <a:gd name="T8" fmla="*/ 80 w 696"/>
                <a:gd name="T9" fmla="*/ 127 h 697"/>
                <a:gd name="T10" fmla="*/ 114 w 696"/>
                <a:gd name="T11" fmla="*/ 91 h 697"/>
                <a:gd name="T12" fmla="*/ 153 w 696"/>
                <a:gd name="T13" fmla="*/ 60 h 697"/>
                <a:gd name="T14" fmla="*/ 197 w 696"/>
                <a:gd name="T15" fmla="*/ 35 h 697"/>
                <a:gd name="T16" fmla="*/ 244 w 696"/>
                <a:gd name="T17" fmla="*/ 16 h 697"/>
                <a:gd name="T18" fmla="*/ 295 w 696"/>
                <a:gd name="T19" fmla="*/ 5 h 697"/>
                <a:gd name="T20" fmla="*/ 348 w 696"/>
                <a:gd name="T21" fmla="*/ 0 h 697"/>
                <a:gd name="T22" fmla="*/ 401 w 696"/>
                <a:gd name="T23" fmla="*/ 5 h 697"/>
                <a:gd name="T24" fmla="*/ 452 w 696"/>
                <a:gd name="T25" fmla="*/ 16 h 697"/>
                <a:gd name="T26" fmla="*/ 499 w 696"/>
                <a:gd name="T27" fmla="*/ 35 h 697"/>
                <a:gd name="T28" fmla="*/ 543 w 696"/>
                <a:gd name="T29" fmla="*/ 60 h 697"/>
                <a:gd name="T30" fmla="*/ 582 w 696"/>
                <a:gd name="T31" fmla="*/ 91 h 697"/>
                <a:gd name="T32" fmla="*/ 616 w 696"/>
                <a:gd name="T33" fmla="*/ 127 h 697"/>
                <a:gd name="T34" fmla="*/ 645 w 696"/>
                <a:gd name="T35" fmla="*/ 168 h 697"/>
                <a:gd name="T36" fmla="*/ 669 w 696"/>
                <a:gd name="T37" fmla="*/ 213 h 697"/>
                <a:gd name="T38" fmla="*/ 685 w 696"/>
                <a:gd name="T39" fmla="*/ 262 h 697"/>
                <a:gd name="T40" fmla="*/ 694 w 696"/>
                <a:gd name="T41" fmla="*/ 314 h 697"/>
                <a:gd name="T42" fmla="*/ 696 w 696"/>
                <a:gd name="T43" fmla="*/ 366 h 697"/>
                <a:gd name="T44" fmla="*/ 689 w 696"/>
                <a:gd name="T45" fmla="*/ 419 h 697"/>
                <a:gd name="T46" fmla="*/ 675 w 696"/>
                <a:gd name="T47" fmla="*/ 468 h 697"/>
                <a:gd name="T48" fmla="*/ 654 w 696"/>
                <a:gd name="T49" fmla="*/ 515 h 697"/>
                <a:gd name="T50" fmla="*/ 627 w 696"/>
                <a:gd name="T51" fmla="*/ 557 h 697"/>
                <a:gd name="T52" fmla="*/ 595 w 696"/>
                <a:gd name="T53" fmla="*/ 596 h 697"/>
                <a:gd name="T54" fmla="*/ 556 w 696"/>
                <a:gd name="T55" fmla="*/ 628 h 697"/>
                <a:gd name="T56" fmla="*/ 514 w 696"/>
                <a:gd name="T57" fmla="*/ 655 h 697"/>
                <a:gd name="T58" fmla="*/ 468 w 696"/>
                <a:gd name="T59" fmla="*/ 677 h 697"/>
                <a:gd name="T60" fmla="*/ 418 w 696"/>
                <a:gd name="T61" fmla="*/ 690 h 697"/>
                <a:gd name="T62" fmla="*/ 366 w 696"/>
                <a:gd name="T63" fmla="*/ 697 h 697"/>
                <a:gd name="T64" fmla="*/ 313 w 696"/>
                <a:gd name="T65" fmla="*/ 695 h 697"/>
                <a:gd name="T66" fmla="*/ 261 w 696"/>
                <a:gd name="T67" fmla="*/ 686 h 697"/>
                <a:gd name="T68" fmla="*/ 212 w 696"/>
                <a:gd name="T69" fmla="*/ 670 h 697"/>
                <a:gd name="T70" fmla="*/ 168 w 696"/>
                <a:gd name="T71" fmla="*/ 646 h 697"/>
                <a:gd name="T72" fmla="*/ 126 w 696"/>
                <a:gd name="T73" fmla="*/ 617 h 697"/>
                <a:gd name="T74" fmla="*/ 90 w 696"/>
                <a:gd name="T75" fmla="*/ 583 h 697"/>
                <a:gd name="T76" fmla="*/ 59 w 696"/>
                <a:gd name="T77" fmla="*/ 544 h 697"/>
                <a:gd name="T78" fmla="*/ 34 w 696"/>
                <a:gd name="T79" fmla="*/ 500 h 697"/>
                <a:gd name="T80" fmla="*/ 15 w 696"/>
                <a:gd name="T81" fmla="*/ 453 h 697"/>
                <a:gd name="T82" fmla="*/ 4 w 696"/>
                <a:gd name="T83" fmla="*/ 402 h 697"/>
                <a:gd name="T84" fmla="*/ 0 w 696"/>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7">
                  <a:moveTo>
                    <a:pt x="0" y="349"/>
                  </a:moveTo>
                  <a:lnTo>
                    <a:pt x="1" y="331"/>
                  </a:lnTo>
                  <a:lnTo>
                    <a:pt x="2" y="314"/>
                  </a:lnTo>
                  <a:lnTo>
                    <a:pt x="4" y="296"/>
                  </a:lnTo>
                  <a:lnTo>
                    <a:pt x="7" y="278"/>
                  </a:lnTo>
                  <a:lnTo>
                    <a:pt x="11" y="262"/>
                  </a:lnTo>
                  <a:lnTo>
                    <a:pt x="15" y="245"/>
                  </a:lnTo>
                  <a:lnTo>
                    <a:pt x="21" y="229"/>
                  </a:lnTo>
                  <a:lnTo>
                    <a:pt x="27" y="213"/>
                  </a:lnTo>
                  <a:lnTo>
                    <a:pt x="34" y="197"/>
                  </a:lnTo>
                  <a:lnTo>
                    <a:pt x="42" y="183"/>
                  </a:lnTo>
                  <a:lnTo>
                    <a:pt x="51" y="168"/>
                  </a:lnTo>
                  <a:lnTo>
                    <a:pt x="59" y="154"/>
                  </a:lnTo>
                  <a:lnTo>
                    <a:pt x="69" y="140"/>
                  </a:lnTo>
                  <a:lnTo>
                    <a:pt x="80" y="127"/>
                  </a:lnTo>
                  <a:lnTo>
                    <a:pt x="90" y="115"/>
                  </a:lnTo>
                  <a:lnTo>
                    <a:pt x="101" y="102"/>
                  </a:lnTo>
                  <a:lnTo>
                    <a:pt x="114" y="91"/>
                  </a:lnTo>
                  <a:lnTo>
                    <a:pt x="126" y="80"/>
                  </a:lnTo>
                  <a:lnTo>
                    <a:pt x="140" y="70"/>
                  </a:lnTo>
                  <a:lnTo>
                    <a:pt x="153" y="60"/>
                  </a:lnTo>
                  <a:lnTo>
                    <a:pt x="168" y="51"/>
                  </a:lnTo>
                  <a:lnTo>
                    <a:pt x="182" y="43"/>
                  </a:lnTo>
                  <a:lnTo>
                    <a:pt x="197" y="35"/>
                  </a:lnTo>
                  <a:lnTo>
                    <a:pt x="212" y="27"/>
                  </a:lnTo>
                  <a:lnTo>
                    <a:pt x="229" y="21"/>
                  </a:lnTo>
                  <a:lnTo>
                    <a:pt x="244" y="16"/>
                  </a:lnTo>
                  <a:lnTo>
                    <a:pt x="261" y="12"/>
                  </a:lnTo>
                  <a:lnTo>
                    <a:pt x="278" y="8"/>
                  </a:lnTo>
                  <a:lnTo>
                    <a:pt x="295" y="5"/>
                  </a:lnTo>
                  <a:lnTo>
                    <a:pt x="313" y="3"/>
                  </a:lnTo>
                  <a:lnTo>
                    <a:pt x="330" y="0"/>
                  </a:lnTo>
                  <a:lnTo>
                    <a:pt x="348" y="0"/>
                  </a:lnTo>
                  <a:lnTo>
                    <a:pt x="366" y="0"/>
                  </a:lnTo>
                  <a:lnTo>
                    <a:pt x="383" y="3"/>
                  </a:lnTo>
                  <a:lnTo>
                    <a:pt x="401" y="5"/>
                  </a:lnTo>
                  <a:lnTo>
                    <a:pt x="418" y="8"/>
                  </a:lnTo>
                  <a:lnTo>
                    <a:pt x="435" y="12"/>
                  </a:lnTo>
                  <a:lnTo>
                    <a:pt x="452" y="16"/>
                  </a:lnTo>
                  <a:lnTo>
                    <a:pt x="468" y="21"/>
                  </a:lnTo>
                  <a:lnTo>
                    <a:pt x="484" y="27"/>
                  </a:lnTo>
                  <a:lnTo>
                    <a:pt x="499" y="35"/>
                  </a:lnTo>
                  <a:lnTo>
                    <a:pt x="514" y="43"/>
                  </a:lnTo>
                  <a:lnTo>
                    <a:pt x="528" y="51"/>
                  </a:lnTo>
                  <a:lnTo>
                    <a:pt x="543" y="60"/>
                  </a:lnTo>
                  <a:lnTo>
                    <a:pt x="556" y="70"/>
                  </a:lnTo>
                  <a:lnTo>
                    <a:pt x="570" y="80"/>
                  </a:lnTo>
                  <a:lnTo>
                    <a:pt x="582" y="91"/>
                  </a:lnTo>
                  <a:lnTo>
                    <a:pt x="595" y="102"/>
                  </a:lnTo>
                  <a:lnTo>
                    <a:pt x="606" y="115"/>
                  </a:lnTo>
                  <a:lnTo>
                    <a:pt x="616" y="127"/>
                  </a:lnTo>
                  <a:lnTo>
                    <a:pt x="627" y="140"/>
                  </a:lnTo>
                  <a:lnTo>
                    <a:pt x="637" y="154"/>
                  </a:lnTo>
                  <a:lnTo>
                    <a:pt x="645" y="168"/>
                  </a:lnTo>
                  <a:lnTo>
                    <a:pt x="654" y="183"/>
                  </a:lnTo>
                  <a:lnTo>
                    <a:pt x="662" y="197"/>
                  </a:lnTo>
                  <a:lnTo>
                    <a:pt x="669" y="213"/>
                  </a:lnTo>
                  <a:lnTo>
                    <a:pt x="675" y="229"/>
                  </a:lnTo>
                  <a:lnTo>
                    <a:pt x="681" y="245"/>
                  </a:lnTo>
                  <a:lnTo>
                    <a:pt x="685" y="262"/>
                  </a:lnTo>
                  <a:lnTo>
                    <a:pt x="689" y="278"/>
                  </a:lnTo>
                  <a:lnTo>
                    <a:pt x="692" y="296"/>
                  </a:lnTo>
                  <a:lnTo>
                    <a:pt x="694" y="314"/>
                  </a:lnTo>
                  <a:lnTo>
                    <a:pt x="696" y="331"/>
                  </a:lnTo>
                  <a:lnTo>
                    <a:pt x="696" y="349"/>
                  </a:lnTo>
                  <a:lnTo>
                    <a:pt x="696" y="366"/>
                  </a:lnTo>
                  <a:lnTo>
                    <a:pt x="694" y="384"/>
                  </a:lnTo>
                  <a:lnTo>
                    <a:pt x="692" y="402"/>
                  </a:lnTo>
                  <a:lnTo>
                    <a:pt x="689" y="419"/>
                  </a:lnTo>
                  <a:lnTo>
                    <a:pt x="685" y="436"/>
                  </a:lnTo>
                  <a:lnTo>
                    <a:pt x="681" y="453"/>
                  </a:lnTo>
                  <a:lnTo>
                    <a:pt x="675" y="468"/>
                  </a:lnTo>
                  <a:lnTo>
                    <a:pt x="669" y="485"/>
                  </a:lnTo>
                  <a:lnTo>
                    <a:pt x="662" y="500"/>
                  </a:lnTo>
                  <a:lnTo>
                    <a:pt x="654" y="515"/>
                  </a:lnTo>
                  <a:lnTo>
                    <a:pt x="645" y="529"/>
                  </a:lnTo>
                  <a:lnTo>
                    <a:pt x="637" y="544"/>
                  </a:lnTo>
                  <a:lnTo>
                    <a:pt x="627" y="557"/>
                  </a:lnTo>
                  <a:lnTo>
                    <a:pt x="616" y="571"/>
                  </a:lnTo>
                  <a:lnTo>
                    <a:pt x="606" y="583"/>
                  </a:lnTo>
                  <a:lnTo>
                    <a:pt x="595" y="596"/>
                  </a:lnTo>
                  <a:lnTo>
                    <a:pt x="582" y="607"/>
                  </a:lnTo>
                  <a:lnTo>
                    <a:pt x="570" y="617"/>
                  </a:lnTo>
                  <a:lnTo>
                    <a:pt x="556" y="628"/>
                  </a:lnTo>
                  <a:lnTo>
                    <a:pt x="543" y="638"/>
                  </a:lnTo>
                  <a:lnTo>
                    <a:pt x="528" y="646"/>
                  </a:lnTo>
                  <a:lnTo>
                    <a:pt x="514" y="655"/>
                  </a:lnTo>
                  <a:lnTo>
                    <a:pt x="499" y="663"/>
                  </a:lnTo>
                  <a:lnTo>
                    <a:pt x="484" y="670"/>
                  </a:lnTo>
                  <a:lnTo>
                    <a:pt x="468" y="677"/>
                  </a:lnTo>
                  <a:lnTo>
                    <a:pt x="452" y="682"/>
                  </a:lnTo>
                  <a:lnTo>
                    <a:pt x="435" y="686"/>
                  </a:lnTo>
                  <a:lnTo>
                    <a:pt x="418" y="690"/>
                  </a:lnTo>
                  <a:lnTo>
                    <a:pt x="401" y="693"/>
                  </a:lnTo>
                  <a:lnTo>
                    <a:pt x="383" y="695"/>
                  </a:lnTo>
                  <a:lnTo>
                    <a:pt x="366" y="697"/>
                  </a:lnTo>
                  <a:lnTo>
                    <a:pt x="348" y="697"/>
                  </a:lnTo>
                  <a:lnTo>
                    <a:pt x="330" y="697"/>
                  </a:lnTo>
                  <a:lnTo>
                    <a:pt x="313" y="695"/>
                  </a:lnTo>
                  <a:lnTo>
                    <a:pt x="295" y="693"/>
                  </a:lnTo>
                  <a:lnTo>
                    <a:pt x="278" y="690"/>
                  </a:lnTo>
                  <a:lnTo>
                    <a:pt x="261" y="686"/>
                  </a:lnTo>
                  <a:lnTo>
                    <a:pt x="244" y="682"/>
                  </a:lnTo>
                  <a:lnTo>
                    <a:pt x="229" y="677"/>
                  </a:lnTo>
                  <a:lnTo>
                    <a:pt x="212" y="670"/>
                  </a:lnTo>
                  <a:lnTo>
                    <a:pt x="197" y="663"/>
                  </a:lnTo>
                  <a:lnTo>
                    <a:pt x="182" y="655"/>
                  </a:lnTo>
                  <a:lnTo>
                    <a:pt x="168" y="646"/>
                  </a:lnTo>
                  <a:lnTo>
                    <a:pt x="153" y="638"/>
                  </a:lnTo>
                  <a:lnTo>
                    <a:pt x="140" y="628"/>
                  </a:lnTo>
                  <a:lnTo>
                    <a:pt x="126" y="617"/>
                  </a:lnTo>
                  <a:lnTo>
                    <a:pt x="114" y="607"/>
                  </a:lnTo>
                  <a:lnTo>
                    <a:pt x="101" y="596"/>
                  </a:lnTo>
                  <a:lnTo>
                    <a:pt x="90" y="583"/>
                  </a:lnTo>
                  <a:lnTo>
                    <a:pt x="80" y="571"/>
                  </a:lnTo>
                  <a:lnTo>
                    <a:pt x="69" y="557"/>
                  </a:lnTo>
                  <a:lnTo>
                    <a:pt x="59" y="544"/>
                  </a:lnTo>
                  <a:lnTo>
                    <a:pt x="51" y="529"/>
                  </a:lnTo>
                  <a:lnTo>
                    <a:pt x="42" y="515"/>
                  </a:lnTo>
                  <a:lnTo>
                    <a:pt x="34" y="500"/>
                  </a:lnTo>
                  <a:lnTo>
                    <a:pt x="27" y="485"/>
                  </a:lnTo>
                  <a:lnTo>
                    <a:pt x="21" y="468"/>
                  </a:lnTo>
                  <a:lnTo>
                    <a:pt x="15" y="453"/>
                  </a:lnTo>
                  <a:lnTo>
                    <a:pt x="11" y="436"/>
                  </a:lnTo>
                  <a:lnTo>
                    <a:pt x="7" y="419"/>
                  </a:lnTo>
                  <a:lnTo>
                    <a:pt x="4" y="402"/>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34" name="19"/>
            <p:cNvSpPr>
              <a:spLocks/>
            </p:cNvSpPr>
            <p:nvPr/>
          </p:nvSpPr>
          <p:spPr bwMode="auto">
            <a:xfrm>
              <a:off x="4571297" y="1499245"/>
              <a:ext cx="69850" cy="69850"/>
            </a:xfrm>
            <a:custGeom>
              <a:avLst/>
              <a:gdLst>
                <a:gd name="T0" fmla="*/ 1 w 348"/>
                <a:gd name="T1" fmla="*/ 156 h 348"/>
                <a:gd name="T2" fmla="*/ 8 w 348"/>
                <a:gd name="T3" fmla="*/ 122 h 348"/>
                <a:gd name="T4" fmla="*/ 21 w 348"/>
                <a:gd name="T5" fmla="*/ 91 h 348"/>
                <a:gd name="T6" fmla="*/ 39 w 348"/>
                <a:gd name="T7" fmla="*/ 63 h 348"/>
                <a:gd name="T8" fmla="*/ 63 w 348"/>
                <a:gd name="T9" fmla="*/ 39 h 348"/>
                <a:gd name="T10" fmla="*/ 91 w 348"/>
                <a:gd name="T11" fmla="*/ 20 h 348"/>
                <a:gd name="T12" fmla="*/ 122 w 348"/>
                <a:gd name="T13" fmla="*/ 8 h 348"/>
                <a:gd name="T14" fmla="*/ 156 w 348"/>
                <a:gd name="T15" fmla="*/ 1 h 348"/>
                <a:gd name="T16" fmla="*/ 192 w 348"/>
                <a:gd name="T17" fmla="*/ 1 h 348"/>
                <a:gd name="T18" fmla="*/ 226 w 348"/>
                <a:gd name="T19" fmla="*/ 8 h 348"/>
                <a:gd name="T20" fmla="*/ 257 w 348"/>
                <a:gd name="T21" fmla="*/ 20 h 348"/>
                <a:gd name="T22" fmla="*/ 285 w 348"/>
                <a:gd name="T23" fmla="*/ 39 h 348"/>
                <a:gd name="T24" fmla="*/ 309 w 348"/>
                <a:gd name="T25" fmla="*/ 63 h 348"/>
                <a:gd name="T26" fmla="*/ 327 w 348"/>
                <a:gd name="T27" fmla="*/ 91 h 348"/>
                <a:gd name="T28" fmla="*/ 340 w 348"/>
                <a:gd name="T29" fmla="*/ 122 h 348"/>
                <a:gd name="T30" fmla="*/ 347 w 348"/>
                <a:gd name="T31" fmla="*/ 156 h 348"/>
                <a:gd name="T32" fmla="*/ 347 w 348"/>
                <a:gd name="T33" fmla="*/ 191 h 348"/>
                <a:gd name="T34" fmla="*/ 340 w 348"/>
                <a:gd name="T35" fmla="*/ 226 h 348"/>
                <a:gd name="T36" fmla="*/ 327 w 348"/>
                <a:gd name="T37" fmla="*/ 257 h 348"/>
                <a:gd name="T38" fmla="*/ 309 w 348"/>
                <a:gd name="T39" fmla="*/ 285 h 348"/>
                <a:gd name="T40" fmla="*/ 285 w 348"/>
                <a:gd name="T41" fmla="*/ 309 h 348"/>
                <a:gd name="T42" fmla="*/ 257 w 348"/>
                <a:gd name="T43" fmla="*/ 327 h 348"/>
                <a:gd name="T44" fmla="*/ 226 w 348"/>
                <a:gd name="T45" fmla="*/ 340 h 348"/>
                <a:gd name="T46" fmla="*/ 192 w 348"/>
                <a:gd name="T47" fmla="*/ 347 h 348"/>
                <a:gd name="T48" fmla="*/ 156 w 348"/>
                <a:gd name="T49" fmla="*/ 347 h 348"/>
                <a:gd name="T50" fmla="*/ 122 w 348"/>
                <a:gd name="T51" fmla="*/ 340 h 348"/>
                <a:gd name="T52" fmla="*/ 91 w 348"/>
                <a:gd name="T53" fmla="*/ 327 h 348"/>
                <a:gd name="T54" fmla="*/ 63 w 348"/>
                <a:gd name="T55" fmla="*/ 309 h 348"/>
                <a:gd name="T56" fmla="*/ 39 w 348"/>
                <a:gd name="T57" fmla="*/ 285 h 348"/>
                <a:gd name="T58" fmla="*/ 21 w 348"/>
                <a:gd name="T59" fmla="*/ 257 h 348"/>
                <a:gd name="T60" fmla="*/ 8 w 348"/>
                <a:gd name="T61" fmla="*/ 226 h 348"/>
                <a:gd name="T62" fmla="*/ 1 w 348"/>
                <a:gd name="T63" fmla="*/ 19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1" y="91"/>
                  </a:lnTo>
                  <a:lnTo>
                    <a:pt x="30" y="76"/>
                  </a:lnTo>
                  <a:lnTo>
                    <a:pt x="39" y="63"/>
                  </a:lnTo>
                  <a:lnTo>
                    <a:pt x="51" y="50"/>
                  </a:lnTo>
                  <a:lnTo>
                    <a:pt x="63" y="39"/>
                  </a:lnTo>
                  <a:lnTo>
                    <a:pt x="77" y="30"/>
                  </a:lnTo>
                  <a:lnTo>
                    <a:pt x="91" y="20"/>
                  </a:lnTo>
                  <a:lnTo>
                    <a:pt x="107" y="13"/>
                  </a:lnTo>
                  <a:lnTo>
                    <a:pt x="122" y="8"/>
                  </a:lnTo>
                  <a:lnTo>
                    <a:pt x="139" y="3"/>
                  </a:lnTo>
                  <a:lnTo>
                    <a:pt x="156" y="1"/>
                  </a:lnTo>
                  <a:lnTo>
                    <a:pt x="174" y="0"/>
                  </a:lnTo>
                  <a:lnTo>
                    <a:pt x="192" y="1"/>
                  </a:lnTo>
                  <a:lnTo>
                    <a:pt x="209" y="3"/>
                  </a:lnTo>
                  <a:lnTo>
                    <a:pt x="226" y="8"/>
                  </a:lnTo>
                  <a:lnTo>
                    <a:pt x="241" y="13"/>
                  </a:lnTo>
                  <a:lnTo>
                    <a:pt x="257" y="20"/>
                  </a:lnTo>
                  <a:lnTo>
                    <a:pt x="271" y="30"/>
                  </a:lnTo>
                  <a:lnTo>
                    <a:pt x="285" y="39"/>
                  </a:lnTo>
                  <a:lnTo>
                    <a:pt x="297" y="50"/>
                  </a:lnTo>
                  <a:lnTo>
                    <a:pt x="309" y="63"/>
                  </a:lnTo>
                  <a:lnTo>
                    <a:pt x="318" y="76"/>
                  </a:lnTo>
                  <a:lnTo>
                    <a:pt x="327" y="91"/>
                  </a:lnTo>
                  <a:lnTo>
                    <a:pt x="335" y="106"/>
                  </a:lnTo>
                  <a:lnTo>
                    <a:pt x="340" y="122"/>
                  </a:lnTo>
                  <a:lnTo>
                    <a:pt x="345" y="139"/>
                  </a:lnTo>
                  <a:lnTo>
                    <a:pt x="347" y="156"/>
                  </a:lnTo>
                  <a:lnTo>
                    <a:pt x="348" y="174"/>
                  </a:lnTo>
                  <a:lnTo>
                    <a:pt x="347" y="191"/>
                  </a:lnTo>
                  <a:lnTo>
                    <a:pt x="345" y="209"/>
                  </a:lnTo>
                  <a:lnTo>
                    <a:pt x="340" y="226"/>
                  </a:lnTo>
                  <a:lnTo>
                    <a:pt x="335" y="241"/>
                  </a:lnTo>
                  <a:lnTo>
                    <a:pt x="327" y="257"/>
                  </a:lnTo>
                  <a:lnTo>
                    <a:pt x="318" y="271"/>
                  </a:lnTo>
                  <a:lnTo>
                    <a:pt x="309" y="285"/>
                  </a:lnTo>
                  <a:lnTo>
                    <a:pt x="297" y="297"/>
                  </a:lnTo>
                  <a:lnTo>
                    <a:pt x="285" y="309"/>
                  </a:lnTo>
                  <a:lnTo>
                    <a:pt x="271" y="318"/>
                  </a:lnTo>
                  <a:lnTo>
                    <a:pt x="257" y="327"/>
                  </a:lnTo>
                  <a:lnTo>
                    <a:pt x="241" y="335"/>
                  </a:lnTo>
                  <a:lnTo>
                    <a:pt x="226" y="340"/>
                  </a:lnTo>
                  <a:lnTo>
                    <a:pt x="209" y="345"/>
                  </a:lnTo>
                  <a:lnTo>
                    <a:pt x="192" y="347"/>
                  </a:lnTo>
                  <a:lnTo>
                    <a:pt x="174" y="348"/>
                  </a:lnTo>
                  <a:lnTo>
                    <a:pt x="156" y="347"/>
                  </a:lnTo>
                  <a:lnTo>
                    <a:pt x="139" y="345"/>
                  </a:lnTo>
                  <a:lnTo>
                    <a:pt x="122" y="340"/>
                  </a:lnTo>
                  <a:lnTo>
                    <a:pt x="107" y="335"/>
                  </a:lnTo>
                  <a:lnTo>
                    <a:pt x="91" y="327"/>
                  </a:lnTo>
                  <a:lnTo>
                    <a:pt x="77" y="318"/>
                  </a:lnTo>
                  <a:lnTo>
                    <a:pt x="63" y="309"/>
                  </a:lnTo>
                  <a:lnTo>
                    <a:pt x="51" y="297"/>
                  </a:lnTo>
                  <a:lnTo>
                    <a:pt x="39" y="285"/>
                  </a:lnTo>
                  <a:lnTo>
                    <a:pt x="30" y="271"/>
                  </a:lnTo>
                  <a:lnTo>
                    <a:pt x="21" y="257"/>
                  </a:lnTo>
                  <a:lnTo>
                    <a:pt x="13" y="241"/>
                  </a:lnTo>
                  <a:lnTo>
                    <a:pt x="8" y="226"/>
                  </a:lnTo>
                  <a:lnTo>
                    <a:pt x="3" y="209"/>
                  </a:lnTo>
                  <a:lnTo>
                    <a:pt x="1" y="191"/>
                  </a:lnTo>
                  <a:lnTo>
                    <a:pt x="0" y="174"/>
                  </a:lnTo>
                  <a:close/>
                </a:path>
              </a:pathLst>
            </a:custGeom>
            <a:solidFill>
              <a:schemeClr val="accent4">
                <a:lumMod val="90000"/>
              </a:schemeClr>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grpSp>
        <p:nvGrpSpPr>
          <p:cNvPr id="135" name="1"/>
          <p:cNvGrpSpPr/>
          <p:nvPr/>
        </p:nvGrpSpPr>
        <p:grpSpPr>
          <a:xfrm>
            <a:off x="6454057" y="4095442"/>
            <a:ext cx="486770" cy="929432"/>
            <a:chOff x="4841172" y="3070870"/>
            <a:chExt cx="365125" cy="696913"/>
          </a:xfrm>
        </p:grpSpPr>
        <p:sp>
          <p:nvSpPr>
            <p:cNvPr id="136" name="8"/>
            <p:cNvSpPr>
              <a:spLocks/>
            </p:cNvSpPr>
            <p:nvPr/>
          </p:nvSpPr>
          <p:spPr bwMode="auto">
            <a:xfrm>
              <a:off x="4841172" y="3070870"/>
              <a:ext cx="365125" cy="696913"/>
            </a:xfrm>
            <a:custGeom>
              <a:avLst/>
              <a:gdLst>
                <a:gd name="T0" fmla="*/ 1048 w 1836"/>
                <a:gd name="T1" fmla="*/ 2042 h 3513"/>
                <a:gd name="T2" fmla="*/ 1072 w 1836"/>
                <a:gd name="T3" fmla="*/ 1817 h 3513"/>
                <a:gd name="T4" fmla="*/ 1104 w 1836"/>
                <a:gd name="T5" fmla="*/ 1602 h 3513"/>
                <a:gd name="T6" fmla="*/ 1146 w 1836"/>
                <a:gd name="T7" fmla="*/ 1416 h 3513"/>
                <a:gd name="T8" fmla="*/ 1231 w 1836"/>
                <a:gd name="T9" fmla="*/ 1185 h 3513"/>
                <a:gd name="T10" fmla="*/ 1356 w 1836"/>
                <a:gd name="T11" fmla="*/ 935 h 3513"/>
                <a:gd name="T12" fmla="*/ 1529 w 1836"/>
                <a:gd name="T13" fmla="*/ 665 h 3513"/>
                <a:gd name="T14" fmla="*/ 1766 w 1836"/>
                <a:gd name="T15" fmla="*/ 352 h 3513"/>
                <a:gd name="T16" fmla="*/ 1758 w 1836"/>
                <a:gd name="T17" fmla="*/ 228 h 3513"/>
                <a:gd name="T18" fmla="*/ 1663 w 1836"/>
                <a:gd name="T19" fmla="*/ 170 h 3513"/>
                <a:gd name="T20" fmla="*/ 1576 w 1836"/>
                <a:gd name="T21" fmla="*/ 101 h 3513"/>
                <a:gd name="T22" fmla="*/ 1497 w 1836"/>
                <a:gd name="T23" fmla="*/ 21 h 3513"/>
                <a:gd name="T24" fmla="*/ 1287 w 1836"/>
                <a:gd name="T25" fmla="*/ 246 h 3513"/>
                <a:gd name="T26" fmla="*/ 1074 w 1836"/>
                <a:gd name="T27" fmla="*/ 550 h 3513"/>
                <a:gd name="T28" fmla="*/ 962 w 1836"/>
                <a:gd name="T29" fmla="*/ 734 h 3513"/>
                <a:gd name="T30" fmla="*/ 884 w 1836"/>
                <a:gd name="T31" fmla="*/ 883 h 3513"/>
                <a:gd name="T32" fmla="*/ 815 w 1836"/>
                <a:gd name="T33" fmla="*/ 1035 h 3513"/>
                <a:gd name="T34" fmla="*/ 753 w 1836"/>
                <a:gd name="T35" fmla="*/ 1193 h 3513"/>
                <a:gd name="T36" fmla="*/ 697 w 1836"/>
                <a:gd name="T37" fmla="*/ 1381 h 3513"/>
                <a:gd name="T38" fmla="*/ 655 w 1836"/>
                <a:gd name="T39" fmla="*/ 1602 h 3513"/>
                <a:gd name="T40" fmla="*/ 624 w 1836"/>
                <a:gd name="T41" fmla="*/ 1837 h 3513"/>
                <a:gd name="T42" fmla="*/ 601 w 1836"/>
                <a:gd name="T43" fmla="*/ 2071 h 3513"/>
                <a:gd name="T44" fmla="*/ 504 w 1836"/>
                <a:gd name="T45" fmla="*/ 2148 h 3513"/>
                <a:gd name="T46" fmla="*/ 388 w 1836"/>
                <a:gd name="T47" fmla="*/ 2192 h 3513"/>
                <a:gd name="T48" fmla="*/ 284 w 1836"/>
                <a:gd name="T49" fmla="*/ 2257 h 3513"/>
                <a:gd name="T50" fmla="*/ 193 w 1836"/>
                <a:gd name="T51" fmla="*/ 2336 h 3513"/>
                <a:gd name="T52" fmla="*/ 116 w 1836"/>
                <a:gd name="T53" fmla="*/ 2432 h 3513"/>
                <a:gd name="T54" fmla="*/ 58 w 1836"/>
                <a:gd name="T55" fmla="*/ 2540 h 3513"/>
                <a:gd name="T56" fmla="*/ 19 w 1836"/>
                <a:gd name="T57" fmla="*/ 2658 h 3513"/>
                <a:gd name="T58" fmla="*/ 1 w 1836"/>
                <a:gd name="T59" fmla="*/ 2783 h 3513"/>
                <a:gd name="T60" fmla="*/ 9 w 1836"/>
                <a:gd name="T61" fmla="*/ 2922 h 3513"/>
                <a:gd name="T62" fmla="*/ 43 w 1836"/>
                <a:gd name="T63" fmla="*/ 3056 h 3513"/>
                <a:gd name="T64" fmla="*/ 102 w 1836"/>
                <a:gd name="T65" fmla="*/ 3177 h 3513"/>
                <a:gd name="T66" fmla="*/ 182 w 1836"/>
                <a:gd name="T67" fmla="*/ 3285 h 3513"/>
                <a:gd name="T68" fmla="*/ 280 w 1836"/>
                <a:gd name="T69" fmla="*/ 3374 h 3513"/>
                <a:gd name="T70" fmla="*/ 395 w 1836"/>
                <a:gd name="T71" fmla="*/ 3445 h 3513"/>
                <a:gd name="T72" fmla="*/ 522 w 1836"/>
                <a:gd name="T73" fmla="*/ 3492 h 3513"/>
                <a:gd name="T74" fmla="*/ 661 w 1836"/>
                <a:gd name="T75" fmla="*/ 3512 h 3513"/>
                <a:gd name="T76" fmla="*/ 803 w 1836"/>
                <a:gd name="T77" fmla="*/ 3505 h 3513"/>
                <a:gd name="T78" fmla="*/ 936 w 1836"/>
                <a:gd name="T79" fmla="*/ 3471 h 3513"/>
                <a:gd name="T80" fmla="*/ 1058 w 1836"/>
                <a:gd name="T81" fmla="*/ 3413 h 3513"/>
                <a:gd name="T82" fmla="*/ 1165 w 1836"/>
                <a:gd name="T83" fmla="*/ 3332 h 3513"/>
                <a:gd name="T84" fmla="*/ 1255 w 1836"/>
                <a:gd name="T85" fmla="*/ 3233 h 3513"/>
                <a:gd name="T86" fmla="*/ 1324 w 1836"/>
                <a:gd name="T87" fmla="*/ 3118 h 3513"/>
                <a:gd name="T88" fmla="*/ 1371 w 1836"/>
                <a:gd name="T89" fmla="*/ 2991 h 3513"/>
                <a:gd name="T90" fmla="*/ 1392 w 1836"/>
                <a:gd name="T91" fmla="*/ 2853 h 3513"/>
                <a:gd name="T92" fmla="*/ 1390 w 1836"/>
                <a:gd name="T93" fmla="*/ 2744 h 3513"/>
                <a:gd name="T94" fmla="*/ 1373 w 1836"/>
                <a:gd name="T95" fmla="*/ 2650 h 3513"/>
                <a:gd name="T96" fmla="*/ 1345 w 1836"/>
                <a:gd name="T97" fmla="*/ 2560 h 3513"/>
                <a:gd name="T98" fmla="*/ 1305 w 1836"/>
                <a:gd name="T99" fmla="*/ 2477 h 3513"/>
                <a:gd name="T100" fmla="*/ 1255 w 1836"/>
                <a:gd name="T101" fmla="*/ 2401 h 3513"/>
                <a:gd name="T102" fmla="*/ 1196 w 1836"/>
                <a:gd name="T103" fmla="*/ 2331 h 3513"/>
                <a:gd name="T104" fmla="*/ 1128 w 1836"/>
                <a:gd name="T105" fmla="*/ 2270 h 3513"/>
                <a:gd name="T106" fmla="*/ 1053 w 1836"/>
                <a:gd name="T107" fmla="*/ 2218 h 3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6" h="3513">
                  <a:moveTo>
                    <a:pt x="1033" y="2207"/>
                  </a:moveTo>
                  <a:lnTo>
                    <a:pt x="1037" y="2153"/>
                  </a:lnTo>
                  <a:lnTo>
                    <a:pt x="1042" y="2098"/>
                  </a:lnTo>
                  <a:lnTo>
                    <a:pt x="1048" y="2042"/>
                  </a:lnTo>
                  <a:lnTo>
                    <a:pt x="1053" y="1986"/>
                  </a:lnTo>
                  <a:lnTo>
                    <a:pt x="1059" y="1929"/>
                  </a:lnTo>
                  <a:lnTo>
                    <a:pt x="1065" y="1873"/>
                  </a:lnTo>
                  <a:lnTo>
                    <a:pt x="1072" y="1817"/>
                  </a:lnTo>
                  <a:lnTo>
                    <a:pt x="1079" y="1761"/>
                  </a:lnTo>
                  <a:lnTo>
                    <a:pt x="1086" y="1707"/>
                  </a:lnTo>
                  <a:lnTo>
                    <a:pt x="1094" y="1654"/>
                  </a:lnTo>
                  <a:lnTo>
                    <a:pt x="1104" y="1602"/>
                  </a:lnTo>
                  <a:lnTo>
                    <a:pt x="1113" y="1551"/>
                  </a:lnTo>
                  <a:lnTo>
                    <a:pt x="1123" y="1504"/>
                  </a:lnTo>
                  <a:lnTo>
                    <a:pt x="1134" y="1458"/>
                  </a:lnTo>
                  <a:lnTo>
                    <a:pt x="1146" y="1416"/>
                  </a:lnTo>
                  <a:lnTo>
                    <a:pt x="1159" y="1375"/>
                  </a:lnTo>
                  <a:lnTo>
                    <a:pt x="1181" y="1311"/>
                  </a:lnTo>
                  <a:lnTo>
                    <a:pt x="1205" y="1248"/>
                  </a:lnTo>
                  <a:lnTo>
                    <a:pt x="1231" y="1185"/>
                  </a:lnTo>
                  <a:lnTo>
                    <a:pt x="1259" y="1123"/>
                  </a:lnTo>
                  <a:lnTo>
                    <a:pt x="1289" y="1061"/>
                  </a:lnTo>
                  <a:lnTo>
                    <a:pt x="1321" y="999"/>
                  </a:lnTo>
                  <a:lnTo>
                    <a:pt x="1356" y="935"/>
                  </a:lnTo>
                  <a:lnTo>
                    <a:pt x="1395" y="870"/>
                  </a:lnTo>
                  <a:lnTo>
                    <a:pt x="1436" y="804"/>
                  </a:lnTo>
                  <a:lnTo>
                    <a:pt x="1482" y="735"/>
                  </a:lnTo>
                  <a:lnTo>
                    <a:pt x="1529" y="665"/>
                  </a:lnTo>
                  <a:lnTo>
                    <a:pt x="1582" y="591"/>
                  </a:lnTo>
                  <a:lnTo>
                    <a:pt x="1639" y="515"/>
                  </a:lnTo>
                  <a:lnTo>
                    <a:pt x="1699" y="436"/>
                  </a:lnTo>
                  <a:lnTo>
                    <a:pt x="1766" y="352"/>
                  </a:lnTo>
                  <a:lnTo>
                    <a:pt x="1836" y="263"/>
                  </a:lnTo>
                  <a:lnTo>
                    <a:pt x="1809" y="253"/>
                  </a:lnTo>
                  <a:lnTo>
                    <a:pt x="1784" y="241"/>
                  </a:lnTo>
                  <a:lnTo>
                    <a:pt x="1758" y="228"/>
                  </a:lnTo>
                  <a:lnTo>
                    <a:pt x="1735" y="215"/>
                  </a:lnTo>
                  <a:lnTo>
                    <a:pt x="1710" y="200"/>
                  </a:lnTo>
                  <a:lnTo>
                    <a:pt x="1686" y="186"/>
                  </a:lnTo>
                  <a:lnTo>
                    <a:pt x="1663" y="170"/>
                  </a:lnTo>
                  <a:lnTo>
                    <a:pt x="1640" y="154"/>
                  </a:lnTo>
                  <a:lnTo>
                    <a:pt x="1619" y="137"/>
                  </a:lnTo>
                  <a:lnTo>
                    <a:pt x="1597" y="119"/>
                  </a:lnTo>
                  <a:lnTo>
                    <a:pt x="1576" y="101"/>
                  </a:lnTo>
                  <a:lnTo>
                    <a:pt x="1555" y="82"/>
                  </a:lnTo>
                  <a:lnTo>
                    <a:pt x="1536" y="62"/>
                  </a:lnTo>
                  <a:lnTo>
                    <a:pt x="1516" y="42"/>
                  </a:lnTo>
                  <a:lnTo>
                    <a:pt x="1497" y="21"/>
                  </a:lnTo>
                  <a:lnTo>
                    <a:pt x="1480" y="0"/>
                  </a:lnTo>
                  <a:lnTo>
                    <a:pt x="1412" y="84"/>
                  </a:lnTo>
                  <a:lnTo>
                    <a:pt x="1348" y="166"/>
                  </a:lnTo>
                  <a:lnTo>
                    <a:pt x="1287" y="246"/>
                  </a:lnTo>
                  <a:lnTo>
                    <a:pt x="1229" y="324"/>
                  </a:lnTo>
                  <a:lnTo>
                    <a:pt x="1174" y="400"/>
                  </a:lnTo>
                  <a:lnTo>
                    <a:pt x="1122" y="475"/>
                  </a:lnTo>
                  <a:lnTo>
                    <a:pt x="1074" y="550"/>
                  </a:lnTo>
                  <a:lnTo>
                    <a:pt x="1027" y="624"/>
                  </a:lnTo>
                  <a:lnTo>
                    <a:pt x="1004" y="661"/>
                  </a:lnTo>
                  <a:lnTo>
                    <a:pt x="982" y="698"/>
                  </a:lnTo>
                  <a:lnTo>
                    <a:pt x="962" y="734"/>
                  </a:lnTo>
                  <a:lnTo>
                    <a:pt x="941" y="772"/>
                  </a:lnTo>
                  <a:lnTo>
                    <a:pt x="921" y="809"/>
                  </a:lnTo>
                  <a:lnTo>
                    <a:pt x="903" y="845"/>
                  </a:lnTo>
                  <a:lnTo>
                    <a:pt x="884" y="883"/>
                  </a:lnTo>
                  <a:lnTo>
                    <a:pt x="865" y="921"/>
                  </a:lnTo>
                  <a:lnTo>
                    <a:pt x="848" y="958"/>
                  </a:lnTo>
                  <a:lnTo>
                    <a:pt x="831" y="997"/>
                  </a:lnTo>
                  <a:lnTo>
                    <a:pt x="815" y="1035"/>
                  </a:lnTo>
                  <a:lnTo>
                    <a:pt x="798" y="1073"/>
                  </a:lnTo>
                  <a:lnTo>
                    <a:pt x="783" y="1113"/>
                  </a:lnTo>
                  <a:lnTo>
                    <a:pt x="768" y="1152"/>
                  </a:lnTo>
                  <a:lnTo>
                    <a:pt x="753" y="1193"/>
                  </a:lnTo>
                  <a:lnTo>
                    <a:pt x="740" y="1233"/>
                  </a:lnTo>
                  <a:lnTo>
                    <a:pt x="724" y="1281"/>
                  </a:lnTo>
                  <a:lnTo>
                    <a:pt x="711" y="1329"/>
                  </a:lnTo>
                  <a:lnTo>
                    <a:pt x="697" y="1381"/>
                  </a:lnTo>
                  <a:lnTo>
                    <a:pt x="686" y="1434"/>
                  </a:lnTo>
                  <a:lnTo>
                    <a:pt x="675" y="1488"/>
                  </a:lnTo>
                  <a:lnTo>
                    <a:pt x="664" y="1544"/>
                  </a:lnTo>
                  <a:lnTo>
                    <a:pt x="655" y="1602"/>
                  </a:lnTo>
                  <a:lnTo>
                    <a:pt x="647" y="1659"/>
                  </a:lnTo>
                  <a:lnTo>
                    <a:pt x="638" y="1718"/>
                  </a:lnTo>
                  <a:lnTo>
                    <a:pt x="631" y="1777"/>
                  </a:lnTo>
                  <a:lnTo>
                    <a:pt x="624" y="1837"/>
                  </a:lnTo>
                  <a:lnTo>
                    <a:pt x="618" y="1896"/>
                  </a:lnTo>
                  <a:lnTo>
                    <a:pt x="611" y="1955"/>
                  </a:lnTo>
                  <a:lnTo>
                    <a:pt x="606" y="2013"/>
                  </a:lnTo>
                  <a:lnTo>
                    <a:pt x="601" y="2071"/>
                  </a:lnTo>
                  <a:lnTo>
                    <a:pt x="596" y="2128"/>
                  </a:lnTo>
                  <a:lnTo>
                    <a:pt x="565" y="2133"/>
                  </a:lnTo>
                  <a:lnTo>
                    <a:pt x="534" y="2139"/>
                  </a:lnTo>
                  <a:lnTo>
                    <a:pt x="504" y="2148"/>
                  </a:lnTo>
                  <a:lnTo>
                    <a:pt x="474" y="2157"/>
                  </a:lnTo>
                  <a:lnTo>
                    <a:pt x="445" y="2167"/>
                  </a:lnTo>
                  <a:lnTo>
                    <a:pt x="416" y="2180"/>
                  </a:lnTo>
                  <a:lnTo>
                    <a:pt x="388" y="2192"/>
                  </a:lnTo>
                  <a:lnTo>
                    <a:pt x="361" y="2207"/>
                  </a:lnTo>
                  <a:lnTo>
                    <a:pt x="335" y="2222"/>
                  </a:lnTo>
                  <a:lnTo>
                    <a:pt x="309" y="2239"/>
                  </a:lnTo>
                  <a:lnTo>
                    <a:pt x="284" y="2257"/>
                  </a:lnTo>
                  <a:lnTo>
                    <a:pt x="259" y="2275"/>
                  </a:lnTo>
                  <a:lnTo>
                    <a:pt x="236" y="2295"/>
                  </a:lnTo>
                  <a:lnTo>
                    <a:pt x="214" y="2315"/>
                  </a:lnTo>
                  <a:lnTo>
                    <a:pt x="193" y="2336"/>
                  </a:lnTo>
                  <a:lnTo>
                    <a:pt x="172" y="2359"/>
                  </a:lnTo>
                  <a:lnTo>
                    <a:pt x="153" y="2382"/>
                  </a:lnTo>
                  <a:lnTo>
                    <a:pt x="134" y="2407"/>
                  </a:lnTo>
                  <a:lnTo>
                    <a:pt x="116" y="2432"/>
                  </a:lnTo>
                  <a:lnTo>
                    <a:pt x="101" y="2458"/>
                  </a:lnTo>
                  <a:lnTo>
                    <a:pt x="85" y="2484"/>
                  </a:lnTo>
                  <a:lnTo>
                    <a:pt x="71" y="2512"/>
                  </a:lnTo>
                  <a:lnTo>
                    <a:pt x="58" y="2540"/>
                  </a:lnTo>
                  <a:lnTo>
                    <a:pt x="46" y="2568"/>
                  </a:lnTo>
                  <a:lnTo>
                    <a:pt x="35" y="2597"/>
                  </a:lnTo>
                  <a:lnTo>
                    <a:pt x="27" y="2627"/>
                  </a:lnTo>
                  <a:lnTo>
                    <a:pt x="19" y="2658"/>
                  </a:lnTo>
                  <a:lnTo>
                    <a:pt x="13" y="2688"/>
                  </a:lnTo>
                  <a:lnTo>
                    <a:pt x="7" y="2720"/>
                  </a:lnTo>
                  <a:lnTo>
                    <a:pt x="3" y="2751"/>
                  </a:lnTo>
                  <a:lnTo>
                    <a:pt x="1" y="2783"/>
                  </a:lnTo>
                  <a:lnTo>
                    <a:pt x="0" y="2817"/>
                  </a:lnTo>
                  <a:lnTo>
                    <a:pt x="1" y="2853"/>
                  </a:lnTo>
                  <a:lnTo>
                    <a:pt x="4" y="2888"/>
                  </a:lnTo>
                  <a:lnTo>
                    <a:pt x="9" y="2922"/>
                  </a:lnTo>
                  <a:lnTo>
                    <a:pt x="15" y="2957"/>
                  </a:lnTo>
                  <a:lnTo>
                    <a:pt x="23" y="2991"/>
                  </a:lnTo>
                  <a:lnTo>
                    <a:pt x="32" y="3024"/>
                  </a:lnTo>
                  <a:lnTo>
                    <a:pt x="43" y="3056"/>
                  </a:lnTo>
                  <a:lnTo>
                    <a:pt x="55" y="3088"/>
                  </a:lnTo>
                  <a:lnTo>
                    <a:pt x="70" y="3118"/>
                  </a:lnTo>
                  <a:lnTo>
                    <a:pt x="84" y="3148"/>
                  </a:lnTo>
                  <a:lnTo>
                    <a:pt x="102" y="3177"/>
                  </a:lnTo>
                  <a:lnTo>
                    <a:pt x="119" y="3206"/>
                  </a:lnTo>
                  <a:lnTo>
                    <a:pt x="139" y="3233"/>
                  </a:lnTo>
                  <a:lnTo>
                    <a:pt x="160" y="3259"/>
                  </a:lnTo>
                  <a:lnTo>
                    <a:pt x="182" y="3285"/>
                  </a:lnTo>
                  <a:lnTo>
                    <a:pt x="204" y="3309"/>
                  </a:lnTo>
                  <a:lnTo>
                    <a:pt x="229" y="3332"/>
                  </a:lnTo>
                  <a:lnTo>
                    <a:pt x="254" y="3354"/>
                  </a:lnTo>
                  <a:lnTo>
                    <a:pt x="280" y="3374"/>
                  </a:lnTo>
                  <a:lnTo>
                    <a:pt x="308" y="3394"/>
                  </a:lnTo>
                  <a:lnTo>
                    <a:pt x="336" y="3413"/>
                  </a:lnTo>
                  <a:lnTo>
                    <a:pt x="365" y="3429"/>
                  </a:lnTo>
                  <a:lnTo>
                    <a:pt x="395" y="3445"/>
                  </a:lnTo>
                  <a:lnTo>
                    <a:pt x="426" y="3458"/>
                  </a:lnTo>
                  <a:lnTo>
                    <a:pt x="457" y="3471"/>
                  </a:lnTo>
                  <a:lnTo>
                    <a:pt x="489" y="3482"/>
                  </a:lnTo>
                  <a:lnTo>
                    <a:pt x="522" y="3492"/>
                  </a:lnTo>
                  <a:lnTo>
                    <a:pt x="557" y="3499"/>
                  </a:lnTo>
                  <a:lnTo>
                    <a:pt x="591" y="3505"/>
                  </a:lnTo>
                  <a:lnTo>
                    <a:pt x="626" y="3509"/>
                  </a:lnTo>
                  <a:lnTo>
                    <a:pt x="661" y="3512"/>
                  </a:lnTo>
                  <a:lnTo>
                    <a:pt x="696" y="3513"/>
                  </a:lnTo>
                  <a:lnTo>
                    <a:pt x="733" y="3512"/>
                  </a:lnTo>
                  <a:lnTo>
                    <a:pt x="768" y="3509"/>
                  </a:lnTo>
                  <a:lnTo>
                    <a:pt x="803" y="3505"/>
                  </a:lnTo>
                  <a:lnTo>
                    <a:pt x="837" y="3499"/>
                  </a:lnTo>
                  <a:lnTo>
                    <a:pt x="871" y="3492"/>
                  </a:lnTo>
                  <a:lnTo>
                    <a:pt x="904" y="3482"/>
                  </a:lnTo>
                  <a:lnTo>
                    <a:pt x="936" y="3471"/>
                  </a:lnTo>
                  <a:lnTo>
                    <a:pt x="968" y="3458"/>
                  </a:lnTo>
                  <a:lnTo>
                    <a:pt x="999" y="3445"/>
                  </a:lnTo>
                  <a:lnTo>
                    <a:pt x="1029" y="3429"/>
                  </a:lnTo>
                  <a:lnTo>
                    <a:pt x="1058" y="3413"/>
                  </a:lnTo>
                  <a:lnTo>
                    <a:pt x="1086" y="3394"/>
                  </a:lnTo>
                  <a:lnTo>
                    <a:pt x="1113" y="3374"/>
                  </a:lnTo>
                  <a:lnTo>
                    <a:pt x="1140" y="3354"/>
                  </a:lnTo>
                  <a:lnTo>
                    <a:pt x="1165" y="3332"/>
                  </a:lnTo>
                  <a:lnTo>
                    <a:pt x="1189" y="3309"/>
                  </a:lnTo>
                  <a:lnTo>
                    <a:pt x="1212" y="3285"/>
                  </a:lnTo>
                  <a:lnTo>
                    <a:pt x="1234" y="3259"/>
                  </a:lnTo>
                  <a:lnTo>
                    <a:pt x="1255" y="3233"/>
                  </a:lnTo>
                  <a:lnTo>
                    <a:pt x="1275" y="3206"/>
                  </a:lnTo>
                  <a:lnTo>
                    <a:pt x="1292" y="3177"/>
                  </a:lnTo>
                  <a:lnTo>
                    <a:pt x="1309" y="3148"/>
                  </a:lnTo>
                  <a:lnTo>
                    <a:pt x="1324" y="3118"/>
                  </a:lnTo>
                  <a:lnTo>
                    <a:pt x="1338" y="3088"/>
                  </a:lnTo>
                  <a:lnTo>
                    <a:pt x="1350" y="3056"/>
                  </a:lnTo>
                  <a:lnTo>
                    <a:pt x="1362" y="3024"/>
                  </a:lnTo>
                  <a:lnTo>
                    <a:pt x="1371" y="2991"/>
                  </a:lnTo>
                  <a:lnTo>
                    <a:pt x="1379" y="2957"/>
                  </a:lnTo>
                  <a:lnTo>
                    <a:pt x="1385" y="2922"/>
                  </a:lnTo>
                  <a:lnTo>
                    <a:pt x="1390" y="2888"/>
                  </a:lnTo>
                  <a:lnTo>
                    <a:pt x="1392" y="2853"/>
                  </a:lnTo>
                  <a:lnTo>
                    <a:pt x="1393" y="2817"/>
                  </a:lnTo>
                  <a:lnTo>
                    <a:pt x="1393" y="2792"/>
                  </a:lnTo>
                  <a:lnTo>
                    <a:pt x="1392" y="2768"/>
                  </a:lnTo>
                  <a:lnTo>
                    <a:pt x="1390" y="2744"/>
                  </a:lnTo>
                  <a:lnTo>
                    <a:pt x="1386" y="2720"/>
                  </a:lnTo>
                  <a:lnTo>
                    <a:pt x="1382" y="2696"/>
                  </a:lnTo>
                  <a:lnTo>
                    <a:pt x="1378" y="2672"/>
                  </a:lnTo>
                  <a:lnTo>
                    <a:pt x="1373" y="2650"/>
                  </a:lnTo>
                  <a:lnTo>
                    <a:pt x="1367" y="2627"/>
                  </a:lnTo>
                  <a:lnTo>
                    <a:pt x="1361" y="2605"/>
                  </a:lnTo>
                  <a:lnTo>
                    <a:pt x="1352" y="2582"/>
                  </a:lnTo>
                  <a:lnTo>
                    <a:pt x="1345" y="2560"/>
                  </a:lnTo>
                  <a:lnTo>
                    <a:pt x="1336" y="2540"/>
                  </a:lnTo>
                  <a:lnTo>
                    <a:pt x="1326" y="2518"/>
                  </a:lnTo>
                  <a:lnTo>
                    <a:pt x="1316" y="2497"/>
                  </a:lnTo>
                  <a:lnTo>
                    <a:pt x="1305" y="2477"/>
                  </a:lnTo>
                  <a:lnTo>
                    <a:pt x="1293" y="2458"/>
                  </a:lnTo>
                  <a:lnTo>
                    <a:pt x="1281" y="2438"/>
                  </a:lnTo>
                  <a:lnTo>
                    <a:pt x="1268" y="2419"/>
                  </a:lnTo>
                  <a:lnTo>
                    <a:pt x="1255" y="2401"/>
                  </a:lnTo>
                  <a:lnTo>
                    <a:pt x="1241" y="2382"/>
                  </a:lnTo>
                  <a:lnTo>
                    <a:pt x="1227" y="2364"/>
                  </a:lnTo>
                  <a:lnTo>
                    <a:pt x="1211" y="2348"/>
                  </a:lnTo>
                  <a:lnTo>
                    <a:pt x="1196" y="2331"/>
                  </a:lnTo>
                  <a:lnTo>
                    <a:pt x="1180" y="2315"/>
                  </a:lnTo>
                  <a:lnTo>
                    <a:pt x="1163" y="2299"/>
                  </a:lnTo>
                  <a:lnTo>
                    <a:pt x="1146" y="2285"/>
                  </a:lnTo>
                  <a:lnTo>
                    <a:pt x="1128" y="2270"/>
                  </a:lnTo>
                  <a:lnTo>
                    <a:pt x="1110" y="2256"/>
                  </a:lnTo>
                  <a:lnTo>
                    <a:pt x="1091" y="2243"/>
                  </a:lnTo>
                  <a:lnTo>
                    <a:pt x="1073" y="2230"/>
                  </a:lnTo>
                  <a:lnTo>
                    <a:pt x="1053" y="2218"/>
                  </a:lnTo>
                  <a:lnTo>
                    <a:pt x="1033" y="220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37" name="07 14"/>
            <p:cNvSpPr>
              <a:spLocks/>
            </p:cNvSpPr>
            <p:nvPr/>
          </p:nvSpPr>
          <p:spPr bwMode="auto">
            <a:xfrm>
              <a:off x="4911022" y="3559820"/>
              <a:ext cx="138113" cy="138113"/>
            </a:xfrm>
            <a:custGeom>
              <a:avLst/>
              <a:gdLst>
                <a:gd name="T0" fmla="*/ 2 w 697"/>
                <a:gd name="T1" fmla="*/ 313 h 697"/>
                <a:gd name="T2" fmla="*/ 12 w 697"/>
                <a:gd name="T3" fmla="*/ 261 h 697"/>
                <a:gd name="T4" fmla="*/ 28 w 697"/>
                <a:gd name="T5" fmla="*/ 213 h 697"/>
                <a:gd name="T6" fmla="*/ 51 w 697"/>
                <a:gd name="T7" fmla="*/ 168 h 697"/>
                <a:gd name="T8" fmla="*/ 80 w 697"/>
                <a:gd name="T9" fmla="*/ 127 h 697"/>
                <a:gd name="T10" fmla="*/ 114 w 697"/>
                <a:gd name="T11" fmla="*/ 90 h 697"/>
                <a:gd name="T12" fmla="*/ 154 w 697"/>
                <a:gd name="T13" fmla="*/ 59 h 697"/>
                <a:gd name="T14" fmla="*/ 198 w 697"/>
                <a:gd name="T15" fmla="*/ 34 h 697"/>
                <a:gd name="T16" fmla="*/ 245 w 697"/>
                <a:gd name="T17" fmla="*/ 16 h 697"/>
                <a:gd name="T18" fmla="*/ 296 w 697"/>
                <a:gd name="T19" fmla="*/ 4 h 697"/>
                <a:gd name="T20" fmla="*/ 348 w 697"/>
                <a:gd name="T21" fmla="*/ 0 h 697"/>
                <a:gd name="T22" fmla="*/ 401 w 697"/>
                <a:gd name="T23" fmla="*/ 4 h 697"/>
                <a:gd name="T24" fmla="*/ 452 w 697"/>
                <a:gd name="T25" fmla="*/ 16 h 697"/>
                <a:gd name="T26" fmla="*/ 500 w 697"/>
                <a:gd name="T27" fmla="*/ 34 h 697"/>
                <a:gd name="T28" fmla="*/ 543 w 697"/>
                <a:gd name="T29" fmla="*/ 59 h 697"/>
                <a:gd name="T30" fmla="*/ 583 w 697"/>
                <a:gd name="T31" fmla="*/ 90 h 697"/>
                <a:gd name="T32" fmla="*/ 618 w 697"/>
                <a:gd name="T33" fmla="*/ 127 h 697"/>
                <a:gd name="T34" fmla="*/ 647 w 697"/>
                <a:gd name="T35" fmla="*/ 168 h 697"/>
                <a:gd name="T36" fmla="*/ 670 w 697"/>
                <a:gd name="T37" fmla="*/ 213 h 697"/>
                <a:gd name="T38" fmla="*/ 686 w 697"/>
                <a:gd name="T39" fmla="*/ 261 h 697"/>
                <a:gd name="T40" fmla="*/ 696 w 697"/>
                <a:gd name="T41" fmla="*/ 313 h 697"/>
                <a:gd name="T42" fmla="*/ 697 w 697"/>
                <a:gd name="T43" fmla="*/ 366 h 697"/>
                <a:gd name="T44" fmla="*/ 689 w 697"/>
                <a:gd name="T45" fmla="*/ 419 h 697"/>
                <a:gd name="T46" fmla="*/ 676 w 697"/>
                <a:gd name="T47" fmla="*/ 468 h 697"/>
                <a:gd name="T48" fmla="*/ 655 w 697"/>
                <a:gd name="T49" fmla="*/ 514 h 697"/>
                <a:gd name="T50" fmla="*/ 628 w 697"/>
                <a:gd name="T51" fmla="*/ 557 h 697"/>
                <a:gd name="T52" fmla="*/ 595 w 697"/>
                <a:gd name="T53" fmla="*/ 594 h 697"/>
                <a:gd name="T54" fmla="*/ 557 w 697"/>
                <a:gd name="T55" fmla="*/ 627 h 697"/>
                <a:gd name="T56" fmla="*/ 514 w 697"/>
                <a:gd name="T57" fmla="*/ 654 h 697"/>
                <a:gd name="T58" fmla="*/ 469 w 697"/>
                <a:gd name="T59" fmla="*/ 676 h 697"/>
                <a:gd name="T60" fmla="*/ 419 w 697"/>
                <a:gd name="T61" fmla="*/ 690 h 697"/>
                <a:gd name="T62" fmla="*/ 367 w 697"/>
                <a:gd name="T63" fmla="*/ 696 h 697"/>
                <a:gd name="T64" fmla="*/ 313 w 697"/>
                <a:gd name="T65" fmla="*/ 695 h 697"/>
                <a:gd name="T66" fmla="*/ 261 w 697"/>
                <a:gd name="T67" fmla="*/ 686 h 697"/>
                <a:gd name="T68" fmla="*/ 214 w 697"/>
                <a:gd name="T69" fmla="*/ 670 h 697"/>
                <a:gd name="T70" fmla="*/ 168 w 697"/>
                <a:gd name="T71" fmla="*/ 646 h 697"/>
                <a:gd name="T72" fmla="*/ 128 w 697"/>
                <a:gd name="T73" fmla="*/ 617 h 697"/>
                <a:gd name="T74" fmla="*/ 92 w 697"/>
                <a:gd name="T75" fmla="*/ 583 h 697"/>
                <a:gd name="T76" fmla="*/ 60 w 697"/>
                <a:gd name="T77" fmla="*/ 543 h 697"/>
                <a:gd name="T78" fmla="*/ 35 w 697"/>
                <a:gd name="T79" fmla="*/ 500 h 697"/>
                <a:gd name="T80" fmla="*/ 16 w 697"/>
                <a:gd name="T81" fmla="*/ 452 h 697"/>
                <a:gd name="T82" fmla="*/ 4 w 697"/>
                <a:gd name="T83" fmla="*/ 401 h 697"/>
                <a:gd name="T84" fmla="*/ 0 w 697"/>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7" h="697">
                  <a:moveTo>
                    <a:pt x="0" y="349"/>
                  </a:moveTo>
                  <a:lnTo>
                    <a:pt x="1" y="331"/>
                  </a:lnTo>
                  <a:lnTo>
                    <a:pt x="2" y="313"/>
                  </a:lnTo>
                  <a:lnTo>
                    <a:pt x="4" y="296"/>
                  </a:lnTo>
                  <a:lnTo>
                    <a:pt x="8" y="278"/>
                  </a:lnTo>
                  <a:lnTo>
                    <a:pt x="12" y="261"/>
                  </a:lnTo>
                  <a:lnTo>
                    <a:pt x="16" y="245"/>
                  </a:lnTo>
                  <a:lnTo>
                    <a:pt x="22" y="228"/>
                  </a:lnTo>
                  <a:lnTo>
                    <a:pt x="28" y="213"/>
                  </a:lnTo>
                  <a:lnTo>
                    <a:pt x="35" y="197"/>
                  </a:lnTo>
                  <a:lnTo>
                    <a:pt x="43" y="183"/>
                  </a:lnTo>
                  <a:lnTo>
                    <a:pt x="51" y="168"/>
                  </a:lnTo>
                  <a:lnTo>
                    <a:pt x="60" y="154"/>
                  </a:lnTo>
                  <a:lnTo>
                    <a:pt x="70" y="140"/>
                  </a:lnTo>
                  <a:lnTo>
                    <a:pt x="80" y="127"/>
                  </a:lnTo>
                  <a:lnTo>
                    <a:pt x="92" y="114"/>
                  </a:lnTo>
                  <a:lnTo>
                    <a:pt x="103" y="102"/>
                  </a:lnTo>
                  <a:lnTo>
                    <a:pt x="114" y="90"/>
                  </a:lnTo>
                  <a:lnTo>
                    <a:pt x="128" y="80"/>
                  </a:lnTo>
                  <a:lnTo>
                    <a:pt x="140" y="70"/>
                  </a:lnTo>
                  <a:lnTo>
                    <a:pt x="154" y="59"/>
                  </a:lnTo>
                  <a:lnTo>
                    <a:pt x="168" y="51"/>
                  </a:lnTo>
                  <a:lnTo>
                    <a:pt x="183" y="43"/>
                  </a:lnTo>
                  <a:lnTo>
                    <a:pt x="198" y="34"/>
                  </a:lnTo>
                  <a:lnTo>
                    <a:pt x="214" y="27"/>
                  </a:lnTo>
                  <a:lnTo>
                    <a:pt x="229" y="21"/>
                  </a:lnTo>
                  <a:lnTo>
                    <a:pt x="245" y="16"/>
                  </a:lnTo>
                  <a:lnTo>
                    <a:pt x="261" y="11"/>
                  </a:lnTo>
                  <a:lnTo>
                    <a:pt x="279" y="7"/>
                  </a:lnTo>
                  <a:lnTo>
                    <a:pt x="296" y="4"/>
                  </a:lnTo>
                  <a:lnTo>
                    <a:pt x="313" y="2"/>
                  </a:lnTo>
                  <a:lnTo>
                    <a:pt x="331" y="0"/>
                  </a:lnTo>
                  <a:lnTo>
                    <a:pt x="348" y="0"/>
                  </a:lnTo>
                  <a:lnTo>
                    <a:pt x="367" y="0"/>
                  </a:lnTo>
                  <a:lnTo>
                    <a:pt x="385" y="2"/>
                  </a:lnTo>
                  <a:lnTo>
                    <a:pt x="401" y="4"/>
                  </a:lnTo>
                  <a:lnTo>
                    <a:pt x="419" y="7"/>
                  </a:lnTo>
                  <a:lnTo>
                    <a:pt x="435" y="11"/>
                  </a:lnTo>
                  <a:lnTo>
                    <a:pt x="452" y="16"/>
                  </a:lnTo>
                  <a:lnTo>
                    <a:pt x="469" y="21"/>
                  </a:lnTo>
                  <a:lnTo>
                    <a:pt x="484" y="27"/>
                  </a:lnTo>
                  <a:lnTo>
                    <a:pt x="500" y="34"/>
                  </a:lnTo>
                  <a:lnTo>
                    <a:pt x="514" y="43"/>
                  </a:lnTo>
                  <a:lnTo>
                    <a:pt x="530" y="51"/>
                  </a:lnTo>
                  <a:lnTo>
                    <a:pt x="543" y="59"/>
                  </a:lnTo>
                  <a:lnTo>
                    <a:pt x="557" y="70"/>
                  </a:lnTo>
                  <a:lnTo>
                    <a:pt x="570" y="80"/>
                  </a:lnTo>
                  <a:lnTo>
                    <a:pt x="583" y="90"/>
                  </a:lnTo>
                  <a:lnTo>
                    <a:pt x="595" y="102"/>
                  </a:lnTo>
                  <a:lnTo>
                    <a:pt x="606" y="114"/>
                  </a:lnTo>
                  <a:lnTo>
                    <a:pt x="618" y="127"/>
                  </a:lnTo>
                  <a:lnTo>
                    <a:pt x="628" y="140"/>
                  </a:lnTo>
                  <a:lnTo>
                    <a:pt x="638" y="154"/>
                  </a:lnTo>
                  <a:lnTo>
                    <a:pt x="647" y="168"/>
                  </a:lnTo>
                  <a:lnTo>
                    <a:pt x="655" y="183"/>
                  </a:lnTo>
                  <a:lnTo>
                    <a:pt x="662" y="197"/>
                  </a:lnTo>
                  <a:lnTo>
                    <a:pt x="670" y="213"/>
                  </a:lnTo>
                  <a:lnTo>
                    <a:pt x="676" y="228"/>
                  </a:lnTo>
                  <a:lnTo>
                    <a:pt x="681" y="245"/>
                  </a:lnTo>
                  <a:lnTo>
                    <a:pt x="686" y="261"/>
                  </a:lnTo>
                  <a:lnTo>
                    <a:pt x="689" y="278"/>
                  </a:lnTo>
                  <a:lnTo>
                    <a:pt x="692" y="296"/>
                  </a:lnTo>
                  <a:lnTo>
                    <a:pt x="696" y="313"/>
                  </a:lnTo>
                  <a:lnTo>
                    <a:pt x="697" y="331"/>
                  </a:lnTo>
                  <a:lnTo>
                    <a:pt x="697" y="349"/>
                  </a:lnTo>
                  <a:lnTo>
                    <a:pt x="697" y="366"/>
                  </a:lnTo>
                  <a:lnTo>
                    <a:pt x="696" y="384"/>
                  </a:lnTo>
                  <a:lnTo>
                    <a:pt x="692" y="401"/>
                  </a:lnTo>
                  <a:lnTo>
                    <a:pt x="689" y="419"/>
                  </a:lnTo>
                  <a:lnTo>
                    <a:pt x="686" y="436"/>
                  </a:lnTo>
                  <a:lnTo>
                    <a:pt x="681" y="452"/>
                  </a:lnTo>
                  <a:lnTo>
                    <a:pt x="676" y="468"/>
                  </a:lnTo>
                  <a:lnTo>
                    <a:pt x="670" y="484"/>
                  </a:lnTo>
                  <a:lnTo>
                    <a:pt x="662" y="500"/>
                  </a:lnTo>
                  <a:lnTo>
                    <a:pt x="655" y="514"/>
                  </a:lnTo>
                  <a:lnTo>
                    <a:pt x="647" y="529"/>
                  </a:lnTo>
                  <a:lnTo>
                    <a:pt x="638" y="543"/>
                  </a:lnTo>
                  <a:lnTo>
                    <a:pt x="628" y="557"/>
                  </a:lnTo>
                  <a:lnTo>
                    <a:pt x="618" y="570"/>
                  </a:lnTo>
                  <a:lnTo>
                    <a:pt x="606" y="583"/>
                  </a:lnTo>
                  <a:lnTo>
                    <a:pt x="595" y="594"/>
                  </a:lnTo>
                  <a:lnTo>
                    <a:pt x="583" y="607"/>
                  </a:lnTo>
                  <a:lnTo>
                    <a:pt x="570" y="617"/>
                  </a:lnTo>
                  <a:lnTo>
                    <a:pt x="557" y="627"/>
                  </a:lnTo>
                  <a:lnTo>
                    <a:pt x="543" y="638"/>
                  </a:lnTo>
                  <a:lnTo>
                    <a:pt x="530" y="646"/>
                  </a:lnTo>
                  <a:lnTo>
                    <a:pt x="514" y="654"/>
                  </a:lnTo>
                  <a:lnTo>
                    <a:pt x="500" y="663"/>
                  </a:lnTo>
                  <a:lnTo>
                    <a:pt x="484" y="670"/>
                  </a:lnTo>
                  <a:lnTo>
                    <a:pt x="469" y="676"/>
                  </a:lnTo>
                  <a:lnTo>
                    <a:pt x="452" y="681"/>
                  </a:lnTo>
                  <a:lnTo>
                    <a:pt x="435" y="686"/>
                  </a:lnTo>
                  <a:lnTo>
                    <a:pt x="419" y="690"/>
                  </a:lnTo>
                  <a:lnTo>
                    <a:pt x="401" y="693"/>
                  </a:lnTo>
                  <a:lnTo>
                    <a:pt x="385" y="695"/>
                  </a:lnTo>
                  <a:lnTo>
                    <a:pt x="367" y="696"/>
                  </a:lnTo>
                  <a:lnTo>
                    <a:pt x="348" y="697"/>
                  </a:lnTo>
                  <a:lnTo>
                    <a:pt x="331" y="696"/>
                  </a:lnTo>
                  <a:lnTo>
                    <a:pt x="313" y="695"/>
                  </a:lnTo>
                  <a:lnTo>
                    <a:pt x="296" y="693"/>
                  </a:lnTo>
                  <a:lnTo>
                    <a:pt x="279" y="690"/>
                  </a:lnTo>
                  <a:lnTo>
                    <a:pt x="261" y="686"/>
                  </a:lnTo>
                  <a:lnTo>
                    <a:pt x="245" y="681"/>
                  </a:lnTo>
                  <a:lnTo>
                    <a:pt x="229" y="676"/>
                  </a:lnTo>
                  <a:lnTo>
                    <a:pt x="214" y="670"/>
                  </a:lnTo>
                  <a:lnTo>
                    <a:pt x="198" y="663"/>
                  </a:lnTo>
                  <a:lnTo>
                    <a:pt x="183" y="654"/>
                  </a:lnTo>
                  <a:lnTo>
                    <a:pt x="168" y="646"/>
                  </a:lnTo>
                  <a:lnTo>
                    <a:pt x="154" y="638"/>
                  </a:lnTo>
                  <a:lnTo>
                    <a:pt x="140" y="627"/>
                  </a:lnTo>
                  <a:lnTo>
                    <a:pt x="128" y="617"/>
                  </a:lnTo>
                  <a:lnTo>
                    <a:pt x="114" y="607"/>
                  </a:lnTo>
                  <a:lnTo>
                    <a:pt x="103" y="594"/>
                  </a:lnTo>
                  <a:lnTo>
                    <a:pt x="92" y="583"/>
                  </a:lnTo>
                  <a:lnTo>
                    <a:pt x="80" y="570"/>
                  </a:lnTo>
                  <a:lnTo>
                    <a:pt x="70" y="557"/>
                  </a:lnTo>
                  <a:lnTo>
                    <a:pt x="60" y="543"/>
                  </a:lnTo>
                  <a:lnTo>
                    <a:pt x="51" y="529"/>
                  </a:lnTo>
                  <a:lnTo>
                    <a:pt x="43" y="514"/>
                  </a:lnTo>
                  <a:lnTo>
                    <a:pt x="35" y="500"/>
                  </a:lnTo>
                  <a:lnTo>
                    <a:pt x="28" y="484"/>
                  </a:lnTo>
                  <a:lnTo>
                    <a:pt x="22" y="468"/>
                  </a:lnTo>
                  <a:lnTo>
                    <a:pt x="16" y="452"/>
                  </a:lnTo>
                  <a:lnTo>
                    <a:pt x="12" y="436"/>
                  </a:lnTo>
                  <a:lnTo>
                    <a:pt x="8" y="419"/>
                  </a:lnTo>
                  <a:lnTo>
                    <a:pt x="4" y="401"/>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38" name="07 20"/>
            <p:cNvSpPr>
              <a:spLocks/>
            </p:cNvSpPr>
            <p:nvPr/>
          </p:nvSpPr>
          <p:spPr bwMode="auto">
            <a:xfrm>
              <a:off x="4944359" y="3594745"/>
              <a:ext cx="69850" cy="68263"/>
            </a:xfrm>
            <a:custGeom>
              <a:avLst/>
              <a:gdLst>
                <a:gd name="T0" fmla="*/ 1 w 349"/>
                <a:gd name="T1" fmla="*/ 157 h 349"/>
                <a:gd name="T2" fmla="*/ 9 w 349"/>
                <a:gd name="T3" fmla="*/ 123 h 349"/>
                <a:gd name="T4" fmla="*/ 22 w 349"/>
                <a:gd name="T5" fmla="*/ 92 h 349"/>
                <a:gd name="T6" fmla="*/ 41 w 349"/>
                <a:gd name="T7" fmla="*/ 64 h 349"/>
                <a:gd name="T8" fmla="*/ 64 w 349"/>
                <a:gd name="T9" fmla="*/ 40 h 349"/>
                <a:gd name="T10" fmla="*/ 92 w 349"/>
                <a:gd name="T11" fmla="*/ 21 h 349"/>
                <a:gd name="T12" fmla="*/ 123 w 349"/>
                <a:gd name="T13" fmla="*/ 8 h 349"/>
                <a:gd name="T14" fmla="*/ 157 w 349"/>
                <a:gd name="T15" fmla="*/ 1 h 349"/>
                <a:gd name="T16" fmla="*/ 192 w 349"/>
                <a:gd name="T17" fmla="*/ 1 h 349"/>
                <a:gd name="T18" fmla="*/ 226 w 349"/>
                <a:gd name="T19" fmla="*/ 8 h 349"/>
                <a:gd name="T20" fmla="*/ 257 w 349"/>
                <a:gd name="T21" fmla="*/ 21 h 349"/>
                <a:gd name="T22" fmla="*/ 285 w 349"/>
                <a:gd name="T23" fmla="*/ 40 h 349"/>
                <a:gd name="T24" fmla="*/ 309 w 349"/>
                <a:gd name="T25" fmla="*/ 64 h 349"/>
                <a:gd name="T26" fmla="*/ 328 w 349"/>
                <a:gd name="T27" fmla="*/ 92 h 349"/>
                <a:gd name="T28" fmla="*/ 341 w 349"/>
                <a:gd name="T29" fmla="*/ 123 h 349"/>
                <a:gd name="T30" fmla="*/ 347 w 349"/>
                <a:gd name="T31" fmla="*/ 157 h 349"/>
                <a:gd name="T32" fmla="*/ 347 w 349"/>
                <a:gd name="T33" fmla="*/ 192 h 349"/>
                <a:gd name="T34" fmla="*/ 341 w 349"/>
                <a:gd name="T35" fmla="*/ 226 h 349"/>
                <a:gd name="T36" fmla="*/ 328 w 349"/>
                <a:gd name="T37" fmla="*/ 257 h 349"/>
                <a:gd name="T38" fmla="*/ 309 w 349"/>
                <a:gd name="T39" fmla="*/ 285 h 349"/>
                <a:gd name="T40" fmla="*/ 285 w 349"/>
                <a:gd name="T41" fmla="*/ 309 h 349"/>
                <a:gd name="T42" fmla="*/ 257 w 349"/>
                <a:gd name="T43" fmla="*/ 328 h 349"/>
                <a:gd name="T44" fmla="*/ 226 w 349"/>
                <a:gd name="T45" fmla="*/ 340 h 349"/>
                <a:gd name="T46" fmla="*/ 192 w 349"/>
                <a:gd name="T47" fmla="*/ 348 h 349"/>
                <a:gd name="T48" fmla="*/ 157 w 349"/>
                <a:gd name="T49" fmla="*/ 348 h 349"/>
                <a:gd name="T50" fmla="*/ 123 w 349"/>
                <a:gd name="T51" fmla="*/ 340 h 349"/>
                <a:gd name="T52" fmla="*/ 92 w 349"/>
                <a:gd name="T53" fmla="*/ 328 h 349"/>
                <a:gd name="T54" fmla="*/ 64 w 349"/>
                <a:gd name="T55" fmla="*/ 309 h 349"/>
                <a:gd name="T56" fmla="*/ 41 w 349"/>
                <a:gd name="T57" fmla="*/ 285 h 349"/>
                <a:gd name="T58" fmla="*/ 22 w 349"/>
                <a:gd name="T59" fmla="*/ 257 h 349"/>
                <a:gd name="T60" fmla="*/ 9 w 349"/>
                <a:gd name="T61" fmla="*/ 226 h 349"/>
                <a:gd name="T62" fmla="*/ 1 w 349"/>
                <a:gd name="T63" fmla="*/ 19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9" h="349">
                  <a:moveTo>
                    <a:pt x="0" y="175"/>
                  </a:moveTo>
                  <a:lnTo>
                    <a:pt x="1" y="157"/>
                  </a:lnTo>
                  <a:lnTo>
                    <a:pt x="5" y="139"/>
                  </a:lnTo>
                  <a:lnTo>
                    <a:pt x="9" y="123"/>
                  </a:lnTo>
                  <a:lnTo>
                    <a:pt x="15" y="107"/>
                  </a:lnTo>
                  <a:lnTo>
                    <a:pt x="22" y="92"/>
                  </a:lnTo>
                  <a:lnTo>
                    <a:pt x="30" y="77"/>
                  </a:lnTo>
                  <a:lnTo>
                    <a:pt x="41" y="64"/>
                  </a:lnTo>
                  <a:lnTo>
                    <a:pt x="52" y="51"/>
                  </a:lnTo>
                  <a:lnTo>
                    <a:pt x="64" y="40"/>
                  </a:lnTo>
                  <a:lnTo>
                    <a:pt x="77" y="30"/>
                  </a:lnTo>
                  <a:lnTo>
                    <a:pt x="92" y="21"/>
                  </a:lnTo>
                  <a:lnTo>
                    <a:pt x="107" y="14"/>
                  </a:lnTo>
                  <a:lnTo>
                    <a:pt x="123" y="8"/>
                  </a:lnTo>
                  <a:lnTo>
                    <a:pt x="139" y="3"/>
                  </a:lnTo>
                  <a:lnTo>
                    <a:pt x="157" y="1"/>
                  </a:lnTo>
                  <a:lnTo>
                    <a:pt x="174" y="0"/>
                  </a:lnTo>
                  <a:lnTo>
                    <a:pt x="192" y="1"/>
                  </a:lnTo>
                  <a:lnTo>
                    <a:pt x="210" y="3"/>
                  </a:lnTo>
                  <a:lnTo>
                    <a:pt x="226" y="8"/>
                  </a:lnTo>
                  <a:lnTo>
                    <a:pt x="243" y="14"/>
                  </a:lnTo>
                  <a:lnTo>
                    <a:pt x="257" y="21"/>
                  </a:lnTo>
                  <a:lnTo>
                    <a:pt x="272" y="30"/>
                  </a:lnTo>
                  <a:lnTo>
                    <a:pt x="285" y="40"/>
                  </a:lnTo>
                  <a:lnTo>
                    <a:pt x="298" y="51"/>
                  </a:lnTo>
                  <a:lnTo>
                    <a:pt x="309" y="64"/>
                  </a:lnTo>
                  <a:lnTo>
                    <a:pt x="319" y="77"/>
                  </a:lnTo>
                  <a:lnTo>
                    <a:pt x="328" y="92"/>
                  </a:lnTo>
                  <a:lnTo>
                    <a:pt x="335" y="107"/>
                  </a:lnTo>
                  <a:lnTo>
                    <a:pt x="341" y="123"/>
                  </a:lnTo>
                  <a:lnTo>
                    <a:pt x="345" y="139"/>
                  </a:lnTo>
                  <a:lnTo>
                    <a:pt x="347" y="157"/>
                  </a:lnTo>
                  <a:lnTo>
                    <a:pt x="349" y="175"/>
                  </a:lnTo>
                  <a:lnTo>
                    <a:pt x="347" y="192"/>
                  </a:lnTo>
                  <a:lnTo>
                    <a:pt x="345" y="210"/>
                  </a:lnTo>
                  <a:lnTo>
                    <a:pt x="341" y="226"/>
                  </a:lnTo>
                  <a:lnTo>
                    <a:pt x="335" y="242"/>
                  </a:lnTo>
                  <a:lnTo>
                    <a:pt x="328" y="257"/>
                  </a:lnTo>
                  <a:lnTo>
                    <a:pt x="319" y="272"/>
                  </a:lnTo>
                  <a:lnTo>
                    <a:pt x="309" y="285"/>
                  </a:lnTo>
                  <a:lnTo>
                    <a:pt x="298" y="298"/>
                  </a:lnTo>
                  <a:lnTo>
                    <a:pt x="285" y="309"/>
                  </a:lnTo>
                  <a:lnTo>
                    <a:pt x="272" y="319"/>
                  </a:lnTo>
                  <a:lnTo>
                    <a:pt x="257" y="328"/>
                  </a:lnTo>
                  <a:lnTo>
                    <a:pt x="243" y="335"/>
                  </a:lnTo>
                  <a:lnTo>
                    <a:pt x="226" y="340"/>
                  </a:lnTo>
                  <a:lnTo>
                    <a:pt x="210" y="345"/>
                  </a:lnTo>
                  <a:lnTo>
                    <a:pt x="192" y="348"/>
                  </a:lnTo>
                  <a:lnTo>
                    <a:pt x="174" y="349"/>
                  </a:lnTo>
                  <a:lnTo>
                    <a:pt x="157" y="348"/>
                  </a:lnTo>
                  <a:lnTo>
                    <a:pt x="139" y="345"/>
                  </a:lnTo>
                  <a:lnTo>
                    <a:pt x="123" y="340"/>
                  </a:lnTo>
                  <a:lnTo>
                    <a:pt x="107" y="335"/>
                  </a:lnTo>
                  <a:lnTo>
                    <a:pt x="92" y="328"/>
                  </a:lnTo>
                  <a:lnTo>
                    <a:pt x="77" y="319"/>
                  </a:lnTo>
                  <a:lnTo>
                    <a:pt x="64" y="309"/>
                  </a:lnTo>
                  <a:lnTo>
                    <a:pt x="52" y="298"/>
                  </a:lnTo>
                  <a:lnTo>
                    <a:pt x="41" y="285"/>
                  </a:lnTo>
                  <a:lnTo>
                    <a:pt x="30" y="272"/>
                  </a:lnTo>
                  <a:lnTo>
                    <a:pt x="22" y="257"/>
                  </a:lnTo>
                  <a:lnTo>
                    <a:pt x="15" y="242"/>
                  </a:lnTo>
                  <a:lnTo>
                    <a:pt x="9" y="226"/>
                  </a:lnTo>
                  <a:lnTo>
                    <a:pt x="5" y="210"/>
                  </a:lnTo>
                  <a:lnTo>
                    <a:pt x="1" y="192"/>
                  </a:lnTo>
                  <a:lnTo>
                    <a:pt x="0" y="1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grpSp>
        <p:nvGrpSpPr>
          <p:cNvPr id="139" name="7 4"/>
          <p:cNvGrpSpPr/>
          <p:nvPr/>
        </p:nvGrpSpPr>
        <p:grpSpPr>
          <a:xfrm>
            <a:off x="6360935" y="2010042"/>
            <a:ext cx="1026450" cy="992947"/>
            <a:chOff x="4771322" y="1507182"/>
            <a:chExt cx="769938" cy="744538"/>
          </a:xfrm>
        </p:grpSpPr>
        <p:sp>
          <p:nvSpPr>
            <p:cNvPr id="140" name="淘宝店chenying0907 9"/>
            <p:cNvSpPr>
              <a:spLocks/>
            </p:cNvSpPr>
            <p:nvPr/>
          </p:nvSpPr>
          <p:spPr bwMode="auto">
            <a:xfrm>
              <a:off x="4771322" y="1507182"/>
              <a:ext cx="769938" cy="744538"/>
            </a:xfrm>
            <a:custGeom>
              <a:avLst/>
              <a:gdLst>
                <a:gd name="T0" fmla="*/ 3119 w 3879"/>
                <a:gd name="T1" fmla="*/ 2360 h 3751"/>
                <a:gd name="T2" fmla="*/ 2918 w 3879"/>
                <a:gd name="T3" fmla="*/ 2035 h 3751"/>
                <a:gd name="T4" fmla="*/ 2638 w 3879"/>
                <a:gd name="T5" fmla="*/ 1624 h 3751"/>
                <a:gd name="T6" fmla="*/ 2314 w 3879"/>
                <a:gd name="T7" fmla="*/ 1250 h 3751"/>
                <a:gd name="T8" fmla="*/ 1950 w 3879"/>
                <a:gd name="T9" fmla="*/ 913 h 3751"/>
                <a:gd name="T10" fmla="*/ 1551 w 3879"/>
                <a:gd name="T11" fmla="*/ 619 h 3751"/>
                <a:gd name="T12" fmla="*/ 1118 w 3879"/>
                <a:gd name="T13" fmla="*/ 371 h 3751"/>
                <a:gd name="T14" fmla="*/ 657 w 3879"/>
                <a:gd name="T15" fmla="*/ 173 h 3751"/>
                <a:gd name="T16" fmla="*/ 171 w 3879"/>
                <a:gd name="T17" fmla="*/ 28 h 3751"/>
                <a:gd name="T18" fmla="*/ 56 w 3879"/>
                <a:gd name="T19" fmla="*/ 100 h 3751"/>
                <a:gd name="T20" fmla="*/ 49 w 3879"/>
                <a:gd name="T21" fmla="*/ 254 h 3751"/>
                <a:gd name="T22" fmla="*/ 13 w 3879"/>
                <a:gd name="T23" fmla="*/ 407 h 3751"/>
                <a:gd name="T24" fmla="*/ 328 w 3879"/>
                <a:gd name="T25" fmla="*/ 529 h 3751"/>
                <a:gd name="T26" fmla="*/ 747 w 3879"/>
                <a:gd name="T27" fmla="*/ 686 h 3751"/>
                <a:gd name="T28" fmla="*/ 1142 w 3879"/>
                <a:gd name="T29" fmla="*/ 887 h 3751"/>
                <a:gd name="T30" fmla="*/ 1510 w 3879"/>
                <a:gd name="T31" fmla="*/ 1130 h 3751"/>
                <a:gd name="T32" fmla="*/ 1847 w 3879"/>
                <a:gd name="T33" fmla="*/ 1411 h 3751"/>
                <a:gd name="T34" fmla="*/ 2152 w 3879"/>
                <a:gd name="T35" fmla="*/ 1728 h 3751"/>
                <a:gd name="T36" fmla="*/ 2419 w 3879"/>
                <a:gd name="T37" fmla="*/ 2077 h 3751"/>
                <a:gd name="T38" fmla="*/ 2648 w 3879"/>
                <a:gd name="T39" fmla="*/ 2455 h 3751"/>
                <a:gd name="T40" fmla="*/ 2631 w 3879"/>
                <a:gd name="T41" fmla="*/ 2630 h 3751"/>
                <a:gd name="T42" fmla="*/ 2558 w 3879"/>
                <a:gd name="T43" fmla="*/ 2746 h 3751"/>
                <a:gd name="T44" fmla="*/ 2509 w 3879"/>
                <a:gd name="T45" fmla="*/ 2877 h 3751"/>
                <a:gd name="T46" fmla="*/ 2488 w 3879"/>
                <a:gd name="T47" fmla="*/ 3017 h 3751"/>
                <a:gd name="T48" fmla="*/ 2495 w 3879"/>
                <a:gd name="T49" fmla="*/ 3160 h 3751"/>
                <a:gd name="T50" fmla="*/ 2529 w 3879"/>
                <a:gd name="T51" fmla="*/ 3294 h 3751"/>
                <a:gd name="T52" fmla="*/ 2587 w 3879"/>
                <a:gd name="T53" fmla="*/ 3415 h 3751"/>
                <a:gd name="T54" fmla="*/ 2668 w 3879"/>
                <a:gd name="T55" fmla="*/ 3523 h 3751"/>
                <a:gd name="T56" fmla="*/ 2766 w 3879"/>
                <a:gd name="T57" fmla="*/ 3612 h 3751"/>
                <a:gd name="T58" fmla="*/ 2881 w 3879"/>
                <a:gd name="T59" fmla="*/ 3681 h 3751"/>
                <a:gd name="T60" fmla="*/ 3009 w 3879"/>
                <a:gd name="T61" fmla="*/ 3729 h 3751"/>
                <a:gd name="T62" fmla="*/ 3148 w 3879"/>
                <a:gd name="T63" fmla="*/ 3750 h 3751"/>
                <a:gd name="T64" fmla="*/ 3288 w 3879"/>
                <a:gd name="T65" fmla="*/ 3743 h 3751"/>
                <a:gd name="T66" fmla="*/ 3422 w 3879"/>
                <a:gd name="T67" fmla="*/ 3708 h 3751"/>
                <a:gd name="T68" fmla="*/ 3544 w 3879"/>
                <a:gd name="T69" fmla="*/ 3649 h 3751"/>
                <a:gd name="T70" fmla="*/ 3651 w 3879"/>
                <a:gd name="T71" fmla="*/ 3569 h 3751"/>
                <a:gd name="T72" fmla="*/ 3741 w 3879"/>
                <a:gd name="T73" fmla="*/ 3471 h 3751"/>
                <a:gd name="T74" fmla="*/ 3811 w 3879"/>
                <a:gd name="T75" fmla="*/ 3356 h 3751"/>
                <a:gd name="T76" fmla="*/ 3857 w 3879"/>
                <a:gd name="T77" fmla="*/ 3228 h 3751"/>
                <a:gd name="T78" fmla="*/ 3878 w 3879"/>
                <a:gd name="T79" fmla="*/ 3089 h 3751"/>
                <a:gd name="T80" fmla="*/ 3871 w 3879"/>
                <a:gd name="T81" fmla="*/ 2947 h 3751"/>
                <a:gd name="T82" fmla="*/ 3837 w 3879"/>
                <a:gd name="T83" fmla="*/ 2815 h 3751"/>
                <a:gd name="T84" fmla="*/ 3779 w 3879"/>
                <a:gd name="T85" fmla="*/ 2692 h 3751"/>
                <a:gd name="T86" fmla="*/ 3698 w 3879"/>
                <a:gd name="T87" fmla="*/ 2585 h 3751"/>
                <a:gd name="T88" fmla="*/ 3599 w 3879"/>
                <a:gd name="T89" fmla="*/ 2495 h 3751"/>
                <a:gd name="T90" fmla="*/ 3484 w 3879"/>
                <a:gd name="T91" fmla="*/ 2426 h 3751"/>
                <a:gd name="T92" fmla="*/ 3357 w 3879"/>
                <a:gd name="T93" fmla="*/ 2379 h 3751"/>
                <a:gd name="T94" fmla="*/ 3219 w 3879"/>
                <a:gd name="T95" fmla="*/ 2358 h 3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79" h="3751">
                  <a:moveTo>
                    <a:pt x="3183" y="2357"/>
                  </a:moveTo>
                  <a:lnTo>
                    <a:pt x="3161" y="2357"/>
                  </a:lnTo>
                  <a:lnTo>
                    <a:pt x="3140" y="2358"/>
                  </a:lnTo>
                  <a:lnTo>
                    <a:pt x="3119" y="2360"/>
                  </a:lnTo>
                  <a:lnTo>
                    <a:pt x="3098" y="2362"/>
                  </a:lnTo>
                  <a:lnTo>
                    <a:pt x="3041" y="2251"/>
                  </a:lnTo>
                  <a:lnTo>
                    <a:pt x="2981" y="2141"/>
                  </a:lnTo>
                  <a:lnTo>
                    <a:pt x="2918" y="2035"/>
                  </a:lnTo>
                  <a:lnTo>
                    <a:pt x="2852" y="1929"/>
                  </a:lnTo>
                  <a:lnTo>
                    <a:pt x="2784" y="1825"/>
                  </a:lnTo>
                  <a:lnTo>
                    <a:pt x="2711" y="1724"/>
                  </a:lnTo>
                  <a:lnTo>
                    <a:pt x="2638" y="1624"/>
                  </a:lnTo>
                  <a:lnTo>
                    <a:pt x="2560" y="1528"/>
                  </a:lnTo>
                  <a:lnTo>
                    <a:pt x="2480" y="1432"/>
                  </a:lnTo>
                  <a:lnTo>
                    <a:pt x="2398" y="1340"/>
                  </a:lnTo>
                  <a:lnTo>
                    <a:pt x="2314" y="1250"/>
                  </a:lnTo>
                  <a:lnTo>
                    <a:pt x="2226" y="1162"/>
                  </a:lnTo>
                  <a:lnTo>
                    <a:pt x="2136" y="1076"/>
                  </a:lnTo>
                  <a:lnTo>
                    <a:pt x="2044" y="994"/>
                  </a:lnTo>
                  <a:lnTo>
                    <a:pt x="1950" y="913"/>
                  </a:lnTo>
                  <a:lnTo>
                    <a:pt x="1854" y="836"/>
                  </a:lnTo>
                  <a:lnTo>
                    <a:pt x="1755" y="760"/>
                  </a:lnTo>
                  <a:lnTo>
                    <a:pt x="1654" y="689"/>
                  </a:lnTo>
                  <a:lnTo>
                    <a:pt x="1551" y="619"/>
                  </a:lnTo>
                  <a:lnTo>
                    <a:pt x="1445" y="553"/>
                  </a:lnTo>
                  <a:lnTo>
                    <a:pt x="1339" y="490"/>
                  </a:lnTo>
                  <a:lnTo>
                    <a:pt x="1229" y="428"/>
                  </a:lnTo>
                  <a:lnTo>
                    <a:pt x="1118" y="371"/>
                  </a:lnTo>
                  <a:lnTo>
                    <a:pt x="1006" y="317"/>
                  </a:lnTo>
                  <a:lnTo>
                    <a:pt x="891" y="266"/>
                  </a:lnTo>
                  <a:lnTo>
                    <a:pt x="775" y="218"/>
                  </a:lnTo>
                  <a:lnTo>
                    <a:pt x="657" y="173"/>
                  </a:lnTo>
                  <a:lnTo>
                    <a:pt x="538" y="132"/>
                  </a:lnTo>
                  <a:lnTo>
                    <a:pt x="418" y="93"/>
                  </a:lnTo>
                  <a:lnTo>
                    <a:pt x="294" y="59"/>
                  </a:lnTo>
                  <a:lnTo>
                    <a:pt x="171" y="28"/>
                  </a:lnTo>
                  <a:lnTo>
                    <a:pt x="46" y="0"/>
                  </a:lnTo>
                  <a:lnTo>
                    <a:pt x="51" y="33"/>
                  </a:lnTo>
                  <a:lnTo>
                    <a:pt x="54" y="66"/>
                  </a:lnTo>
                  <a:lnTo>
                    <a:pt x="56" y="100"/>
                  </a:lnTo>
                  <a:lnTo>
                    <a:pt x="57" y="134"/>
                  </a:lnTo>
                  <a:lnTo>
                    <a:pt x="56" y="174"/>
                  </a:lnTo>
                  <a:lnTo>
                    <a:pt x="53" y="215"/>
                  </a:lnTo>
                  <a:lnTo>
                    <a:pt x="49" y="254"/>
                  </a:lnTo>
                  <a:lnTo>
                    <a:pt x="42" y="294"/>
                  </a:lnTo>
                  <a:lnTo>
                    <a:pt x="34" y="332"/>
                  </a:lnTo>
                  <a:lnTo>
                    <a:pt x="25" y="369"/>
                  </a:lnTo>
                  <a:lnTo>
                    <a:pt x="13" y="407"/>
                  </a:lnTo>
                  <a:lnTo>
                    <a:pt x="0" y="443"/>
                  </a:lnTo>
                  <a:lnTo>
                    <a:pt x="111" y="469"/>
                  </a:lnTo>
                  <a:lnTo>
                    <a:pt x="221" y="498"/>
                  </a:lnTo>
                  <a:lnTo>
                    <a:pt x="328" y="529"/>
                  </a:lnTo>
                  <a:lnTo>
                    <a:pt x="435" y="564"/>
                  </a:lnTo>
                  <a:lnTo>
                    <a:pt x="541" y="602"/>
                  </a:lnTo>
                  <a:lnTo>
                    <a:pt x="644" y="642"/>
                  </a:lnTo>
                  <a:lnTo>
                    <a:pt x="747" y="686"/>
                  </a:lnTo>
                  <a:lnTo>
                    <a:pt x="849" y="732"/>
                  </a:lnTo>
                  <a:lnTo>
                    <a:pt x="948" y="781"/>
                  </a:lnTo>
                  <a:lnTo>
                    <a:pt x="1045" y="833"/>
                  </a:lnTo>
                  <a:lnTo>
                    <a:pt x="1142" y="887"/>
                  </a:lnTo>
                  <a:lnTo>
                    <a:pt x="1237" y="944"/>
                  </a:lnTo>
                  <a:lnTo>
                    <a:pt x="1329" y="1004"/>
                  </a:lnTo>
                  <a:lnTo>
                    <a:pt x="1420" y="1065"/>
                  </a:lnTo>
                  <a:lnTo>
                    <a:pt x="1510" y="1130"/>
                  </a:lnTo>
                  <a:lnTo>
                    <a:pt x="1598" y="1197"/>
                  </a:lnTo>
                  <a:lnTo>
                    <a:pt x="1683" y="1266"/>
                  </a:lnTo>
                  <a:lnTo>
                    <a:pt x="1766" y="1338"/>
                  </a:lnTo>
                  <a:lnTo>
                    <a:pt x="1847" y="1411"/>
                  </a:lnTo>
                  <a:lnTo>
                    <a:pt x="1927" y="1487"/>
                  </a:lnTo>
                  <a:lnTo>
                    <a:pt x="2004" y="1565"/>
                  </a:lnTo>
                  <a:lnTo>
                    <a:pt x="2079" y="1646"/>
                  </a:lnTo>
                  <a:lnTo>
                    <a:pt x="2152" y="1728"/>
                  </a:lnTo>
                  <a:lnTo>
                    <a:pt x="2222" y="1813"/>
                  </a:lnTo>
                  <a:lnTo>
                    <a:pt x="2291" y="1899"/>
                  </a:lnTo>
                  <a:lnTo>
                    <a:pt x="2356" y="1987"/>
                  </a:lnTo>
                  <a:lnTo>
                    <a:pt x="2419" y="2077"/>
                  </a:lnTo>
                  <a:lnTo>
                    <a:pt x="2480" y="2168"/>
                  </a:lnTo>
                  <a:lnTo>
                    <a:pt x="2539" y="2263"/>
                  </a:lnTo>
                  <a:lnTo>
                    <a:pt x="2595" y="2358"/>
                  </a:lnTo>
                  <a:lnTo>
                    <a:pt x="2648" y="2455"/>
                  </a:lnTo>
                  <a:lnTo>
                    <a:pt x="2699" y="2553"/>
                  </a:lnTo>
                  <a:lnTo>
                    <a:pt x="2675" y="2578"/>
                  </a:lnTo>
                  <a:lnTo>
                    <a:pt x="2652" y="2603"/>
                  </a:lnTo>
                  <a:lnTo>
                    <a:pt x="2631" y="2630"/>
                  </a:lnTo>
                  <a:lnTo>
                    <a:pt x="2611" y="2658"/>
                  </a:lnTo>
                  <a:lnTo>
                    <a:pt x="2591" y="2686"/>
                  </a:lnTo>
                  <a:lnTo>
                    <a:pt x="2575" y="2716"/>
                  </a:lnTo>
                  <a:lnTo>
                    <a:pt x="2558" y="2746"/>
                  </a:lnTo>
                  <a:lnTo>
                    <a:pt x="2544" y="2777"/>
                  </a:lnTo>
                  <a:lnTo>
                    <a:pt x="2531" y="2809"/>
                  </a:lnTo>
                  <a:lnTo>
                    <a:pt x="2520" y="2843"/>
                  </a:lnTo>
                  <a:lnTo>
                    <a:pt x="2509" y="2877"/>
                  </a:lnTo>
                  <a:lnTo>
                    <a:pt x="2501" y="2911"/>
                  </a:lnTo>
                  <a:lnTo>
                    <a:pt x="2495" y="2945"/>
                  </a:lnTo>
                  <a:lnTo>
                    <a:pt x="2491" y="2981"/>
                  </a:lnTo>
                  <a:lnTo>
                    <a:pt x="2488" y="3017"/>
                  </a:lnTo>
                  <a:lnTo>
                    <a:pt x="2487" y="3054"/>
                  </a:lnTo>
                  <a:lnTo>
                    <a:pt x="2488" y="3089"/>
                  </a:lnTo>
                  <a:lnTo>
                    <a:pt x="2491" y="3125"/>
                  </a:lnTo>
                  <a:lnTo>
                    <a:pt x="2495" y="3160"/>
                  </a:lnTo>
                  <a:lnTo>
                    <a:pt x="2501" y="3194"/>
                  </a:lnTo>
                  <a:lnTo>
                    <a:pt x="2508" y="3228"/>
                  </a:lnTo>
                  <a:lnTo>
                    <a:pt x="2518" y="3261"/>
                  </a:lnTo>
                  <a:lnTo>
                    <a:pt x="2529" y="3294"/>
                  </a:lnTo>
                  <a:lnTo>
                    <a:pt x="2541" y="3325"/>
                  </a:lnTo>
                  <a:lnTo>
                    <a:pt x="2555" y="3356"/>
                  </a:lnTo>
                  <a:lnTo>
                    <a:pt x="2570" y="3386"/>
                  </a:lnTo>
                  <a:lnTo>
                    <a:pt x="2587" y="3415"/>
                  </a:lnTo>
                  <a:lnTo>
                    <a:pt x="2606" y="3443"/>
                  </a:lnTo>
                  <a:lnTo>
                    <a:pt x="2625" y="3471"/>
                  </a:lnTo>
                  <a:lnTo>
                    <a:pt x="2646" y="3497"/>
                  </a:lnTo>
                  <a:lnTo>
                    <a:pt x="2668" y="3523"/>
                  </a:lnTo>
                  <a:lnTo>
                    <a:pt x="2691" y="3547"/>
                  </a:lnTo>
                  <a:lnTo>
                    <a:pt x="2714" y="3569"/>
                  </a:lnTo>
                  <a:lnTo>
                    <a:pt x="2740" y="3591"/>
                  </a:lnTo>
                  <a:lnTo>
                    <a:pt x="2766" y="3612"/>
                  </a:lnTo>
                  <a:lnTo>
                    <a:pt x="2793" y="3632"/>
                  </a:lnTo>
                  <a:lnTo>
                    <a:pt x="2822" y="3649"/>
                  </a:lnTo>
                  <a:lnTo>
                    <a:pt x="2851" y="3667"/>
                  </a:lnTo>
                  <a:lnTo>
                    <a:pt x="2881" y="3681"/>
                  </a:lnTo>
                  <a:lnTo>
                    <a:pt x="2912" y="3696"/>
                  </a:lnTo>
                  <a:lnTo>
                    <a:pt x="2943" y="3708"/>
                  </a:lnTo>
                  <a:lnTo>
                    <a:pt x="2976" y="3719"/>
                  </a:lnTo>
                  <a:lnTo>
                    <a:pt x="3009" y="3729"/>
                  </a:lnTo>
                  <a:lnTo>
                    <a:pt x="3043" y="3736"/>
                  </a:lnTo>
                  <a:lnTo>
                    <a:pt x="3077" y="3743"/>
                  </a:lnTo>
                  <a:lnTo>
                    <a:pt x="3111" y="3747"/>
                  </a:lnTo>
                  <a:lnTo>
                    <a:pt x="3148" y="3750"/>
                  </a:lnTo>
                  <a:lnTo>
                    <a:pt x="3183" y="3751"/>
                  </a:lnTo>
                  <a:lnTo>
                    <a:pt x="3219" y="3750"/>
                  </a:lnTo>
                  <a:lnTo>
                    <a:pt x="3254" y="3747"/>
                  </a:lnTo>
                  <a:lnTo>
                    <a:pt x="3288" y="3743"/>
                  </a:lnTo>
                  <a:lnTo>
                    <a:pt x="3324" y="3736"/>
                  </a:lnTo>
                  <a:lnTo>
                    <a:pt x="3357" y="3729"/>
                  </a:lnTo>
                  <a:lnTo>
                    <a:pt x="3390" y="3719"/>
                  </a:lnTo>
                  <a:lnTo>
                    <a:pt x="3422" y="3708"/>
                  </a:lnTo>
                  <a:lnTo>
                    <a:pt x="3454" y="3696"/>
                  </a:lnTo>
                  <a:lnTo>
                    <a:pt x="3484" y="3681"/>
                  </a:lnTo>
                  <a:lnTo>
                    <a:pt x="3514" y="3667"/>
                  </a:lnTo>
                  <a:lnTo>
                    <a:pt x="3544" y="3649"/>
                  </a:lnTo>
                  <a:lnTo>
                    <a:pt x="3572" y="3632"/>
                  </a:lnTo>
                  <a:lnTo>
                    <a:pt x="3599" y="3612"/>
                  </a:lnTo>
                  <a:lnTo>
                    <a:pt x="3626" y="3591"/>
                  </a:lnTo>
                  <a:lnTo>
                    <a:pt x="3651" y="3569"/>
                  </a:lnTo>
                  <a:lnTo>
                    <a:pt x="3675" y="3547"/>
                  </a:lnTo>
                  <a:lnTo>
                    <a:pt x="3698" y="3523"/>
                  </a:lnTo>
                  <a:lnTo>
                    <a:pt x="3720" y="3497"/>
                  </a:lnTo>
                  <a:lnTo>
                    <a:pt x="3741" y="3471"/>
                  </a:lnTo>
                  <a:lnTo>
                    <a:pt x="3760" y="3443"/>
                  </a:lnTo>
                  <a:lnTo>
                    <a:pt x="3779" y="3415"/>
                  </a:lnTo>
                  <a:lnTo>
                    <a:pt x="3795" y="3386"/>
                  </a:lnTo>
                  <a:lnTo>
                    <a:pt x="3811" y="3356"/>
                  </a:lnTo>
                  <a:lnTo>
                    <a:pt x="3824" y="3325"/>
                  </a:lnTo>
                  <a:lnTo>
                    <a:pt x="3837" y="3294"/>
                  </a:lnTo>
                  <a:lnTo>
                    <a:pt x="3848" y="3261"/>
                  </a:lnTo>
                  <a:lnTo>
                    <a:pt x="3857" y="3228"/>
                  </a:lnTo>
                  <a:lnTo>
                    <a:pt x="3864" y="3194"/>
                  </a:lnTo>
                  <a:lnTo>
                    <a:pt x="3871" y="3160"/>
                  </a:lnTo>
                  <a:lnTo>
                    <a:pt x="3876" y="3125"/>
                  </a:lnTo>
                  <a:lnTo>
                    <a:pt x="3878" y="3089"/>
                  </a:lnTo>
                  <a:lnTo>
                    <a:pt x="3879" y="3054"/>
                  </a:lnTo>
                  <a:lnTo>
                    <a:pt x="3878" y="3018"/>
                  </a:lnTo>
                  <a:lnTo>
                    <a:pt x="3876" y="2983"/>
                  </a:lnTo>
                  <a:lnTo>
                    <a:pt x="3871" y="2947"/>
                  </a:lnTo>
                  <a:lnTo>
                    <a:pt x="3864" y="2913"/>
                  </a:lnTo>
                  <a:lnTo>
                    <a:pt x="3857" y="2880"/>
                  </a:lnTo>
                  <a:lnTo>
                    <a:pt x="3848" y="2847"/>
                  </a:lnTo>
                  <a:lnTo>
                    <a:pt x="3837" y="2815"/>
                  </a:lnTo>
                  <a:lnTo>
                    <a:pt x="3824" y="2782"/>
                  </a:lnTo>
                  <a:lnTo>
                    <a:pt x="3811" y="2751"/>
                  </a:lnTo>
                  <a:lnTo>
                    <a:pt x="3795" y="2721"/>
                  </a:lnTo>
                  <a:lnTo>
                    <a:pt x="3779" y="2692"/>
                  </a:lnTo>
                  <a:lnTo>
                    <a:pt x="3760" y="2664"/>
                  </a:lnTo>
                  <a:lnTo>
                    <a:pt x="3741" y="2637"/>
                  </a:lnTo>
                  <a:lnTo>
                    <a:pt x="3720" y="2610"/>
                  </a:lnTo>
                  <a:lnTo>
                    <a:pt x="3698" y="2585"/>
                  </a:lnTo>
                  <a:lnTo>
                    <a:pt x="3675" y="2561"/>
                  </a:lnTo>
                  <a:lnTo>
                    <a:pt x="3651" y="2538"/>
                  </a:lnTo>
                  <a:lnTo>
                    <a:pt x="3626" y="2516"/>
                  </a:lnTo>
                  <a:lnTo>
                    <a:pt x="3599" y="2495"/>
                  </a:lnTo>
                  <a:lnTo>
                    <a:pt x="3572" y="2475"/>
                  </a:lnTo>
                  <a:lnTo>
                    <a:pt x="3544" y="2458"/>
                  </a:lnTo>
                  <a:lnTo>
                    <a:pt x="3514" y="2441"/>
                  </a:lnTo>
                  <a:lnTo>
                    <a:pt x="3484" y="2426"/>
                  </a:lnTo>
                  <a:lnTo>
                    <a:pt x="3454" y="2412"/>
                  </a:lnTo>
                  <a:lnTo>
                    <a:pt x="3422" y="2400"/>
                  </a:lnTo>
                  <a:lnTo>
                    <a:pt x="3390" y="2388"/>
                  </a:lnTo>
                  <a:lnTo>
                    <a:pt x="3357" y="2379"/>
                  </a:lnTo>
                  <a:lnTo>
                    <a:pt x="3324" y="2371"/>
                  </a:lnTo>
                  <a:lnTo>
                    <a:pt x="3288" y="2364"/>
                  </a:lnTo>
                  <a:lnTo>
                    <a:pt x="3254" y="2360"/>
                  </a:lnTo>
                  <a:lnTo>
                    <a:pt x="3219" y="2358"/>
                  </a:lnTo>
                  <a:lnTo>
                    <a:pt x="3183" y="2357"/>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41" name="淘宝店chenying0907 15"/>
            <p:cNvSpPr>
              <a:spLocks/>
            </p:cNvSpPr>
            <p:nvPr/>
          </p:nvSpPr>
          <p:spPr bwMode="auto">
            <a:xfrm>
              <a:off x="5333297" y="2045345"/>
              <a:ext cx="138113" cy="138113"/>
            </a:xfrm>
            <a:custGeom>
              <a:avLst/>
              <a:gdLst>
                <a:gd name="T0" fmla="*/ 2 w 696"/>
                <a:gd name="T1" fmla="*/ 312 h 696"/>
                <a:gd name="T2" fmla="*/ 11 w 696"/>
                <a:gd name="T3" fmla="*/ 261 h 696"/>
                <a:gd name="T4" fmla="*/ 28 w 696"/>
                <a:gd name="T5" fmla="*/ 212 h 696"/>
                <a:gd name="T6" fmla="*/ 50 w 696"/>
                <a:gd name="T7" fmla="*/ 167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5 w 696"/>
                <a:gd name="T35" fmla="*/ 167 h 696"/>
                <a:gd name="T36" fmla="*/ 669 w 696"/>
                <a:gd name="T37" fmla="*/ 212 h 696"/>
                <a:gd name="T38" fmla="*/ 684 w 696"/>
                <a:gd name="T39" fmla="*/ 261 h 696"/>
                <a:gd name="T40" fmla="*/ 694 w 696"/>
                <a:gd name="T41" fmla="*/ 312 h 696"/>
                <a:gd name="T42" fmla="*/ 696 w 696"/>
                <a:gd name="T43" fmla="*/ 366 h 696"/>
                <a:gd name="T44" fmla="*/ 689 w 696"/>
                <a:gd name="T45" fmla="*/ 418 h 696"/>
                <a:gd name="T46" fmla="*/ 675 w 696"/>
                <a:gd name="T47" fmla="*/ 467 h 696"/>
                <a:gd name="T48" fmla="*/ 653 w 696"/>
                <a:gd name="T49" fmla="*/ 514 h 696"/>
                <a:gd name="T50" fmla="*/ 626 w 696"/>
                <a:gd name="T51" fmla="*/ 556 h 696"/>
                <a:gd name="T52" fmla="*/ 594 w 696"/>
                <a:gd name="T53" fmla="*/ 594 h 696"/>
                <a:gd name="T54" fmla="*/ 556 w 696"/>
                <a:gd name="T55" fmla="*/ 627 h 696"/>
                <a:gd name="T56" fmla="*/ 514 w 696"/>
                <a:gd name="T57" fmla="*/ 654 h 696"/>
                <a:gd name="T58" fmla="*/ 468 w 696"/>
                <a:gd name="T59" fmla="*/ 675 h 696"/>
                <a:gd name="T60" fmla="*/ 418 w 696"/>
                <a:gd name="T61" fmla="*/ 689 h 696"/>
                <a:gd name="T62" fmla="*/ 365 w 696"/>
                <a:gd name="T63" fmla="*/ 695 h 696"/>
                <a:gd name="T64" fmla="*/ 313 w 696"/>
                <a:gd name="T65" fmla="*/ 694 h 696"/>
                <a:gd name="T66" fmla="*/ 261 w 696"/>
                <a:gd name="T67" fmla="*/ 685 h 696"/>
                <a:gd name="T68" fmla="*/ 212 w 696"/>
                <a:gd name="T69" fmla="*/ 668 h 696"/>
                <a:gd name="T70" fmla="*/ 167 w 696"/>
                <a:gd name="T71" fmla="*/ 646 h 696"/>
                <a:gd name="T72" fmla="*/ 126 w 696"/>
                <a:gd name="T73" fmla="*/ 617 h 696"/>
                <a:gd name="T74" fmla="*/ 90 w 696"/>
                <a:gd name="T75" fmla="*/ 582 h 696"/>
                <a:gd name="T76" fmla="*/ 59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29"/>
                  </a:lnTo>
                  <a:lnTo>
                    <a:pt x="2" y="312"/>
                  </a:lnTo>
                  <a:lnTo>
                    <a:pt x="4" y="295"/>
                  </a:lnTo>
                  <a:lnTo>
                    <a:pt x="7" y="278"/>
                  </a:lnTo>
                  <a:lnTo>
                    <a:pt x="11" y="261"/>
                  </a:lnTo>
                  <a:lnTo>
                    <a:pt x="15" y="244"/>
                  </a:lnTo>
                  <a:lnTo>
                    <a:pt x="21" y="228"/>
                  </a:lnTo>
                  <a:lnTo>
                    <a:pt x="28" y="212"/>
                  </a:lnTo>
                  <a:lnTo>
                    <a:pt x="34" y="197"/>
                  </a:lnTo>
                  <a:lnTo>
                    <a:pt x="42" y="182"/>
                  </a:lnTo>
                  <a:lnTo>
                    <a:pt x="50" y="167"/>
                  </a:lnTo>
                  <a:lnTo>
                    <a:pt x="59" y="153"/>
                  </a:lnTo>
                  <a:lnTo>
                    <a:pt x="69" y="140"/>
                  </a:lnTo>
                  <a:lnTo>
                    <a:pt x="79" y="126"/>
                  </a:lnTo>
                  <a:lnTo>
                    <a:pt x="90" y="114"/>
                  </a:lnTo>
                  <a:lnTo>
                    <a:pt x="102" y="101"/>
                  </a:lnTo>
                  <a:lnTo>
                    <a:pt x="114" y="90"/>
                  </a:lnTo>
                  <a:lnTo>
                    <a:pt x="126" y="78"/>
                  </a:lnTo>
                  <a:lnTo>
                    <a:pt x="140" y="68"/>
                  </a:lnTo>
                  <a:lnTo>
                    <a:pt x="153" y="59"/>
                  </a:lnTo>
                  <a:lnTo>
                    <a:pt x="167" y="49"/>
                  </a:lnTo>
                  <a:lnTo>
                    <a:pt x="182" y="41"/>
                  </a:lnTo>
                  <a:lnTo>
                    <a:pt x="197" y="34"/>
                  </a:lnTo>
                  <a:lnTo>
                    <a:pt x="212" y="27"/>
                  </a:lnTo>
                  <a:lnTo>
                    <a:pt x="229" y="20"/>
                  </a:lnTo>
                  <a:lnTo>
                    <a:pt x="244" y="15"/>
                  </a:lnTo>
                  <a:lnTo>
                    <a:pt x="261" y="10"/>
                  </a:lnTo>
                  <a:lnTo>
                    <a:pt x="277" y="7"/>
                  </a:lnTo>
                  <a:lnTo>
                    <a:pt x="295" y="4"/>
                  </a:lnTo>
                  <a:lnTo>
                    <a:pt x="313" y="1"/>
                  </a:lnTo>
                  <a:lnTo>
                    <a:pt x="330" y="0"/>
                  </a:lnTo>
                  <a:lnTo>
                    <a:pt x="348" y="0"/>
                  </a:lnTo>
                  <a:lnTo>
                    <a:pt x="365" y="0"/>
                  </a:lnTo>
                  <a:lnTo>
                    <a:pt x="383" y="1"/>
                  </a:lnTo>
                  <a:lnTo>
                    <a:pt x="401" y="4"/>
                  </a:lnTo>
                  <a:lnTo>
                    <a:pt x="418" y="7"/>
                  </a:lnTo>
                  <a:lnTo>
                    <a:pt x="435" y="10"/>
                  </a:lnTo>
                  <a:lnTo>
                    <a:pt x="451" y="15"/>
                  </a:lnTo>
                  <a:lnTo>
                    <a:pt x="468" y="20"/>
                  </a:lnTo>
                  <a:lnTo>
                    <a:pt x="483" y="27"/>
                  </a:lnTo>
                  <a:lnTo>
                    <a:pt x="499" y="34"/>
                  </a:lnTo>
                  <a:lnTo>
                    <a:pt x="514" y="41"/>
                  </a:lnTo>
                  <a:lnTo>
                    <a:pt x="528" y="49"/>
                  </a:lnTo>
                  <a:lnTo>
                    <a:pt x="543" y="59"/>
                  </a:lnTo>
                  <a:lnTo>
                    <a:pt x="556" y="68"/>
                  </a:lnTo>
                  <a:lnTo>
                    <a:pt x="569" y="78"/>
                  </a:lnTo>
                  <a:lnTo>
                    <a:pt x="582" y="90"/>
                  </a:lnTo>
                  <a:lnTo>
                    <a:pt x="594" y="101"/>
                  </a:lnTo>
                  <a:lnTo>
                    <a:pt x="606" y="114"/>
                  </a:lnTo>
                  <a:lnTo>
                    <a:pt x="616" y="126"/>
                  </a:lnTo>
                  <a:lnTo>
                    <a:pt x="626" y="140"/>
                  </a:lnTo>
                  <a:lnTo>
                    <a:pt x="637" y="153"/>
                  </a:lnTo>
                  <a:lnTo>
                    <a:pt x="645" y="167"/>
                  </a:lnTo>
                  <a:lnTo>
                    <a:pt x="653" y="182"/>
                  </a:lnTo>
                  <a:lnTo>
                    <a:pt x="662" y="197"/>
                  </a:lnTo>
                  <a:lnTo>
                    <a:pt x="669" y="212"/>
                  </a:lnTo>
                  <a:lnTo>
                    <a:pt x="675" y="228"/>
                  </a:lnTo>
                  <a:lnTo>
                    <a:pt x="680" y="244"/>
                  </a:lnTo>
                  <a:lnTo>
                    <a:pt x="684" y="261"/>
                  </a:lnTo>
                  <a:lnTo>
                    <a:pt x="689" y="278"/>
                  </a:lnTo>
                  <a:lnTo>
                    <a:pt x="692" y="295"/>
                  </a:lnTo>
                  <a:lnTo>
                    <a:pt x="694" y="312"/>
                  </a:lnTo>
                  <a:lnTo>
                    <a:pt x="696" y="329"/>
                  </a:lnTo>
                  <a:lnTo>
                    <a:pt x="696" y="348"/>
                  </a:lnTo>
                  <a:lnTo>
                    <a:pt x="696" y="366"/>
                  </a:lnTo>
                  <a:lnTo>
                    <a:pt x="694" y="383"/>
                  </a:lnTo>
                  <a:lnTo>
                    <a:pt x="692" y="401"/>
                  </a:lnTo>
                  <a:lnTo>
                    <a:pt x="689" y="418"/>
                  </a:lnTo>
                  <a:lnTo>
                    <a:pt x="684" y="435"/>
                  </a:lnTo>
                  <a:lnTo>
                    <a:pt x="680" y="452"/>
                  </a:lnTo>
                  <a:lnTo>
                    <a:pt x="675" y="467"/>
                  </a:lnTo>
                  <a:lnTo>
                    <a:pt x="669" y="483"/>
                  </a:lnTo>
                  <a:lnTo>
                    <a:pt x="662" y="498"/>
                  </a:lnTo>
                  <a:lnTo>
                    <a:pt x="653" y="514"/>
                  </a:lnTo>
                  <a:lnTo>
                    <a:pt x="645"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4" y="654"/>
                  </a:lnTo>
                  <a:lnTo>
                    <a:pt x="499" y="662"/>
                  </a:lnTo>
                  <a:lnTo>
                    <a:pt x="483" y="668"/>
                  </a:lnTo>
                  <a:lnTo>
                    <a:pt x="468" y="675"/>
                  </a:lnTo>
                  <a:lnTo>
                    <a:pt x="451" y="681"/>
                  </a:lnTo>
                  <a:lnTo>
                    <a:pt x="435" y="685"/>
                  </a:lnTo>
                  <a:lnTo>
                    <a:pt x="418" y="689"/>
                  </a:lnTo>
                  <a:lnTo>
                    <a:pt x="401" y="692"/>
                  </a:lnTo>
                  <a:lnTo>
                    <a:pt x="383" y="694"/>
                  </a:lnTo>
                  <a:lnTo>
                    <a:pt x="365" y="695"/>
                  </a:lnTo>
                  <a:lnTo>
                    <a:pt x="348" y="696"/>
                  </a:lnTo>
                  <a:lnTo>
                    <a:pt x="330" y="695"/>
                  </a:lnTo>
                  <a:lnTo>
                    <a:pt x="313"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40" y="627"/>
                  </a:lnTo>
                  <a:lnTo>
                    <a:pt x="126" y="617"/>
                  </a:lnTo>
                  <a:lnTo>
                    <a:pt x="114" y="605"/>
                  </a:lnTo>
                  <a:lnTo>
                    <a:pt x="102" y="594"/>
                  </a:lnTo>
                  <a:lnTo>
                    <a:pt x="90" y="582"/>
                  </a:lnTo>
                  <a:lnTo>
                    <a:pt x="79" y="569"/>
                  </a:lnTo>
                  <a:lnTo>
                    <a:pt x="69" y="556"/>
                  </a:lnTo>
                  <a:lnTo>
                    <a:pt x="59" y="543"/>
                  </a:lnTo>
                  <a:lnTo>
                    <a:pt x="50" y="528"/>
                  </a:lnTo>
                  <a:lnTo>
                    <a:pt x="42" y="514"/>
                  </a:lnTo>
                  <a:lnTo>
                    <a:pt x="34" y="498"/>
                  </a:lnTo>
                  <a:lnTo>
                    <a:pt x="28" y="483"/>
                  </a:lnTo>
                  <a:lnTo>
                    <a:pt x="21" y="467"/>
                  </a:lnTo>
                  <a:lnTo>
                    <a:pt x="15" y="452"/>
                  </a:lnTo>
                  <a:lnTo>
                    <a:pt x="11" y="435"/>
                  </a:lnTo>
                  <a:lnTo>
                    <a:pt x="7" y="418"/>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42" name="淘宝店chenying0907 21"/>
            <p:cNvSpPr>
              <a:spLocks/>
            </p:cNvSpPr>
            <p:nvPr/>
          </p:nvSpPr>
          <p:spPr bwMode="auto">
            <a:xfrm>
              <a:off x="5368222" y="2078682"/>
              <a:ext cx="69850" cy="69850"/>
            </a:xfrm>
            <a:custGeom>
              <a:avLst/>
              <a:gdLst>
                <a:gd name="T0" fmla="*/ 1 w 348"/>
                <a:gd name="T1" fmla="*/ 156 h 348"/>
                <a:gd name="T2" fmla="*/ 8 w 348"/>
                <a:gd name="T3" fmla="*/ 122 h 348"/>
                <a:gd name="T4" fmla="*/ 20 w 348"/>
                <a:gd name="T5" fmla="*/ 91 h 348"/>
                <a:gd name="T6" fmla="*/ 39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0 w 348"/>
                <a:gd name="T29" fmla="*/ 122 h 348"/>
                <a:gd name="T30" fmla="*/ 347 w 348"/>
                <a:gd name="T31" fmla="*/ 156 h 348"/>
                <a:gd name="T32" fmla="*/ 347 w 348"/>
                <a:gd name="T33" fmla="*/ 192 h 348"/>
                <a:gd name="T34" fmla="*/ 340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39 w 348"/>
                <a:gd name="T57" fmla="*/ 285 h 348"/>
                <a:gd name="T58" fmla="*/ 20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0" y="91"/>
                  </a:lnTo>
                  <a:lnTo>
                    <a:pt x="30" y="77"/>
                  </a:lnTo>
                  <a:lnTo>
                    <a:pt x="39" y="63"/>
                  </a:lnTo>
                  <a:lnTo>
                    <a:pt x="50" y="51"/>
                  </a:lnTo>
                  <a:lnTo>
                    <a:pt x="63" y="39"/>
                  </a:lnTo>
                  <a:lnTo>
                    <a:pt x="76" y="29"/>
                  </a:lnTo>
                  <a:lnTo>
                    <a:pt x="91" y="21"/>
                  </a:lnTo>
                  <a:lnTo>
                    <a:pt x="106" y="13"/>
                  </a:lnTo>
                  <a:lnTo>
                    <a:pt x="122" y="7"/>
                  </a:lnTo>
                  <a:lnTo>
                    <a:pt x="139" y="3"/>
                  </a:lnTo>
                  <a:lnTo>
                    <a:pt x="156" y="1"/>
                  </a:lnTo>
                  <a:lnTo>
                    <a:pt x="174" y="0"/>
                  </a:lnTo>
                  <a:lnTo>
                    <a:pt x="191" y="1"/>
                  </a:lnTo>
                  <a:lnTo>
                    <a:pt x="209" y="3"/>
                  </a:lnTo>
                  <a:lnTo>
                    <a:pt x="226" y="7"/>
                  </a:lnTo>
                  <a:lnTo>
                    <a:pt x="241" y="13"/>
                  </a:lnTo>
                  <a:lnTo>
                    <a:pt x="257" y="21"/>
                  </a:lnTo>
                  <a:lnTo>
                    <a:pt x="271" y="29"/>
                  </a:lnTo>
                  <a:lnTo>
                    <a:pt x="285" y="39"/>
                  </a:lnTo>
                  <a:lnTo>
                    <a:pt x="297" y="51"/>
                  </a:lnTo>
                  <a:lnTo>
                    <a:pt x="308" y="63"/>
                  </a:lnTo>
                  <a:lnTo>
                    <a:pt x="318" y="77"/>
                  </a:lnTo>
                  <a:lnTo>
                    <a:pt x="327" y="91"/>
                  </a:lnTo>
                  <a:lnTo>
                    <a:pt x="334" y="106"/>
                  </a:lnTo>
                  <a:lnTo>
                    <a:pt x="340" y="122"/>
                  </a:lnTo>
                  <a:lnTo>
                    <a:pt x="345" y="139"/>
                  </a:lnTo>
                  <a:lnTo>
                    <a:pt x="347" y="156"/>
                  </a:lnTo>
                  <a:lnTo>
                    <a:pt x="348" y="174"/>
                  </a:lnTo>
                  <a:lnTo>
                    <a:pt x="347" y="192"/>
                  </a:lnTo>
                  <a:lnTo>
                    <a:pt x="345" y="209"/>
                  </a:lnTo>
                  <a:lnTo>
                    <a:pt x="340" y="226"/>
                  </a:lnTo>
                  <a:lnTo>
                    <a:pt x="334" y="241"/>
                  </a:lnTo>
                  <a:lnTo>
                    <a:pt x="327" y="257"/>
                  </a:lnTo>
                  <a:lnTo>
                    <a:pt x="318" y="272"/>
                  </a:lnTo>
                  <a:lnTo>
                    <a:pt x="308" y="285"/>
                  </a:lnTo>
                  <a:lnTo>
                    <a:pt x="297" y="297"/>
                  </a:lnTo>
                  <a:lnTo>
                    <a:pt x="285" y="308"/>
                  </a:lnTo>
                  <a:lnTo>
                    <a:pt x="271" y="318"/>
                  </a:lnTo>
                  <a:lnTo>
                    <a:pt x="257" y="326"/>
                  </a:lnTo>
                  <a:lnTo>
                    <a:pt x="241" y="335"/>
                  </a:lnTo>
                  <a:lnTo>
                    <a:pt x="226" y="340"/>
                  </a:lnTo>
                  <a:lnTo>
                    <a:pt x="209" y="344"/>
                  </a:lnTo>
                  <a:lnTo>
                    <a:pt x="191" y="347"/>
                  </a:lnTo>
                  <a:lnTo>
                    <a:pt x="174" y="348"/>
                  </a:lnTo>
                  <a:lnTo>
                    <a:pt x="156" y="347"/>
                  </a:lnTo>
                  <a:lnTo>
                    <a:pt x="139" y="344"/>
                  </a:lnTo>
                  <a:lnTo>
                    <a:pt x="122" y="340"/>
                  </a:lnTo>
                  <a:lnTo>
                    <a:pt x="106" y="335"/>
                  </a:lnTo>
                  <a:lnTo>
                    <a:pt x="91" y="326"/>
                  </a:lnTo>
                  <a:lnTo>
                    <a:pt x="76" y="318"/>
                  </a:lnTo>
                  <a:lnTo>
                    <a:pt x="63" y="308"/>
                  </a:lnTo>
                  <a:lnTo>
                    <a:pt x="50" y="297"/>
                  </a:lnTo>
                  <a:lnTo>
                    <a:pt x="39" y="285"/>
                  </a:lnTo>
                  <a:lnTo>
                    <a:pt x="30" y="272"/>
                  </a:lnTo>
                  <a:lnTo>
                    <a:pt x="20" y="257"/>
                  </a:lnTo>
                  <a:lnTo>
                    <a:pt x="13" y="241"/>
                  </a:lnTo>
                  <a:lnTo>
                    <a:pt x="8" y="226"/>
                  </a:lnTo>
                  <a:lnTo>
                    <a:pt x="3" y="209"/>
                  </a:lnTo>
                  <a:lnTo>
                    <a:pt x="1" y="192"/>
                  </a:lnTo>
                  <a:lnTo>
                    <a:pt x="0" y="174"/>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grpSp>
        <p:nvGrpSpPr>
          <p:cNvPr id="143" name="7 2"/>
          <p:cNvGrpSpPr/>
          <p:nvPr/>
        </p:nvGrpSpPr>
        <p:grpSpPr>
          <a:xfrm>
            <a:off x="6843473" y="3036864"/>
            <a:ext cx="457140" cy="1094571"/>
            <a:chOff x="5133272" y="2277120"/>
            <a:chExt cx="342900" cy="820738"/>
          </a:xfrm>
        </p:grpSpPr>
        <p:sp>
          <p:nvSpPr>
            <p:cNvPr id="144" name="10"/>
            <p:cNvSpPr>
              <a:spLocks/>
            </p:cNvSpPr>
            <p:nvPr/>
          </p:nvSpPr>
          <p:spPr bwMode="auto">
            <a:xfrm>
              <a:off x="5133272" y="2277120"/>
              <a:ext cx="342900" cy="820738"/>
            </a:xfrm>
            <a:custGeom>
              <a:avLst/>
              <a:gdLst>
                <a:gd name="T0" fmla="*/ 1722 w 1726"/>
                <a:gd name="T1" fmla="*/ 264 h 4136"/>
                <a:gd name="T2" fmla="*/ 1709 w 1726"/>
                <a:gd name="T3" fmla="*/ 53 h 4136"/>
                <a:gd name="T4" fmla="*/ 1644 w 1726"/>
                <a:gd name="T5" fmla="*/ 24 h 4136"/>
                <a:gd name="T6" fmla="*/ 1559 w 1726"/>
                <a:gd name="T7" fmla="*/ 48 h 4136"/>
                <a:gd name="T8" fmla="*/ 1472 w 1726"/>
                <a:gd name="T9" fmla="*/ 64 h 4136"/>
                <a:gd name="T10" fmla="*/ 1382 w 1726"/>
                <a:gd name="T11" fmla="*/ 70 h 4136"/>
                <a:gd name="T12" fmla="*/ 1289 w 1726"/>
                <a:gd name="T13" fmla="*/ 68 h 4136"/>
                <a:gd name="T14" fmla="*/ 1276 w 1726"/>
                <a:gd name="T15" fmla="*/ 198 h 4136"/>
                <a:gd name="T16" fmla="*/ 1282 w 1726"/>
                <a:gd name="T17" fmla="*/ 379 h 4136"/>
                <a:gd name="T18" fmla="*/ 1279 w 1726"/>
                <a:gd name="T19" fmla="*/ 668 h 4136"/>
                <a:gd name="T20" fmla="*/ 1261 w 1726"/>
                <a:gd name="T21" fmla="*/ 984 h 4136"/>
                <a:gd name="T22" fmla="*/ 1228 w 1726"/>
                <a:gd name="T23" fmla="*/ 1292 h 4136"/>
                <a:gd name="T24" fmla="*/ 1182 w 1726"/>
                <a:gd name="T25" fmla="*/ 1590 h 4136"/>
                <a:gd name="T26" fmla="*/ 1120 w 1726"/>
                <a:gd name="T27" fmla="*/ 1878 h 4136"/>
                <a:gd name="T28" fmla="*/ 1045 w 1726"/>
                <a:gd name="T29" fmla="*/ 2157 h 4136"/>
                <a:gd name="T30" fmla="*/ 955 w 1726"/>
                <a:gd name="T31" fmla="*/ 2428 h 4136"/>
                <a:gd name="T32" fmla="*/ 850 w 1726"/>
                <a:gd name="T33" fmla="*/ 2689 h 4136"/>
                <a:gd name="T34" fmla="*/ 729 w 1726"/>
                <a:gd name="T35" fmla="*/ 2743 h 4136"/>
                <a:gd name="T36" fmla="*/ 591 w 1726"/>
                <a:gd name="T37" fmla="*/ 2750 h 4136"/>
                <a:gd name="T38" fmla="*/ 457 w 1726"/>
                <a:gd name="T39" fmla="*/ 2785 h 4136"/>
                <a:gd name="T40" fmla="*/ 336 w 1726"/>
                <a:gd name="T41" fmla="*/ 2843 h 4136"/>
                <a:gd name="T42" fmla="*/ 228 w 1726"/>
                <a:gd name="T43" fmla="*/ 2923 h 4136"/>
                <a:gd name="T44" fmla="*/ 139 w 1726"/>
                <a:gd name="T45" fmla="*/ 3022 h 4136"/>
                <a:gd name="T46" fmla="*/ 70 w 1726"/>
                <a:gd name="T47" fmla="*/ 3136 h 4136"/>
                <a:gd name="T48" fmla="*/ 22 w 1726"/>
                <a:gd name="T49" fmla="*/ 3265 h 4136"/>
                <a:gd name="T50" fmla="*/ 2 w 1726"/>
                <a:gd name="T51" fmla="*/ 3403 h 4136"/>
                <a:gd name="T52" fmla="*/ 9 w 1726"/>
                <a:gd name="T53" fmla="*/ 3545 h 4136"/>
                <a:gd name="T54" fmla="*/ 43 w 1726"/>
                <a:gd name="T55" fmla="*/ 3679 h 4136"/>
                <a:gd name="T56" fmla="*/ 102 w 1726"/>
                <a:gd name="T57" fmla="*/ 3800 h 4136"/>
                <a:gd name="T58" fmla="*/ 182 w 1726"/>
                <a:gd name="T59" fmla="*/ 3908 h 4136"/>
                <a:gd name="T60" fmla="*/ 280 w 1726"/>
                <a:gd name="T61" fmla="*/ 3997 h 4136"/>
                <a:gd name="T62" fmla="*/ 395 w 1726"/>
                <a:gd name="T63" fmla="*/ 4067 h 4136"/>
                <a:gd name="T64" fmla="*/ 523 w 1726"/>
                <a:gd name="T65" fmla="*/ 4114 h 4136"/>
                <a:gd name="T66" fmla="*/ 661 w 1726"/>
                <a:gd name="T67" fmla="*/ 4135 h 4136"/>
                <a:gd name="T68" fmla="*/ 803 w 1726"/>
                <a:gd name="T69" fmla="*/ 4128 h 4136"/>
                <a:gd name="T70" fmla="*/ 936 w 1726"/>
                <a:gd name="T71" fmla="*/ 4093 h 4136"/>
                <a:gd name="T72" fmla="*/ 1058 w 1726"/>
                <a:gd name="T73" fmla="*/ 4034 h 4136"/>
                <a:gd name="T74" fmla="*/ 1165 w 1726"/>
                <a:gd name="T75" fmla="*/ 3954 h 4136"/>
                <a:gd name="T76" fmla="*/ 1255 w 1726"/>
                <a:gd name="T77" fmla="*/ 3856 h 4136"/>
                <a:gd name="T78" fmla="*/ 1325 w 1726"/>
                <a:gd name="T79" fmla="*/ 3741 h 4136"/>
                <a:gd name="T80" fmla="*/ 1371 w 1726"/>
                <a:gd name="T81" fmla="*/ 3613 h 4136"/>
                <a:gd name="T82" fmla="*/ 1392 w 1726"/>
                <a:gd name="T83" fmla="*/ 3474 h 4136"/>
                <a:gd name="T84" fmla="*/ 1386 w 1726"/>
                <a:gd name="T85" fmla="*/ 3338 h 4136"/>
                <a:gd name="T86" fmla="*/ 1356 w 1726"/>
                <a:gd name="T87" fmla="*/ 3213 h 4136"/>
                <a:gd name="T88" fmla="*/ 1303 w 1726"/>
                <a:gd name="T89" fmla="*/ 3097 h 4136"/>
                <a:gd name="T90" fmla="*/ 1231 w 1726"/>
                <a:gd name="T91" fmla="*/ 2993 h 4136"/>
                <a:gd name="T92" fmla="*/ 1303 w 1726"/>
                <a:gd name="T93" fmla="*/ 2757 h 4136"/>
                <a:gd name="T94" fmla="*/ 1412 w 1726"/>
                <a:gd name="T95" fmla="*/ 2466 h 4136"/>
                <a:gd name="T96" fmla="*/ 1504 w 1726"/>
                <a:gd name="T97" fmla="*/ 2166 h 4136"/>
                <a:gd name="T98" fmla="*/ 1580 w 1726"/>
                <a:gd name="T99" fmla="*/ 1856 h 4136"/>
                <a:gd name="T100" fmla="*/ 1641 w 1726"/>
                <a:gd name="T101" fmla="*/ 1535 h 4136"/>
                <a:gd name="T102" fmla="*/ 1685 w 1726"/>
                <a:gd name="T103" fmla="*/ 1205 h 4136"/>
                <a:gd name="T104" fmla="*/ 1713 w 1726"/>
                <a:gd name="T105" fmla="*/ 864 h 4136"/>
                <a:gd name="T106" fmla="*/ 1724 w 1726"/>
                <a:gd name="T107" fmla="*/ 514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26" h="4136">
                  <a:moveTo>
                    <a:pt x="1726" y="423"/>
                  </a:moveTo>
                  <a:lnTo>
                    <a:pt x="1724" y="371"/>
                  </a:lnTo>
                  <a:lnTo>
                    <a:pt x="1723" y="317"/>
                  </a:lnTo>
                  <a:lnTo>
                    <a:pt x="1722" y="264"/>
                  </a:lnTo>
                  <a:lnTo>
                    <a:pt x="1719" y="211"/>
                  </a:lnTo>
                  <a:lnTo>
                    <a:pt x="1716" y="158"/>
                  </a:lnTo>
                  <a:lnTo>
                    <a:pt x="1713" y="105"/>
                  </a:lnTo>
                  <a:lnTo>
                    <a:pt x="1709" y="53"/>
                  </a:lnTo>
                  <a:lnTo>
                    <a:pt x="1704" y="0"/>
                  </a:lnTo>
                  <a:lnTo>
                    <a:pt x="1684" y="9"/>
                  </a:lnTo>
                  <a:lnTo>
                    <a:pt x="1663" y="17"/>
                  </a:lnTo>
                  <a:lnTo>
                    <a:pt x="1644" y="24"/>
                  </a:lnTo>
                  <a:lnTo>
                    <a:pt x="1623" y="30"/>
                  </a:lnTo>
                  <a:lnTo>
                    <a:pt x="1601" y="37"/>
                  </a:lnTo>
                  <a:lnTo>
                    <a:pt x="1580" y="43"/>
                  </a:lnTo>
                  <a:lnTo>
                    <a:pt x="1559" y="48"/>
                  </a:lnTo>
                  <a:lnTo>
                    <a:pt x="1538" y="52"/>
                  </a:lnTo>
                  <a:lnTo>
                    <a:pt x="1516" y="56"/>
                  </a:lnTo>
                  <a:lnTo>
                    <a:pt x="1493" y="60"/>
                  </a:lnTo>
                  <a:lnTo>
                    <a:pt x="1472" y="64"/>
                  </a:lnTo>
                  <a:lnTo>
                    <a:pt x="1450" y="66"/>
                  </a:lnTo>
                  <a:lnTo>
                    <a:pt x="1427" y="68"/>
                  </a:lnTo>
                  <a:lnTo>
                    <a:pt x="1404" y="69"/>
                  </a:lnTo>
                  <a:lnTo>
                    <a:pt x="1382" y="70"/>
                  </a:lnTo>
                  <a:lnTo>
                    <a:pt x="1359" y="71"/>
                  </a:lnTo>
                  <a:lnTo>
                    <a:pt x="1335" y="70"/>
                  </a:lnTo>
                  <a:lnTo>
                    <a:pt x="1312" y="69"/>
                  </a:lnTo>
                  <a:lnTo>
                    <a:pt x="1289" y="68"/>
                  </a:lnTo>
                  <a:lnTo>
                    <a:pt x="1266" y="66"/>
                  </a:lnTo>
                  <a:lnTo>
                    <a:pt x="1270" y="110"/>
                  </a:lnTo>
                  <a:lnTo>
                    <a:pt x="1273" y="154"/>
                  </a:lnTo>
                  <a:lnTo>
                    <a:pt x="1276" y="198"/>
                  </a:lnTo>
                  <a:lnTo>
                    <a:pt x="1278" y="244"/>
                  </a:lnTo>
                  <a:lnTo>
                    <a:pt x="1280" y="289"/>
                  </a:lnTo>
                  <a:lnTo>
                    <a:pt x="1282" y="333"/>
                  </a:lnTo>
                  <a:lnTo>
                    <a:pt x="1282" y="379"/>
                  </a:lnTo>
                  <a:lnTo>
                    <a:pt x="1283" y="423"/>
                  </a:lnTo>
                  <a:lnTo>
                    <a:pt x="1282" y="505"/>
                  </a:lnTo>
                  <a:lnTo>
                    <a:pt x="1281" y="587"/>
                  </a:lnTo>
                  <a:lnTo>
                    <a:pt x="1279" y="668"/>
                  </a:lnTo>
                  <a:lnTo>
                    <a:pt x="1276" y="748"/>
                  </a:lnTo>
                  <a:lnTo>
                    <a:pt x="1272" y="828"/>
                  </a:lnTo>
                  <a:lnTo>
                    <a:pt x="1267" y="907"/>
                  </a:lnTo>
                  <a:lnTo>
                    <a:pt x="1261" y="984"/>
                  </a:lnTo>
                  <a:lnTo>
                    <a:pt x="1254" y="1062"/>
                  </a:lnTo>
                  <a:lnTo>
                    <a:pt x="1247" y="1140"/>
                  </a:lnTo>
                  <a:lnTo>
                    <a:pt x="1239" y="1216"/>
                  </a:lnTo>
                  <a:lnTo>
                    <a:pt x="1228" y="1292"/>
                  </a:lnTo>
                  <a:lnTo>
                    <a:pt x="1218" y="1367"/>
                  </a:lnTo>
                  <a:lnTo>
                    <a:pt x="1208" y="1442"/>
                  </a:lnTo>
                  <a:lnTo>
                    <a:pt x="1195" y="1516"/>
                  </a:lnTo>
                  <a:lnTo>
                    <a:pt x="1182" y="1590"/>
                  </a:lnTo>
                  <a:lnTo>
                    <a:pt x="1168" y="1663"/>
                  </a:lnTo>
                  <a:lnTo>
                    <a:pt x="1154" y="1735"/>
                  </a:lnTo>
                  <a:lnTo>
                    <a:pt x="1137" y="1807"/>
                  </a:lnTo>
                  <a:lnTo>
                    <a:pt x="1120" y="1878"/>
                  </a:lnTo>
                  <a:lnTo>
                    <a:pt x="1103" y="1949"/>
                  </a:lnTo>
                  <a:lnTo>
                    <a:pt x="1084" y="2018"/>
                  </a:lnTo>
                  <a:lnTo>
                    <a:pt x="1066" y="2089"/>
                  </a:lnTo>
                  <a:lnTo>
                    <a:pt x="1045" y="2157"/>
                  </a:lnTo>
                  <a:lnTo>
                    <a:pt x="1024" y="2226"/>
                  </a:lnTo>
                  <a:lnTo>
                    <a:pt x="1001" y="2294"/>
                  </a:lnTo>
                  <a:lnTo>
                    <a:pt x="979" y="2361"/>
                  </a:lnTo>
                  <a:lnTo>
                    <a:pt x="955" y="2428"/>
                  </a:lnTo>
                  <a:lnTo>
                    <a:pt x="930" y="2494"/>
                  </a:lnTo>
                  <a:lnTo>
                    <a:pt x="904" y="2560"/>
                  </a:lnTo>
                  <a:lnTo>
                    <a:pt x="878" y="2625"/>
                  </a:lnTo>
                  <a:lnTo>
                    <a:pt x="850" y="2689"/>
                  </a:lnTo>
                  <a:lnTo>
                    <a:pt x="821" y="2754"/>
                  </a:lnTo>
                  <a:lnTo>
                    <a:pt x="791" y="2748"/>
                  </a:lnTo>
                  <a:lnTo>
                    <a:pt x="760" y="2745"/>
                  </a:lnTo>
                  <a:lnTo>
                    <a:pt x="729" y="2743"/>
                  </a:lnTo>
                  <a:lnTo>
                    <a:pt x="697" y="2742"/>
                  </a:lnTo>
                  <a:lnTo>
                    <a:pt x="661" y="2743"/>
                  </a:lnTo>
                  <a:lnTo>
                    <a:pt x="626" y="2745"/>
                  </a:lnTo>
                  <a:lnTo>
                    <a:pt x="591" y="2750"/>
                  </a:lnTo>
                  <a:lnTo>
                    <a:pt x="557" y="2756"/>
                  </a:lnTo>
                  <a:lnTo>
                    <a:pt x="523" y="2764"/>
                  </a:lnTo>
                  <a:lnTo>
                    <a:pt x="490" y="2773"/>
                  </a:lnTo>
                  <a:lnTo>
                    <a:pt x="457" y="2785"/>
                  </a:lnTo>
                  <a:lnTo>
                    <a:pt x="426" y="2797"/>
                  </a:lnTo>
                  <a:lnTo>
                    <a:pt x="395" y="2811"/>
                  </a:lnTo>
                  <a:lnTo>
                    <a:pt x="365" y="2826"/>
                  </a:lnTo>
                  <a:lnTo>
                    <a:pt x="336" y="2843"/>
                  </a:lnTo>
                  <a:lnTo>
                    <a:pt x="308" y="2861"/>
                  </a:lnTo>
                  <a:lnTo>
                    <a:pt x="280" y="2880"/>
                  </a:lnTo>
                  <a:lnTo>
                    <a:pt x="254" y="2901"/>
                  </a:lnTo>
                  <a:lnTo>
                    <a:pt x="228" y="2923"/>
                  </a:lnTo>
                  <a:lnTo>
                    <a:pt x="205" y="2946"/>
                  </a:lnTo>
                  <a:lnTo>
                    <a:pt x="182" y="2970"/>
                  </a:lnTo>
                  <a:lnTo>
                    <a:pt x="160" y="2995"/>
                  </a:lnTo>
                  <a:lnTo>
                    <a:pt x="139" y="3022"/>
                  </a:lnTo>
                  <a:lnTo>
                    <a:pt x="120" y="3049"/>
                  </a:lnTo>
                  <a:lnTo>
                    <a:pt x="102" y="3077"/>
                  </a:lnTo>
                  <a:lnTo>
                    <a:pt x="84" y="3107"/>
                  </a:lnTo>
                  <a:lnTo>
                    <a:pt x="70" y="3136"/>
                  </a:lnTo>
                  <a:lnTo>
                    <a:pt x="55" y="3167"/>
                  </a:lnTo>
                  <a:lnTo>
                    <a:pt x="43" y="3199"/>
                  </a:lnTo>
                  <a:lnTo>
                    <a:pt x="33" y="3232"/>
                  </a:lnTo>
                  <a:lnTo>
                    <a:pt x="22" y="3265"/>
                  </a:lnTo>
                  <a:lnTo>
                    <a:pt x="15" y="3298"/>
                  </a:lnTo>
                  <a:lnTo>
                    <a:pt x="9" y="3333"/>
                  </a:lnTo>
                  <a:lnTo>
                    <a:pt x="5" y="3367"/>
                  </a:lnTo>
                  <a:lnTo>
                    <a:pt x="2" y="3403"/>
                  </a:lnTo>
                  <a:lnTo>
                    <a:pt x="0" y="3439"/>
                  </a:lnTo>
                  <a:lnTo>
                    <a:pt x="2" y="3474"/>
                  </a:lnTo>
                  <a:lnTo>
                    <a:pt x="5" y="3511"/>
                  </a:lnTo>
                  <a:lnTo>
                    <a:pt x="9" y="3545"/>
                  </a:lnTo>
                  <a:lnTo>
                    <a:pt x="15" y="3579"/>
                  </a:lnTo>
                  <a:lnTo>
                    <a:pt x="22" y="3613"/>
                  </a:lnTo>
                  <a:lnTo>
                    <a:pt x="33" y="3646"/>
                  </a:lnTo>
                  <a:lnTo>
                    <a:pt x="43" y="3679"/>
                  </a:lnTo>
                  <a:lnTo>
                    <a:pt x="55" y="3710"/>
                  </a:lnTo>
                  <a:lnTo>
                    <a:pt x="70" y="3741"/>
                  </a:lnTo>
                  <a:lnTo>
                    <a:pt x="84" y="3771"/>
                  </a:lnTo>
                  <a:lnTo>
                    <a:pt x="102" y="3800"/>
                  </a:lnTo>
                  <a:lnTo>
                    <a:pt x="120" y="3829"/>
                  </a:lnTo>
                  <a:lnTo>
                    <a:pt x="139" y="3856"/>
                  </a:lnTo>
                  <a:lnTo>
                    <a:pt x="160" y="3882"/>
                  </a:lnTo>
                  <a:lnTo>
                    <a:pt x="182" y="3908"/>
                  </a:lnTo>
                  <a:lnTo>
                    <a:pt x="205" y="3932"/>
                  </a:lnTo>
                  <a:lnTo>
                    <a:pt x="228" y="3954"/>
                  </a:lnTo>
                  <a:lnTo>
                    <a:pt x="254" y="3976"/>
                  </a:lnTo>
                  <a:lnTo>
                    <a:pt x="280" y="3997"/>
                  </a:lnTo>
                  <a:lnTo>
                    <a:pt x="308" y="4017"/>
                  </a:lnTo>
                  <a:lnTo>
                    <a:pt x="336" y="4034"/>
                  </a:lnTo>
                  <a:lnTo>
                    <a:pt x="365" y="4052"/>
                  </a:lnTo>
                  <a:lnTo>
                    <a:pt x="395" y="4067"/>
                  </a:lnTo>
                  <a:lnTo>
                    <a:pt x="426" y="4081"/>
                  </a:lnTo>
                  <a:lnTo>
                    <a:pt x="457" y="4093"/>
                  </a:lnTo>
                  <a:lnTo>
                    <a:pt x="490" y="4105"/>
                  </a:lnTo>
                  <a:lnTo>
                    <a:pt x="523" y="4114"/>
                  </a:lnTo>
                  <a:lnTo>
                    <a:pt x="557" y="4121"/>
                  </a:lnTo>
                  <a:lnTo>
                    <a:pt x="591" y="4128"/>
                  </a:lnTo>
                  <a:lnTo>
                    <a:pt x="626" y="4132"/>
                  </a:lnTo>
                  <a:lnTo>
                    <a:pt x="661" y="4135"/>
                  </a:lnTo>
                  <a:lnTo>
                    <a:pt x="697" y="4136"/>
                  </a:lnTo>
                  <a:lnTo>
                    <a:pt x="733" y="4135"/>
                  </a:lnTo>
                  <a:lnTo>
                    <a:pt x="768" y="4132"/>
                  </a:lnTo>
                  <a:lnTo>
                    <a:pt x="803" y="4128"/>
                  </a:lnTo>
                  <a:lnTo>
                    <a:pt x="838" y="4121"/>
                  </a:lnTo>
                  <a:lnTo>
                    <a:pt x="871" y="4114"/>
                  </a:lnTo>
                  <a:lnTo>
                    <a:pt x="904" y="4105"/>
                  </a:lnTo>
                  <a:lnTo>
                    <a:pt x="936" y="4093"/>
                  </a:lnTo>
                  <a:lnTo>
                    <a:pt x="968" y="4081"/>
                  </a:lnTo>
                  <a:lnTo>
                    <a:pt x="999" y="4067"/>
                  </a:lnTo>
                  <a:lnTo>
                    <a:pt x="1029" y="4052"/>
                  </a:lnTo>
                  <a:lnTo>
                    <a:pt x="1058" y="4034"/>
                  </a:lnTo>
                  <a:lnTo>
                    <a:pt x="1086" y="4017"/>
                  </a:lnTo>
                  <a:lnTo>
                    <a:pt x="1113" y="3997"/>
                  </a:lnTo>
                  <a:lnTo>
                    <a:pt x="1140" y="3976"/>
                  </a:lnTo>
                  <a:lnTo>
                    <a:pt x="1165" y="3954"/>
                  </a:lnTo>
                  <a:lnTo>
                    <a:pt x="1189" y="3932"/>
                  </a:lnTo>
                  <a:lnTo>
                    <a:pt x="1213" y="3908"/>
                  </a:lnTo>
                  <a:lnTo>
                    <a:pt x="1234" y="3882"/>
                  </a:lnTo>
                  <a:lnTo>
                    <a:pt x="1255" y="3856"/>
                  </a:lnTo>
                  <a:lnTo>
                    <a:pt x="1274" y="3829"/>
                  </a:lnTo>
                  <a:lnTo>
                    <a:pt x="1292" y="3800"/>
                  </a:lnTo>
                  <a:lnTo>
                    <a:pt x="1309" y="3771"/>
                  </a:lnTo>
                  <a:lnTo>
                    <a:pt x="1325" y="3741"/>
                  </a:lnTo>
                  <a:lnTo>
                    <a:pt x="1338" y="3710"/>
                  </a:lnTo>
                  <a:lnTo>
                    <a:pt x="1350" y="3679"/>
                  </a:lnTo>
                  <a:lnTo>
                    <a:pt x="1362" y="3646"/>
                  </a:lnTo>
                  <a:lnTo>
                    <a:pt x="1371" y="3613"/>
                  </a:lnTo>
                  <a:lnTo>
                    <a:pt x="1379" y="3579"/>
                  </a:lnTo>
                  <a:lnTo>
                    <a:pt x="1385" y="3545"/>
                  </a:lnTo>
                  <a:lnTo>
                    <a:pt x="1390" y="3511"/>
                  </a:lnTo>
                  <a:lnTo>
                    <a:pt x="1392" y="3474"/>
                  </a:lnTo>
                  <a:lnTo>
                    <a:pt x="1393" y="3439"/>
                  </a:lnTo>
                  <a:lnTo>
                    <a:pt x="1392" y="3405"/>
                  </a:lnTo>
                  <a:lnTo>
                    <a:pt x="1390" y="3372"/>
                  </a:lnTo>
                  <a:lnTo>
                    <a:pt x="1386" y="3338"/>
                  </a:lnTo>
                  <a:lnTo>
                    <a:pt x="1381" y="3306"/>
                  </a:lnTo>
                  <a:lnTo>
                    <a:pt x="1373" y="3275"/>
                  </a:lnTo>
                  <a:lnTo>
                    <a:pt x="1365" y="3243"/>
                  </a:lnTo>
                  <a:lnTo>
                    <a:pt x="1356" y="3213"/>
                  </a:lnTo>
                  <a:lnTo>
                    <a:pt x="1344" y="3183"/>
                  </a:lnTo>
                  <a:lnTo>
                    <a:pt x="1332" y="3154"/>
                  </a:lnTo>
                  <a:lnTo>
                    <a:pt x="1318" y="3125"/>
                  </a:lnTo>
                  <a:lnTo>
                    <a:pt x="1303" y="3097"/>
                  </a:lnTo>
                  <a:lnTo>
                    <a:pt x="1286" y="3070"/>
                  </a:lnTo>
                  <a:lnTo>
                    <a:pt x="1270" y="3043"/>
                  </a:lnTo>
                  <a:lnTo>
                    <a:pt x="1251" y="3018"/>
                  </a:lnTo>
                  <a:lnTo>
                    <a:pt x="1231" y="2993"/>
                  </a:lnTo>
                  <a:lnTo>
                    <a:pt x="1211" y="2969"/>
                  </a:lnTo>
                  <a:lnTo>
                    <a:pt x="1242" y="2899"/>
                  </a:lnTo>
                  <a:lnTo>
                    <a:pt x="1273" y="2828"/>
                  </a:lnTo>
                  <a:lnTo>
                    <a:pt x="1303" y="2757"/>
                  </a:lnTo>
                  <a:lnTo>
                    <a:pt x="1332" y="2685"/>
                  </a:lnTo>
                  <a:lnTo>
                    <a:pt x="1359" y="2613"/>
                  </a:lnTo>
                  <a:lnTo>
                    <a:pt x="1386" y="2540"/>
                  </a:lnTo>
                  <a:lnTo>
                    <a:pt x="1412" y="2466"/>
                  </a:lnTo>
                  <a:lnTo>
                    <a:pt x="1436" y="2392"/>
                  </a:lnTo>
                  <a:lnTo>
                    <a:pt x="1460" y="2317"/>
                  </a:lnTo>
                  <a:lnTo>
                    <a:pt x="1482" y="2241"/>
                  </a:lnTo>
                  <a:lnTo>
                    <a:pt x="1504" y="2166"/>
                  </a:lnTo>
                  <a:lnTo>
                    <a:pt x="1525" y="2089"/>
                  </a:lnTo>
                  <a:lnTo>
                    <a:pt x="1544" y="2012"/>
                  </a:lnTo>
                  <a:lnTo>
                    <a:pt x="1563" y="1933"/>
                  </a:lnTo>
                  <a:lnTo>
                    <a:pt x="1580" y="1856"/>
                  </a:lnTo>
                  <a:lnTo>
                    <a:pt x="1597" y="1777"/>
                  </a:lnTo>
                  <a:lnTo>
                    <a:pt x="1613" y="1697"/>
                  </a:lnTo>
                  <a:lnTo>
                    <a:pt x="1627" y="1616"/>
                  </a:lnTo>
                  <a:lnTo>
                    <a:pt x="1641" y="1535"/>
                  </a:lnTo>
                  <a:lnTo>
                    <a:pt x="1653" y="1453"/>
                  </a:lnTo>
                  <a:lnTo>
                    <a:pt x="1664" y="1371"/>
                  </a:lnTo>
                  <a:lnTo>
                    <a:pt x="1675" y="1288"/>
                  </a:lnTo>
                  <a:lnTo>
                    <a:pt x="1685" y="1205"/>
                  </a:lnTo>
                  <a:lnTo>
                    <a:pt x="1693" y="1121"/>
                  </a:lnTo>
                  <a:lnTo>
                    <a:pt x="1701" y="1036"/>
                  </a:lnTo>
                  <a:lnTo>
                    <a:pt x="1707" y="950"/>
                  </a:lnTo>
                  <a:lnTo>
                    <a:pt x="1713" y="864"/>
                  </a:lnTo>
                  <a:lnTo>
                    <a:pt x="1717" y="778"/>
                  </a:lnTo>
                  <a:lnTo>
                    <a:pt x="1720" y="690"/>
                  </a:lnTo>
                  <a:lnTo>
                    <a:pt x="1723" y="602"/>
                  </a:lnTo>
                  <a:lnTo>
                    <a:pt x="1724" y="514"/>
                  </a:lnTo>
                  <a:lnTo>
                    <a:pt x="1726" y="42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45" name="16"/>
            <p:cNvSpPr>
              <a:spLocks/>
            </p:cNvSpPr>
            <p:nvPr/>
          </p:nvSpPr>
          <p:spPr bwMode="auto">
            <a:xfrm>
              <a:off x="5203122" y="2889895"/>
              <a:ext cx="138113" cy="138113"/>
            </a:xfrm>
            <a:custGeom>
              <a:avLst/>
              <a:gdLst>
                <a:gd name="T0" fmla="*/ 2 w 696"/>
                <a:gd name="T1" fmla="*/ 312 h 696"/>
                <a:gd name="T2" fmla="*/ 11 w 696"/>
                <a:gd name="T3" fmla="*/ 261 h 696"/>
                <a:gd name="T4" fmla="*/ 28 w 696"/>
                <a:gd name="T5" fmla="*/ 212 h 696"/>
                <a:gd name="T6" fmla="*/ 50 w 696"/>
                <a:gd name="T7" fmla="*/ 168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6 w 696"/>
                <a:gd name="T35" fmla="*/ 168 h 696"/>
                <a:gd name="T36" fmla="*/ 669 w 696"/>
                <a:gd name="T37" fmla="*/ 212 h 696"/>
                <a:gd name="T38" fmla="*/ 685 w 696"/>
                <a:gd name="T39" fmla="*/ 261 h 696"/>
                <a:gd name="T40" fmla="*/ 694 w 696"/>
                <a:gd name="T41" fmla="*/ 312 h 696"/>
                <a:gd name="T42" fmla="*/ 696 w 696"/>
                <a:gd name="T43" fmla="*/ 366 h 696"/>
                <a:gd name="T44" fmla="*/ 689 w 696"/>
                <a:gd name="T45" fmla="*/ 419 h 696"/>
                <a:gd name="T46" fmla="*/ 675 w 696"/>
                <a:gd name="T47" fmla="*/ 467 h 696"/>
                <a:gd name="T48" fmla="*/ 654 w 696"/>
                <a:gd name="T49" fmla="*/ 514 h 696"/>
                <a:gd name="T50" fmla="*/ 626 w 696"/>
                <a:gd name="T51" fmla="*/ 556 h 696"/>
                <a:gd name="T52" fmla="*/ 594 w 696"/>
                <a:gd name="T53" fmla="*/ 594 h 696"/>
                <a:gd name="T54" fmla="*/ 556 w 696"/>
                <a:gd name="T55" fmla="*/ 627 h 696"/>
                <a:gd name="T56" fmla="*/ 513 w 696"/>
                <a:gd name="T57" fmla="*/ 654 h 696"/>
                <a:gd name="T58" fmla="*/ 468 w 696"/>
                <a:gd name="T59" fmla="*/ 675 h 696"/>
                <a:gd name="T60" fmla="*/ 418 w 696"/>
                <a:gd name="T61" fmla="*/ 689 h 696"/>
                <a:gd name="T62" fmla="*/ 365 w 696"/>
                <a:gd name="T63" fmla="*/ 695 h 696"/>
                <a:gd name="T64" fmla="*/ 312 w 696"/>
                <a:gd name="T65" fmla="*/ 694 h 696"/>
                <a:gd name="T66" fmla="*/ 261 w 696"/>
                <a:gd name="T67" fmla="*/ 685 h 696"/>
                <a:gd name="T68" fmla="*/ 212 w 696"/>
                <a:gd name="T69" fmla="*/ 668 h 696"/>
                <a:gd name="T70" fmla="*/ 167 w 696"/>
                <a:gd name="T71" fmla="*/ 646 h 696"/>
                <a:gd name="T72" fmla="*/ 127 w 696"/>
                <a:gd name="T73" fmla="*/ 617 h 696"/>
                <a:gd name="T74" fmla="*/ 91 w 696"/>
                <a:gd name="T75" fmla="*/ 582 h 696"/>
                <a:gd name="T76" fmla="*/ 60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30"/>
                  </a:lnTo>
                  <a:lnTo>
                    <a:pt x="2" y="312"/>
                  </a:lnTo>
                  <a:lnTo>
                    <a:pt x="4" y="295"/>
                  </a:lnTo>
                  <a:lnTo>
                    <a:pt x="7" y="277"/>
                  </a:lnTo>
                  <a:lnTo>
                    <a:pt x="11" y="261"/>
                  </a:lnTo>
                  <a:lnTo>
                    <a:pt x="15" y="244"/>
                  </a:lnTo>
                  <a:lnTo>
                    <a:pt x="21" y="228"/>
                  </a:lnTo>
                  <a:lnTo>
                    <a:pt x="28" y="212"/>
                  </a:lnTo>
                  <a:lnTo>
                    <a:pt x="34" y="197"/>
                  </a:lnTo>
                  <a:lnTo>
                    <a:pt x="42" y="182"/>
                  </a:lnTo>
                  <a:lnTo>
                    <a:pt x="50" y="168"/>
                  </a:lnTo>
                  <a:lnTo>
                    <a:pt x="60" y="153"/>
                  </a:lnTo>
                  <a:lnTo>
                    <a:pt x="69" y="140"/>
                  </a:lnTo>
                  <a:lnTo>
                    <a:pt x="79" y="126"/>
                  </a:lnTo>
                  <a:lnTo>
                    <a:pt x="91" y="114"/>
                  </a:lnTo>
                  <a:lnTo>
                    <a:pt x="102" y="101"/>
                  </a:lnTo>
                  <a:lnTo>
                    <a:pt x="114" y="90"/>
                  </a:lnTo>
                  <a:lnTo>
                    <a:pt x="127" y="79"/>
                  </a:lnTo>
                  <a:lnTo>
                    <a:pt x="139" y="69"/>
                  </a:lnTo>
                  <a:lnTo>
                    <a:pt x="153" y="59"/>
                  </a:lnTo>
                  <a:lnTo>
                    <a:pt x="167" y="49"/>
                  </a:lnTo>
                  <a:lnTo>
                    <a:pt x="182" y="41"/>
                  </a:lnTo>
                  <a:lnTo>
                    <a:pt x="197" y="34"/>
                  </a:lnTo>
                  <a:lnTo>
                    <a:pt x="212" y="27"/>
                  </a:lnTo>
                  <a:lnTo>
                    <a:pt x="229" y="20"/>
                  </a:lnTo>
                  <a:lnTo>
                    <a:pt x="244" y="15"/>
                  </a:lnTo>
                  <a:lnTo>
                    <a:pt x="261" y="10"/>
                  </a:lnTo>
                  <a:lnTo>
                    <a:pt x="277" y="7"/>
                  </a:lnTo>
                  <a:lnTo>
                    <a:pt x="295" y="4"/>
                  </a:lnTo>
                  <a:lnTo>
                    <a:pt x="312" y="2"/>
                  </a:lnTo>
                  <a:lnTo>
                    <a:pt x="330" y="0"/>
                  </a:lnTo>
                  <a:lnTo>
                    <a:pt x="348" y="0"/>
                  </a:lnTo>
                  <a:lnTo>
                    <a:pt x="365" y="0"/>
                  </a:lnTo>
                  <a:lnTo>
                    <a:pt x="384" y="2"/>
                  </a:lnTo>
                  <a:lnTo>
                    <a:pt x="401" y="4"/>
                  </a:lnTo>
                  <a:lnTo>
                    <a:pt x="418" y="7"/>
                  </a:lnTo>
                  <a:lnTo>
                    <a:pt x="435" y="10"/>
                  </a:lnTo>
                  <a:lnTo>
                    <a:pt x="451" y="15"/>
                  </a:lnTo>
                  <a:lnTo>
                    <a:pt x="468" y="20"/>
                  </a:lnTo>
                  <a:lnTo>
                    <a:pt x="483" y="27"/>
                  </a:lnTo>
                  <a:lnTo>
                    <a:pt x="499" y="34"/>
                  </a:lnTo>
                  <a:lnTo>
                    <a:pt x="513" y="41"/>
                  </a:lnTo>
                  <a:lnTo>
                    <a:pt x="528" y="49"/>
                  </a:lnTo>
                  <a:lnTo>
                    <a:pt x="543" y="59"/>
                  </a:lnTo>
                  <a:lnTo>
                    <a:pt x="556" y="69"/>
                  </a:lnTo>
                  <a:lnTo>
                    <a:pt x="569" y="79"/>
                  </a:lnTo>
                  <a:lnTo>
                    <a:pt x="582" y="90"/>
                  </a:lnTo>
                  <a:lnTo>
                    <a:pt x="594" y="101"/>
                  </a:lnTo>
                  <a:lnTo>
                    <a:pt x="606" y="114"/>
                  </a:lnTo>
                  <a:lnTo>
                    <a:pt x="616" y="126"/>
                  </a:lnTo>
                  <a:lnTo>
                    <a:pt x="626" y="140"/>
                  </a:lnTo>
                  <a:lnTo>
                    <a:pt x="637" y="153"/>
                  </a:lnTo>
                  <a:lnTo>
                    <a:pt x="646" y="168"/>
                  </a:lnTo>
                  <a:lnTo>
                    <a:pt x="654" y="182"/>
                  </a:lnTo>
                  <a:lnTo>
                    <a:pt x="662" y="197"/>
                  </a:lnTo>
                  <a:lnTo>
                    <a:pt x="669" y="212"/>
                  </a:lnTo>
                  <a:lnTo>
                    <a:pt x="675" y="228"/>
                  </a:lnTo>
                  <a:lnTo>
                    <a:pt x="680" y="244"/>
                  </a:lnTo>
                  <a:lnTo>
                    <a:pt x="685" y="261"/>
                  </a:lnTo>
                  <a:lnTo>
                    <a:pt x="689" y="277"/>
                  </a:lnTo>
                  <a:lnTo>
                    <a:pt x="692" y="295"/>
                  </a:lnTo>
                  <a:lnTo>
                    <a:pt x="694" y="312"/>
                  </a:lnTo>
                  <a:lnTo>
                    <a:pt x="696" y="330"/>
                  </a:lnTo>
                  <a:lnTo>
                    <a:pt x="696" y="348"/>
                  </a:lnTo>
                  <a:lnTo>
                    <a:pt x="696" y="366"/>
                  </a:lnTo>
                  <a:lnTo>
                    <a:pt x="694" y="383"/>
                  </a:lnTo>
                  <a:lnTo>
                    <a:pt x="692" y="401"/>
                  </a:lnTo>
                  <a:lnTo>
                    <a:pt x="689" y="419"/>
                  </a:lnTo>
                  <a:lnTo>
                    <a:pt x="685" y="435"/>
                  </a:lnTo>
                  <a:lnTo>
                    <a:pt x="680" y="452"/>
                  </a:lnTo>
                  <a:lnTo>
                    <a:pt x="675" y="467"/>
                  </a:lnTo>
                  <a:lnTo>
                    <a:pt x="669" y="484"/>
                  </a:lnTo>
                  <a:lnTo>
                    <a:pt x="662" y="498"/>
                  </a:lnTo>
                  <a:lnTo>
                    <a:pt x="654" y="514"/>
                  </a:lnTo>
                  <a:lnTo>
                    <a:pt x="646"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3" y="654"/>
                  </a:lnTo>
                  <a:lnTo>
                    <a:pt x="499" y="662"/>
                  </a:lnTo>
                  <a:lnTo>
                    <a:pt x="483" y="668"/>
                  </a:lnTo>
                  <a:lnTo>
                    <a:pt x="468" y="675"/>
                  </a:lnTo>
                  <a:lnTo>
                    <a:pt x="451" y="681"/>
                  </a:lnTo>
                  <a:lnTo>
                    <a:pt x="435" y="685"/>
                  </a:lnTo>
                  <a:lnTo>
                    <a:pt x="418" y="689"/>
                  </a:lnTo>
                  <a:lnTo>
                    <a:pt x="401" y="692"/>
                  </a:lnTo>
                  <a:lnTo>
                    <a:pt x="384" y="694"/>
                  </a:lnTo>
                  <a:lnTo>
                    <a:pt x="365" y="695"/>
                  </a:lnTo>
                  <a:lnTo>
                    <a:pt x="348" y="696"/>
                  </a:lnTo>
                  <a:lnTo>
                    <a:pt x="330" y="695"/>
                  </a:lnTo>
                  <a:lnTo>
                    <a:pt x="312"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39" y="627"/>
                  </a:lnTo>
                  <a:lnTo>
                    <a:pt x="127" y="617"/>
                  </a:lnTo>
                  <a:lnTo>
                    <a:pt x="114" y="605"/>
                  </a:lnTo>
                  <a:lnTo>
                    <a:pt x="102" y="594"/>
                  </a:lnTo>
                  <a:lnTo>
                    <a:pt x="91" y="582"/>
                  </a:lnTo>
                  <a:lnTo>
                    <a:pt x="79" y="569"/>
                  </a:lnTo>
                  <a:lnTo>
                    <a:pt x="69" y="556"/>
                  </a:lnTo>
                  <a:lnTo>
                    <a:pt x="60" y="543"/>
                  </a:lnTo>
                  <a:lnTo>
                    <a:pt x="50" y="528"/>
                  </a:lnTo>
                  <a:lnTo>
                    <a:pt x="42" y="514"/>
                  </a:lnTo>
                  <a:lnTo>
                    <a:pt x="34" y="498"/>
                  </a:lnTo>
                  <a:lnTo>
                    <a:pt x="28" y="484"/>
                  </a:lnTo>
                  <a:lnTo>
                    <a:pt x="21" y="467"/>
                  </a:lnTo>
                  <a:lnTo>
                    <a:pt x="15" y="452"/>
                  </a:lnTo>
                  <a:lnTo>
                    <a:pt x="11" y="435"/>
                  </a:lnTo>
                  <a:lnTo>
                    <a:pt x="7" y="419"/>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sp>
          <p:nvSpPr>
            <p:cNvPr id="146" name="22"/>
            <p:cNvSpPr>
              <a:spLocks/>
            </p:cNvSpPr>
            <p:nvPr/>
          </p:nvSpPr>
          <p:spPr bwMode="auto">
            <a:xfrm>
              <a:off x="5236459" y="2924820"/>
              <a:ext cx="69850" cy="68263"/>
            </a:xfrm>
            <a:custGeom>
              <a:avLst/>
              <a:gdLst>
                <a:gd name="T0" fmla="*/ 1 w 348"/>
                <a:gd name="T1" fmla="*/ 156 h 348"/>
                <a:gd name="T2" fmla="*/ 8 w 348"/>
                <a:gd name="T3" fmla="*/ 122 h 348"/>
                <a:gd name="T4" fmla="*/ 21 w 348"/>
                <a:gd name="T5" fmla="*/ 91 h 348"/>
                <a:gd name="T6" fmla="*/ 40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1 w 348"/>
                <a:gd name="T29" fmla="*/ 122 h 348"/>
                <a:gd name="T30" fmla="*/ 347 w 348"/>
                <a:gd name="T31" fmla="*/ 156 h 348"/>
                <a:gd name="T32" fmla="*/ 347 w 348"/>
                <a:gd name="T33" fmla="*/ 192 h 348"/>
                <a:gd name="T34" fmla="*/ 341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40 w 348"/>
                <a:gd name="T57" fmla="*/ 285 h 348"/>
                <a:gd name="T58" fmla="*/ 21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4" y="139"/>
                  </a:lnTo>
                  <a:lnTo>
                    <a:pt x="8" y="122"/>
                  </a:lnTo>
                  <a:lnTo>
                    <a:pt x="13" y="106"/>
                  </a:lnTo>
                  <a:lnTo>
                    <a:pt x="21" y="91"/>
                  </a:lnTo>
                  <a:lnTo>
                    <a:pt x="30" y="77"/>
                  </a:lnTo>
                  <a:lnTo>
                    <a:pt x="40" y="63"/>
                  </a:lnTo>
                  <a:lnTo>
                    <a:pt x="50" y="51"/>
                  </a:lnTo>
                  <a:lnTo>
                    <a:pt x="63" y="39"/>
                  </a:lnTo>
                  <a:lnTo>
                    <a:pt x="76" y="30"/>
                  </a:lnTo>
                  <a:lnTo>
                    <a:pt x="91" y="21"/>
                  </a:lnTo>
                  <a:lnTo>
                    <a:pt x="106" y="13"/>
                  </a:lnTo>
                  <a:lnTo>
                    <a:pt x="122" y="7"/>
                  </a:lnTo>
                  <a:lnTo>
                    <a:pt x="138" y="3"/>
                  </a:lnTo>
                  <a:lnTo>
                    <a:pt x="156" y="1"/>
                  </a:lnTo>
                  <a:lnTo>
                    <a:pt x="174" y="0"/>
                  </a:lnTo>
                  <a:lnTo>
                    <a:pt x="191" y="1"/>
                  </a:lnTo>
                  <a:lnTo>
                    <a:pt x="209" y="3"/>
                  </a:lnTo>
                  <a:lnTo>
                    <a:pt x="226" y="7"/>
                  </a:lnTo>
                  <a:lnTo>
                    <a:pt x="242" y="13"/>
                  </a:lnTo>
                  <a:lnTo>
                    <a:pt x="257" y="21"/>
                  </a:lnTo>
                  <a:lnTo>
                    <a:pt x="271" y="30"/>
                  </a:lnTo>
                  <a:lnTo>
                    <a:pt x="285" y="39"/>
                  </a:lnTo>
                  <a:lnTo>
                    <a:pt x="297" y="51"/>
                  </a:lnTo>
                  <a:lnTo>
                    <a:pt x="308" y="63"/>
                  </a:lnTo>
                  <a:lnTo>
                    <a:pt x="318" y="77"/>
                  </a:lnTo>
                  <a:lnTo>
                    <a:pt x="327" y="91"/>
                  </a:lnTo>
                  <a:lnTo>
                    <a:pt x="334" y="106"/>
                  </a:lnTo>
                  <a:lnTo>
                    <a:pt x="341" y="122"/>
                  </a:lnTo>
                  <a:lnTo>
                    <a:pt x="345" y="139"/>
                  </a:lnTo>
                  <a:lnTo>
                    <a:pt x="347" y="156"/>
                  </a:lnTo>
                  <a:lnTo>
                    <a:pt x="348" y="174"/>
                  </a:lnTo>
                  <a:lnTo>
                    <a:pt x="347" y="192"/>
                  </a:lnTo>
                  <a:lnTo>
                    <a:pt x="345" y="209"/>
                  </a:lnTo>
                  <a:lnTo>
                    <a:pt x="341" y="226"/>
                  </a:lnTo>
                  <a:lnTo>
                    <a:pt x="334" y="241"/>
                  </a:lnTo>
                  <a:lnTo>
                    <a:pt x="327" y="257"/>
                  </a:lnTo>
                  <a:lnTo>
                    <a:pt x="318" y="271"/>
                  </a:lnTo>
                  <a:lnTo>
                    <a:pt x="308" y="285"/>
                  </a:lnTo>
                  <a:lnTo>
                    <a:pt x="297" y="297"/>
                  </a:lnTo>
                  <a:lnTo>
                    <a:pt x="285" y="308"/>
                  </a:lnTo>
                  <a:lnTo>
                    <a:pt x="271" y="318"/>
                  </a:lnTo>
                  <a:lnTo>
                    <a:pt x="257" y="326"/>
                  </a:lnTo>
                  <a:lnTo>
                    <a:pt x="242" y="335"/>
                  </a:lnTo>
                  <a:lnTo>
                    <a:pt x="226" y="340"/>
                  </a:lnTo>
                  <a:lnTo>
                    <a:pt x="209" y="344"/>
                  </a:lnTo>
                  <a:lnTo>
                    <a:pt x="191" y="347"/>
                  </a:lnTo>
                  <a:lnTo>
                    <a:pt x="174" y="348"/>
                  </a:lnTo>
                  <a:lnTo>
                    <a:pt x="156" y="347"/>
                  </a:lnTo>
                  <a:lnTo>
                    <a:pt x="138" y="344"/>
                  </a:lnTo>
                  <a:lnTo>
                    <a:pt x="122" y="340"/>
                  </a:lnTo>
                  <a:lnTo>
                    <a:pt x="106" y="335"/>
                  </a:lnTo>
                  <a:lnTo>
                    <a:pt x="91" y="326"/>
                  </a:lnTo>
                  <a:lnTo>
                    <a:pt x="76" y="318"/>
                  </a:lnTo>
                  <a:lnTo>
                    <a:pt x="63" y="308"/>
                  </a:lnTo>
                  <a:lnTo>
                    <a:pt x="50" y="297"/>
                  </a:lnTo>
                  <a:lnTo>
                    <a:pt x="40" y="285"/>
                  </a:lnTo>
                  <a:lnTo>
                    <a:pt x="30" y="271"/>
                  </a:lnTo>
                  <a:lnTo>
                    <a:pt x="21" y="257"/>
                  </a:lnTo>
                  <a:lnTo>
                    <a:pt x="13" y="241"/>
                  </a:lnTo>
                  <a:lnTo>
                    <a:pt x="8" y="226"/>
                  </a:lnTo>
                  <a:lnTo>
                    <a:pt x="4" y="209"/>
                  </a:lnTo>
                  <a:lnTo>
                    <a:pt x="1" y="192"/>
                  </a:lnTo>
                  <a:lnTo>
                    <a:pt x="0" y="174"/>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sz="2000">
                <a:solidFill>
                  <a:schemeClr val="bg2">
                    <a:lumMod val="50000"/>
                  </a:schemeClr>
                </a:solidFill>
              </a:endParaRPr>
            </a:p>
          </p:txBody>
        </p:sp>
      </p:grpSp>
      <p:sp>
        <p:nvSpPr>
          <p:cNvPr id="147" name="23"/>
          <p:cNvSpPr>
            <a:spLocks noEditPoints="1"/>
          </p:cNvSpPr>
          <p:nvPr/>
        </p:nvSpPr>
        <p:spPr bwMode="auto">
          <a:xfrm>
            <a:off x="5567289" y="3096145"/>
            <a:ext cx="1147084" cy="3156681"/>
          </a:xfrm>
          <a:custGeom>
            <a:avLst/>
            <a:gdLst>
              <a:gd name="T0" fmla="*/ 1090 w 4328"/>
              <a:gd name="T1" fmla="*/ 11427 h 11925"/>
              <a:gd name="T2" fmla="*/ 768 w 4328"/>
              <a:gd name="T3" fmla="*/ 10847 h 11925"/>
              <a:gd name="T4" fmla="*/ 614 w 4328"/>
              <a:gd name="T5" fmla="*/ 10213 h 11925"/>
              <a:gd name="T6" fmla="*/ 428 w 4328"/>
              <a:gd name="T7" fmla="*/ 9601 h 11925"/>
              <a:gd name="T8" fmla="*/ 199 w 4328"/>
              <a:gd name="T9" fmla="*/ 8762 h 11925"/>
              <a:gd name="T10" fmla="*/ 1 w 4328"/>
              <a:gd name="T11" fmla="*/ 7705 h 11925"/>
              <a:gd name="T12" fmla="*/ 1238 w 4328"/>
              <a:gd name="T13" fmla="*/ 6386 h 11925"/>
              <a:gd name="T14" fmla="*/ 1306 w 4328"/>
              <a:gd name="T15" fmla="*/ 5360 h 11925"/>
              <a:gd name="T16" fmla="*/ 1499 w 4328"/>
              <a:gd name="T17" fmla="*/ 4657 h 11925"/>
              <a:gd name="T18" fmla="*/ 626 w 4328"/>
              <a:gd name="T19" fmla="*/ 732 h 11925"/>
              <a:gd name="T20" fmla="*/ 1295 w 4328"/>
              <a:gd name="T21" fmla="*/ 14 h 11925"/>
              <a:gd name="T22" fmla="*/ 1226 w 4328"/>
              <a:gd name="T23" fmla="*/ 531 h 11925"/>
              <a:gd name="T24" fmla="*/ 1388 w 4328"/>
              <a:gd name="T25" fmla="*/ 385 h 11925"/>
              <a:gd name="T26" fmla="*/ 2846 w 4328"/>
              <a:gd name="T27" fmla="*/ 456 h 11925"/>
              <a:gd name="T28" fmla="*/ 3014 w 4328"/>
              <a:gd name="T29" fmla="*/ 432 h 11925"/>
              <a:gd name="T30" fmla="*/ 2931 w 4328"/>
              <a:gd name="T31" fmla="*/ 19 h 11925"/>
              <a:gd name="T32" fmla="*/ 3405 w 4328"/>
              <a:gd name="T33" fmla="*/ 634 h 11925"/>
              <a:gd name="T34" fmla="*/ 2751 w 4328"/>
              <a:gd name="T35" fmla="*/ 4660 h 11925"/>
              <a:gd name="T36" fmla="*/ 2939 w 4328"/>
              <a:gd name="T37" fmla="*/ 5361 h 11925"/>
              <a:gd name="T38" fmla="*/ 3007 w 4328"/>
              <a:gd name="T39" fmla="*/ 6386 h 11925"/>
              <a:gd name="T40" fmla="*/ 4327 w 4328"/>
              <a:gd name="T41" fmla="*/ 7705 h 11925"/>
              <a:gd name="T42" fmla="*/ 4065 w 4328"/>
              <a:gd name="T43" fmla="*/ 8812 h 11925"/>
              <a:gd name="T44" fmla="*/ 3890 w 4328"/>
              <a:gd name="T45" fmla="*/ 9425 h 11925"/>
              <a:gd name="T46" fmla="*/ 3745 w 4328"/>
              <a:gd name="T47" fmla="*/ 10064 h 11925"/>
              <a:gd name="T48" fmla="*/ 3650 w 4328"/>
              <a:gd name="T49" fmla="*/ 10722 h 11925"/>
              <a:gd name="T50" fmla="*/ 3518 w 4328"/>
              <a:gd name="T51" fmla="*/ 11328 h 11925"/>
              <a:gd name="T52" fmla="*/ 3163 w 4328"/>
              <a:gd name="T53" fmla="*/ 11735 h 11925"/>
              <a:gd name="T54" fmla="*/ 1744 w 4328"/>
              <a:gd name="T55" fmla="*/ 4363 h 11925"/>
              <a:gd name="T56" fmla="*/ 1622 w 4328"/>
              <a:gd name="T57" fmla="*/ 3274 h 11925"/>
              <a:gd name="T58" fmla="*/ 556 w 4328"/>
              <a:gd name="T59" fmla="*/ 855 h 11925"/>
              <a:gd name="T60" fmla="*/ 2927 w 4328"/>
              <a:gd name="T61" fmla="*/ 773 h 11925"/>
              <a:gd name="T62" fmla="*/ 2147 w 4328"/>
              <a:gd name="T63" fmla="*/ 526 h 11925"/>
              <a:gd name="T64" fmla="*/ 2457 w 4328"/>
              <a:gd name="T65" fmla="*/ 3178 h 11925"/>
              <a:gd name="T66" fmla="*/ 2584 w 4328"/>
              <a:gd name="T67" fmla="*/ 3601 h 11925"/>
              <a:gd name="T68" fmla="*/ 3762 w 4328"/>
              <a:gd name="T69" fmla="*/ 889 h 11925"/>
              <a:gd name="T70" fmla="*/ 2341 w 4328"/>
              <a:gd name="T71" fmla="*/ 4827 h 11925"/>
              <a:gd name="T72" fmla="*/ 2198 w 4328"/>
              <a:gd name="T73" fmla="*/ 3469 h 11925"/>
              <a:gd name="T74" fmla="*/ 1972 w 4328"/>
              <a:gd name="T75" fmla="*/ 4771 h 11925"/>
              <a:gd name="T76" fmla="*/ 1588 w 4328"/>
              <a:gd name="T77" fmla="*/ 5008 h 11925"/>
              <a:gd name="T78" fmla="*/ 1595 w 4328"/>
              <a:gd name="T79" fmla="*/ 6158 h 11925"/>
              <a:gd name="T80" fmla="*/ 2699 w 4328"/>
              <a:gd name="T81" fmla="*/ 7238 h 11925"/>
              <a:gd name="T82" fmla="*/ 2603 w 4328"/>
              <a:gd name="T83" fmla="*/ 5439 h 11925"/>
              <a:gd name="T84" fmla="*/ 2953 w 4328"/>
              <a:gd name="T85" fmla="*/ 597 h 11925"/>
              <a:gd name="T86" fmla="*/ 1305 w 4328"/>
              <a:gd name="T87" fmla="*/ 762 h 11925"/>
              <a:gd name="T88" fmla="*/ 1315 w 4328"/>
              <a:gd name="T89" fmla="*/ 523 h 11925"/>
              <a:gd name="T90" fmla="*/ 1247 w 4328"/>
              <a:gd name="T91" fmla="*/ 482 h 11925"/>
              <a:gd name="T92" fmla="*/ 2891 w 4328"/>
              <a:gd name="T93" fmla="*/ 335 h 11925"/>
              <a:gd name="T94" fmla="*/ 1486 w 4328"/>
              <a:gd name="T95" fmla="*/ 11436 h 11925"/>
              <a:gd name="T96" fmla="*/ 2907 w 4328"/>
              <a:gd name="T97" fmla="*/ 11273 h 11925"/>
              <a:gd name="T98" fmla="*/ 3087 w 4328"/>
              <a:gd name="T99" fmla="*/ 11079 h 11925"/>
              <a:gd name="T100" fmla="*/ 3117 w 4328"/>
              <a:gd name="T101" fmla="*/ 10660 h 11925"/>
              <a:gd name="T102" fmla="*/ 3126 w 4328"/>
              <a:gd name="T103" fmla="*/ 10404 h 11925"/>
              <a:gd name="T104" fmla="*/ 3255 w 4328"/>
              <a:gd name="T105" fmla="*/ 10031 h 11925"/>
              <a:gd name="T106" fmla="*/ 3393 w 4328"/>
              <a:gd name="T107" fmla="*/ 9588 h 11925"/>
              <a:gd name="T108" fmla="*/ 3537 w 4328"/>
              <a:gd name="T109" fmla="*/ 9140 h 11925"/>
              <a:gd name="T110" fmla="*/ 3842 w 4328"/>
              <a:gd name="T111" fmla="*/ 8353 h 11925"/>
              <a:gd name="T112" fmla="*/ 766 w 4328"/>
              <a:gd name="T113" fmla="*/ 8722 h 11925"/>
              <a:gd name="T114" fmla="*/ 864 w 4328"/>
              <a:gd name="T115" fmla="*/ 9463 h 11925"/>
              <a:gd name="T116" fmla="*/ 899 w 4328"/>
              <a:gd name="T117" fmla="*/ 9928 h 11925"/>
              <a:gd name="T118" fmla="*/ 1102 w 4328"/>
              <a:gd name="T119" fmla="*/ 10353 h 11925"/>
              <a:gd name="T120" fmla="*/ 1244 w 4328"/>
              <a:gd name="T121" fmla="*/ 10539 h 11925"/>
              <a:gd name="T122" fmla="*/ 1290 w 4328"/>
              <a:gd name="T123" fmla="*/ 10926 h 11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28" h="11925">
                <a:moveTo>
                  <a:pt x="2794" y="11925"/>
                </a:moveTo>
                <a:lnTo>
                  <a:pt x="1584" y="11925"/>
                </a:lnTo>
                <a:lnTo>
                  <a:pt x="1557" y="11924"/>
                </a:lnTo>
                <a:lnTo>
                  <a:pt x="1530" y="11922"/>
                </a:lnTo>
                <a:lnTo>
                  <a:pt x="1504" y="11918"/>
                </a:lnTo>
                <a:lnTo>
                  <a:pt x="1479" y="11913"/>
                </a:lnTo>
                <a:lnTo>
                  <a:pt x="1454" y="11905"/>
                </a:lnTo>
                <a:lnTo>
                  <a:pt x="1429" y="11897"/>
                </a:lnTo>
                <a:lnTo>
                  <a:pt x="1406" y="11887"/>
                </a:lnTo>
                <a:lnTo>
                  <a:pt x="1383" y="11876"/>
                </a:lnTo>
                <a:lnTo>
                  <a:pt x="1361" y="11864"/>
                </a:lnTo>
                <a:lnTo>
                  <a:pt x="1339" y="11850"/>
                </a:lnTo>
                <a:lnTo>
                  <a:pt x="1319" y="11836"/>
                </a:lnTo>
                <a:lnTo>
                  <a:pt x="1299" y="11820"/>
                </a:lnTo>
                <a:lnTo>
                  <a:pt x="1279" y="11804"/>
                </a:lnTo>
                <a:lnTo>
                  <a:pt x="1261" y="11786"/>
                </a:lnTo>
                <a:lnTo>
                  <a:pt x="1243" y="11768"/>
                </a:lnTo>
                <a:lnTo>
                  <a:pt x="1226" y="11749"/>
                </a:lnTo>
                <a:lnTo>
                  <a:pt x="1210" y="11729"/>
                </a:lnTo>
                <a:lnTo>
                  <a:pt x="1195" y="11708"/>
                </a:lnTo>
                <a:lnTo>
                  <a:pt x="1181" y="11686"/>
                </a:lnTo>
                <a:lnTo>
                  <a:pt x="1167" y="11665"/>
                </a:lnTo>
                <a:lnTo>
                  <a:pt x="1155" y="11643"/>
                </a:lnTo>
                <a:lnTo>
                  <a:pt x="1143" y="11620"/>
                </a:lnTo>
                <a:lnTo>
                  <a:pt x="1133" y="11596"/>
                </a:lnTo>
                <a:lnTo>
                  <a:pt x="1124" y="11573"/>
                </a:lnTo>
                <a:lnTo>
                  <a:pt x="1116" y="11550"/>
                </a:lnTo>
                <a:lnTo>
                  <a:pt x="1108" y="11525"/>
                </a:lnTo>
                <a:lnTo>
                  <a:pt x="1102" y="11501"/>
                </a:lnTo>
                <a:lnTo>
                  <a:pt x="1097" y="11476"/>
                </a:lnTo>
                <a:lnTo>
                  <a:pt x="1093" y="11452"/>
                </a:lnTo>
                <a:lnTo>
                  <a:pt x="1090" y="11427"/>
                </a:lnTo>
                <a:lnTo>
                  <a:pt x="1089" y="11403"/>
                </a:lnTo>
                <a:lnTo>
                  <a:pt x="1088" y="11379"/>
                </a:lnTo>
                <a:lnTo>
                  <a:pt x="1088" y="11299"/>
                </a:lnTo>
                <a:lnTo>
                  <a:pt x="1081" y="11293"/>
                </a:lnTo>
                <a:lnTo>
                  <a:pt x="1075" y="11289"/>
                </a:lnTo>
                <a:lnTo>
                  <a:pt x="1053" y="11284"/>
                </a:lnTo>
                <a:lnTo>
                  <a:pt x="1033" y="11279"/>
                </a:lnTo>
                <a:lnTo>
                  <a:pt x="1011" y="11272"/>
                </a:lnTo>
                <a:lnTo>
                  <a:pt x="991" y="11263"/>
                </a:lnTo>
                <a:lnTo>
                  <a:pt x="971" y="11254"/>
                </a:lnTo>
                <a:lnTo>
                  <a:pt x="952" y="11244"/>
                </a:lnTo>
                <a:lnTo>
                  <a:pt x="933" y="11231"/>
                </a:lnTo>
                <a:lnTo>
                  <a:pt x="916" y="11219"/>
                </a:lnTo>
                <a:lnTo>
                  <a:pt x="898" y="11204"/>
                </a:lnTo>
                <a:lnTo>
                  <a:pt x="882" y="11189"/>
                </a:lnTo>
                <a:lnTo>
                  <a:pt x="867" y="11172"/>
                </a:lnTo>
                <a:lnTo>
                  <a:pt x="852" y="11156"/>
                </a:lnTo>
                <a:lnTo>
                  <a:pt x="838" y="11137"/>
                </a:lnTo>
                <a:lnTo>
                  <a:pt x="825" y="11117"/>
                </a:lnTo>
                <a:lnTo>
                  <a:pt x="814" y="11097"/>
                </a:lnTo>
                <a:lnTo>
                  <a:pt x="803" y="11076"/>
                </a:lnTo>
                <a:lnTo>
                  <a:pt x="794" y="11056"/>
                </a:lnTo>
                <a:lnTo>
                  <a:pt x="787" y="11035"/>
                </a:lnTo>
                <a:lnTo>
                  <a:pt x="781" y="11015"/>
                </a:lnTo>
                <a:lnTo>
                  <a:pt x="776" y="10993"/>
                </a:lnTo>
                <a:lnTo>
                  <a:pt x="772" y="10972"/>
                </a:lnTo>
                <a:lnTo>
                  <a:pt x="768" y="10951"/>
                </a:lnTo>
                <a:lnTo>
                  <a:pt x="766" y="10931"/>
                </a:lnTo>
                <a:lnTo>
                  <a:pt x="765" y="10909"/>
                </a:lnTo>
                <a:lnTo>
                  <a:pt x="765" y="10888"/>
                </a:lnTo>
                <a:lnTo>
                  <a:pt x="766" y="10867"/>
                </a:lnTo>
                <a:lnTo>
                  <a:pt x="768" y="10847"/>
                </a:lnTo>
                <a:lnTo>
                  <a:pt x="772" y="10826"/>
                </a:lnTo>
                <a:lnTo>
                  <a:pt x="776" y="10806"/>
                </a:lnTo>
                <a:lnTo>
                  <a:pt x="781" y="10786"/>
                </a:lnTo>
                <a:lnTo>
                  <a:pt x="787" y="10767"/>
                </a:lnTo>
                <a:lnTo>
                  <a:pt x="794" y="10747"/>
                </a:lnTo>
                <a:lnTo>
                  <a:pt x="775" y="10733"/>
                </a:lnTo>
                <a:lnTo>
                  <a:pt x="756" y="10718"/>
                </a:lnTo>
                <a:lnTo>
                  <a:pt x="739" y="10701"/>
                </a:lnTo>
                <a:lnTo>
                  <a:pt x="723" y="10683"/>
                </a:lnTo>
                <a:lnTo>
                  <a:pt x="707" y="10664"/>
                </a:lnTo>
                <a:lnTo>
                  <a:pt x="693" y="10643"/>
                </a:lnTo>
                <a:lnTo>
                  <a:pt x="679" y="10623"/>
                </a:lnTo>
                <a:lnTo>
                  <a:pt x="667" y="10600"/>
                </a:lnTo>
                <a:lnTo>
                  <a:pt x="658" y="10579"/>
                </a:lnTo>
                <a:lnTo>
                  <a:pt x="649" y="10557"/>
                </a:lnTo>
                <a:lnTo>
                  <a:pt x="642" y="10535"/>
                </a:lnTo>
                <a:lnTo>
                  <a:pt x="636" y="10514"/>
                </a:lnTo>
                <a:lnTo>
                  <a:pt x="631" y="10491"/>
                </a:lnTo>
                <a:lnTo>
                  <a:pt x="628" y="10469"/>
                </a:lnTo>
                <a:lnTo>
                  <a:pt x="625" y="10446"/>
                </a:lnTo>
                <a:lnTo>
                  <a:pt x="624" y="10424"/>
                </a:lnTo>
                <a:lnTo>
                  <a:pt x="624" y="10402"/>
                </a:lnTo>
                <a:lnTo>
                  <a:pt x="626" y="10380"/>
                </a:lnTo>
                <a:lnTo>
                  <a:pt x="629" y="10358"/>
                </a:lnTo>
                <a:lnTo>
                  <a:pt x="633" y="10336"/>
                </a:lnTo>
                <a:lnTo>
                  <a:pt x="638" y="10315"/>
                </a:lnTo>
                <a:lnTo>
                  <a:pt x="644" y="10294"/>
                </a:lnTo>
                <a:lnTo>
                  <a:pt x="651" y="10273"/>
                </a:lnTo>
                <a:lnTo>
                  <a:pt x="660" y="10252"/>
                </a:lnTo>
                <a:lnTo>
                  <a:pt x="644" y="10240"/>
                </a:lnTo>
                <a:lnTo>
                  <a:pt x="629" y="10226"/>
                </a:lnTo>
                <a:lnTo>
                  <a:pt x="614" y="10213"/>
                </a:lnTo>
                <a:lnTo>
                  <a:pt x="601" y="10197"/>
                </a:lnTo>
                <a:lnTo>
                  <a:pt x="587" y="10182"/>
                </a:lnTo>
                <a:lnTo>
                  <a:pt x="575" y="10165"/>
                </a:lnTo>
                <a:lnTo>
                  <a:pt x="563" y="10149"/>
                </a:lnTo>
                <a:lnTo>
                  <a:pt x="553" y="10131"/>
                </a:lnTo>
                <a:lnTo>
                  <a:pt x="542" y="10108"/>
                </a:lnTo>
                <a:lnTo>
                  <a:pt x="531" y="10084"/>
                </a:lnTo>
                <a:lnTo>
                  <a:pt x="523" y="10062"/>
                </a:lnTo>
                <a:lnTo>
                  <a:pt x="517" y="10038"/>
                </a:lnTo>
                <a:lnTo>
                  <a:pt x="510" y="10014"/>
                </a:lnTo>
                <a:lnTo>
                  <a:pt x="507" y="9990"/>
                </a:lnTo>
                <a:lnTo>
                  <a:pt x="504" y="9966"/>
                </a:lnTo>
                <a:lnTo>
                  <a:pt x="503" y="9942"/>
                </a:lnTo>
                <a:lnTo>
                  <a:pt x="503" y="9918"/>
                </a:lnTo>
                <a:lnTo>
                  <a:pt x="505" y="9895"/>
                </a:lnTo>
                <a:lnTo>
                  <a:pt x="508" y="9872"/>
                </a:lnTo>
                <a:lnTo>
                  <a:pt x="514" y="9849"/>
                </a:lnTo>
                <a:lnTo>
                  <a:pt x="519" y="9826"/>
                </a:lnTo>
                <a:lnTo>
                  <a:pt x="526" y="9803"/>
                </a:lnTo>
                <a:lnTo>
                  <a:pt x="534" y="9782"/>
                </a:lnTo>
                <a:lnTo>
                  <a:pt x="545" y="9760"/>
                </a:lnTo>
                <a:lnTo>
                  <a:pt x="531" y="9749"/>
                </a:lnTo>
                <a:lnTo>
                  <a:pt x="519" y="9737"/>
                </a:lnTo>
                <a:lnTo>
                  <a:pt x="506" y="9724"/>
                </a:lnTo>
                <a:lnTo>
                  <a:pt x="495" y="9712"/>
                </a:lnTo>
                <a:lnTo>
                  <a:pt x="484" y="9699"/>
                </a:lnTo>
                <a:lnTo>
                  <a:pt x="473" y="9684"/>
                </a:lnTo>
                <a:lnTo>
                  <a:pt x="463" y="9670"/>
                </a:lnTo>
                <a:lnTo>
                  <a:pt x="453" y="9654"/>
                </a:lnTo>
                <a:lnTo>
                  <a:pt x="444" y="9637"/>
                </a:lnTo>
                <a:lnTo>
                  <a:pt x="435" y="9619"/>
                </a:lnTo>
                <a:lnTo>
                  <a:pt x="428" y="9601"/>
                </a:lnTo>
                <a:lnTo>
                  <a:pt x="420" y="9582"/>
                </a:lnTo>
                <a:lnTo>
                  <a:pt x="414" y="9565"/>
                </a:lnTo>
                <a:lnTo>
                  <a:pt x="410" y="9545"/>
                </a:lnTo>
                <a:lnTo>
                  <a:pt x="406" y="9526"/>
                </a:lnTo>
                <a:lnTo>
                  <a:pt x="403" y="9508"/>
                </a:lnTo>
                <a:lnTo>
                  <a:pt x="401" y="9489"/>
                </a:lnTo>
                <a:lnTo>
                  <a:pt x="400" y="9469"/>
                </a:lnTo>
                <a:lnTo>
                  <a:pt x="399" y="9450"/>
                </a:lnTo>
                <a:lnTo>
                  <a:pt x="400" y="9431"/>
                </a:lnTo>
                <a:lnTo>
                  <a:pt x="402" y="9411"/>
                </a:lnTo>
                <a:lnTo>
                  <a:pt x="404" y="9393"/>
                </a:lnTo>
                <a:lnTo>
                  <a:pt x="408" y="9373"/>
                </a:lnTo>
                <a:lnTo>
                  <a:pt x="412" y="9354"/>
                </a:lnTo>
                <a:lnTo>
                  <a:pt x="419" y="9331"/>
                </a:lnTo>
                <a:lnTo>
                  <a:pt x="428" y="9310"/>
                </a:lnTo>
                <a:lnTo>
                  <a:pt x="436" y="9288"/>
                </a:lnTo>
                <a:lnTo>
                  <a:pt x="446" y="9268"/>
                </a:lnTo>
                <a:lnTo>
                  <a:pt x="459" y="9249"/>
                </a:lnTo>
                <a:lnTo>
                  <a:pt x="471" y="9229"/>
                </a:lnTo>
                <a:lnTo>
                  <a:pt x="485" y="9211"/>
                </a:lnTo>
                <a:lnTo>
                  <a:pt x="499" y="9194"/>
                </a:lnTo>
                <a:lnTo>
                  <a:pt x="439" y="8961"/>
                </a:lnTo>
                <a:lnTo>
                  <a:pt x="414" y="8946"/>
                </a:lnTo>
                <a:lnTo>
                  <a:pt x="388" y="8930"/>
                </a:lnTo>
                <a:lnTo>
                  <a:pt x="362" y="8913"/>
                </a:lnTo>
                <a:lnTo>
                  <a:pt x="336" y="8895"/>
                </a:lnTo>
                <a:lnTo>
                  <a:pt x="310" y="8875"/>
                </a:lnTo>
                <a:lnTo>
                  <a:pt x="287" y="8854"/>
                </a:lnTo>
                <a:lnTo>
                  <a:pt x="262" y="8834"/>
                </a:lnTo>
                <a:lnTo>
                  <a:pt x="239" y="8811"/>
                </a:lnTo>
                <a:lnTo>
                  <a:pt x="218" y="8787"/>
                </a:lnTo>
                <a:lnTo>
                  <a:pt x="199" y="8762"/>
                </a:lnTo>
                <a:lnTo>
                  <a:pt x="189" y="8750"/>
                </a:lnTo>
                <a:lnTo>
                  <a:pt x="181" y="8737"/>
                </a:lnTo>
                <a:lnTo>
                  <a:pt x="173" y="8724"/>
                </a:lnTo>
                <a:lnTo>
                  <a:pt x="164" y="8710"/>
                </a:lnTo>
                <a:lnTo>
                  <a:pt x="158" y="8697"/>
                </a:lnTo>
                <a:lnTo>
                  <a:pt x="152" y="8682"/>
                </a:lnTo>
                <a:lnTo>
                  <a:pt x="146" y="8669"/>
                </a:lnTo>
                <a:lnTo>
                  <a:pt x="141" y="8654"/>
                </a:lnTo>
                <a:lnTo>
                  <a:pt x="136" y="8640"/>
                </a:lnTo>
                <a:lnTo>
                  <a:pt x="133" y="8625"/>
                </a:lnTo>
                <a:lnTo>
                  <a:pt x="131" y="8610"/>
                </a:lnTo>
                <a:lnTo>
                  <a:pt x="129" y="8594"/>
                </a:lnTo>
                <a:lnTo>
                  <a:pt x="127" y="8581"/>
                </a:lnTo>
                <a:lnTo>
                  <a:pt x="125" y="8561"/>
                </a:lnTo>
                <a:lnTo>
                  <a:pt x="122" y="8535"/>
                </a:lnTo>
                <a:lnTo>
                  <a:pt x="117" y="8502"/>
                </a:lnTo>
                <a:lnTo>
                  <a:pt x="112" y="8465"/>
                </a:lnTo>
                <a:lnTo>
                  <a:pt x="105" y="8421"/>
                </a:lnTo>
                <a:lnTo>
                  <a:pt x="98" y="8372"/>
                </a:lnTo>
                <a:lnTo>
                  <a:pt x="90" y="8318"/>
                </a:lnTo>
                <a:lnTo>
                  <a:pt x="82" y="8260"/>
                </a:lnTo>
                <a:lnTo>
                  <a:pt x="72" y="8197"/>
                </a:lnTo>
                <a:lnTo>
                  <a:pt x="62" y="8131"/>
                </a:lnTo>
                <a:lnTo>
                  <a:pt x="51" y="8060"/>
                </a:lnTo>
                <a:lnTo>
                  <a:pt x="40" y="7986"/>
                </a:lnTo>
                <a:lnTo>
                  <a:pt x="28" y="7910"/>
                </a:lnTo>
                <a:lnTo>
                  <a:pt x="15" y="7830"/>
                </a:lnTo>
                <a:lnTo>
                  <a:pt x="3" y="7748"/>
                </a:lnTo>
                <a:lnTo>
                  <a:pt x="1" y="7738"/>
                </a:lnTo>
                <a:lnTo>
                  <a:pt x="1" y="7726"/>
                </a:lnTo>
                <a:lnTo>
                  <a:pt x="0" y="7716"/>
                </a:lnTo>
                <a:lnTo>
                  <a:pt x="1" y="7705"/>
                </a:lnTo>
                <a:lnTo>
                  <a:pt x="2" y="7695"/>
                </a:lnTo>
                <a:lnTo>
                  <a:pt x="3" y="7685"/>
                </a:lnTo>
                <a:lnTo>
                  <a:pt x="5" y="7674"/>
                </a:lnTo>
                <a:lnTo>
                  <a:pt x="7" y="7665"/>
                </a:lnTo>
                <a:lnTo>
                  <a:pt x="10" y="7655"/>
                </a:lnTo>
                <a:lnTo>
                  <a:pt x="14" y="7645"/>
                </a:lnTo>
                <a:lnTo>
                  <a:pt x="18" y="7636"/>
                </a:lnTo>
                <a:lnTo>
                  <a:pt x="22" y="7627"/>
                </a:lnTo>
                <a:lnTo>
                  <a:pt x="28" y="7617"/>
                </a:lnTo>
                <a:lnTo>
                  <a:pt x="34" y="7608"/>
                </a:lnTo>
                <a:lnTo>
                  <a:pt x="40" y="7600"/>
                </a:lnTo>
                <a:lnTo>
                  <a:pt x="46" y="7591"/>
                </a:lnTo>
                <a:lnTo>
                  <a:pt x="54" y="7584"/>
                </a:lnTo>
                <a:lnTo>
                  <a:pt x="61" y="7576"/>
                </a:lnTo>
                <a:lnTo>
                  <a:pt x="69" y="7570"/>
                </a:lnTo>
                <a:lnTo>
                  <a:pt x="77" y="7562"/>
                </a:lnTo>
                <a:lnTo>
                  <a:pt x="86" y="7557"/>
                </a:lnTo>
                <a:lnTo>
                  <a:pt x="94" y="7551"/>
                </a:lnTo>
                <a:lnTo>
                  <a:pt x="103" y="7546"/>
                </a:lnTo>
                <a:lnTo>
                  <a:pt x="113" y="7542"/>
                </a:lnTo>
                <a:lnTo>
                  <a:pt x="122" y="7537"/>
                </a:lnTo>
                <a:lnTo>
                  <a:pt x="132" y="7533"/>
                </a:lnTo>
                <a:lnTo>
                  <a:pt x="142" y="7531"/>
                </a:lnTo>
                <a:lnTo>
                  <a:pt x="152" y="7528"/>
                </a:lnTo>
                <a:lnTo>
                  <a:pt x="162" y="7526"/>
                </a:lnTo>
                <a:lnTo>
                  <a:pt x="173" y="7525"/>
                </a:lnTo>
                <a:lnTo>
                  <a:pt x="183" y="7524"/>
                </a:lnTo>
                <a:lnTo>
                  <a:pt x="193" y="7524"/>
                </a:lnTo>
                <a:lnTo>
                  <a:pt x="1237" y="7524"/>
                </a:lnTo>
                <a:lnTo>
                  <a:pt x="1237" y="6452"/>
                </a:lnTo>
                <a:lnTo>
                  <a:pt x="1237" y="6420"/>
                </a:lnTo>
                <a:lnTo>
                  <a:pt x="1238" y="6386"/>
                </a:lnTo>
                <a:lnTo>
                  <a:pt x="1240" y="6355"/>
                </a:lnTo>
                <a:lnTo>
                  <a:pt x="1242" y="6324"/>
                </a:lnTo>
                <a:lnTo>
                  <a:pt x="1245" y="6293"/>
                </a:lnTo>
                <a:lnTo>
                  <a:pt x="1249" y="6263"/>
                </a:lnTo>
                <a:lnTo>
                  <a:pt x="1253" y="6234"/>
                </a:lnTo>
                <a:lnTo>
                  <a:pt x="1258" y="6205"/>
                </a:lnTo>
                <a:lnTo>
                  <a:pt x="1265" y="6177"/>
                </a:lnTo>
                <a:lnTo>
                  <a:pt x="1271" y="6150"/>
                </a:lnTo>
                <a:lnTo>
                  <a:pt x="1278" y="6124"/>
                </a:lnTo>
                <a:lnTo>
                  <a:pt x="1286" y="6098"/>
                </a:lnTo>
                <a:lnTo>
                  <a:pt x="1295" y="6073"/>
                </a:lnTo>
                <a:lnTo>
                  <a:pt x="1304" y="6050"/>
                </a:lnTo>
                <a:lnTo>
                  <a:pt x="1313" y="6028"/>
                </a:lnTo>
                <a:lnTo>
                  <a:pt x="1324" y="6006"/>
                </a:lnTo>
                <a:lnTo>
                  <a:pt x="1329" y="5994"/>
                </a:lnTo>
                <a:lnTo>
                  <a:pt x="1334" y="5980"/>
                </a:lnTo>
                <a:lnTo>
                  <a:pt x="1339" y="5964"/>
                </a:lnTo>
                <a:lnTo>
                  <a:pt x="1343" y="5948"/>
                </a:lnTo>
                <a:lnTo>
                  <a:pt x="1352" y="5911"/>
                </a:lnTo>
                <a:lnTo>
                  <a:pt x="1359" y="5873"/>
                </a:lnTo>
                <a:lnTo>
                  <a:pt x="1365" y="5834"/>
                </a:lnTo>
                <a:lnTo>
                  <a:pt x="1369" y="5795"/>
                </a:lnTo>
                <a:lnTo>
                  <a:pt x="1371" y="5760"/>
                </a:lnTo>
                <a:lnTo>
                  <a:pt x="1372" y="5731"/>
                </a:lnTo>
                <a:lnTo>
                  <a:pt x="1370" y="5703"/>
                </a:lnTo>
                <a:lnTo>
                  <a:pt x="1366" y="5664"/>
                </a:lnTo>
                <a:lnTo>
                  <a:pt x="1359" y="5616"/>
                </a:lnTo>
                <a:lnTo>
                  <a:pt x="1350" y="5563"/>
                </a:lnTo>
                <a:lnTo>
                  <a:pt x="1339" y="5508"/>
                </a:lnTo>
                <a:lnTo>
                  <a:pt x="1328" y="5453"/>
                </a:lnTo>
                <a:lnTo>
                  <a:pt x="1318" y="5403"/>
                </a:lnTo>
                <a:lnTo>
                  <a:pt x="1306" y="5360"/>
                </a:lnTo>
                <a:lnTo>
                  <a:pt x="1302" y="5339"/>
                </a:lnTo>
                <a:lnTo>
                  <a:pt x="1297" y="5313"/>
                </a:lnTo>
                <a:lnTo>
                  <a:pt x="1292" y="5284"/>
                </a:lnTo>
                <a:lnTo>
                  <a:pt x="1287" y="5252"/>
                </a:lnTo>
                <a:lnTo>
                  <a:pt x="1284" y="5217"/>
                </a:lnTo>
                <a:lnTo>
                  <a:pt x="1281" y="5180"/>
                </a:lnTo>
                <a:lnTo>
                  <a:pt x="1278" y="5142"/>
                </a:lnTo>
                <a:lnTo>
                  <a:pt x="1277" y="5103"/>
                </a:lnTo>
                <a:lnTo>
                  <a:pt x="1277" y="5063"/>
                </a:lnTo>
                <a:lnTo>
                  <a:pt x="1278" y="5024"/>
                </a:lnTo>
                <a:lnTo>
                  <a:pt x="1280" y="4984"/>
                </a:lnTo>
                <a:lnTo>
                  <a:pt x="1284" y="4947"/>
                </a:lnTo>
                <a:lnTo>
                  <a:pt x="1286" y="4929"/>
                </a:lnTo>
                <a:lnTo>
                  <a:pt x="1290" y="4912"/>
                </a:lnTo>
                <a:lnTo>
                  <a:pt x="1294" y="4894"/>
                </a:lnTo>
                <a:lnTo>
                  <a:pt x="1298" y="4878"/>
                </a:lnTo>
                <a:lnTo>
                  <a:pt x="1302" y="4862"/>
                </a:lnTo>
                <a:lnTo>
                  <a:pt x="1307" y="4847"/>
                </a:lnTo>
                <a:lnTo>
                  <a:pt x="1312" y="4834"/>
                </a:lnTo>
                <a:lnTo>
                  <a:pt x="1319" y="4821"/>
                </a:lnTo>
                <a:lnTo>
                  <a:pt x="1327" y="4805"/>
                </a:lnTo>
                <a:lnTo>
                  <a:pt x="1337" y="4788"/>
                </a:lnTo>
                <a:lnTo>
                  <a:pt x="1350" y="4773"/>
                </a:lnTo>
                <a:lnTo>
                  <a:pt x="1362" y="4758"/>
                </a:lnTo>
                <a:lnTo>
                  <a:pt x="1377" y="4744"/>
                </a:lnTo>
                <a:lnTo>
                  <a:pt x="1392" y="4730"/>
                </a:lnTo>
                <a:lnTo>
                  <a:pt x="1408" y="4717"/>
                </a:lnTo>
                <a:lnTo>
                  <a:pt x="1425" y="4703"/>
                </a:lnTo>
                <a:lnTo>
                  <a:pt x="1443" y="4691"/>
                </a:lnTo>
                <a:lnTo>
                  <a:pt x="1462" y="4679"/>
                </a:lnTo>
                <a:lnTo>
                  <a:pt x="1480" y="4668"/>
                </a:lnTo>
                <a:lnTo>
                  <a:pt x="1499" y="4657"/>
                </a:lnTo>
                <a:lnTo>
                  <a:pt x="1537" y="4636"/>
                </a:lnTo>
                <a:lnTo>
                  <a:pt x="1577" y="4618"/>
                </a:lnTo>
                <a:lnTo>
                  <a:pt x="242" y="1040"/>
                </a:lnTo>
                <a:lnTo>
                  <a:pt x="240" y="1037"/>
                </a:lnTo>
                <a:lnTo>
                  <a:pt x="238" y="1031"/>
                </a:lnTo>
                <a:lnTo>
                  <a:pt x="237" y="1027"/>
                </a:lnTo>
                <a:lnTo>
                  <a:pt x="236" y="1022"/>
                </a:lnTo>
                <a:lnTo>
                  <a:pt x="236" y="1013"/>
                </a:lnTo>
                <a:lnTo>
                  <a:pt x="238" y="1002"/>
                </a:lnTo>
                <a:lnTo>
                  <a:pt x="242" y="992"/>
                </a:lnTo>
                <a:lnTo>
                  <a:pt x="247" y="983"/>
                </a:lnTo>
                <a:lnTo>
                  <a:pt x="250" y="977"/>
                </a:lnTo>
                <a:lnTo>
                  <a:pt x="255" y="973"/>
                </a:lnTo>
                <a:lnTo>
                  <a:pt x="259" y="970"/>
                </a:lnTo>
                <a:lnTo>
                  <a:pt x="264" y="966"/>
                </a:lnTo>
                <a:lnTo>
                  <a:pt x="269" y="963"/>
                </a:lnTo>
                <a:lnTo>
                  <a:pt x="275" y="960"/>
                </a:lnTo>
                <a:lnTo>
                  <a:pt x="294" y="943"/>
                </a:lnTo>
                <a:lnTo>
                  <a:pt x="313" y="927"/>
                </a:lnTo>
                <a:lnTo>
                  <a:pt x="333" y="910"/>
                </a:lnTo>
                <a:lnTo>
                  <a:pt x="354" y="893"/>
                </a:lnTo>
                <a:lnTo>
                  <a:pt x="375" y="878"/>
                </a:lnTo>
                <a:lnTo>
                  <a:pt x="398" y="862"/>
                </a:lnTo>
                <a:lnTo>
                  <a:pt x="420" y="847"/>
                </a:lnTo>
                <a:lnTo>
                  <a:pt x="443" y="831"/>
                </a:lnTo>
                <a:lnTo>
                  <a:pt x="468" y="817"/>
                </a:lnTo>
                <a:lnTo>
                  <a:pt x="493" y="802"/>
                </a:lnTo>
                <a:lnTo>
                  <a:pt x="518" y="788"/>
                </a:lnTo>
                <a:lnTo>
                  <a:pt x="545" y="773"/>
                </a:lnTo>
                <a:lnTo>
                  <a:pt x="572" y="759"/>
                </a:lnTo>
                <a:lnTo>
                  <a:pt x="599" y="745"/>
                </a:lnTo>
                <a:lnTo>
                  <a:pt x="626" y="732"/>
                </a:lnTo>
                <a:lnTo>
                  <a:pt x="655" y="719"/>
                </a:lnTo>
                <a:lnTo>
                  <a:pt x="715" y="693"/>
                </a:lnTo>
                <a:lnTo>
                  <a:pt x="777" y="669"/>
                </a:lnTo>
                <a:lnTo>
                  <a:pt x="841" y="646"/>
                </a:lnTo>
                <a:lnTo>
                  <a:pt x="907" y="624"/>
                </a:lnTo>
                <a:lnTo>
                  <a:pt x="976" y="603"/>
                </a:lnTo>
                <a:lnTo>
                  <a:pt x="1046" y="583"/>
                </a:lnTo>
                <a:lnTo>
                  <a:pt x="1119" y="565"/>
                </a:lnTo>
                <a:lnTo>
                  <a:pt x="1192" y="548"/>
                </a:lnTo>
                <a:lnTo>
                  <a:pt x="1188" y="512"/>
                </a:lnTo>
                <a:lnTo>
                  <a:pt x="1185" y="474"/>
                </a:lnTo>
                <a:lnTo>
                  <a:pt x="1183" y="436"/>
                </a:lnTo>
                <a:lnTo>
                  <a:pt x="1182" y="397"/>
                </a:lnTo>
                <a:lnTo>
                  <a:pt x="1183" y="356"/>
                </a:lnTo>
                <a:lnTo>
                  <a:pt x="1185" y="317"/>
                </a:lnTo>
                <a:lnTo>
                  <a:pt x="1188" y="279"/>
                </a:lnTo>
                <a:lnTo>
                  <a:pt x="1192" y="244"/>
                </a:lnTo>
                <a:lnTo>
                  <a:pt x="1198" y="210"/>
                </a:lnTo>
                <a:lnTo>
                  <a:pt x="1205" y="179"/>
                </a:lnTo>
                <a:lnTo>
                  <a:pt x="1212" y="149"/>
                </a:lnTo>
                <a:lnTo>
                  <a:pt x="1221" y="122"/>
                </a:lnTo>
                <a:lnTo>
                  <a:pt x="1231" y="97"/>
                </a:lnTo>
                <a:lnTo>
                  <a:pt x="1240" y="74"/>
                </a:lnTo>
                <a:lnTo>
                  <a:pt x="1246" y="65"/>
                </a:lnTo>
                <a:lnTo>
                  <a:pt x="1251" y="55"/>
                </a:lnTo>
                <a:lnTo>
                  <a:pt x="1257" y="47"/>
                </a:lnTo>
                <a:lnTo>
                  <a:pt x="1263" y="39"/>
                </a:lnTo>
                <a:lnTo>
                  <a:pt x="1269" y="33"/>
                </a:lnTo>
                <a:lnTo>
                  <a:pt x="1275" y="26"/>
                </a:lnTo>
                <a:lnTo>
                  <a:pt x="1281" y="21"/>
                </a:lnTo>
                <a:lnTo>
                  <a:pt x="1289" y="17"/>
                </a:lnTo>
                <a:lnTo>
                  <a:pt x="1295" y="14"/>
                </a:lnTo>
                <a:lnTo>
                  <a:pt x="1301" y="11"/>
                </a:lnTo>
                <a:lnTo>
                  <a:pt x="1308" y="10"/>
                </a:lnTo>
                <a:lnTo>
                  <a:pt x="1315" y="9"/>
                </a:lnTo>
                <a:lnTo>
                  <a:pt x="1315" y="29"/>
                </a:lnTo>
                <a:lnTo>
                  <a:pt x="1310" y="30"/>
                </a:lnTo>
                <a:lnTo>
                  <a:pt x="1305" y="31"/>
                </a:lnTo>
                <a:lnTo>
                  <a:pt x="1300" y="33"/>
                </a:lnTo>
                <a:lnTo>
                  <a:pt x="1295" y="36"/>
                </a:lnTo>
                <a:lnTo>
                  <a:pt x="1290" y="39"/>
                </a:lnTo>
                <a:lnTo>
                  <a:pt x="1284" y="44"/>
                </a:lnTo>
                <a:lnTo>
                  <a:pt x="1279" y="49"/>
                </a:lnTo>
                <a:lnTo>
                  <a:pt x="1274" y="55"/>
                </a:lnTo>
                <a:lnTo>
                  <a:pt x="1265" y="70"/>
                </a:lnTo>
                <a:lnTo>
                  <a:pt x="1255" y="87"/>
                </a:lnTo>
                <a:lnTo>
                  <a:pt x="1246" y="107"/>
                </a:lnTo>
                <a:lnTo>
                  <a:pt x="1238" y="130"/>
                </a:lnTo>
                <a:lnTo>
                  <a:pt x="1231" y="155"/>
                </a:lnTo>
                <a:lnTo>
                  <a:pt x="1223" y="183"/>
                </a:lnTo>
                <a:lnTo>
                  <a:pt x="1217" y="213"/>
                </a:lnTo>
                <a:lnTo>
                  <a:pt x="1212" y="246"/>
                </a:lnTo>
                <a:lnTo>
                  <a:pt x="1208" y="281"/>
                </a:lnTo>
                <a:lnTo>
                  <a:pt x="1205" y="317"/>
                </a:lnTo>
                <a:lnTo>
                  <a:pt x="1203" y="356"/>
                </a:lnTo>
                <a:lnTo>
                  <a:pt x="1202" y="397"/>
                </a:lnTo>
                <a:lnTo>
                  <a:pt x="1203" y="436"/>
                </a:lnTo>
                <a:lnTo>
                  <a:pt x="1204" y="473"/>
                </a:lnTo>
                <a:lnTo>
                  <a:pt x="1207" y="510"/>
                </a:lnTo>
                <a:lnTo>
                  <a:pt x="1211" y="544"/>
                </a:lnTo>
                <a:lnTo>
                  <a:pt x="1228" y="540"/>
                </a:lnTo>
                <a:lnTo>
                  <a:pt x="1226" y="534"/>
                </a:lnTo>
                <a:lnTo>
                  <a:pt x="1236" y="531"/>
                </a:lnTo>
                <a:lnTo>
                  <a:pt x="1226" y="531"/>
                </a:lnTo>
                <a:lnTo>
                  <a:pt x="1226" y="509"/>
                </a:lnTo>
                <a:lnTo>
                  <a:pt x="1228" y="486"/>
                </a:lnTo>
                <a:lnTo>
                  <a:pt x="1229" y="463"/>
                </a:lnTo>
                <a:lnTo>
                  <a:pt x="1233" y="441"/>
                </a:lnTo>
                <a:lnTo>
                  <a:pt x="1236" y="419"/>
                </a:lnTo>
                <a:lnTo>
                  <a:pt x="1240" y="399"/>
                </a:lnTo>
                <a:lnTo>
                  <a:pt x="1244" y="379"/>
                </a:lnTo>
                <a:lnTo>
                  <a:pt x="1249" y="360"/>
                </a:lnTo>
                <a:lnTo>
                  <a:pt x="1255" y="344"/>
                </a:lnTo>
                <a:lnTo>
                  <a:pt x="1262" y="328"/>
                </a:lnTo>
                <a:lnTo>
                  <a:pt x="1269" y="315"/>
                </a:lnTo>
                <a:lnTo>
                  <a:pt x="1277" y="302"/>
                </a:lnTo>
                <a:lnTo>
                  <a:pt x="1281" y="298"/>
                </a:lnTo>
                <a:lnTo>
                  <a:pt x="1285" y="293"/>
                </a:lnTo>
                <a:lnTo>
                  <a:pt x="1291" y="290"/>
                </a:lnTo>
                <a:lnTo>
                  <a:pt x="1295" y="287"/>
                </a:lnTo>
                <a:lnTo>
                  <a:pt x="1300" y="284"/>
                </a:lnTo>
                <a:lnTo>
                  <a:pt x="1305" y="282"/>
                </a:lnTo>
                <a:lnTo>
                  <a:pt x="1310" y="281"/>
                </a:lnTo>
                <a:lnTo>
                  <a:pt x="1315" y="281"/>
                </a:lnTo>
                <a:lnTo>
                  <a:pt x="1321" y="281"/>
                </a:lnTo>
                <a:lnTo>
                  <a:pt x="1325" y="282"/>
                </a:lnTo>
                <a:lnTo>
                  <a:pt x="1330" y="284"/>
                </a:lnTo>
                <a:lnTo>
                  <a:pt x="1334" y="286"/>
                </a:lnTo>
                <a:lnTo>
                  <a:pt x="1343" y="292"/>
                </a:lnTo>
                <a:lnTo>
                  <a:pt x="1351" y="300"/>
                </a:lnTo>
                <a:lnTo>
                  <a:pt x="1359" y="311"/>
                </a:lnTo>
                <a:lnTo>
                  <a:pt x="1366" y="322"/>
                </a:lnTo>
                <a:lnTo>
                  <a:pt x="1372" y="337"/>
                </a:lnTo>
                <a:lnTo>
                  <a:pt x="1378" y="351"/>
                </a:lnTo>
                <a:lnTo>
                  <a:pt x="1384" y="368"/>
                </a:lnTo>
                <a:lnTo>
                  <a:pt x="1388" y="385"/>
                </a:lnTo>
                <a:lnTo>
                  <a:pt x="1392" y="404"/>
                </a:lnTo>
                <a:lnTo>
                  <a:pt x="1395" y="424"/>
                </a:lnTo>
                <a:lnTo>
                  <a:pt x="1398" y="444"/>
                </a:lnTo>
                <a:lnTo>
                  <a:pt x="1400" y="465"/>
                </a:lnTo>
                <a:lnTo>
                  <a:pt x="1402" y="486"/>
                </a:lnTo>
                <a:lnTo>
                  <a:pt x="1404" y="508"/>
                </a:lnTo>
                <a:lnTo>
                  <a:pt x="1485" y="495"/>
                </a:lnTo>
                <a:lnTo>
                  <a:pt x="1568" y="484"/>
                </a:lnTo>
                <a:lnTo>
                  <a:pt x="1653" y="474"/>
                </a:lnTo>
                <a:lnTo>
                  <a:pt x="1740" y="466"/>
                </a:lnTo>
                <a:lnTo>
                  <a:pt x="1827" y="460"/>
                </a:lnTo>
                <a:lnTo>
                  <a:pt x="1916" y="455"/>
                </a:lnTo>
                <a:lnTo>
                  <a:pt x="2007" y="452"/>
                </a:lnTo>
                <a:lnTo>
                  <a:pt x="2098" y="450"/>
                </a:lnTo>
                <a:lnTo>
                  <a:pt x="2146" y="449"/>
                </a:lnTo>
                <a:lnTo>
                  <a:pt x="2196" y="450"/>
                </a:lnTo>
                <a:lnTo>
                  <a:pt x="2245" y="450"/>
                </a:lnTo>
                <a:lnTo>
                  <a:pt x="2292" y="451"/>
                </a:lnTo>
                <a:lnTo>
                  <a:pt x="2341" y="453"/>
                </a:lnTo>
                <a:lnTo>
                  <a:pt x="2389" y="454"/>
                </a:lnTo>
                <a:lnTo>
                  <a:pt x="2435" y="457"/>
                </a:lnTo>
                <a:lnTo>
                  <a:pt x="2483" y="459"/>
                </a:lnTo>
                <a:lnTo>
                  <a:pt x="2529" y="463"/>
                </a:lnTo>
                <a:lnTo>
                  <a:pt x="2575" y="466"/>
                </a:lnTo>
                <a:lnTo>
                  <a:pt x="2621" y="470"/>
                </a:lnTo>
                <a:lnTo>
                  <a:pt x="2666" y="475"/>
                </a:lnTo>
                <a:lnTo>
                  <a:pt x="2711" y="481"/>
                </a:lnTo>
                <a:lnTo>
                  <a:pt x="2756" y="486"/>
                </a:lnTo>
                <a:lnTo>
                  <a:pt x="2799" y="492"/>
                </a:lnTo>
                <a:lnTo>
                  <a:pt x="2843" y="498"/>
                </a:lnTo>
                <a:lnTo>
                  <a:pt x="2844" y="477"/>
                </a:lnTo>
                <a:lnTo>
                  <a:pt x="2846" y="456"/>
                </a:lnTo>
                <a:lnTo>
                  <a:pt x="2848" y="435"/>
                </a:lnTo>
                <a:lnTo>
                  <a:pt x="2851" y="414"/>
                </a:lnTo>
                <a:lnTo>
                  <a:pt x="2854" y="395"/>
                </a:lnTo>
                <a:lnTo>
                  <a:pt x="2858" y="376"/>
                </a:lnTo>
                <a:lnTo>
                  <a:pt x="2863" y="358"/>
                </a:lnTo>
                <a:lnTo>
                  <a:pt x="2869" y="342"/>
                </a:lnTo>
                <a:lnTo>
                  <a:pt x="2874" y="326"/>
                </a:lnTo>
                <a:lnTo>
                  <a:pt x="2881" y="313"/>
                </a:lnTo>
                <a:lnTo>
                  <a:pt x="2887" y="301"/>
                </a:lnTo>
                <a:lnTo>
                  <a:pt x="2895" y="291"/>
                </a:lnTo>
                <a:lnTo>
                  <a:pt x="2903" y="283"/>
                </a:lnTo>
                <a:lnTo>
                  <a:pt x="2912" y="276"/>
                </a:lnTo>
                <a:lnTo>
                  <a:pt x="2916" y="274"/>
                </a:lnTo>
                <a:lnTo>
                  <a:pt x="2921" y="272"/>
                </a:lnTo>
                <a:lnTo>
                  <a:pt x="2927" y="271"/>
                </a:lnTo>
                <a:lnTo>
                  <a:pt x="2931" y="271"/>
                </a:lnTo>
                <a:lnTo>
                  <a:pt x="2936" y="271"/>
                </a:lnTo>
                <a:lnTo>
                  <a:pt x="2941" y="272"/>
                </a:lnTo>
                <a:lnTo>
                  <a:pt x="2946" y="274"/>
                </a:lnTo>
                <a:lnTo>
                  <a:pt x="2951" y="277"/>
                </a:lnTo>
                <a:lnTo>
                  <a:pt x="2956" y="281"/>
                </a:lnTo>
                <a:lnTo>
                  <a:pt x="2961" y="284"/>
                </a:lnTo>
                <a:lnTo>
                  <a:pt x="2965" y="288"/>
                </a:lnTo>
                <a:lnTo>
                  <a:pt x="2969" y="293"/>
                </a:lnTo>
                <a:lnTo>
                  <a:pt x="2977" y="304"/>
                </a:lnTo>
                <a:lnTo>
                  <a:pt x="2985" y="319"/>
                </a:lnTo>
                <a:lnTo>
                  <a:pt x="2991" y="334"/>
                </a:lnTo>
                <a:lnTo>
                  <a:pt x="2997" y="351"/>
                </a:lnTo>
                <a:lnTo>
                  <a:pt x="3002" y="370"/>
                </a:lnTo>
                <a:lnTo>
                  <a:pt x="3006" y="389"/>
                </a:lnTo>
                <a:lnTo>
                  <a:pt x="3010" y="410"/>
                </a:lnTo>
                <a:lnTo>
                  <a:pt x="3014" y="432"/>
                </a:lnTo>
                <a:lnTo>
                  <a:pt x="3017" y="454"/>
                </a:lnTo>
                <a:lnTo>
                  <a:pt x="3018" y="477"/>
                </a:lnTo>
                <a:lnTo>
                  <a:pt x="3020" y="499"/>
                </a:lnTo>
                <a:lnTo>
                  <a:pt x="3020" y="522"/>
                </a:lnTo>
                <a:lnTo>
                  <a:pt x="3009" y="522"/>
                </a:lnTo>
                <a:lnTo>
                  <a:pt x="3020" y="524"/>
                </a:lnTo>
                <a:lnTo>
                  <a:pt x="3019" y="529"/>
                </a:lnTo>
                <a:lnTo>
                  <a:pt x="3035" y="533"/>
                </a:lnTo>
                <a:lnTo>
                  <a:pt x="3039" y="499"/>
                </a:lnTo>
                <a:lnTo>
                  <a:pt x="3043" y="463"/>
                </a:lnTo>
                <a:lnTo>
                  <a:pt x="3044" y="426"/>
                </a:lnTo>
                <a:lnTo>
                  <a:pt x="3045" y="386"/>
                </a:lnTo>
                <a:lnTo>
                  <a:pt x="3044" y="347"/>
                </a:lnTo>
                <a:lnTo>
                  <a:pt x="3042" y="307"/>
                </a:lnTo>
                <a:lnTo>
                  <a:pt x="3038" y="271"/>
                </a:lnTo>
                <a:lnTo>
                  <a:pt x="3034" y="237"/>
                </a:lnTo>
                <a:lnTo>
                  <a:pt x="3029" y="204"/>
                </a:lnTo>
                <a:lnTo>
                  <a:pt x="3023" y="174"/>
                </a:lnTo>
                <a:lnTo>
                  <a:pt x="3016" y="146"/>
                </a:lnTo>
                <a:lnTo>
                  <a:pt x="3008" y="121"/>
                </a:lnTo>
                <a:lnTo>
                  <a:pt x="3000" y="98"/>
                </a:lnTo>
                <a:lnTo>
                  <a:pt x="2991" y="77"/>
                </a:lnTo>
                <a:lnTo>
                  <a:pt x="2981" y="61"/>
                </a:lnTo>
                <a:lnTo>
                  <a:pt x="2972" y="46"/>
                </a:lnTo>
                <a:lnTo>
                  <a:pt x="2967" y="40"/>
                </a:lnTo>
                <a:lnTo>
                  <a:pt x="2962" y="35"/>
                </a:lnTo>
                <a:lnTo>
                  <a:pt x="2957" y="30"/>
                </a:lnTo>
                <a:lnTo>
                  <a:pt x="2951" y="26"/>
                </a:lnTo>
                <a:lnTo>
                  <a:pt x="2946" y="23"/>
                </a:lnTo>
                <a:lnTo>
                  <a:pt x="2941" y="21"/>
                </a:lnTo>
                <a:lnTo>
                  <a:pt x="2936" y="20"/>
                </a:lnTo>
                <a:lnTo>
                  <a:pt x="2931" y="19"/>
                </a:lnTo>
                <a:lnTo>
                  <a:pt x="2931" y="0"/>
                </a:lnTo>
                <a:lnTo>
                  <a:pt x="2938" y="1"/>
                </a:lnTo>
                <a:lnTo>
                  <a:pt x="2945" y="2"/>
                </a:lnTo>
                <a:lnTo>
                  <a:pt x="2951" y="5"/>
                </a:lnTo>
                <a:lnTo>
                  <a:pt x="2958" y="8"/>
                </a:lnTo>
                <a:lnTo>
                  <a:pt x="2965" y="12"/>
                </a:lnTo>
                <a:lnTo>
                  <a:pt x="2971" y="17"/>
                </a:lnTo>
                <a:lnTo>
                  <a:pt x="2977" y="23"/>
                </a:lnTo>
                <a:lnTo>
                  <a:pt x="2984" y="30"/>
                </a:lnTo>
                <a:lnTo>
                  <a:pt x="2989" y="38"/>
                </a:lnTo>
                <a:lnTo>
                  <a:pt x="2995" y="46"/>
                </a:lnTo>
                <a:lnTo>
                  <a:pt x="3000" y="55"/>
                </a:lnTo>
                <a:lnTo>
                  <a:pt x="3006" y="65"/>
                </a:lnTo>
                <a:lnTo>
                  <a:pt x="3016" y="88"/>
                </a:lnTo>
                <a:lnTo>
                  <a:pt x="3025" y="113"/>
                </a:lnTo>
                <a:lnTo>
                  <a:pt x="3034" y="139"/>
                </a:lnTo>
                <a:lnTo>
                  <a:pt x="3042" y="170"/>
                </a:lnTo>
                <a:lnTo>
                  <a:pt x="3048" y="201"/>
                </a:lnTo>
                <a:lnTo>
                  <a:pt x="3054" y="235"/>
                </a:lnTo>
                <a:lnTo>
                  <a:pt x="3058" y="270"/>
                </a:lnTo>
                <a:lnTo>
                  <a:pt x="3061" y="307"/>
                </a:lnTo>
                <a:lnTo>
                  <a:pt x="3063" y="347"/>
                </a:lnTo>
                <a:lnTo>
                  <a:pt x="3064" y="386"/>
                </a:lnTo>
                <a:lnTo>
                  <a:pt x="3063" y="427"/>
                </a:lnTo>
                <a:lnTo>
                  <a:pt x="3061" y="464"/>
                </a:lnTo>
                <a:lnTo>
                  <a:pt x="3058" y="501"/>
                </a:lnTo>
                <a:lnTo>
                  <a:pt x="3054" y="537"/>
                </a:lnTo>
                <a:lnTo>
                  <a:pt x="3128" y="553"/>
                </a:lnTo>
                <a:lnTo>
                  <a:pt x="3200" y="571"/>
                </a:lnTo>
                <a:lnTo>
                  <a:pt x="3271" y="591"/>
                </a:lnTo>
                <a:lnTo>
                  <a:pt x="3339" y="611"/>
                </a:lnTo>
                <a:lnTo>
                  <a:pt x="3405" y="634"/>
                </a:lnTo>
                <a:lnTo>
                  <a:pt x="3468" y="657"/>
                </a:lnTo>
                <a:lnTo>
                  <a:pt x="3531" y="682"/>
                </a:lnTo>
                <a:lnTo>
                  <a:pt x="3591" y="708"/>
                </a:lnTo>
                <a:lnTo>
                  <a:pt x="3620" y="721"/>
                </a:lnTo>
                <a:lnTo>
                  <a:pt x="3648" y="736"/>
                </a:lnTo>
                <a:lnTo>
                  <a:pt x="3676" y="749"/>
                </a:lnTo>
                <a:lnTo>
                  <a:pt x="3703" y="764"/>
                </a:lnTo>
                <a:lnTo>
                  <a:pt x="3729" y="778"/>
                </a:lnTo>
                <a:lnTo>
                  <a:pt x="3755" y="794"/>
                </a:lnTo>
                <a:lnTo>
                  <a:pt x="3780" y="809"/>
                </a:lnTo>
                <a:lnTo>
                  <a:pt x="3805" y="825"/>
                </a:lnTo>
                <a:lnTo>
                  <a:pt x="3829" y="841"/>
                </a:lnTo>
                <a:lnTo>
                  <a:pt x="3853" y="857"/>
                </a:lnTo>
                <a:lnTo>
                  <a:pt x="3876" y="874"/>
                </a:lnTo>
                <a:lnTo>
                  <a:pt x="3897" y="890"/>
                </a:lnTo>
                <a:lnTo>
                  <a:pt x="3919" y="907"/>
                </a:lnTo>
                <a:lnTo>
                  <a:pt x="3940" y="925"/>
                </a:lnTo>
                <a:lnTo>
                  <a:pt x="3959" y="942"/>
                </a:lnTo>
                <a:lnTo>
                  <a:pt x="3979" y="961"/>
                </a:lnTo>
                <a:lnTo>
                  <a:pt x="3983" y="962"/>
                </a:lnTo>
                <a:lnTo>
                  <a:pt x="3987" y="965"/>
                </a:lnTo>
                <a:lnTo>
                  <a:pt x="3997" y="972"/>
                </a:lnTo>
                <a:lnTo>
                  <a:pt x="4005" y="982"/>
                </a:lnTo>
                <a:lnTo>
                  <a:pt x="4010" y="991"/>
                </a:lnTo>
                <a:lnTo>
                  <a:pt x="4013" y="1001"/>
                </a:lnTo>
                <a:lnTo>
                  <a:pt x="4015" y="1012"/>
                </a:lnTo>
                <a:lnTo>
                  <a:pt x="4015" y="1022"/>
                </a:lnTo>
                <a:lnTo>
                  <a:pt x="4013" y="1033"/>
                </a:lnTo>
                <a:lnTo>
                  <a:pt x="4009" y="1044"/>
                </a:lnTo>
                <a:lnTo>
                  <a:pt x="2676" y="4621"/>
                </a:lnTo>
                <a:lnTo>
                  <a:pt x="2714" y="4640"/>
                </a:lnTo>
                <a:lnTo>
                  <a:pt x="2751" y="4660"/>
                </a:lnTo>
                <a:lnTo>
                  <a:pt x="2770" y="4671"/>
                </a:lnTo>
                <a:lnTo>
                  <a:pt x="2788" y="4683"/>
                </a:lnTo>
                <a:lnTo>
                  <a:pt x="2806" y="4694"/>
                </a:lnTo>
                <a:lnTo>
                  <a:pt x="2823" y="4706"/>
                </a:lnTo>
                <a:lnTo>
                  <a:pt x="2840" y="4719"/>
                </a:lnTo>
                <a:lnTo>
                  <a:pt x="2855" y="4732"/>
                </a:lnTo>
                <a:lnTo>
                  <a:pt x="2871" y="4746"/>
                </a:lnTo>
                <a:lnTo>
                  <a:pt x="2884" y="4760"/>
                </a:lnTo>
                <a:lnTo>
                  <a:pt x="2896" y="4775"/>
                </a:lnTo>
                <a:lnTo>
                  <a:pt x="2909" y="4790"/>
                </a:lnTo>
                <a:lnTo>
                  <a:pt x="2919" y="4806"/>
                </a:lnTo>
                <a:lnTo>
                  <a:pt x="2928" y="4822"/>
                </a:lnTo>
                <a:lnTo>
                  <a:pt x="2934" y="4835"/>
                </a:lnTo>
                <a:lnTo>
                  <a:pt x="2939" y="4849"/>
                </a:lnTo>
                <a:lnTo>
                  <a:pt x="2944" y="4863"/>
                </a:lnTo>
                <a:lnTo>
                  <a:pt x="2948" y="4879"/>
                </a:lnTo>
                <a:lnTo>
                  <a:pt x="2952" y="4895"/>
                </a:lnTo>
                <a:lnTo>
                  <a:pt x="2956" y="4912"/>
                </a:lnTo>
                <a:lnTo>
                  <a:pt x="2959" y="4929"/>
                </a:lnTo>
                <a:lnTo>
                  <a:pt x="2962" y="4948"/>
                </a:lnTo>
                <a:lnTo>
                  <a:pt x="2965" y="4985"/>
                </a:lnTo>
                <a:lnTo>
                  <a:pt x="2968" y="5024"/>
                </a:lnTo>
                <a:lnTo>
                  <a:pt x="2969" y="5063"/>
                </a:lnTo>
                <a:lnTo>
                  <a:pt x="2968" y="5103"/>
                </a:lnTo>
                <a:lnTo>
                  <a:pt x="2967" y="5142"/>
                </a:lnTo>
                <a:lnTo>
                  <a:pt x="2965" y="5180"/>
                </a:lnTo>
                <a:lnTo>
                  <a:pt x="2962" y="5218"/>
                </a:lnTo>
                <a:lnTo>
                  <a:pt x="2958" y="5253"/>
                </a:lnTo>
                <a:lnTo>
                  <a:pt x="2953" y="5285"/>
                </a:lnTo>
                <a:lnTo>
                  <a:pt x="2948" y="5314"/>
                </a:lnTo>
                <a:lnTo>
                  <a:pt x="2944" y="5339"/>
                </a:lnTo>
                <a:lnTo>
                  <a:pt x="2939" y="5361"/>
                </a:lnTo>
                <a:lnTo>
                  <a:pt x="2928" y="5404"/>
                </a:lnTo>
                <a:lnTo>
                  <a:pt x="2916" y="5454"/>
                </a:lnTo>
                <a:lnTo>
                  <a:pt x="2906" y="5509"/>
                </a:lnTo>
                <a:lnTo>
                  <a:pt x="2895" y="5565"/>
                </a:lnTo>
                <a:lnTo>
                  <a:pt x="2886" y="5618"/>
                </a:lnTo>
                <a:lnTo>
                  <a:pt x="2879" y="5666"/>
                </a:lnTo>
                <a:lnTo>
                  <a:pt x="2874" y="5704"/>
                </a:lnTo>
                <a:lnTo>
                  <a:pt x="2873" y="5731"/>
                </a:lnTo>
                <a:lnTo>
                  <a:pt x="2874" y="5760"/>
                </a:lnTo>
                <a:lnTo>
                  <a:pt x="2876" y="5795"/>
                </a:lnTo>
                <a:lnTo>
                  <a:pt x="2880" y="5834"/>
                </a:lnTo>
                <a:lnTo>
                  <a:pt x="2886" y="5873"/>
                </a:lnTo>
                <a:lnTo>
                  <a:pt x="2893" y="5911"/>
                </a:lnTo>
                <a:lnTo>
                  <a:pt x="2902" y="5949"/>
                </a:lnTo>
                <a:lnTo>
                  <a:pt x="2906" y="5965"/>
                </a:lnTo>
                <a:lnTo>
                  <a:pt x="2911" y="5981"/>
                </a:lnTo>
                <a:lnTo>
                  <a:pt x="2916" y="5994"/>
                </a:lnTo>
                <a:lnTo>
                  <a:pt x="2921" y="6007"/>
                </a:lnTo>
                <a:lnTo>
                  <a:pt x="2932" y="6028"/>
                </a:lnTo>
                <a:lnTo>
                  <a:pt x="2941" y="6050"/>
                </a:lnTo>
                <a:lnTo>
                  <a:pt x="2950" y="6074"/>
                </a:lnTo>
                <a:lnTo>
                  <a:pt x="2959" y="6098"/>
                </a:lnTo>
                <a:lnTo>
                  <a:pt x="2967" y="6124"/>
                </a:lnTo>
                <a:lnTo>
                  <a:pt x="2974" y="6150"/>
                </a:lnTo>
                <a:lnTo>
                  <a:pt x="2980" y="6177"/>
                </a:lnTo>
                <a:lnTo>
                  <a:pt x="2987" y="6205"/>
                </a:lnTo>
                <a:lnTo>
                  <a:pt x="2992" y="6234"/>
                </a:lnTo>
                <a:lnTo>
                  <a:pt x="2996" y="6263"/>
                </a:lnTo>
                <a:lnTo>
                  <a:pt x="3000" y="6293"/>
                </a:lnTo>
                <a:lnTo>
                  <a:pt x="3003" y="6323"/>
                </a:lnTo>
                <a:lnTo>
                  <a:pt x="3005" y="6355"/>
                </a:lnTo>
                <a:lnTo>
                  <a:pt x="3007" y="6386"/>
                </a:lnTo>
                <a:lnTo>
                  <a:pt x="3008" y="6419"/>
                </a:lnTo>
                <a:lnTo>
                  <a:pt x="3008" y="6452"/>
                </a:lnTo>
                <a:lnTo>
                  <a:pt x="3008" y="7524"/>
                </a:lnTo>
                <a:lnTo>
                  <a:pt x="4135" y="7524"/>
                </a:lnTo>
                <a:lnTo>
                  <a:pt x="4145" y="7524"/>
                </a:lnTo>
                <a:lnTo>
                  <a:pt x="4155" y="7525"/>
                </a:lnTo>
                <a:lnTo>
                  <a:pt x="4166" y="7526"/>
                </a:lnTo>
                <a:lnTo>
                  <a:pt x="4176" y="7528"/>
                </a:lnTo>
                <a:lnTo>
                  <a:pt x="4186" y="7530"/>
                </a:lnTo>
                <a:lnTo>
                  <a:pt x="4196" y="7533"/>
                </a:lnTo>
                <a:lnTo>
                  <a:pt x="4206" y="7537"/>
                </a:lnTo>
                <a:lnTo>
                  <a:pt x="4215" y="7542"/>
                </a:lnTo>
                <a:lnTo>
                  <a:pt x="4225" y="7546"/>
                </a:lnTo>
                <a:lnTo>
                  <a:pt x="4234" y="7551"/>
                </a:lnTo>
                <a:lnTo>
                  <a:pt x="4242" y="7556"/>
                </a:lnTo>
                <a:lnTo>
                  <a:pt x="4251" y="7562"/>
                </a:lnTo>
                <a:lnTo>
                  <a:pt x="4259" y="7570"/>
                </a:lnTo>
                <a:lnTo>
                  <a:pt x="4267" y="7576"/>
                </a:lnTo>
                <a:lnTo>
                  <a:pt x="4274" y="7583"/>
                </a:lnTo>
                <a:lnTo>
                  <a:pt x="4282" y="7591"/>
                </a:lnTo>
                <a:lnTo>
                  <a:pt x="4288" y="7600"/>
                </a:lnTo>
                <a:lnTo>
                  <a:pt x="4294" y="7608"/>
                </a:lnTo>
                <a:lnTo>
                  <a:pt x="4300" y="7617"/>
                </a:lnTo>
                <a:lnTo>
                  <a:pt x="4306" y="7626"/>
                </a:lnTo>
                <a:lnTo>
                  <a:pt x="4310" y="7635"/>
                </a:lnTo>
                <a:lnTo>
                  <a:pt x="4314" y="7644"/>
                </a:lnTo>
                <a:lnTo>
                  <a:pt x="4318" y="7655"/>
                </a:lnTo>
                <a:lnTo>
                  <a:pt x="4321" y="7664"/>
                </a:lnTo>
                <a:lnTo>
                  <a:pt x="4323" y="7674"/>
                </a:lnTo>
                <a:lnTo>
                  <a:pt x="4325" y="7685"/>
                </a:lnTo>
                <a:lnTo>
                  <a:pt x="4326" y="7695"/>
                </a:lnTo>
                <a:lnTo>
                  <a:pt x="4327" y="7705"/>
                </a:lnTo>
                <a:lnTo>
                  <a:pt x="4328" y="7716"/>
                </a:lnTo>
                <a:lnTo>
                  <a:pt x="4328" y="7726"/>
                </a:lnTo>
                <a:lnTo>
                  <a:pt x="4327" y="7737"/>
                </a:lnTo>
                <a:lnTo>
                  <a:pt x="4326" y="7747"/>
                </a:lnTo>
                <a:lnTo>
                  <a:pt x="4316" y="7812"/>
                </a:lnTo>
                <a:lnTo>
                  <a:pt x="4306" y="7879"/>
                </a:lnTo>
                <a:lnTo>
                  <a:pt x="4295" y="7946"/>
                </a:lnTo>
                <a:lnTo>
                  <a:pt x="4285" y="8012"/>
                </a:lnTo>
                <a:lnTo>
                  <a:pt x="4275" y="8079"/>
                </a:lnTo>
                <a:lnTo>
                  <a:pt x="4265" y="8144"/>
                </a:lnTo>
                <a:lnTo>
                  <a:pt x="4256" y="8208"/>
                </a:lnTo>
                <a:lnTo>
                  <a:pt x="4246" y="8269"/>
                </a:lnTo>
                <a:lnTo>
                  <a:pt x="4237" y="8327"/>
                </a:lnTo>
                <a:lnTo>
                  <a:pt x="4230" y="8381"/>
                </a:lnTo>
                <a:lnTo>
                  <a:pt x="4223" y="8430"/>
                </a:lnTo>
                <a:lnTo>
                  <a:pt x="4216" y="8475"/>
                </a:lnTo>
                <a:lnTo>
                  <a:pt x="4210" y="8513"/>
                </a:lnTo>
                <a:lnTo>
                  <a:pt x="4206" y="8546"/>
                </a:lnTo>
                <a:lnTo>
                  <a:pt x="4203" y="8571"/>
                </a:lnTo>
                <a:lnTo>
                  <a:pt x="4201" y="8590"/>
                </a:lnTo>
                <a:lnTo>
                  <a:pt x="4200" y="8600"/>
                </a:lnTo>
                <a:lnTo>
                  <a:pt x="4198" y="8612"/>
                </a:lnTo>
                <a:lnTo>
                  <a:pt x="4196" y="8625"/>
                </a:lnTo>
                <a:lnTo>
                  <a:pt x="4192" y="8640"/>
                </a:lnTo>
                <a:lnTo>
                  <a:pt x="4186" y="8655"/>
                </a:lnTo>
                <a:lnTo>
                  <a:pt x="4178" y="8673"/>
                </a:lnTo>
                <a:lnTo>
                  <a:pt x="4168" y="8692"/>
                </a:lnTo>
                <a:lnTo>
                  <a:pt x="4155" y="8712"/>
                </a:lnTo>
                <a:lnTo>
                  <a:pt x="4139" y="8734"/>
                </a:lnTo>
                <a:lnTo>
                  <a:pt x="4118" y="8758"/>
                </a:lnTo>
                <a:lnTo>
                  <a:pt x="4094" y="8784"/>
                </a:lnTo>
                <a:lnTo>
                  <a:pt x="4065" y="8812"/>
                </a:lnTo>
                <a:lnTo>
                  <a:pt x="4031" y="8841"/>
                </a:lnTo>
                <a:lnTo>
                  <a:pt x="3993" y="8872"/>
                </a:lnTo>
                <a:lnTo>
                  <a:pt x="3948" y="8905"/>
                </a:lnTo>
                <a:lnTo>
                  <a:pt x="3897" y="8942"/>
                </a:lnTo>
                <a:lnTo>
                  <a:pt x="3907" y="8955"/>
                </a:lnTo>
                <a:lnTo>
                  <a:pt x="3916" y="8969"/>
                </a:lnTo>
                <a:lnTo>
                  <a:pt x="3925" y="8983"/>
                </a:lnTo>
                <a:lnTo>
                  <a:pt x="3934" y="8998"/>
                </a:lnTo>
                <a:lnTo>
                  <a:pt x="3941" y="9012"/>
                </a:lnTo>
                <a:lnTo>
                  <a:pt x="3948" y="9028"/>
                </a:lnTo>
                <a:lnTo>
                  <a:pt x="3954" y="9043"/>
                </a:lnTo>
                <a:lnTo>
                  <a:pt x="3959" y="9059"/>
                </a:lnTo>
                <a:lnTo>
                  <a:pt x="3965" y="9075"/>
                </a:lnTo>
                <a:lnTo>
                  <a:pt x="3969" y="9092"/>
                </a:lnTo>
                <a:lnTo>
                  <a:pt x="3972" y="9109"/>
                </a:lnTo>
                <a:lnTo>
                  <a:pt x="3975" y="9125"/>
                </a:lnTo>
                <a:lnTo>
                  <a:pt x="3977" y="9142"/>
                </a:lnTo>
                <a:lnTo>
                  <a:pt x="3978" y="9159"/>
                </a:lnTo>
                <a:lnTo>
                  <a:pt x="3979" y="9176"/>
                </a:lnTo>
                <a:lnTo>
                  <a:pt x="3979" y="9194"/>
                </a:lnTo>
                <a:lnTo>
                  <a:pt x="3977" y="9215"/>
                </a:lnTo>
                <a:lnTo>
                  <a:pt x="3975" y="9236"/>
                </a:lnTo>
                <a:lnTo>
                  <a:pt x="3971" y="9258"/>
                </a:lnTo>
                <a:lnTo>
                  <a:pt x="3966" y="9279"/>
                </a:lnTo>
                <a:lnTo>
                  <a:pt x="3961" y="9298"/>
                </a:lnTo>
                <a:lnTo>
                  <a:pt x="3953" y="9318"/>
                </a:lnTo>
                <a:lnTo>
                  <a:pt x="3945" y="9338"/>
                </a:lnTo>
                <a:lnTo>
                  <a:pt x="3936" y="9356"/>
                </a:lnTo>
                <a:lnTo>
                  <a:pt x="3926" y="9374"/>
                </a:lnTo>
                <a:lnTo>
                  <a:pt x="3915" y="9392"/>
                </a:lnTo>
                <a:lnTo>
                  <a:pt x="3904" y="9409"/>
                </a:lnTo>
                <a:lnTo>
                  <a:pt x="3890" y="9425"/>
                </a:lnTo>
                <a:lnTo>
                  <a:pt x="3877" y="9441"/>
                </a:lnTo>
                <a:lnTo>
                  <a:pt x="3863" y="9456"/>
                </a:lnTo>
                <a:lnTo>
                  <a:pt x="3848" y="9470"/>
                </a:lnTo>
                <a:lnTo>
                  <a:pt x="3832" y="9484"/>
                </a:lnTo>
                <a:lnTo>
                  <a:pt x="3842" y="9506"/>
                </a:lnTo>
                <a:lnTo>
                  <a:pt x="3852" y="9528"/>
                </a:lnTo>
                <a:lnTo>
                  <a:pt x="3859" y="9551"/>
                </a:lnTo>
                <a:lnTo>
                  <a:pt x="3865" y="9575"/>
                </a:lnTo>
                <a:lnTo>
                  <a:pt x="3870" y="9600"/>
                </a:lnTo>
                <a:lnTo>
                  <a:pt x="3873" y="9625"/>
                </a:lnTo>
                <a:lnTo>
                  <a:pt x="3875" y="9650"/>
                </a:lnTo>
                <a:lnTo>
                  <a:pt x="3875" y="9676"/>
                </a:lnTo>
                <a:lnTo>
                  <a:pt x="3873" y="9699"/>
                </a:lnTo>
                <a:lnTo>
                  <a:pt x="3870" y="9721"/>
                </a:lnTo>
                <a:lnTo>
                  <a:pt x="3866" y="9743"/>
                </a:lnTo>
                <a:lnTo>
                  <a:pt x="3861" y="9765"/>
                </a:lnTo>
                <a:lnTo>
                  <a:pt x="3855" y="9786"/>
                </a:lnTo>
                <a:lnTo>
                  <a:pt x="3848" y="9806"/>
                </a:lnTo>
                <a:lnTo>
                  <a:pt x="3838" y="9827"/>
                </a:lnTo>
                <a:lnTo>
                  <a:pt x="3829" y="9847"/>
                </a:lnTo>
                <a:lnTo>
                  <a:pt x="3819" y="9866"/>
                </a:lnTo>
                <a:lnTo>
                  <a:pt x="3806" y="9884"/>
                </a:lnTo>
                <a:lnTo>
                  <a:pt x="3794" y="9902"/>
                </a:lnTo>
                <a:lnTo>
                  <a:pt x="3780" y="9918"/>
                </a:lnTo>
                <a:lnTo>
                  <a:pt x="3766" y="9935"/>
                </a:lnTo>
                <a:lnTo>
                  <a:pt x="3750" y="9950"/>
                </a:lnTo>
                <a:lnTo>
                  <a:pt x="3735" y="9964"/>
                </a:lnTo>
                <a:lnTo>
                  <a:pt x="3717" y="9978"/>
                </a:lnTo>
                <a:lnTo>
                  <a:pt x="3726" y="9998"/>
                </a:lnTo>
                <a:lnTo>
                  <a:pt x="3734" y="10020"/>
                </a:lnTo>
                <a:lnTo>
                  <a:pt x="3740" y="10041"/>
                </a:lnTo>
                <a:lnTo>
                  <a:pt x="3745" y="10064"/>
                </a:lnTo>
                <a:lnTo>
                  <a:pt x="3749" y="10085"/>
                </a:lnTo>
                <a:lnTo>
                  <a:pt x="3752" y="10109"/>
                </a:lnTo>
                <a:lnTo>
                  <a:pt x="3753" y="10132"/>
                </a:lnTo>
                <a:lnTo>
                  <a:pt x="3753" y="10156"/>
                </a:lnTo>
                <a:lnTo>
                  <a:pt x="3752" y="10177"/>
                </a:lnTo>
                <a:lnTo>
                  <a:pt x="3750" y="10198"/>
                </a:lnTo>
                <a:lnTo>
                  <a:pt x="3746" y="10219"/>
                </a:lnTo>
                <a:lnTo>
                  <a:pt x="3742" y="10239"/>
                </a:lnTo>
                <a:lnTo>
                  <a:pt x="3737" y="10259"/>
                </a:lnTo>
                <a:lnTo>
                  <a:pt x="3729" y="10278"/>
                </a:lnTo>
                <a:lnTo>
                  <a:pt x="3722" y="10298"/>
                </a:lnTo>
                <a:lnTo>
                  <a:pt x="3714" y="10317"/>
                </a:lnTo>
                <a:lnTo>
                  <a:pt x="3705" y="10334"/>
                </a:lnTo>
                <a:lnTo>
                  <a:pt x="3695" y="10352"/>
                </a:lnTo>
                <a:lnTo>
                  <a:pt x="3684" y="10368"/>
                </a:lnTo>
                <a:lnTo>
                  <a:pt x="3673" y="10385"/>
                </a:lnTo>
                <a:lnTo>
                  <a:pt x="3660" y="10401"/>
                </a:lnTo>
                <a:lnTo>
                  <a:pt x="3648" y="10415"/>
                </a:lnTo>
                <a:lnTo>
                  <a:pt x="3633" y="10430"/>
                </a:lnTo>
                <a:lnTo>
                  <a:pt x="3619" y="10443"/>
                </a:lnTo>
                <a:lnTo>
                  <a:pt x="3629" y="10465"/>
                </a:lnTo>
                <a:lnTo>
                  <a:pt x="3637" y="10488"/>
                </a:lnTo>
                <a:lnTo>
                  <a:pt x="3646" y="10512"/>
                </a:lnTo>
                <a:lnTo>
                  <a:pt x="3652" y="10535"/>
                </a:lnTo>
                <a:lnTo>
                  <a:pt x="3656" y="10560"/>
                </a:lnTo>
                <a:lnTo>
                  <a:pt x="3659" y="10586"/>
                </a:lnTo>
                <a:lnTo>
                  <a:pt x="3661" y="10612"/>
                </a:lnTo>
                <a:lnTo>
                  <a:pt x="3661" y="10638"/>
                </a:lnTo>
                <a:lnTo>
                  <a:pt x="3660" y="10660"/>
                </a:lnTo>
                <a:lnTo>
                  <a:pt x="3657" y="10681"/>
                </a:lnTo>
                <a:lnTo>
                  <a:pt x="3654" y="10701"/>
                </a:lnTo>
                <a:lnTo>
                  <a:pt x="3650" y="10722"/>
                </a:lnTo>
                <a:lnTo>
                  <a:pt x="3645" y="10742"/>
                </a:lnTo>
                <a:lnTo>
                  <a:pt x="3637" y="10761"/>
                </a:lnTo>
                <a:lnTo>
                  <a:pt x="3630" y="10781"/>
                </a:lnTo>
                <a:lnTo>
                  <a:pt x="3622" y="10800"/>
                </a:lnTo>
                <a:lnTo>
                  <a:pt x="3613" y="10819"/>
                </a:lnTo>
                <a:lnTo>
                  <a:pt x="3603" y="10835"/>
                </a:lnTo>
                <a:lnTo>
                  <a:pt x="3593" y="10853"/>
                </a:lnTo>
                <a:lnTo>
                  <a:pt x="3580" y="10869"/>
                </a:lnTo>
                <a:lnTo>
                  <a:pt x="3568" y="10885"/>
                </a:lnTo>
                <a:lnTo>
                  <a:pt x="3555" y="10899"/>
                </a:lnTo>
                <a:lnTo>
                  <a:pt x="3542" y="10914"/>
                </a:lnTo>
                <a:lnTo>
                  <a:pt x="3527" y="10927"/>
                </a:lnTo>
                <a:lnTo>
                  <a:pt x="3537" y="10950"/>
                </a:lnTo>
                <a:lnTo>
                  <a:pt x="3546" y="10973"/>
                </a:lnTo>
                <a:lnTo>
                  <a:pt x="3553" y="10998"/>
                </a:lnTo>
                <a:lnTo>
                  <a:pt x="3560" y="11023"/>
                </a:lnTo>
                <a:lnTo>
                  <a:pt x="3565" y="11048"/>
                </a:lnTo>
                <a:lnTo>
                  <a:pt x="3568" y="11075"/>
                </a:lnTo>
                <a:lnTo>
                  <a:pt x="3570" y="11102"/>
                </a:lnTo>
                <a:lnTo>
                  <a:pt x="3570" y="11129"/>
                </a:lnTo>
                <a:lnTo>
                  <a:pt x="3569" y="11147"/>
                </a:lnTo>
                <a:lnTo>
                  <a:pt x="3568" y="11165"/>
                </a:lnTo>
                <a:lnTo>
                  <a:pt x="3566" y="11183"/>
                </a:lnTo>
                <a:lnTo>
                  <a:pt x="3563" y="11200"/>
                </a:lnTo>
                <a:lnTo>
                  <a:pt x="3560" y="11218"/>
                </a:lnTo>
                <a:lnTo>
                  <a:pt x="3555" y="11234"/>
                </a:lnTo>
                <a:lnTo>
                  <a:pt x="3550" y="11251"/>
                </a:lnTo>
                <a:lnTo>
                  <a:pt x="3545" y="11267"/>
                </a:lnTo>
                <a:lnTo>
                  <a:pt x="3539" y="11282"/>
                </a:lnTo>
                <a:lnTo>
                  <a:pt x="3533" y="11298"/>
                </a:lnTo>
                <a:lnTo>
                  <a:pt x="3525" y="11313"/>
                </a:lnTo>
                <a:lnTo>
                  <a:pt x="3518" y="11328"/>
                </a:lnTo>
                <a:lnTo>
                  <a:pt x="3510" y="11341"/>
                </a:lnTo>
                <a:lnTo>
                  <a:pt x="3501" y="11356"/>
                </a:lnTo>
                <a:lnTo>
                  <a:pt x="3491" y="11368"/>
                </a:lnTo>
                <a:lnTo>
                  <a:pt x="3482" y="11382"/>
                </a:lnTo>
                <a:lnTo>
                  <a:pt x="3472" y="11394"/>
                </a:lnTo>
                <a:lnTo>
                  <a:pt x="3461" y="11405"/>
                </a:lnTo>
                <a:lnTo>
                  <a:pt x="3451" y="11417"/>
                </a:lnTo>
                <a:lnTo>
                  <a:pt x="3439" y="11427"/>
                </a:lnTo>
                <a:lnTo>
                  <a:pt x="3427" y="11438"/>
                </a:lnTo>
                <a:lnTo>
                  <a:pt x="3415" y="11447"/>
                </a:lnTo>
                <a:lnTo>
                  <a:pt x="3402" y="11456"/>
                </a:lnTo>
                <a:lnTo>
                  <a:pt x="3390" y="11465"/>
                </a:lnTo>
                <a:lnTo>
                  <a:pt x="3376" y="11473"/>
                </a:lnTo>
                <a:lnTo>
                  <a:pt x="3363" y="11479"/>
                </a:lnTo>
                <a:lnTo>
                  <a:pt x="3348" y="11486"/>
                </a:lnTo>
                <a:lnTo>
                  <a:pt x="3334" y="11492"/>
                </a:lnTo>
                <a:lnTo>
                  <a:pt x="3319" y="11497"/>
                </a:lnTo>
                <a:lnTo>
                  <a:pt x="3305" y="11501"/>
                </a:lnTo>
                <a:lnTo>
                  <a:pt x="3289" y="11505"/>
                </a:lnTo>
                <a:lnTo>
                  <a:pt x="3275" y="11508"/>
                </a:lnTo>
                <a:lnTo>
                  <a:pt x="3268" y="11528"/>
                </a:lnTo>
                <a:lnTo>
                  <a:pt x="3263" y="11549"/>
                </a:lnTo>
                <a:lnTo>
                  <a:pt x="3256" y="11568"/>
                </a:lnTo>
                <a:lnTo>
                  <a:pt x="3249" y="11588"/>
                </a:lnTo>
                <a:lnTo>
                  <a:pt x="3240" y="11608"/>
                </a:lnTo>
                <a:lnTo>
                  <a:pt x="3231" y="11626"/>
                </a:lnTo>
                <a:lnTo>
                  <a:pt x="3222" y="11646"/>
                </a:lnTo>
                <a:lnTo>
                  <a:pt x="3211" y="11665"/>
                </a:lnTo>
                <a:lnTo>
                  <a:pt x="3200" y="11682"/>
                </a:lnTo>
                <a:lnTo>
                  <a:pt x="3189" y="11701"/>
                </a:lnTo>
                <a:lnTo>
                  <a:pt x="3176" y="11718"/>
                </a:lnTo>
                <a:lnTo>
                  <a:pt x="3163" y="11735"/>
                </a:lnTo>
                <a:lnTo>
                  <a:pt x="3149" y="11752"/>
                </a:lnTo>
                <a:lnTo>
                  <a:pt x="3136" y="11767"/>
                </a:lnTo>
                <a:lnTo>
                  <a:pt x="3121" y="11783"/>
                </a:lnTo>
                <a:lnTo>
                  <a:pt x="3106" y="11797"/>
                </a:lnTo>
                <a:lnTo>
                  <a:pt x="3090" y="11812"/>
                </a:lnTo>
                <a:lnTo>
                  <a:pt x="3074" y="11825"/>
                </a:lnTo>
                <a:lnTo>
                  <a:pt x="3057" y="11838"/>
                </a:lnTo>
                <a:lnTo>
                  <a:pt x="3039" y="11850"/>
                </a:lnTo>
                <a:lnTo>
                  <a:pt x="3021" y="11862"/>
                </a:lnTo>
                <a:lnTo>
                  <a:pt x="3003" y="11872"/>
                </a:lnTo>
                <a:lnTo>
                  <a:pt x="2984" y="11881"/>
                </a:lnTo>
                <a:lnTo>
                  <a:pt x="2965" y="11891"/>
                </a:lnTo>
                <a:lnTo>
                  <a:pt x="2945" y="11898"/>
                </a:lnTo>
                <a:lnTo>
                  <a:pt x="2924" y="11905"/>
                </a:lnTo>
                <a:lnTo>
                  <a:pt x="2904" y="11912"/>
                </a:lnTo>
                <a:lnTo>
                  <a:pt x="2883" y="11916"/>
                </a:lnTo>
                <a:lnTo>
                  <a:pt x="2861" y="11920"/>
                </a:lnTo>
                <a:lnTo>
                  <a:pt x="2840" y="11923"/>
                </a:lnTo>
                <a:lnTo>
                  <a:pt x="2817" y="11924"/>
                </a:lnTo>
                <a:lnTo>
                  <a:pt x="2794" y="11925"/>
                </a:lnTo>
                <a:close/>
                <a:moveTo>
                  <a:pt x="1687" y="4574"/>
                </a:moveTo>
                <a:lnTo>
                  <a:pt x="1701" y="4570"/>
                </a:lnTo>
                <a:lnTo>
                  <a:pt x="1713" y="4565"/>
                </a:lnTo>
                <a:lnTo>
                  <a:pt x="1725" y="4561"/>
                </a:lnTo>
                <a:lnTo>
                  <a:pt x="1735" y="4558"/>
                </a:lnTo>
                <a:lnTo>
                  <a:pt x="1738" y="4535"/>
                </a:lnTo>
                <a:lnTo>
                  <a:pt x="1741" y="4509"/>
                </a:lnTo>
                <a:lnTo>
                  <a:pt x="1743" y="4479"/>
                </a:lnTo>
                <a:lnTo>
                  <a:pt x="1744" y="4449"/>
                </a:lnTo>
                <a:lnTo>
                  <a:pt x="1744" y="4418"/>
                </a:lnTo>
                <a:lnTo>
                  <a:pt x="1744" y="4389"/>
                </a:lnTo>
                <a:lnTo>
                  <a:pt x="1744" y="4363"/>
                </a:lnTo>
                <a:lnTo>
                  <a:pt x="1743" y="4341"/>
                </a:lnTo>
                <a:lnTo>
                  <a:pt x="1743" y="4325"/>
                </a:lnTo>
                <a:lnTo>
                  <a:pt x="1743" y="4309"/>
                </a:lnTo>
                <a:lnTo>
                  <a:pt x="1743" y="4295"/>
                </a:lnTo>
                <a:lnTo>
                  <a:pt x="1743" y="4280"/>
                </a:lnTo>
                <a:lnTo>
                  <a:pt x="1743" y="3649"/>
                </a:lnTo>
                <a:lnTo>
                  <a:pt x="1729" y="3644"/>
                </a:lnTo>
                <a:lnTo>
                  <a:pt x="1715" y="3637"/>
                </a:lnTo>
                <a:lnTo>
                  <a:pt x="1702" y="3630"/>
                </a:lnTo>
                <a:lnTo>
                  <a:pt x="1688" y="3623"/>
                </a:lnTo>
                <a:lnTo>
                  <a:pt x="1676" y="3616"/>
                </a:lnTo>
                <a:lnTo>
                  <a:pt x="1665" y="3607"/>
                </a:lnTo>
                <a:lnTo>
                  <a:pt x="1654" y="3599"/>
                </a:lnTo>
                <a:lnTo>
                  <a:pt x="1644" y="3591"/>
                </a:lnTo>
                <a:lnTo>
                  <a:pt x="1635" y="3580"/>
                </a:lnTo>
                <a:lnTo>
                  <a:pt x="1623" y="3567"/>
                </a:lnTo>
                <a:lnTo>
                  <a:pt x="1617" y="3557"/>
                </a:lnTo>
                <a:lnTo>
                  <a:pt x="1611" y="3547"/>
                </a:lnTo>
                <a:lnTo>
                  <a:pt x="1606" y="3536"/>
                </a:lnTo>
                <a:lnTo>
                  <a:pt x="1600" y="3522"/>
                </a:lnTo>
                <a:lnTo>
                  <a:pt x="1596" y="3507"/>
                </a:lnTo>
                <a:lnTo>
                  <a:pt x="1592" y="3490"/>
                </a:lnTo>
                <a:lnTo>
                  <a:pt x="1589" y="3470"/>
                </a:lnTo>
                <a:lnTo>
                  <a:pt x="1588" y="3450"/>
                </a:lnTo>
                <a:lnTo>
                  <a:pt x="1588" y="3426"/>
                </a:lnTo>
                <a:lnTo>
                  <a:pt x="1589" y="3400"/>
                </a:lnTo>
                <a:lnTo>
                  <a:pt x="1591" y="3372"/>
                </a:lnTo>
                <a:lnTo>
                  <a:pt x="1596" y="3341"/>
                </a:lnTo>
                <a:lnTo>
                  <a:pt x="1600" y="3322"/>
                </a:lnTo>
                <a:lnTo>
                  <a:pt x="1607" y="3304"/>
                </a:lnTo>
                <a:lnTo>
                  <a:pt x="1614" y="3289"/>
                </a:lnTo>
                <a:lnTo>
                  <a:pt x="1622" y="3274"/>
                </a:lnTo>
                <a:lnTo>
                  <a:pt x="1631" y="3261"/>
                </a:lnTo>
                <a:lnTo>
                  <a:pt x="1643" y="3247"/>
                </a:lnTo>
                <a:lnTo>
                  <a:pt x="1654" y="3236"/>
                </a:lnTo>
                <a:lnTo>
                  <a:pt x="1668" y="3226"/>
                </a:lnTo>
                <a:lnTo>
                  <a:pt x="1682" y="3216"/>
                </a:lnTo>
                <a:lnTo>
                  <a:pt x="1697" y="3208"/>
                </a:lnTo>
                <a:lnTo>
                  <a:pt x="1713" y="3201"/>
                </a:lnTo>
                <a:lnTo>
                  <a:pt x="1731" y="3193"/>
                </a:lnTo>
                <a:lnTo>
                  <a:pt x="1749" y="3187"/>
                </a:lnTo>
                <a:lnTo>
                  <a:pt x="1768" y="3182"/>
                </a:lnTo>
                <a:lnTo>
                  <a:pt x="1788" y="3178"/>
                </a:lnTo>
                <a:lnTo>
                  <a:pt x="1809" y="3174"/>
                </a:lnTo>
                <a:lnTo>
                  <a:pt x="1278" y="769"/>
                </a:lnTo>
                <a:lnTo>
                  <a:pt x="1268" y="759"/>
                </a:lnTo>
                <a:lnTo>
                  <a:pt x="1257" y="746"/>
                </a:lnTo>
                <a:lnTo>
                  <a:pt x="1248" y="732"/>
                </a:lnTo>
                <a:lnTo>
                  <a:pt x="1239" y="714"/>
                </a:lnTo>
                <a:lnTo>
                  <a:pt x="1229" y="694"/>
                </a:lnTo>
                <a:lnTo>
                  <a:pt x="1221" y="674"/>
                </a:lnTo>
                <a:lnTo>
                  <a:pt x="1214" y="651"/>
                </a:lnTo>
                <a:lnTo>
                  <a:pt x="1208" y="626"/>
                </a:lnTo>
                <a:lnTo>
                  <a:pt x="1138" y="641"/>
                </a:lnTo>
                <a:lnTo>
                  <a:pt x="1072" y="658"/>
                </a:lnTo>
                <a:lnTo>
                  <a:pt x="1007" y="677"/>
                </a:lnTo>
                <a:lnTo>
                  <a:pt x="944" y="695"/>
                </a:lnTo>
                <a:lnTo>
                  <a:pt x="881" y="715"/>
                </a:lnTo>
                <a:lnTo>
                  <a:pt x="822" y="737"/>
                </a:lnTo>
                <a:lnTo>
                  <a:pt x="764" y="759"/>
                </a:lnTo>
                <a:lnTo>
                  <a:pt x="709" y="781"/>
                </a:lnTo>
                <a:lnTo>
                  <a:pt x="655" y="805"/>
                </a:lnTo>
                <a:lnTo>
                  <a:pt x="605" y="830"/>
                </a:lnTo>
                <a:lnTo>
                  <a:pt x="556" y="855"/>
                </a:lnTo>
                <a:lnTo>
                  <a:pt x="510" y="882"/>
                </a:lnTo>
                <a:lnTo>
                  <a:pt x="488" y="895"/>
                </a:lnTo>
                <a:lnTo>
                  <a:pt x="467" y="909"/>
                </a:lnTo>
                <a:lnTo>
                  <a:pt x="445" y="923"/>
                </a:lnTo>
                <a:lnTo>
                  <a:pt x="425" y="937"/>
                </a:lnTo>
                <a:lnTo>
                  <a:pt x="406" y="951"/>
                </a:lnTo>
                <a:lnTo>
                  <a:pt x="387" y="966"/>
                </a:lnTo>
                <a:lnTo>
                  <a:pt x="369" y="981"/>
                </a:lnTo>
                <a:lnTo>
                  <a:pt x="351" y="996"/>
                </a:lnTo>
                <a:lnTo>
                  <a:pt x="1687" y="4574"/>
                </a:lnTo>
                <a:close/>
                <a:moveTo>
                  <a:pt x="1827" y="3171"/>
                </a:moveTo>
                <a:lnTo>
                  <a:pt x="1859" y="3166"/>
                </a:lnTo>
                <a:lnTo>
                  <a:pt x="1893" y="3163"/>
                </a:lnTo>
                <a:lnTo>
                  <a:pt x="1927" y="3161"/>
                </a:lnTo>
                <a:lnTo>
                  <a:pt x="1963" y="3160"/>
                </a:lnTo>
                <a:lnTo>
                  <a:pt x="1999" y="3159"/>
                </a:lnTo>
                <a:lnTo>
                  <a:pt x="2038" y="3159"/>
                </a:lnTo>
                <a:lnTo>
                  <a:pt x="2076" y="3158"/>
                </a:lnTo>
                <a:lnTo>
                  <a:pt x="2115" y="3158"/>
                </a:lnTo>
                <a:lnTo>
                  <a:pt x="2126" y="3158"/>
                </a:lnTo>
                <a:lnTo>
                  <a:pt x="2165" y="3158"/>
                </a:lnTo>
                <a:lnTo>
                  <a:pt x="2204" y="3159"/>
                </a:lnTo>
                <a:lnTo>
                  <a:pt x="2243" y="3159"/>
                </a:lnTo>
                <a:lnTo>
                  <a:pt x="2280" y="3160"/>
                </a:lnTo>
                <a:lnTo>
                  <a:pt x="2316" y="3161"/>
                </a:lnTo>
                <a:lnTo>
                  <a:pt x="2352" y="3164"/>
                </a:lnTo>
                <a:lnTo>
                  <a:pt x="2385" y="3168"/>
                </a:lnTo>
                <a:lnTo>
                  <a:pt x="2417" y="3172"/>
                </a:lnTo>
                <a:lnTo>
                  <a:pt x="2945" y="772"/>
                </a:lnTo>
                <a:lnTo>
                  <a:pt x="2938" y="773"/>
                </a:lnTo>
                <a:lnTo>
                  <a:pt x="2931" y="774"/>
                </a:lnTo>
                <a:lnTo>
                  <a:pt x="2927" y="773"/>
                </a:lnTo>
                <a:lnTo>
                  <a:pt x="2922" y="773"/>
                </a:lnTo>
                <a:lnTo>
                  <a:pt x="2918" y="771"/>
                </a:lnTo>
                <a:lnTo>
                  <a:pt x="2913" y="769"/>
                </a:lnTo>
                <a:lnTo>
                  <a:pt x="2906" y="765"/>
                </a:lnTo>
                <a:lnTo>
                  <a:pt x="2898" y="758"/>
                </a:lnTo>
                <a:lnTo>
                  <a:pt x="2891" y="749"/>
                </a:lnTo>
                <a:lnTo>
                  <a:pt x="2884" y="739"/>
                </a:lnTo>
                <a:lnTo>
                  <a:pt x="2878" y="727"/>
                </a:lnTo>
                <a:lnTo>
                  <a:pt x="2873" y="714"/>
                </a:lnTo>
                <a:lnTo>
                  <a:pt x="2867" y="699"/>
                </a:lnTo>
                <a:lnTo>
                  <a:pt x="2862" y="685"/>
                </a:lnTo>
                <a:lnTo>
                  <a:pt x="2858" y="668"/>
                </a:lnTo>
                <a:lnTo>
                  <a:pt x="2854" y="652"/>
                </a:lnTo>
                <a:lnTo>
                  <a:pt x="2851" y="634"/>
                </a:lnTo>
                <a:lnTo>
                  <a:pt x="2849" y="615"/>
                </a:lnTo>
                <a:lnTo>
                  <a:pt x="2846" y="597"/>
                </a:lnTo>
                <a:lnTo>
                  <a:pt x="2845" y="577"/>
                </a:lnTo>
                <a:lnTo>
                  <a:pt x="2801" y="571"/>
                </a:lnTo>
                <a:lnTo>
                  <a:pt x="2757" y="565"/>
                </a:lnTo>
                <a:lnTo>
                  <a:pt x="2712" y="558"/>
                </a:lnTo>
                <a:lnTo>
                  <a:pt x="2668" y="553"/>
                </a:lnTo>
                <a:lnTo>
                  <a:pt x="2622" y="549"/>
                </a:lnTo>
                <a:lnTo>
                  <a:pt x="2576" y="544"/>
                </a:lnTo>
                <a:lnTo>
                  <a:pt x="2530" y="541"/>
                </a:lnTo>
                <a:lnTo>
                  <a:pt x="2483" y="537"/>
                </a:lnTo>
                <a:lnTo>
                  <a:pt x="2436" y="535"/>
                </a:lnTo>
                <a:lnTo>
                  <a:pt x="2389" y="531"/>
                </a:lnTo>
                <a:lnTo>
                  <a:pt x="2341" y="529"/>
                </a:lnTo>
                <a:lnTo>
                  <a:pt x="2294" y="528"/>
                </a:lnTo>
                <a:lnTo>
                  <a:pt x="2245" y="527"/>
                </a:lnTo>
                <a:lnTo>
                  <a:pt x="2196" y="526"/>
                </a:lnTo>
                <a:lnTo>
                  <a:pt x="2147" y="526"/>
                </a:lnTo>
                <a:lnTo>
                  <a:pt x="2098" y="527"/>
                </a:lnTo>
                <a:lnTo>
                  <a:pt x="2008" y="529"/>
                </a:lnTo>
                <a:lnTo>
                  <a:pt x="1917" y="533"/>
                </a:lnTo>
                <a:lnTo>
                  <a:pt x="1828" y="538"/>
                </a:lnTo>
                <a:lnTo>
                  <a:pt x="1740" y="545"/>
                </a:lnTo>
                <a:lnTo>
                  <a:pt x="1653" y="553"/>
                </a:lnTo>
                <a:lnTo>
                  <a:pt x="1568" y="564"/>
                </a:lnTo>
                <a:lnTo>
                  <a:pt x="1484" y="575"/>
                </a:lnTo>
                <a:lnTo>
                  <a:pt x="1401" y="587"/>
                </a:lnTo>
                <a:lnTo>
                  <a:pt x="1400" y="607"/>
                </a:lnTo>
                <a:lnTo>
                  <a:pt x="1397" y="626"/>
                </a:lnTo>
                <a:lnTo>
                  <a:pt x="1395" y="643"/>
                </a:lnTo>
                <a:lnTo>
                  <a:pt x="1392" y="661"/>
                </a:lnTo>
                <a:lnTo>
                  <a:pt x="1388" y="679"/>
                </a:lnTo>
                <a:lnTo>
                  <a:pt x="1384" y="694"/>
                </a:lnTo>
                <a:lnTo>
                  <a:pt x="1379" y="710"/>
                </a:lnTo>
                <a:lnTo>
                  <a:pt x="1373" y="723"/>
                </a:lnTo>
                <a:lnTo>
                  <a:pt x="1368" y="737"/>
                </a:lnTo>
                <a:lnTo>
                  <a:pt x="1362" y="748"/>
                </a:lnTo>
                <a:lnTo>
                  <a:pt x="1355" y="759"/>
                </a:lnTo>
                <a:lnTo>
                  <a:pt x="1349" y="767"/>
                </a:lnTo>
                <a:lnTo>
                  <a:pt x="1340" y="774"/>
                </a:lnTo>
                <a:lnTo>
                  <a:pt x="1333" y="779"/>
                </a:lnTo>
                <a:lnTo>
                  <a:pt x="1328" y="780"/>
                </a:lnTo>
                <a:lnTo>
                  <a:pt x="1324" y="782"/>
                </a:lnTo>
                <a:lnTo>
                  <a:pt x="1320" y="782"/>
                </a:lnTo>
                <a:lnTo>
                  <a:pt x="1315" y="783"/>
                </a:lnTo>
                <a:lnTo>
                  <a:pt x="1308" y="782"/>
                </a:lnTo>
                <a:lnTo>
                  <a:pt x="1301" y="781"/>
                </a:lnTo>
                <a:lnTo>
                  <a:pt x="1827" y="3171"/>
                </a:lnTo>
                <a:close/>
                <a:moveTo>
                  <a:pt x="2436" y="3175"/>
                </a:moveTo>
                <a:lnTo>
                  <a:pt x="2457" y="3178"/>
                </a:lnTo>
                <a:lnTo>
                  <a:pt x="2476" y="3183"/>
                </a:lnTo>
                <a:lnTo>
                  <a:pt x="2496" y="3188"/>
                </a:lnTo>
                <a:lnTo>
                  <a:pt x="2513" y="3194"/>
                </a:lnTo>
                <a:lnTo>
                  <a:pt x="2530" y="3201"/>
                </a:lnTo>
                <a:lnTo>
                  <a:pt x="2545" y="3209"/>
                </a:lnTo>
                <a:lnTo>
                  <a:pt x="2561" y="3217"/>
                </a:lnTo>
                <a:lnTo>
                  <a:pt x="2574" y="3227"/>
                </a:lnTo>
                <a:lnTo>
                  <a:pt x="2587" y="3237"/>
                </a:lnTo>
                <a:lnTo>
                  <a:pt x="2599" y="3248"/>
                </a:lnTo>
                <a:lnTo>
                  <a:pt x="2610" y="3261"/>
                </a:lnTo>
                <a:lnTo>
                  <a:pt x="2619" y="3274"/>
                </a:lnTo>
                <a:lnTo>
                  <a:pt x="2627" y="3289"/>
                </a:lnTo>
                <a:lnTo>
                  <a:pt x="2633" y="3304"/>
                </a:lnTo>
                <a:lnTo>
                  <a:pt x="2639" y="3321"/>
                </a:lnTo>
                <a:lnTo>
                  <a:pt x="2643" y="3340"/>
                </a:lnTo>
                <a:lnTo>
                  <a:pt x="2647" y="3361"/>
                </a:lnTo>
                <a:lnTo>
                  <a:pt x="2650" y="3382"/>
                </a:lnTo>
                <a:lnTo>
                  <a:pt x="2651" y="3402"/>
                </a:lnTo>
                <a:lnTo>
                  <a:pt x="2652" y="3422"/>
                </a:lnTo>
                <a:lnTo>
                  <a:pt x="2653" y="3440"/>
                </a:lnTo>
                <a:lnTo>
                  <a:pt x="2652" y="3458"/>
                </a:lnTo>
                <a:lnTo>
                  <a:pt x="2650" y="3476"/>
                </a:lnTo>
                <a:lnTo>
                  <a:pt x="2647" y="3492"/>
                </a:lnTo>
                <a:lnTo>
                  <a:pt x="2644" y="3507"/>
                </a:lnTo>
                <a:lnTo>
                  <a:pt x="2640" y="3522"/>
                </a:lnTo>
                <a:lnTo>
                  <a:pt x="2633" y="3536"/>
                </a:lnTo>
                <a:lnTo>
                  <a:pt x="2627" y="3549"/>
                </a:lnTo>
                <a:lnTo>
                  <a:pt x="2620" y="3561"/>
                </a:lnTo>
                <a:lnTo>
                  <a:pt x="2612" y="3572"/>
                </a:lnTo>
                <a:lnTo>
                  <a:pt x="2603" y="3582"/>
                </a:lnTo>
                <a:lnTo>
                  <a:pt x="2593" y="3593"/>
                </a:lnTo>
                <a:lnTo>
                  <a:pt x="2584" y="3601"/>
                </a:lnTo>
                <a:lnTo>
                  <a:pt x="2574" y="3608"/>
                </a:lnTo>
                <a:lnTo>
                  <a:pt x="2564" y="3616"/>
                </a:lnTo>
                <a:lnTo>
                  <a:pt x="2553" y="3623"/>
                </a:lnTo>
                <a:lnTo>
                  <a:pt x="2540" y="3630"/>
                </a:lnTo>
                <a:lnTo>
                  <a:pt x="2528" y="3636"/>
                </a:lnTo>
                <a:lnTo>
                  <a:pt x="2515" y="3642"/>
                </a:lnTo>
                <a:lnTo>
                  <a:pt x="2502" y="3648"/>
                </a:lnTo>
                <a:lnTo>
                  <a:pt x="2502" y="4280"/>
                </a:lnTo>
                <a:lnTo>
                  <a:pt x="2502" y="4294"/>
                </a:lnTo>
                <a:lnTo>
                  <a:pt x="2502" y="4308"/>
                </a:lnTo>
                <a:lnTo>
                  <a:pt x="2502" y="4324"/>
                </a:lnTo>
                <a:lnTo>
                  <a:pt x="2501" y="4339"/>
                </a:lnTo>
                <a:lnTo>
                  <a:pt x="2501" y="4361"/>
                </a:lnTo>
                <a:lnTo>
                  <a:pt x="2501" y="4388"/>
                </a:lnTo>
                <a:lnTo>
                  <a:pt x="2501" y="4417"/>
                </a:lnTo>
                <a:lnTo>
                  <a:pt x="2501" y="4448"/>
                </a:lnTo>
                <a:lnTo>
                  <a:pt x="2502" y="4479"/>
                </a:lnTo>
                <a:lnTo>
                  <a:pt x="2504" y="4508"/>
                </a:lnTo>
                <a:lnTo>
                  <a:pt x="2507" y="4535"/>
                </a:lnTo>
                <a:lnTo>
                  <a:pt x="2510" y="4558"/>
                </a:lnTo>
                <a:lnTo>
                  <a:pt x="2522" y="4562"/>
                </a:lnTo>
                <a:lnTo>
                  <a:pt x="2535" y="4566"/>
                </a:lnTo>
                <a:lnTo>
                  <a:pt x="2549" y="4571"/>
                </a:lnTo>
                <a:lnTo>
                  <a:pt x="2565" y="4576"/>
                </a:lnTo>
                <a:lnTo>
                  <a:pt x="3903" y="996"/>
                </a:lnTo>
                <a:lnTo>
                  <a:pt x="3885" y="979"/>
                </a:lnTo>
                <a:lnTo>
                  <a:pt x="3866" y="964"/>
                </a:lnTo>
                <a:lnTo>
                  <a:pt x="3847" y="948"/>
                </a:lnTo>
                <a:lnTo>
                  <a:pt x="3826" y="934"/>
                </a:lnTo>
                <a:lnTo>
                  <a:pt x="3805" y="918"/>
                </a:lnTo>
                <a:lnTo>
                  <a:pt x="3783" y="904"/>
                </a:lnTo>
                <a:lnTo>
                  <a:pt x="3762" y="889"/>
                </a:lnTo>
                <a:lnTo>
                  <a:pt x="3739" y="876"/>
                </a:lnTo>
                <a:lnTo>
                  <a:pt x="3692" y="848"/>
                </a:lnTo>
                <a:lnTo>
                  <a:pt x="3643" y="821"/>
                </a:lnTo>
                <a:lnTo>
                  <a:pt x="3592" y="795"/>
                </a:lnTo>
                <a:lnTo>
                  <a:pt x="3538" y="771"/>
                </a:lnTo>
                <a:lnTo>
                  <a:pt x="3482" y="747"/>
                </a:lnTo>
                <a:lnTo>
                  <a:pt x="3425" y="724"/>
                </a:lnTo>
                <a:lnTo>
                  <a:pt x="3365" y="704"/>
                </a:lnTo>
                <a:lnTo>
                  <a:pt x="3304" y="683"/>
                </a:lnTo>
                <a:lnTo>
                  <a:pt x="3239" y="664"/>
                </a:lnTo>
                <a:lnTo>
                  <a:pt x="3175" y="647"/>
                </a:lnTo>
                <a:lnTo>
                  <a:pt x="3108" y="629"/>
                </a:lnTo>
                <a:lnTo>
                  <a:pt x="3039" y="613"/>
                </a:lnTo>
                <a:lnTo>
                  <a:pt x="3032" y="639"/>
                </a:lnTo>
                <a:lnTo>
                  <a:pt x="3025" y="662"/>
                </a:lnTo>
                <a:lnTo>
                  <a:pt x="3017" y="684"/>
                </a:lnTo>
                <a:lnTo>
                  <a:pt x="3008" y="704"/>
                </a:lnTo>
                <a:lnTo>
                  <a:pt x="2999" y="721"/>
                </a:lnTo>
                <a:lnTo>
                  <a:pt x="2989" y="737"/>
                </a:lnTo>
                <a:lnTo>
                  <a:pt x="2978" y="749"/>
                </a:lnTo>
                <a:lnTo>
                  <a:pt x="2968" y="760"/>
                </a:lnTo>
                <a:lnTo>
                  <a:pt x="2436" y="3175"/>
                </a:lnTo>
                <a:close/>
                <a:moveTo>
                  <a:pt x="2358" y="7248"/>
                </a:moveTo>
                <a:lnTo>
                  <a:pt x="2361" y="5122"/>
                </a:lnTo>
                <a:lnTo>
                  <a:pt x="2456" y="4866"/>
                </a:lnTo>
                <a:lnTo>
                  <a:pt x="2441" y="4861"/>
                </a:lnTo>
                <a:lnTo>
                  <a:pt x="2425" y="4856"/>
                </a:lnTo>
                <a:lnTo>
                  <a:pt x="2410" y="4852"/>
                </a:lnTo>
                <a:lnTo>
                  <a:pt x="2395" y="4847"/>
                </a:lnTo>
                <a:lnTo>
                  <a:pt x="2376" y="4841"/>
                </a:lnTo>
                <a:lnTo>
                  <a:pt x="2359" y="4835"/>
                </a:lnTo>
                <a:lnTo>
                  <a:pt x="2341" y="4827"/>
                </a:lnTo>
                <a:lnTo>
                  <a:pt x="2326" y="4817"/>
                </a:lnTo>
                <a:lnTo>
                  <a:pt x="2311" y="4807"/>
                </a:lnTo>
                <a:lnTo>
                  <a:pt x="2298" y="4797"/>
                </a:lnTo>
                <a:lnTo>
                  <a:pt x="2285" y="4784"/>
                </a:lnTo>
                <a:lnTo>
                  <a:pt x="2274" y="4771"/>
                </a:lnTo>
                <a:lnTo>
                  <a:pt x="2263" y="4757"/>
                </a:lnTo>
                <a:lnTo>
                  <a:pt x="2254" y="4743"/>
                </a:lnTo>
                <a:lnTo>
                  <a:pt x="2245" y="4727"/>
                </a:lnTo>
                <a:lnTo>
                  <a:pt x="2238" y="4712"/>
                </a:lnTo>
                <a:lnTo>
                  <a:pt x="2230" y="4695"/>
                </a:lnTo>
                <a:lnTo>
                  <a:pt x="2223" y="4678"/>
                </a:lnTo>
                <a:lnTo>
                  <a:pt x="2218" y="4661"/>
                </a:lnTo>
                <a:lnTo>
                  <a:pt x="2213" y="4642"/>
                </a:lnTo>
                <a:lnTo>
                  <a:pt x="2209" y="4625"/>
                </a:lnTo>
                <a:lnTo>
                  <a:pt x="2204" y="4606"/>
                </a:lnTo>
                <a:lnTo>
                  <a:pt x="2201" y="4586"/>
                </a:lnTo>
                <a:lnTo>
                  <a:pt x="2198" y="4566"/>
                </a:lnTo>
                <a:lnTo>
                  <a:pt x="2195" y="4528"/>
                </a:lnTo>
                <a:lnTo>
                  <a:pt x="2192" y="4488"/>
                </a:lnTo>
                <a:lnTo>
                  <a:pt x="2191" y="4448"/>
                </a:lnTo>
                <a:lnTo>
                  <a:pt x="2190" y="4410"/>
                </a:lnTo>
                <a:lnTo>
                  <a:pt x="2191" y="4371"/>
                </a:lnTo>
                <a:lnTo>
                  <a:pt x="2191" y="4334"/>
                </a:lnTo>
                <a:lnTo>
                  <a:pt x="2191" y="4320"/>
                </a:lnTo>
                <a:lnTo>
                  <a:pt x="2192" y="4306"/>
                </a:lnTo>
                <a:lnTo>
                  <a:pt x="2192" y="4293"/>
                </a:lnTo>
                <a:lnTo>
                  <a:pt x="2192" y="4280"/>
                </a:lnTo>
                <a:lnTo>
                  <a:pt x="2192" y="3537"/>
                </a:lnTo>
                <a:lnTo>
                  <a:pt x="2258" y="3537"/>
                </a:lnTo>
                <a:lnTo>
                  <a:pt x="2258" y="3470"/>
                </a:lnTo>
                <a:lnTo>
                  <a:pt x="2230" y="3470"/>
                </a:lnTo>
                <a:lnTo>
                  <a:pt x="2198" y="3469"/>
                </a:lnTo>
                <a:lnTo>
                  <a:pt x="2164" y="3469"/>
                </a:lnTo>
                <a:lnTo>
                  <a:pt x="2126" y="3469"/>
                </a:lnTo>
                <a:lnTo>
                  <a:pt x="2115" y="3469"/>
                </a:lnTo>
                <a:lnTo>
                  <a:pt x="2077" y="3469"/>
                </a:lnTo>
                <a:lnTo>
                  <a:pt x="2042" y="3469"/>
                </a:lnTo>
                <a:lnTo>
                  <a:pt x="2011" y="3470"/>
                </a:lnTo>
                <a:lnTo>
                  <a:pt x="1982" y="3470"/>
                </a:lnTo>
                <a:lnTo>
                  <a:pt x="1982" y="3537"/>
                </a:lnTo>
                <a:lnTo>
                  <a:pt x="2053" y="3537"/>
                </a:lnTo>
                <a:lnTo>
                  <a:pt x="2053" y="4280"/>
                </a:lnTo>
                <a:lnTo>
                  <a:pt x="2053" y="4294"/>
                </a:lnTo>
                <a:lnTo>
                  <a:pt x="2053" y="4307"/>
                </a:lnTo>
                <a:lnTo>
                  <a:pt x="2053" y="4322"/>
                </a:lnTo>
                <a:lnTo>
                  <a:pt x="2054" y="4336"/>
                </a:lnTo>
                <a:lnTo>
                  <a:pt x="2054" y="4373"/>
                </a:lnTo>
                <a:lnTo>
                  <a:pt x="2054" y="4411"/>
                </a:lnTo>
                <a:lnTo>
                  <a:pt x="2054" y="4450"/>
                </a:lnTo>
                <a:lnTo>
                  <a:pt x="2053" y="4490"/>
                </a:lnTo>
                <a:lnTo>
                  <a:pt x="2051" y="4529"/>
                </a:lnTo>
                <a:lnTo>
                  <a:pt x="2047" y="4567"/>
                </a:lnTo>
                <a:lnTo>
                  <a:pt x="2044" y="4587"/>
                </a:lnTo>
                <a:lnTo>
                  <a:pt x="2041" y="4606"/>
                </a:lnTo>
                <a:lnTo>
                  <a:pt x="2037" y="4625"/>
                </a:lnTo>
                <a:lnTo>
                  <a:pt x="2032" y="4643"/>
                </a:lnTo>
                <a:lnTo>
                  <a:pt x="2028" y="4661"/>
                </a:lnTo>
                <a:lnTo>
                  <a:pt x="2022" y="4678"/>
                </a:lnTo>
                <a:lnTo>
                  <a:pt x="2016" y="4696"/>
                </a:lnTo>
                <a:lnTo>
                  <a:pt x="2009" y="4712"/>
                </a:lnTo>
                <a:lnTo>
                  <a:pt x="2001" y="4728"/>
                </a:lnTo>
                <a:lnTo>
                  <a:pt x="1993" y="4743"/>
                </a:lnTo>
                <a:lnTo>
                  <a:pt x="1983" y="4757"/>
                </a:lnTo>
                <a:lnTo>
                  <a:pt x="1972" y="4771"/>
                </a:lnTo>
                <a:lnTo>
                  <a:pt x="1962" y="4784"/>
                </a:lnTo>
                <a:lnTo>
                  <a:pt x="1950" y="4796"/>
                </a:lnTo>
                <a:lnTo>
                  <a:pt x="1936" y="4807"/>
                </a:lnTo>
                <a:lnTo>
                  <a:pt x="1922" y="4817"/>
                </a:lnTo>
                <a:lnTo>
                  <a:pt x="1906" y="4827"/>
                </a:lnTo>
                <a:lnTo>
                  <a:pt x="1889" y="4834"/>
                </a:lnTo>
                <a:lnTo>
                  <a:pt x="1872" y="4841"/>
                </a:lnTo>
                <a:lnTo>
                  <a:pt x="1853" y="4846"/>
                </a:lnTo>
                <a:lnTo>
                  <a:pt x="1840" y="4851"/>
                </a:lnTo>
                <a:lnTo>
                  <a:pt x="1825" y="4855"/>
                </a:lnTo>
                <a:lnTo>
                  <a:pt x="1811" y="4859"/>
                </a:lnTo>
                <a:lnTo>
                  <a:pt x="1796" y="4864"/>
                </a:lnTo>
                <a:lnTo>
                  <a:pt x="1895" y="5129"/>
                </a:lnTo>
                <a:lnTo>
                  <a:pt x="1895" y="7247"/>
                </a:lnTo>
                <a:lnTo>
                  <a:pt x="1953" y="7248"/>
                </a:lnTo>
                <a:lnTo>
                  <a:pt x="2010" y="7249"/>
                </a:lnTo>
                <a:lnTo>
                  <a:pt x="2068" y="7249"/>
                </a:lnTo>
                <a:lnTo>
                  <a:pt x="2126" y="7250"/>
                </a:lnTo>
                <a:lnTo>
                  <a:pt x="2184" y="7250"/>
                </a:lnTo>
                <a:lnTo>
                  <a:pt x="2242" y="7250"/>
                </a:lnTo>
                <a:lnTo>
                  <a:pt x="2300" y="7249"/>
                </a:lnTo>
                <a:lnTo>
                  <a:pt x="2358" y="7248"/>
                </a:lnTo>
                <a:close/>
                <a:moveTo>
                  <a:pt x="1777" y="7244"/>
                </a:moveTo>
                <a:lnTo>
                  <a:pt x="1777" y="5154"/>
                </a:lnTo>
                <a:lnTo>
                  <a:pt x="1685" y="4910"/>
                </a:lnTo>
                <a:lnTo>
                  <a:pt x="1656" y="4925"/>
                </a:lnTo>
                <a:lnTo>
                  <a:pt x="1630" y="4940"/>
                </a:lnTo>
                <a:lnTo>
                  <a:pt x="1609" y="4953"/>
                </a:lnTo>
                <a:lnTo>
                  <a:pt x="1594" y="4965"/>
                </a:lnTo>
                <a:lnTo>
                  <a:pt x="1591" y="4977"/>
                </a:lnTo>
                <a:lnTo>
                  <a:pt x="1590" y="4992"/>
                </a:lnTo>
                <a:lnTo>
                  <a:pt x="1588" y="5008"/>
                </a:lnTo>
                <a:lnTo>
                  <a:pt x="1587" y="5027"/>
                </a:lnTo>
                <a:lnTo>
                  <a:pt x="1586" y="5069"/>
                </a:lnTo>
                <a:lnTo>
                  <a:pt x="1587" y="5115"/>
                </a:lnTo>
                <a:lnTo>
                  <a:pt x="1590" y="5162"/>
                </a:lnTo>
                <a:lnTo>
                  <a:pt x="1594" y="5207"/>
                </a:lnTo>
                <a:lnTo>
                  <a:pt x="1596" y="5228"/>
                </a:lnTo>
                <a:lnTo>
                  <a:pt x="1599" y="5248"/>
                </a:lnTo>
                <a:lnTo>
                  <a:pt x="1602" y="5265"/>
                </a:lnTo>
                <a:lnTo>
                  <a:pt x="1607" y="5281"/>
                </a:lnTo>
                <a:lnTo>
                  <a:pt x="1616" y="5321"/>
                </a:lnTo>
                <a:lnTo>
                  <a:pt x="1627" y="5373"/>
                </a:lnTo>
                <a:lnTo>
                  <a:pt x="1641" y="5434"/>
                </a:lnTo>
                <a:lnTo>
                  <a:pt x="1653" y="5500"/>
                </a:lnTo>
                <a:lnTo>
                  <a:pt x="1665" y="5566"/>
                </a:lnTo>
                <a:lnTo>
                  <a:pt x="1674" y="5629"/>
                </a:lnTo>
                <a:lnTo>
                  <a:pt x="1677" y="5658"/>
                </a:lnTo>
                <a:lnTo>
                  <a:pt x="1680" y="5685"/>
                </a:lnTo>
                <a:lnTo>
                  <a:pt x="1682" y="5709"/>
                </a:lnTo>
                <a:lnTo>
                  <a:pt x="1682" y="5731"/>
                </a:lnTo>
                <a:lnTo>
                  <a:pt x="1681" y="5762"/>
                </a:lnTo>
                <a:lnTo>
                  <a:pt x="1679" y="5804"/>
                </a:lnTo>
                <a:lnTo>
                  <a:pt x="1674" y="5854"/>
                </a:lnTo>
                <a:lnTo>
                  <a:pt x="1667" y="5911"/>
                </a:lnTo>
                <a:lnTo>
                  <a:pt x="1662" y="5942"/>
                </a:lnTo>
                <a:lnTo>
                  <a:pt x="1656" y="5972"/>
                </a:lnTo>
                <a:lnTo>
                  <a:pt x="1649" y="6003"/>
                </a:lnTo>
                <a:lnTo>
                  <a:pt x="1642" y="6033"/>
                </a:lnTo>
                <a:lnTo>
                  <a:pt x="1634" y="6062"/>
                </a:lnTo>
                <a:lnTo>
                  <a:pt x="1624" y="6091"/>
                </a:lnTo>
                <a:lnTo>
                  <a:pt x="1613" y="6119"/>
                </a:lnTo>
                <a:lnTo>
                  <a:pt x="1601" y="6145"/>
                </a:lnTo>
                <a:lnTo>
                  <a:pt x="1595" y="6158"/>
                </a:lnTo>
                <a:lnTo>
                  <a:pt x="1589" y="6173"/>
                </a:lnTo>
                <a:lnTo>
                  <a:pt x="1583" y="6187"/>
                </a:lnTo>
                <a:lnTo>
                  <a:pt x="1578" y="6204"/>
                </a:lnTo>
                <a:lnTo>
                  <a:pt x="1573" y="6222"/>
                </a:lnTo>
                <a:lnTo>
                  <a:pt x="1568" y="6239"/>
                </a:lnTo>
                <a:lnTo>
                  <a:pt x="1564" y="6258"/>
                </a:lnTo>
                <a:lnTo>
                  <a:pt x="1561" y="6277"/>
                </a:lnTo>
                <a:lnTo>
                  <a:pt x="1555" y="6318"/>
                </a:lnTo>
                <a:lnTo>
                  <a:pt x="1550" y="6361"/>
                </a:lnTo>
                <a:lnTo>
                  <a:pt x="1548" y="6406"/>
                </a:lnTo>
                <a:lnTo>
                  <a:pt x="1547" y="6452"/>
                </a:lnTo>
                <a:lnTo>
                  <a:pt x="1547" y="7234"/>
                </a:lnTo>
                <a:lnTo>
                  <a:pt x="1547" y="7234"/>
                </a:lnTo>
                <a:lnTo>
                  <a:pt x="1574" y="7235"/>
                </a:lnTo>
                <a:lnTo>
                  <a:pt x="1603" y="7237"/>
                </a:lnTo>
                <a:lnTo>
                  <a:pt x="1633" y="7238"/>
                </a:lnTo>
                <a:lnTo>
                  <a:pt x="1660" y="7239"/>
                </a:lnTo>
                <a:lnTo>
                  <a:pt x="1689" y="7240"/>
                </a:lnTo>
                <a:lnTo>
                  <a:pt x="1718" y="7242"/>
                </a:lnTo>
                <a:lnTo>
                  <a:pt x="1748" y="7243"/>
                </a:lnTo>
                <a:lnTo>
                  <a:pt x="1777" y="7244"/>
                </a:lnTo>
                <a:close/>
                <a:moveTo>
                  <a:pt x="2567" y="4914"/>
                </a:moveTo>
                <a:lnTo>
                  <a:pt x="2477" y="5154"/>
                </a:lnTo>
                <a:lnTo>
                  <a:pt x="2477" y="7246"/>
                </a:lnTo>
                <a:lnTo>
                  <a:pt x="2505" y="7245"/>
                </a:lnTo>
                <a:lnTo>
                  <a:pt x="2533" y="7244"/>
                </a:lnTo>
                <a:lnTo>
                  <a:pt x="2561" y="7244"/>
                </a:lnTo>
                <a:lnTo>
                  <a:pt x="2588" y="7243"/>
                </a:lnTo>
                <a:lnTo>
                  <a:pt x="2616" y="7242"/>
                </a:lnTo>
                <a:lnTo>
                  <a:pt x="2644" y="7241"/>
                </a:lnTo>
                <a:lnTo>
                  <a:pt x="2672" y="7240"/>
                </a:lnTo>
                <a:lnTo>
                  <a:pt x="2699" y="7238"/>
                </a:lnTo>
                <a:lnTo>
                  <a:pt x="2699" y="6452"/>
                </a:lnTo>
                <a:lnTo>
                  <a:pt x="2698" y="6406"/>
                </a:lnTo>
                <a:lnTo>
                  <a:pt x="2695" y="6360"/>
                </a:lnTo>
                <a:lnTo>
                  <a:pt x="2690" y="6318"/>
                </a:lnTo>
                <a:lnTo>
                  <a:pt x="2684" y="6277"/>
                </a:lnTo>
                <a:lnTo>
                  <a:pt x="2681" y="6258"/>
                </a:lnTo>
                <a:lnTo>
                  <a:pt x="2677" y="6239"/>
                </a:lnTo>
                <a:lnTo>
                  <a:pt x="2673" y="6222"/>
                </a:lnTo>
                <a:lnTo>
                  <a:pt x="2668" y="6204"/>
                </a:lnTo>
                <a:lnTo>
                  <a:pt x="2662" y="6188"/>
                </a:lnTo>
                <a:lnTo>
                  <a:pt x="2657" y="6173"/>
                </a:lnTo>
                <a:lnTo>
                  <a:pt x="2651" y="6159"/>
                </a:lnTo>
                <a:lnTo>
                  <a:pt x="2645" y="6146"/>
                </a:lnTo>
                <a:lnTo>
                  <a:pt x="2632" y="6120"/>
                </a:lnTo>
                <a:lnTo>
                  <a:pt x="2622" y="6092"/>
                </a:lnTo>
                <a:lnTo>
                  <a:pt x="2613" y="6063"/>
                </a:lnTo>
                <a:lnTo>
                  <a:pt x="2603" y="6033"/>
                </a:lnTo>
                <a:lnTo>
                  <a:pt x="2596" y="6003"/>
                </a:lnTo>
                <a:lnTo>
                  <a:pt x="2589" y="5973"/>
                </a:lnTo>
                <a:lnTo>
                  <a:pt x="2584" y="5942"/>
                </a:lnTo>
                <a:lnTo>
                  <a:pt x="2578" y="5911"/>
                </a:lnTo>
                <a:lnTo>
                  <a:pt x="2571" y="5855"/>
                </a:lnTo>
                <a:lnTo>
                  <a:pt x="2566" y="5804"/>
                </a:lnTo>
                <a:lnTo>
                  <a:pt x="2563" y="5762"/>
                </a:lnTo>
                <a:lnTo>
                  <a:pt x="2563" y="5731"/>
                </a:lnTo>
                <a:lnTo>
                  <a:pt x="2563" y="5710"/>
                </a:lnTo>
                <a:lnTo>
                  <a:pt x="2565" y="5686"/>
                </a:lnTo>
                <a:lnTo>
                  <a:pt x="2567" y="5659"/>
                </a:lnTo>
                <a:lnTo>
                  <a:pt x="2571" y="5631"/>
                </a:lnTo>
                <a:lnTo>
                  <a:pt x="2580" y="5569"/>
                </a:lnTo>
                <a:lnTo>
                  <a:pt x="2591" y="5504"/>
                </a:lnTo>
                <a:lnTo>
                  <a:pt x="2603" y="5439"/>
                </a:lnTo>
                <a:lnTo>
                  <a:pt x="2617" y="5377"/>
                </a:lnTo>
                <a:lnTo>
                  <a:pt x="2629" y="5323"/>
                </a:lnTo>
                <a:lnTo>
                  <a:pt x="2640" y="5280"/>
                </a:lnTo>
                <a:lnTo>
                  <a:pt x="2643" y="5265"/>
                </a:lnTo>
                <a:lnTo>
                  <a:pt x="2647" y="5248"/>
                </a:lnTo>
                <a:lnTo>
                  <a:pt x="2649" y="5229"/>
                </a:lnTo>
                <a:lnTo>
                  <a:pt x="2652" y="5208"/>
                </a:lnTo>
                <a:lnTo>
                  <a:pt x="2656" y="5164"/>
                </a:lnTo>
                <a:lnTo>
                  <a:pt x="2658" y="5117"/>
                </a:lnTo>
                <a:lnTo>
                  <a:pt x="2659" y="5071"/>
                </a:lnTo>
                <a:lnTo>
                  <a:pt x="2658" y="5029"/>
                </a:lnTo>
                <a:lnTo>
                  <a:pt x="2657" y="5010"/>
                </a:lnTo>
                <a:lnTo>
                  <a:pt x="2656" y="4993"/>
                </a:lnTo>
                <a:lnTo>
                  <a:pt x="2654" y="4978"/>
                </a:lnTo>
                <a:lnTo>
                  <a:pt x="2651" y="4965"/>
                </a:lnTo>
                <a:lnTo>
                  <a:pt x="2636" y="4954"/>
                </a:lnTo>
                <a:lnTo>
                  <a:pt x="2618" y="4941"/>
                </a:lnTo>
                <a:lnTo>
                  <a:pt x="2594" y="4927"/>
                </a:lnTo>
                <a:lnTo>
                  <a:pt x="2567" y="4914"/>
                </a:lnTo>
                <a:close/>
                <a:moveTo>
                  <a:pt x="3021" y="609"/>
                </a:moveTo>
                <a:lnTo>
                  <a:pt x="3001" y="606"/>
                </a:lnTo>
                <a:lnTo>
                  <a:pt x="2976" y="722"/>
                </a:lnTo>
                <a:lnTo>
                  <a:pt x="2982" y="712"/>
                </a:lnTo>
                <a:lnTo>
                  <a:pt x="2989" y="702"/>
                </a:lnTo>
                <a:lnTo>
                  <a:pt x="2995" y="689"/>
                </a:lnTo>
                <a:lnTo>
                  <a:pt x="3000" y="676"/>
                </a:lnTo>
                <a:lnTo>
                  <a:pt x="3005" y="660"/>
                </a:lnTo>
                <a:lnTo>
                  <a:pt x="3011" y="645"/>
                </a:lnTo>
                <a:lnTo>
                  <a:pt x="3016" y="628"/>
                </a:lnTo>
                <a:lnTo>
                  <a:pt x="3021" y="609"/>
                </a:lnTo>
                <a:close/>
                <a:moveTo>
                  <a:pt x="2982" y="602"/>
                </a:moveTo>
                <a:lnTo>
                  <a:pt x="2953" y="597"/>
                </a:lnTo>
                <a:lnTo>
                  <a:pt x="2923" y="591"/>
                </a:lnTo>
                <a:lnTo>
                  <a:pt x="2894" y="585"/>
                </a:lnTo>
                <a:lnTo>
                  <a:pt x="2864" y="580"/>
                </a:lnTo>
                <a:lnTo>
                  <a:pt x="2865" y="600"/>
                </a:lnTo>
                <a:lnTo>
                  <a:pt x="2869" y="619"/>
                </a:lnTo>
                <a:lnTo>
                  <a:pt x="2871" y="635"/>
                </a:lnTo>
                <a:lnTo>
                  <a:pt x="2874" y="652"/>
                </a:lnTo>
                <a:lnTo>
                  <a:pt x="2878" y="667"/>
                </a:lnTo>
                <a:lnTo>
                  <a:pt x="2882" y="682"/>
                </a:lnTo>
                <a:lnTo>
                  <a:pt x="2886" y="694"/>
                </a:lnTo>
                <a:lnTo>
                  <a:pt x="2890" y="707"/>
                </a:lnTo>
                <a:lnTo>
                  <a:pt x="2894" y="717"/>
                </a:lnTo>
                <a:lnTo>
                  <a:pt x="2900" y="726"/>
                </a:lnTo>
                <a:lnTo>
                  <a:pt x="2905" y="735"/>
                </a:lnTo>
                <a:lnTo>
                  <a:pt x="2910" y="742"/>
                </a:lnTo>
                <a:lnTo>
                  <a:pt x="2915" y="747"/>
                </a:lnTo>
                <a:lnTo>
                  <a:pt x="2920" y="751"/>
                </a:lnTo>
                <a:lnTo>
                  <a:pt x="2926" y="753"/>
                </a:lnTo>
                <a:lnTo>
                  <a:pt x="2931" y="754"/>
                </a:lnTo>
                <a:lnTo>
                  <a:pt x="2936" y="753"/>
                </a:lnTo>
                <a:lnTo>
                  <a:pt x="2941" y="752"/>
                </a:lnTo>
                <a:lnTo>
                  <a:pt x="2945" y="751"/>
                </a:lnTo>
                <a:lnTo>
                  <a:pt x="2950" y="748"/>
                </a:lnTo>
                <a:lnTo>
                  <a:pt x="2982" y="602"/>
                </a:lnTo>
                <a:close/>
                <a:moveTo>
                  <a:pt x="1382" y="591"/>
                </a:moveTo>
                <a:lnTo>
                  <a:pt x="1352" y="597"/>
                </a:lnTo>
                <a:lnTo>
                  <a:pt x="1323" y="602"/>
                </a:lnTo>
                <a:lnTo>
                  <a:pt x="1293" y="607"/>
                </a:lnTo>
                <a:lnTo>
                  <a:pt x="1264" y="613"/>
                </a:lnTo>
                <a:lnTo>
                  <a:pt x="1296" y="758"/>
                </a:lnTo>
                <a:lnTo>
                  <a:pt x="1301" y="761"/>
                </a:lnTo>
                <a:lnTo>
                  <a:pt x="1305" y="762"/>
                </a:lnTo>
                <a:lnTo>
                  <a:pt x="1310" y="764"/>
                </a:lnTo>
                <a:lnTo>
                  <a:pt x="1315" y="764"/>
                </a:lnTo>
                <a:lnTo>
                  <a:pt x="1321" y="763"/>
                </a:lnTo>
                <a:lnTo>
                  <a:pt x="1326" y="761"/>
                </a:lnTo>
                <a:lnTo>
                  <a:pt x="1331" y="757"/>
                </a:lnTo>
                <a:lnTo>
                  <a:pt x="1336" y="751"/>
                </a:lnTo>
                <a:lnTo>
                  <a:pt x="1341" y="745"/>
                </a:lnTo>
                <a:lnTo>
                  <a:pt x="1347" y="737"/>
                </a:lnTo>
                <a:lnTo>
                  <a:pt x="1351" y="727"/>
                </a:lnTo>
                <a:lnTo>
                  <a:pt x="1356" y="716"/>
                </a:lnTo>
                <a:lnTo>
                  <a:pt x="1360" y="705"/>
                </a:lnTo>
                <a:lnTo>
                  <a:pt x="1364" y="691"/>
                </a:lnTo>
                <a:lnTo>
                  <a:pt x="1368" y="678"/>
                </a:lnTo>
                <a:lnTo>
                  <a:pt x="1371" y="662"/>
                </a:lnTo>
                <a:lnTo>
                  <a:pt x="1376" y="646"/>
                </a:lnTo>
                <a:lnTo>
                  <a:pt x="1378" y="628"/>
                </a:lnTo>
                <a:lnTo>
                  <a:pt x="1380" y="610"/>
                </a:lnTo>
                <a:lnTo>
                  <a:pt x="1382" y="591"/>
                </a:lnTo>
                <a:close/>
                <a:moveTo>
                  <a:pt x="1245" y="618"/>
                </a:moveTo>
                <a:lnTo>
                  <a:pt x="1226" y="622"/>
                </a:lnTo>
                <a:lnTo>
                  <a:pt x="1231" y="639"/>
                </a:lnTo>
                <a:lnTo>
                  <a:pt x="1236" y="656"/>
                </a:lnTo>
                <a:lnTo>
                  <a:pt x="1241" y="671"/>
                </a:lnTo>
                <a:lnTo>
                  <a:pt x="1246" y="685"/>
                </a:lnTo>
                <a:lnTo>
                  <a:pt x="1252" y="698"/>
                </a:lnTo>
                <a:lnTo>
                  <a:pt x="1257" y="711"/>
                </a:lnTo>
                <a:lnTo>
                  <a:pt x="1264" y="722"/>
                </a:lnTo>
                <a:lnTo>
                  <a:pt x="1270" y="732"/>
                </a:lnTo>
                <a:lnTo>
                  <a:pt x="1245" y="618"/>
                </a:lnTo>
                <a:close/>
                <a:moveTo>
                  <a:pt x="1247" y="537"/>
                </a:moveTo>
                <a:lnTo>
                  <a:pt x="1281" y="529"/>
                </a:lnTo>
                <a:lnTo>
                  <a:pt x="1315" y="523"/>
                </a:lnTo>
                <a:lnTo>
                  <a:pt x="1350" y="517"/>
                </a:lnTo>
                <a:lnTo>
                  <a:pt x="1384" y="511"/>
                </a:lnTo>
                <a:lnTo>
                  <a:pt x="1383" y="488"/>
                </a:lnTo>
                <a:lnTo>
                  <a:pt x="1382" y="466"/>
                </a:lnTo>
                <a:lnTo>
                  <a:pt x="1379" y="444"/>
                </a:lnTo>
                <a:lnTo>
                  <a:pt x="1377" y="425"/>
                </a:lnTo>
                <a:lnTo>
                  <a:pt x="1372" y="406"/>
                </a:lnTo>
                <a:lnTo>
                  <a:pt x="1369" y="389"/>
                </a:lnTo>
                <a:lnTo>
                  <a:pt x="1365" y="373"/>
                </a:lnTo>
                <a:lnTo>
                  <a:pt x="1360" y="358"/>
                </a:lnTo>
                <a:lnTo>
                  <a:pt x="1355" y="345"/>
                </a:lnTo>
                <a:lnTo>
                  <a:pt x="1350" y="333"/>
                </a:lnTo>
                <a:lnTo>
                  <a:pt x="1344" y="324"/>
                </a:lnTo>
                <a:lnTo>
                  <a:pt x="1338" y="315"/>
                </a:lnTo>
                <a:lnTo>
                  <a:pt x="1333" y="309"/>
                </a:lnTo>
                <a:lnTo>
                  <a:pt x="1327" y="303"/>
                </a:lnTo>
                <a:lnTo>
                  <a:pt x="1321" y="301"/>
                </a:lnTo>
                <a:lnTo>
                  <a:pt x="1315" y="300"/>
                </a:lnTo>
                <a:lnTo>
                  <a:pt x="1309" y="301"/>
                </a:lnTo>
                <a:lnTo>
                  <a:pt x="1303" y="304"/>
                </a:lnTo>
                <a:lnTo>
                  <a:pt x="1297" y="310"/>
                </a:lnTo>
                <a:lnTo>
                  <a:pt x="1291" y="317"/>
                </a:lnTo>
                <a:lnTo>
                  <a:pt x="1284" y="326"/>
                </a:lnTo>
                <a:lnTo>
                  <a:pt x="1279" y="338"/>
                </a:lnTo>
                <a:lnTo>
                  <a:pt x="1273" y="350"/>
                </a:lnTo>
                <a:lnTo>
                  <a:pt x="1269" y="365"/>
                </a:lnTo>
                <a:lnTo>
                  <a:pt x="1264" y="380"/>
                </a:lnTo>
                <a:lnTo>
                  <a:pt x="1260" y="398"/>
                </a:lnTo>
                <a:lnTo>
                  <a:pt x="1255" y="416"/>
                </a:lnTo>
                <a:lnTo>
                  <a:pt x="1252" y="437"/>
                </a:lnTo>
                <a:lnTo>
                  <a:pt x="1249" y="459"/>
                </a:lnTo>
                <a:lnTo>
                  <a:pt x="1247" y="482"/>
                </a:lnTo>
                <a:lnTo>
                  <a:pt x="1246" y="506"/>
                </a:lnTo>
                <a:lnTo>
                  <a:pt x="1246" y="530"/>
                </a:lnTo>
                <a:lnTo>
                  <a:pt x="1247" y="537"/>
                </a:lnTo>
                <a:close/>
                <a:moveTo>
                  <a:pt x="2862" y="501"/>
                </a:moveTo>
                <a:lnTo>
                  <a:pt x="2896" y="507"/>
                </a:lnTo>
                <a:lnTo>
                  <a:pt x="2932" y="513"/>
                </a:lnTo>
                <a:lnTo>
                  <a:pt x="2966" y="519"/>
                </a:lnTo>
                <a:lnTo>
                  <a:pt x="2999" y="525"/>
                </a:lnTo>
                <a:lnTo>
                  <a:pt x="3000" y="521"/>
                </a:lnTo>
                <a:lnTo>
                  <a:pt x="3000" y="496"/>
                </a:lnTo>
                <a:lnTo>
                  <a:pt x="2999" y="472"/>
                </a:lnTo>
                <a:lnTo>
                  <a:pt x="2997" y="450"/>
                </a:lnTo>
                <a:lnTo>
                  <a:pt x="2994" y="428"/>
                </a:lnTo>
                <a:lnTo>
                  <a:pt x="2991" y="407"/>
                </a:lnTo>
                <a:lnTo>
                  <a:pt x="2987" y="388"/>
                </a:lnTo>
                <a:lnTo>
                  <a:pt x="2982" y="371"/>
                </a:lnTo>
                <a:lnTo>
                  <a:pt x="2978" y="355"/>
                </a:lnTo>
                <a:lnTo>
                  <a:pt x="2973" y="341"/>
                </a:lnTo>
                <a:lnTo>
                  <a:pt x="2967" y="327"/>
                </a:lnTo>
                <a:lnTo>
                  <a:pt x="2962" y="317"/>
                </a:lnTo>
                <a:lnTo>
                  <a:pt x="2956" y="307"/>
                </a:lnTo>
                <a:lnTo>
                  <a:pt x="2949" y="300"/>
                </a:lnTo>
                <a:lnTo>
                  <a:pt x="2943" y="295"/>
                </a:lnTo>
                <a:lnTo>
                  <a:pt x="2937" y="292"/>
                </a:lnTo>
                <a:lnTo>
                  <a:pt x="2931" y="291"/>
                </a:lnTo>
                <a:lnTo>
                  <a:pt x="2926" y="292"/>
                </a:lnTo>
                <a:lnTo>
                  <a:pt x="2919" y="294"/>
                </a:lnTo>
                <a:lnTo>
                  <a:pt x="2913" y="299"/>
                </a:lnTo>
                <a:lnTo>
                  <a:pt x="2908" y="305"/>
                </a:lnTo>
                <a:lnTo>
                  <a:pt x="2902" y="314"/>
                </a:lnTo>
                <a:lnTo>
                  <a:pt x="2896" y="324"/>
                </a:lnTo>
                <a:lnTo>
                  <a:pt x="2891" y="335"/>
                </a:lnTo>
                <a:lnTo>
                  <a:pt x="2886" y="349"/>
                </a:lnTo>
                <a:lnTo>
                  <a:pt x="2882" y="363"/>
                </a:lnTo>
                <a:lnTo>
                  <a:pt x="2877" y="379"/>
                </a:lnTo>
                <a:lnTo>
                  <a:pt x="2874" y="397"/>
                </a:lnTo>
                <a:lnTo>
                  <a:pt x="2870" y="415"/>
                </a:lnTo>
                <a:lnTo>
                  <a:pt x="2867" y="435"/>
                </a:lnTo>
                <a:lnTo>
                  <a:pt x="2864" y="456"/>
                </a:lnTo>
                <a:lnTo>
                  <a:pt x="2863" y="479"/>
                </a:lnTo>
                <a:lnTo>
                  <a:pt x="2862" y="501"/>
                </a:lnTo>
                <a:close/>
                <a:moveTo>
                  <a:pt x="1320" y="10950"/>
                </a:moveTo>
                <a:lnTo>
                  <a:pt x="1320" y="10950"/>
                </a:lnTo>
                <a:lnTo>
                  <a:pt x="1336" y="10954"/>
                </a:lnTo>
                <a:lnTo>
                  <a:pt x="1352" y="10960"/>
                </a:lnTo>
                <a:lnTo>
                  <a:pt x="1367" y="10966"/>
                </a:lnTo>
                <a:lnTo>
                  <a:pt x="1382" y="10974"/>
                </a:lnTo>
                <a:lnTo>
                  <a:pt x="1395" y="10983"/>
                </a:lnTo>
                <a:lnTo>
                  <a:pt x="1408" y="10993"/>
                </a:lnTo>
                <a:lnTo>
                  <a:pt x="1420" y="11004"/>
                </a:lnTo>
                <a:lnTo>
                  <a:pt x="1430" y="11017"/>
                </a:lnTo>
                <a:lnTo>
                  <a:pt x="1441" y="11029"/>
                </a:lnTo>
                <a:lnTo>
                  <a:pt x="1449" y="11044"/>
                </a:lnTo>
                <a:lnTo>
                  <a:pt x="1457" y="11058"/>
                </a:lnTo>
                <a:lnTo>
                  <a:pt x="1464" y="11074"/>
                </a:lnTo>
                <a:lnTo>
                  <a:pt x="1469" y="11089"/>
                </a:lnTo>
                <a:lnTo>
                  <a:pt x="1472" y="11106"/>
                </a:lnTo>
                <a:lnTo>
                  <a:pt x="1474" y="11122"/>
                </a:lnTo>
                <a:lnTo>
                  <a:pt x="1475" y="11140"/>
                </a:lnTo>
                <a:lnTo>
                  <a:pt x="1475" y="11379"/>
                </a:lnTo>
                <a:lnTo>
                  <a:pt x="1476" y="11393"/>
                </a:lnTo>
                <a:lnTo>
                  <a:pt x="1478" y="11408"/>
                </a:lnTo>
                <a:lnTo>
                  <a:pt x="1481" y="11421"/>
                </a:lnTo>
                <a:lnTo>
                  <a:pt x="1486" y="11436"/>
                </a:lnTo>
                <a:lnTo>
                  <a:pt x="1492" y="11449"/>
                </a:lnTo>
                <a:lnTo>
                  <a:pt x="1498" y="11461"/>
                </a:lnTo>
                <a:lnTo>
                  <a:pt x="1505" y="11474"/>
                </a:lnTo>
                <a:lnTo>
                  <a:pt x="1513" y="11486"/>
                </a:lnTo>
                <a:lnTo>
                  <a:pt x="1522" y="11497"/>
                </a:lnTo>
                <a:lnTo>
                  <a:pt x="1530" y="11507"/>
                </a:lnTo>
                <a:lnTo>
                  <a:pt x="1539" y="11515"/>
                </a:lnTo>
                <a:lnTo>
                  <a:pt x="1549" y="11523"/>
                </a:lnTo>
                <a:lnTo>
                  <a:pt x="1558" y="11529"/>
                </a:lnTo>
                <a:lnTo>
                  <a:pt x="1566" y="11533"/>
                </a:lnTo>
                <a:lnTo>
                  <a:pt x="1576" y="11536"/>
                </a:lnTo>
                <a:lnTo>
                  <a:pt x="1584" y="11537"/>
                </a:lnTo>
                <a:lnTo>
                  <a:pt x="2794" y="11537"/>
                </a:lnTo>
                <a:lnTo>
                  <a:pt x="2802" y="11536"/>
                </a:lnTo>
                <a:lnTo>
                  <a:pt x="2812" y="11533"/>
                </a:lnTo>
                <a:lnTo>
                  <a:pt x="2821" y="11529"/>
                </a:lnTo>
                <a:lnTo>
                  <a:pt x="2830" y="11523"/>
                </a:lnTo>
                <a:lnTo>
                  <a:pt x="2838" y="11515"/>
                </a:lnTo>
                <a:lnTo>
                  <a:pt x="2848" y="11507"/>
                </a:lnTo>
                <a:lnTo>
                  <a:pt x="2857" y="11497"/>
                </a:lnTo>
                <a:lnTo>
                  <a:pt x="2865" y="11486"/>
                </a:lnTo>
                <a:lnTo>
                  <a:pt x="2873" y="11474"/>
                </a:lnTo>
                <a:lnTo>
                  <a:pt x="2880" y="11461"/>
                </a:lnTo>
                <a:lnTo>
                  <a:pt x="2887" y="11449"/>
                </a:lnTo>
                <a:lnTo>
                  <a:pt x="2892" y="11436"/>
                </a:lnTo>
                <a:lnTo>
                  <a:pt x="2896" y="11421"/>
                </a:lnTo>
                <a:lnTo>
                  <a:pt x="2901" y="11408"/>
                </a:lnTo>
                <a:lnTo>
                  <a:pt x="2903" y="11393"/>
                </a:lnTo>
                <a:lnTo>
                  <a:pt x="2903" y="11379"/>
                </a:lnTo>
                <a:lnTo>
                  <a:pt x="2903" y="11312"/>
                </a:lnTo>
                <a:lnTo>
                  <a:pt x="2904" y="11292"/>
                </a:lnTo>
                <a:lnTo>
                  <a:pt x="2907" y="11273"/>
                </a:lnTo>
                <a:lnTo>
                  <a:pt x="2912" y="11254"/>
                </a:lnTo>
                <a:lnTo>
                  <a:pt x="2918" y="11236"/>
                </a:lnTo>
                <a:lnTo>
                  <a:pt x="2928" y="11219"/>
                </a:lnTo>
                <a:lnTo>
                  <a:pt x="2937" y="11202"/>
                </a:lnTo>
                <a:lnTo>
                  <a:pt x="2949" y="11187"/>
                </a:lnTo>
                <a:lnTo>
                  <a:pt x="2963" y="11172"/>
                </a:lnTo>
                <a:lnTo>
                  <a:pt x="2977" y="11160"/>
                </a:lnTo>
                <a:lnTo>
                  <a:pt x="2994" y="11148"/>
                </a:lnTo>
                <a:lnTo>
                  <a:pt x="3010" y="11139"/>
                </a:lnTo>
                <a:lnTo>
                  <a:pt x="3028" y="11132"/>
                </a:lnTo>
                <a:lnTo>
                  <a:pt x="3047" y="11125"/>
                </a:lnTo>
                <a:lnTo>
                  <a:pt x="3066" y="11121"/>
                </a:lnTo>
                <a:lnTo>
                  <a:pt x="3085" y="11119"/>
                </a:lnTo>
                <a:lnTo>
                  <a:pt x="3105" y="11118"/>
                </a:lnTo>
                <a:lnTo>
                  <a:pt x="3126" y="11119"/>
                </a:lnTo>
                <a:lnTo>
                  <a:pt x="3146" y="11120"/>
                </a:lnTo>
                <a:lnTo>
                  <a:pt x="3165" y="11121"/>
                </a:lnTo>
                <a:lnTo>
                  <a:pt x="3182" y="11122"/>
                </a:lnTo>
                <a:lnTo>
                  <a:pt x="3182" y="11121"/>
                </a:lnTo>
                <a:lnTo>
                  <a:pt x="3182" y="11120"/>
                </a:lnTo>
                <a:lnTo>
                  <a:pt x="3182" y="11117"/>
                </a:lnTo>
                <a:lnTo>
                  <a:pt x="3182" y="11113"/>
                </a:lnTo>
                <a:lnTo>
                  <a:pt x="3172" y="11112"/>
                </a:lnTo>
                <a:lnTo>
                  <a:pt x="3162" y="11111"/>
                </a:lnTo>
                <a:lnTo>
                  <a:pt x="3151" y="11108"/>
                </a:lnTo>
                <a:lnTo>
                  <a:pt x="3142" y="11106"/>
                </a:lnTo>
                <a:lnTo>
                  <a:pt x="3132" y="11103"/>
                </a:lnTo>
                <a:lnTo>
                  <a:pt x="3122" y="11099"/>
                </a:lnTo>
                <a:lnTo>
                  <a:pt x="3113" y="11094"/>
                </a:lnTo>
                <a:lnTo>
                  <a:pt x="3105" y="11090"/>
                </a:lnTo>
                <a:lnTo>
                  <a:pt x="3095" y="11085"/>
                </a:lnTo>
                <a:lnTo>
                  <a:pt x="3087" y="11079"/>
                </a:lnTo>
                <a:lnTo>
                  <a:pt x="3079" y="11073"/>
                </a:lnTo>
                <a:lnTo>
                  <a:pt x="3071" y="11066"/>
                </a:lnTo>
                <a:lnTo>
                  <a:pt x="3063" y="11059"/>
                </a:lnTo>
                <a:lnTo>
                  <a:pt x="3056" y="11052"/>
                </a:lnTo>
                <a:lnTo>
                  <a:pt x="3049" y="11045"/>
                </a:lnTo>
                <a:lnTo>
                  <a:pt x="3043" y="11036"/>
                </a:lnTo>
                <a:lnTo>
                  <a:pt x="3036" y="11027"/>
                </a:lnTo>
                <a:lnTo>
                  <a:pt x="3030" y="11019"/>
                </a:lnTo>
                <a:lnTo>
                  <a:pt x="3025" y="11008"/>
                </a:lnTo>
                <a:lnTo>
                  <a:pt x="3021" y="10999"/>
                </a:lnTo>
                <a:lnTo>
                  <a:pt x="3017" y="10990"/>
                </a:lnTo>
                <a:lnTo>
                  <a:pt x="3014" y="10979"/>
                </a:lnTo>
                <a:lnTo>
                  <a:pt x="3010" y="10969"/>
                </a:lnTo>
                <a:lnTo>
                  <a:pt x="3007" y="10959"/>
                </a:lnTo>
                <a:lnTo>
                  <a:pt x="3006" y="10948"/>
                </a:lnTo>
                <a:lnTo>
                  <a:pt x="3004" y="10938"/>
                </a:lnTo>
                <a:lnTo>
                  <a:pt x="3004" y="10927"/>
                </a:lnTo>
                <a:lnTo>
                  <a:pt x="3004" y="10916"/>
                </a:lnTo>
                <a:lnTo>
                  <a:pt x="3004" y="10906"/>
                </a:lnTo>
                <a:lnTo>
                  <a:pt x="3005" y="10895"/>
                </a:lnTo>
                <a:lnTo>
                  <a:pt x="3007" y="10884"/>
                </a:lnTo>
                <a:lnTo>
                  <a:pt x="3009" y="10873"/>
                </a:lnTo>
                <a:lnTo>
                  <a:pt x="3033" y="10777"/>
                </a:lnTo>
                <a:lnTo>
                  <a:pt x="3038" y="10760"/>
                </a:lnTo>
                <a:lnTo>
                  <a:pt x="3045" y="10745"/>
                </a:lnTo>
                <a:lnTo>
                  <a:pt x="3052" y="10730"/>
                </a:lnTo>
                <a:lnTo>
                  <a:pt x="3060" y="10716"/>
                </a:lnTo>
                <a:lnTo>
                  <a:pt x="3070" y="10702"/>
                </a:lnTo>
                <a:lnTo>
                  <a:pt x="3080" y="10691"/>
                </a:lnTo>
                <a:lnTo>
                  <a:pt x="3092" y="10680"/>
                </a:lnTo>
                <a:lnTo>
                  <a:pt x="3105" y="10669"/>
                </a:lnTo>
                <a:lnTo>
                  <a:pt x="3117" y="10660"/>
                </a:lnTo>
                <a:lnTo>
                  <a:pt x="3132" y="10652"/>
                </a:lnTo>
                <a:lnTo>
                  <a:pt x="3146" y="10644"/>
                </a:lnTo>
                <a:lnTo>
                  <a:pt x="3162" y="10639"/>
                </a:lnTo>
                <a:lnTo>
                  <a:pt x="3177" y="10634"/>
                </a:lnTo>
                <a:lnTo>
                  <a:pt x="3193" y="10631"/>
                </a:lnTo>
                <a:lnTo>
                  <a:pt x="3209" y="10630"/>
                </a:lnTo>
                <a:lnTo>
                  <a:pt x="3226" y="10630"/>
                </a:lnTo>
                <a:lnTo>
                  <a:pt x="3238" y="10630"/>
                </a:lnTo>
                <a:lnTo>
                  <a:pt x="3251" y="10630"/>
                </a:lnTo>
                <a:lnTo>
                  <a:pt x="3262" y="10631"/>
                </a:lnTo>
                <a:lnTo>
                  <a:pt x="3274" y="10631"/>
                </a:lnTo>
                <a:lnTo>
                  <a:pt x="3274" y="10629"/>
                </a:lnTo>
                <a:lnTo>
                  <a:pt x="3274" y="10627"/>
                </a:lnTo>
                <a:lnTo>
                  <a:pt x="3274" y="10623"/>
                </a:lnTo>
                <a:lnTo>
                  <a:pt x="3273" y="10619"/>
                </a:lnTo>
                <a:lnTo>
                  <a:pt x="3255" y="10614"/>
                </a:lnTo>
                <a:lnTo>
                  <a:pt x="3238" y="10608"/>
                </a:lnTo>
                <a:lnTo>
                  <a:pt x="3222" y="10600"/>
                </a:lnTo>
                <a:lnTo>
                  <a:pt x="3206" y="10589"/>
                </a:lnTo>
                <a:lnTo>
                  <a:pt x="3193" y="10579"/>
                </a:lnTo>
                <a:lnTo>
                  <a:pt x="3179" y="10567"/>
                </a:lnTo>
                <a:lnTo>
                  <a:pt x="3167" y="10552"/>
                </a:lnTo>
                <a:lnTo>
                  <a:pt x="3157" y="10537"/>
                </a:lnTo>
                <a:lnTo>
                  <a:pt x="3150" y="10529"/>
                </a:lnTo>
                <a:lnTo>
                  <a:pt x="3146" y="10520"/>
                </a:lnTo>
                <a:lnTo>
                  <a:pt x="3142" y="10511"/>
                </a:lnTo>
                <a:lnTo>
                  <a:pt x="3138" y="10502"/>
                </a:lnTo>
                <a:lnTo>
                  <a:pt x="3132" y="10483"/>
                </a:lnTo>
                <a:lnTo>
                  <a:pt x="3128" y="10464"/>
                </a:lnTo>
                <a:lnTo>
                  <a:pt x="3124" y="10444"/>
                </a:lnTo>
                <a:lnTo>
                  <a:pt x="3124" y="10424"/>
                </a:lnTo>
                <a:lnTo>
                  <a:pt x="3126" y="10404"/>
                </a:lnTo>
                <a:lnTo>
                  <a:pt x="3130" y="10384"/>
                </a:lnTo>
                <a:lnTo>
                  <a:pt x="3152" y="10296"/>
                </a:lnTo>
                <a:lnTo>
                  <a:pt x="3157" y="10279"/>
                </a:lnTo>
                <a:lnTo>
                  <a:pt x="3163" y="10264"/>
                </a:lnTo>
                <a:lnTo>
                  <a:pt x="3170" y="10249"/>
                </a:lnTo>
                <a:lnTo>
                  <a:pt x="3178" y="10235"/>
                </a:lnTo>
                <a:lnTo>
                  <a:pt x="3189" y="10222"/>
                </a:lnTo>
                <a:lnTo>
                  <a:pt x="3199" y="10210"/>
                </a:lnTo>
                <a:lnTo>
                  <a:pt x="3210" y="10198"/>
                </a:lnTo>
                <a:lnTo>
                  <a:pt x="3223" y="10188"/>
                </a:lnTo>
                <a:lnTo>
                  <a:pt x="3236" y="10179"/>
                </a:lnTo>
                <a:lnTo>
                  <a:pt x="3250" y="10170"/>
                </a:lnTo>
                <a:lnTo>
                  <a:pt x="3264" y="10163"/>
                </a:lnTo>
                <a:lnTo>
                  <a:pt x="3280" y="10158"/>
                </a:lnTo>
                <a:lnTo>
                  <a:pt x="3295" y="10154"/>
                </a:lnTo>
                <a:lnTo>
                  <a:pt x="3312" y="10151"/>
                </a:lnTo>
                <a:lnTo>
                  <a:pt x="3329" y="10149"/>
                </a:lnTo>
                <a:lnTo>
                  <a:pt x="3345" y="10149"/>
                </a:lnTo>
                <a:lnTo>
                  <a:pt x="3366" y="10150"/>
                </a:lnTo>
                <a:lnTo>
                  <a:pt x="3366" y="10147"/>
                </a:lnTo>
                <a:lnTo>
                  <a:pt x="3366" y="10144"/>
                </a:lnTo>
                <a:lnTo>
                  <a:pt x="3366" y="10139"/>
                </a:lnTo>
                <a:lnTo>
                  <a:pt x="3365" y="10137"/>
                </a:lnTo>
                <a:lnTo>
                  <a:pt x="3347" y="10130"/>
                </a:lnTo>
                <a:lnTo>
                  <a:pt x="3332" y="10122"/>
                </a:lnTo>
                <a:lnTo>
                  <a:pt x="3317" y="10111"/>
                </a:lnTo>
                <a:lnTo>
                  <a:pt x="3304" y="10101"/>
                </a:lnTo>
                <a:lnTo>
                  <a:pt x="3291" y="10088"/>
                </a:lnTo>
                <a:lnTo>
                  <a:pt x="3280" y="10076"/>
                </a:lnTo>
                <a:lnTo>
                  <a:pt x="3271" y="10062"/>
                </a:lnTo>
                <a:lnTo>
                  <a:pt x="3262" y="10047"/>
                </a:lnTo>
                <a:lnTo>
                  <a:pt x="3255" y="10031"/>
                </a:lnTo>
                <a:lnTo>
                  <a:pt x="3250" y="10016"/>
                </a:lnTo>
                <a:lnTo>
                  <a:pt x="3245" y="9999"/>
                </a:lnTo>
                <a:lnTo>
                  <a:pt x="3243" y="9982"/>
                </a:lnTo>
                <a:lnTo>
                  <a:pt x="3242" y="9964"/>
                </a:lnTo>
                <a:lnTo>
                  <a:pt x="3242" y="9946"/>
                </a:lnTo>
                <a:lnTo>
                  <a:pt x="3244" y="9929"/>
                </a:lnTo>
                <a:lnTo>
                  <a:pt x="3247" y="9911"/>
                </a:lnTo>
                <a:lnTo>
                  <a:pt x="3271" y="9814"/>
                </a:lnTo>
                <a:lnTo>
                  <a:pt x="3276" y="9798"/>
                </a:lnTo>
                <a:lnTo>
                  <a:pt x="3282" y="9782"/>
                </a:lnTo>
                <a:lnTo>
                  <a:pt x="3289" y="9767"/>
                </a:lnTo>
                <a:lnTo>
                  <a:pt x="3298" y="9752"/>
                </a:lnTo>
                <a:lnTo>
                  <a:pt x="3308" y="9739"/>
                </a:lnTo>
                <a:lnTo>
                  <a:pt x="3319" y="9727"/>
                </a:lnTo>
                <a:lnTo>
                  <a:pt x="3331" y="9716"/>
                </a:lnTo>
                <a:lnTo>
                  <a:pt x="3344" y="9706"/>
                </a:lnTo>
                <a:lnTo>
                  <a:pt x="3358" y="9696"/>
                </a:lnTo>
                <a:lnTo>
                  <a:pt x="3371" y="9688"/>
                </a:lnTo>
                <a:lnTo>
                  <a:pt x="3387" y="9681"/>
                </a:lnTo>
                <a:lnTo>
                  <a:pt x="3402" y="9676"/>
                </a:lnTo>
                <a:lnTo>
                  <a:pt x="3418" y="9672"/>
                </a:lnTo>
                <a:lnTo>
                  <a:pt x="3434" y="9668"/>
                </a:lnTo>
                <a:lnTo>
                  <a:pt x="3451" y="9667"/>
                </a:lnTo>
                <a:lnTo>
                  <a:pt x="3468" y="9666"/>
                </a:lnTo>
                <a:lnTo>
                  <a:pt x="3489" y="9667"/>
                </a:lnTo>
                <a:lnTo>
                  <a:pt x="3472" y="9660"/>
                </a:lnTo>
                <a:lnTo>
                  <a:pt x="3456" y="9651"/>
                </a:lnTo>
                <a:lnTo>
                  <a:pt x="3441" y="9640"/>
                </a:lnTo>
                <a:lnTo>
                  <a:pt x="3428" y="9629"/>
                </a:lnTo>
                <a:lnTo>
                  <a:pt x="3415" y="9617"/>
                </a:lnTo>
                <a:lnTo>
                  <a:pt x="3403" y="9602"/>
                </a:lnTo>
                <a:lnTo>
                  <a:pt x="3393" y="9588"/>
                </a:lnTo>
                <a:lnTo>
                  <a:pt x="3384" y="9571"/>
                </a:lnTo>
                <a:lnTo>
                  <a:pt x="3376" y="9555"/>
                </a:lnTo>
                <a:lnTo>
                  <a:pt x="3370" y="9538"/>
                </a:lnTo>
                <a:lnTo>
                  <a:pt x="3366" y="9520"/>
                </a:lnTo>
                <a:lnTo>
                  <a:pt x="3362" y="9503"/>
                </a:lnTo>
                <a:lnTo>
                  <a:pt x="3361" y="9485"/>
                </a:lnTo>
                <a:lnTo>
                  <a:pt x="3361" y="9466"/>
                </a:lnTo>
                <a:lnTo>
                  <a:pt x="3362" y="9449"/>
                </a:lnTo>
                <a:lnTo>
                  <a:pt x="3366" y="9430"/>
                </a:lnTo>
                <a:lnTo>
                  <a:pt x="3390" y="9333"/>
                </a:lnTo>
                <a:lnTo>
                  <a:pt x="3395" y="9317"/>
                </a:lnTo>
                <a:lnTo>
                  <a:pt x="3400" y="9301"/>
                </a:lnTo>
                <a:lnTo>
                  <a:pt x="3407" y="9287"/>
                </a:lnTo>
                <a:lnTo>
                  <a:pt x="3416" y="9273"/>
                </a:lnTo>
                <a:lnTo>
                  <a:pt x="3425" y="9260"/>
                </a:lnTo>
                <a:lnTo>
                  <a:pt x="3435" y="9249"/>
                </a:lnTo>
                <a:lnTo>
                  <a:pt x="3447" y="9237"/>
                </a:lnTo>
                <a:lnTo>
                  <a:pt x="3458" y="9227"/>
                </a:lnTo>
                <a:lnTo>
                  <a:pt x="3472" y="9217"/>
                </a:lnTo>
                <a:lnTo>
                  <a:pt x="3485" y="9209"/>
                </a:lnTo>
                <a:lnTo>
                  <a:pt x="3498" y="9202"/>
                </a:lnTo>
                <a:lnTo>
                  <a:pt x="3514" y="9197"/>
                </a:lnTo>
                <a:lnTo>
                  <a:pt x="3530" y="9191"/>
                </a:lnTo>
                <a:lnTo>
                  <a:pt x="3545" y="9188"/>
                </a:lnTo>
                <a:lnTo>
                  <a:pt x="3562" y="9186"/>
                </a:lnTo>
                <a:lnTo>
                  <a:pt x="3578" y="9185"/>
                </a:lnTo>
                <a:lnTo>
                  <a:pt x="3588" y="9182"/>
                </a:lnTo>
                <a:lnTo>
                  <a:pt x="3592" y="9179"/>
                </a:lnTo>
                <a:lnTo>
                  <a:pt x="3577" y="9172"/>
                </a:lnTo>
                <a:lnTo>
                  <a:pt x="3563" y="9162"/>
                </a:lnTo>
                <a:lnTo>
                  <a:pt x="3549" y="9152"/>
                </a:lnTo>
                <a:lnTo>
                  <a:pt x="3537" y="9140"/>
                </a:lnTo>
                <a:lnTo>
                  <a:pt x="3525" y="9128"/>
                </a:lnTo>
                <a:lnTo>
                  <a:pt x="3515" y="9115"/>
                </a:lnTo>
                <a:lnTo>
                  <a:pt x="3506" y="9100"/>
                </a:lnTo>
                <a:lnTo>
                  <a:pt x="3498" y="9086"/>
                </a:lnTo>
                <a:lnTo>
                  <a:pt x="3491" y="9070"/>
                </a:lnTo>
                <a:lnTo>
                  <a:pt x="3486" y="9055"/>
                </a:lnTo>
                <a:lnTo>
                  <a:pt x="3482" y="9038"/>
                </a:lnTo>
                <a:lnTo>
                  <a:pt x="3479" y="9022"/>
                </a:lnTo>
                <a:lnTo>
                  <a:pt x="3478" y="9005"/>
                </a:lnTo>
                <a:lnTo>
                  <a:pt x="3478" y="8988"/>
                </a:lnTo>
                <a:lnTo>
                  <a:pt x="3480" y="8972"/>
                </a:lnTo>
                <a:lnTo>
                  <a:pt x="3483" y="8955"/>
                </a:lnTo>
                <a:lnTo>
                  <a:pt x="3523" y="8789"/>
                </a:lnTo>
                <a:lnTo>
                  <a:pt x="3528" y="8770"/>
                </a:lnTo>
                <a:lnTo>
                  <a:pt x="3536" y="8753"/>
                </a:lnTo>
                <a:lnTo>
                  <a:pt x="3544" y="8735"/>
                </a:lnTo>
                <a:lnTo>
                  <a:pt x="3554" y="8720"/>
                </a:lnTo>
                <a:lnTo>
                  <a:pt x="3566" y="8704"/>
                </a:lnTo>
                <a:lnTo>
                  <a:pt x="3579" y="8690"/>
                </a:lnTo>
                <a:lnTo>
                  <a:pt x="3594" y="8677"/>
                </a:lnTo>
                <a:lnTo>
                  <a:pt x="3610" y="8665"/>
                </a:lnTo>
                <a:lnTo>
                  <a:pt x="3641" y="8645"/>
                </a:lnTo>
                <a:lnTo>
                  <a:pt x="3673" y="8624"/>
                </a:lnTo>
                <a:lnTo>
                  <a:pt x="3703" y="8603"/>
                </a:lnTo>
                <a:lnTo>
                  <a:pt x="3732" y="8582"/>
                </a:lnTo>
                <a:lnTo>
                  <a:pt x="3758" y="8562"/>
                </a:lnTo>
                <a:lnTo>
                  <a:pt x="3783" y="8542"/>
                </a:lnTo>
                <a:lnTo>
                  <a:pt x="3804" y="8525"/>
                </a:lnTo>
                <a:lnTo>
                  <a:pt x="3821" y="8510"/>
                </a:lnTo>
                <a:lnTo>
                  <a:pt x="3826" y="8468"/>
                </a:lnTo>
                <a:lnTo>
                  <a:pt x="3833" y="8415"/>
                </a:lnTo>
                <a:lnTo>
                  <a:pt x="3842" y="8353"/>
                </a:lnTo>
                <a:lnTo>
                  <a:pt x="3853" y="8281"/>
                </a:lnTo>
                <a:lnTo>
                  <a:pt x="3865" y="8201"/>
                </a:lnTo>
                <a:lnTo>
                  <a:pt x="3879" y="8112"/>
                </a:lnTo>
                <a:lnTo>
                  <a:pt x="3893" y="8016"/>
                </a:lnTo>
                <a:lnTo>
                  <a:pt x="3909" y="7912"/>
                </a:lnTo>
                <a:lnTo>
                  <a:pt x="420" y="7912"/>
                </a:lnTo>
                <a:lnTo>
                  <a:pt x="434" y="7998"/>
                </a:lnTo>
                <a:lnTo>
                  <a:pt x="447" y="8089"/>
                </a:lnTo>
                <a:lnTo>
                  <a:pt x="461" y="8180"/>
                </a:lnTo>
                <a:lnTo>
                  <a:pt x="474" y="8269"/>
                </a:lnTo>
                <a:lnTo>
                  <a:pt x="487" y="8351"/>
                </a:lnTo>
                <a:lnTo>
                  <a:pt x="497" y="8425"/>
                </a:lnTo>
                <a:lnTo>
                  <a:pt x="506" y="8487"/>
                </a:lnTo>
                <a:lnTo>
                  <a:pt x="513" y="8535"/>
                </a:lnTo>
                <a:lnTo>
                  <a:pt x="525" y="8547"/>
                </a:lnTo>
                <a:lnTo>
                  <a:pt x="542" y="8562"/>
                </a:lnTo>
                <a:lnTo>
                  <a:pt x="561" y="8578"/>
                </a:lnTo>
                <a:lnTo>
                  <a:pt x="584" y="8593"/>
                </a:lnTo>
                <a:lnTo>
                  <a:pt x="609" y="8610"/>
                </a:lnTo>
                <a:lnTo>
                  <a:pt x="635" y="8625"/>
                </a:lnTo>
                <a:lnTo>
                  <a:pt x="661" y="8640"/>
                </a:lnTo>
                <a:lnTo>
                  <a:pt x="687" y="8653"/>
                </a:lnTo>
                <a:lnTo>
                  <a:pt x="697" y="8658"/>
                </a:lnTo>
                <a:lnTo>
                  <a:pt x="706" y="8664"/>
                </a:lnTo>
                <a:lnTo>
                  <a:pt x="715" y="8670"/>
                </a:lnTo>
                <a:lnTo>
                  <a:pt x="723" y="8676"/>
                </a:lnTo>
                <a:lnTo>
                  <a:pt x="731" y="8682"/>
                </a:lnTo>
                <a:lnTo>
                  <a:pt x="739" y="8690"/>
                </a:lnTo>
                <a:lnTo>
                  <a:pt x="747" y="8697"/>
                </a:lnTo>
                <a:lnTo>
                  <a:pt x="754" y="8705"/>
                </a:lnTo>
                <a:lnTo>
                  <a:pt x="760" y="8713"/>
                </a:lnTo>
                <a:lnTo>
                  <a:pt x="766" y="8722"/>
                </a:lnTo>
                <a:lnTo>
                  <a:pt x="773" y="8731"/>
                </a:lnTo>
                <a:lnTo>
                  <a:pt x="778" y="8740"/>
                </a:lnTo>
                <a:lnTo>
                  <a:pt x="782" y="8750"/>
                </a:lnTo>
                <a:lnTo>
                  <a:pt x="786" y="8760"/>
                </a:lnTo>
                <a:lnTo>
                  <a:pt x="790" y="8770"/>
                </a:lnTo>
                <a:lnTo>
                  <a:pt x="793" y="8781"/>
                </a:lnTo>
                <a:lnTo>
                  <a:pt x="906" y="9222"/>
                </a:lnTo>
                <a:lnTo>
                  <a:pt x="909" y="9238"/>
                </a:lnTo>
                <a:lnTo>
                  <a:pt x="911" y="9255"/>
                </a:lnTo>
                <a:lnTo>
                  <a:pt x="912" y="9271"/>
                </a:lnTo>
                <a:lnTo>
                  <a:pt x="911" y="9288"/>
                </a:lnTo>
                <a:lnTo>
                  <a:pt x="909" y="9305"/>
                </a:lnTo>
                <a:lnTo>
                  <a:pt x="905" y="9320"/>
                </a:lnTo>
                <a:lnTo>
                  <a:pt x="901" y="9336"/>
                </a:lnTo>
                <a:lnTo>
                  <a:pt x="895" y="9351"/>
                </a:lnTo>
                <a:lnTo>
                  <a:pt x="887" y="9366"/>
                </a:lnTo>
                <a:lnTo>
                  <a:pt x="878" y="9379"/>
                </a:lnTo>
                <a:lnTo>
                  <a:pt x="869" y="9393"/>
                </a:lnTo>
                <a:lnTo>
                  <a:pt x="858" y="9404"/>
                </a:lnTo>
                <a:lnTo>
                  <a:pt x="846" y="9415"/>
                </a:lnTo>
                <a:lnTo>
                  <a:pt x="833" y="9426"/>
                </a:lnTo>
                <a:lnTo>
                  <a:pt x="818" y="9435"/>
                </a:lnTo>
                <a:lnTo>
                  <a:pt x="804" y="9443"/>
                </a:lnTo>
                <a:lnTo>
                  <a:pt x="789" y="9451"/>
                </a:lnTo>
                <a:lnTo>
                  <a:pt x="789" y="9456"/>
                </a:lnTo>
                <a:lnTo>
                  <a:pt x="790" y="9459"/>
                </a:lnTo>
                <a:lnTo>
                  <a:pt x="792" y="9459"/>
                </a:lnTo>
                <a:lnTo>
                  <a:pt x="794" y="9459"/>
                </a:lnTo>
                <a:lnTo>
                  <a:pt x="812" y="9457"/>
                </a:lnTo>
                <a:lnTo>
                  <a:pt x="830" y="9458"/>
                </a:lnTo>
                <a:lnTo>
                  <a:pt x="847" y="9460"/>
                </a:lnTo>
                <a:lnTo>
                  <a:pt x="864" y="9463"/>
                </a:lnTo>
                <a:lnTo>
                  <a:pt x="880" y="9468"/>
                </a:lnTo>
                <a:lnTo>
                  <a:pt x="897" y="9475"/>
                </a:lnTo>
                <a:lnTo>
                  <a:pt x="911" y="9482"/>
                </a:lnTo>
                <a:lnTo>
                  <a:pt x="926" y="9491"/>
                </a:lnTo>
                <a:lnTo>
                  <a:pt x="939" y="9502"/>
                </a:lnTo>
                <a:lnTo>
                  <a:pt x="953" y="9513"/>
                </a:lnTo>
                <a:lnTo>
                  <a:pt x="964" y="9525"/>
                </a:lnTo>
                <a:lnTo>
                  <a:pt x="975" y="9539"/>
                </a:lnTo>
                <a:lnTo>
                  <a:pt x="984" y="9553"/>
                </a:lnTo>
                <a:lnTo>
                  <a:pt x="992" y="9569"/>
                </a:lnTo>
                <a:lnTo>
                  <a:pt x="999" y="9586"/>
                </a:lnTo>
                <a:lnTo>
                  <a:pt x="1005" y="9603"/>
                </a:lnTo>
                <a:lnTo>
                  <a:pt x="1027" y="9692"/>
                </a:lnTo>
                <a:lnTo>
                  <a:pt x="1031" y="9709"/>
                </a:lnTo>
                <a:lnTo>
                  <a:pt x="1033" y="9727"/>
                </a:lnTo>
                <a:lnTo>
                  <a:pt x="1034" y="9743"/>
                </a:lnTo>
                <a:lnTo>
                  <a:pt x="1033" y="9760"/>
                </a:lnTo>
                <a:lnTo>
                  <a:pt x="1031" y="9776"/>
                </a:lnTo>
                <a:lnTo>
                  <a:pt x="1026" y="9792"/>
                </a:lnTo>
                <a:lnTo>
                  <a:pt x="1021" y="9807"/>
                </a:lnTo>
                <a:lnTo>
                  <a:pt x="1015" y="9823"/>
                </a:lnTo>
                <a:lnTo>
                  <a:pt x="1008" y="9838"/>
                </a:lnTo>
                <a:lnTo>
                  <a:pt x="998" y="9851"/>
                </a:lnTo>
                <a:lnTo>
                  <a:pt x="989" y="9864"/>
                </a:lnTo>
                <a:lnTo>
                  <a:pt x="978" y="9877"/>
                </a:lnTo>
                <a:lnTo>
                  <a:pt x="965" y="9888"/>
                </a:lnTo>
                <a:lnTo>
                  <a:pt x="952" y="9899"/>
                </a:lnTo>
                <a:lnTo>
                  <a:pt x="937" y="9908"/>
                </a:lnTo>
                <a:lnTo>
                  <a:pt x="923" y="9916"/>
                </a:lnTo>
                <a:lnTo>
                  <a:pt x="915" y="9919"/>
                </a:lnTo>
                <a:lnTo>
                  <a:pt x="906" y="9924"/>
                </a:lnTo>
                <a:lnTo>
                  <a:pt x="899" y="9928"/>
                </a:lnTo>
                <a:lnTo>
                  <a:pt x="892" y="9932"/>
                </a:lnTo>
                <a:lnTo>
                  <a:pt x="891" y="9936"/>
                </a:lnTo>
                <a:lnTo>
                  <a:pt x="892" y="9943"/>
                </a:lnTo>
                <a:lnTo>
                  <a:pt x="911" y="9939"/>
                </a:lnTo>
                <a:lnTo>
                  <a:pt x="930" y="9937"/>
                </a:lnTo>
                <a:lnTo>
                  <a:pt x="949" y="9936"/>
                </a:lnTo>
                <a:lnTo>
                  <a:pt x="967" y="9938"/>
                </a:lnTo>
                <a:lnTo>
                  <a:pt x="986" y="9941"/>
                </a:lnTo>
                <a:lnTo>
                  <a:pt x="1004" y="9946"/>
                </a:lnTo>
                <a:lnTo>
                  <a:pt x="1021" y="9954"/>
                </a:lnTo>
                <a:lnTo>
                  <a:pt x="1039" y="9962"/>
                </a:lnTo>
                <a:lnTo>
                  <a:pt x="1054" y="9972"/>
                </a:lnTo>
                <a:lnTo>
                  <a:pt x="1070" y="9985"/>
                </a:lnTo>
                <a:lnTo>
                  <a:pt x="1083" y="9998"/>
                </a:lnTo>
                <a:lnTo>
                  <a:pt x="1095" y="10013"/>
                </a:lnTo>
                <a:lnTo>
                  <a:pt x="1105" y="10028"/>
                </a:lnTo>
                <a:lnTo>
                  <a:pt x="1114" y="10045"/>
                </a:lnTo>
                <a:lnTo>
                  <a:pt x="1122" y="10063"/>
                </a:lnTo>
                <a:lnTo>
                  <a:pt x="1127" y="10081"/>
                </a:lnTo>
                <a:lnTo>
                  <a:pt x="1150" y="10170"/>
                </a:lnTo>
                <a:lnTo>
                  <a:pt x="1154" y="10187"/>
                </a:lnTo>
                <a:lnTo>
                  <a:pt x="1156" y="10204"/>
                </a:lnTo>
                <a:lnTo>
                  <a:pt x="1156" y="10220"/>
                </a:lnTo>
                <a:lnTo>
                  <a:pt x="1155" y="10237"/>
                </a:lnTo>
                <a:lnTo>
                  <a:pt x="1153" y="10253"/>
                </a:lnTo>
                <a:lnTo>
                  <a:pt x="1150" y="10269"/>
                </a:lnTo>
                <a:lnTo>
                  <a:pt x="1145" y="10284"/>
                </a:lnTo>
                <a:lnTo>
                  <a:pt x="1138" y="10299"/>
                </a:lnTo>
                <a:lnTo>
                  <a:pt x="1131" y="10314"/>
                </a:lnTo>
                <a:lnTo>
                  <a:pt x="1123" y="10328"/>
                </a:lnTo>
                <a:lnTo>
                  <a:pt x="1112" y="10340"/>
                </a:lnTo>
                <a:lnTo>
                  <a:pt x="1102" y="10353"/>
                </a:lnTo>
                <a:lnTo>
                  <a:pt x="1090" y="10364"/>
                </a:lnTo>
                <a:lnTo>
                  <a:pt x="1077" y="10375"/>
                </a:lnTo>
                <a:lnTo>
                  <a:pt x="1063" y="10384"/>
                </a:lnTo>
                <a:lnTo>
                  <a:pt x="1048" y="10392"/>
                </a:lnTo>
                <a:lnTo>
                  <a:pt x="1038" y="10397"/>
                </a:lnTo>
                <a:lnTo>
                  <a:pt x="1028" y="10402"/>
                </a:lnTo>
                <a:lnTo>
                  <a:pt x="1020" y="10407"/>
                </a:lnTo>
                <a:lnTo>
                  <a:pt x="1012" y="10412"/>
                </a:lnTo>
                <a:lnTo>
                  <a:pt x="1012" y="10414"/>
                </a:lnTo>
                <a:lnTo>
                  <a:pt x="1012" y="10419"/>
                </a:lnTo>
                <a:lnTo>
                  <a:pt x="1030" y="10416"/>
                </a:lnTo>
                <a:lnTo>
                  <a:pt x="1047" y="10414"/>
                </a:lnTo>
                <a:lnTo>
                  <a:pt x="1065" y="10413"/>
                </a:lnTo>
                <a:lnTo>
                  <a:pt x="1083" y="10414"/>
                </a:lnTo>
                <a:lnTo>
                  <a:pt x="1101" y="10417"/>
                </a:lnTo>
                <a:lnTo>
                  <a:pt x="1118" y="10421"/>
                </a:lnTo>
                <a:lnTo>
                  <a:pt x="1135" y="10428"/>
                </a:lnTo>
                <a:lnTo>
                  <a:pt x="1151" y="10435"/>
                </a:lnTo>
                <a:lnTo>
                  <a:pt x="1160" y="10440"/>
                </a:lnTo>
                <a:lnTo>
                  <a:pt x="1168" y="10445"/>
                </a:lnTo>
                <a:lnTo>
                  <a:pt x="1178" y="10451"/>
                </a:lnTo>
                <a:lnTo>
                  <a:pt x="1185" y="10458"/>
                </a:lnTo>
                <a:lnTo>
                  <a:pt x="1193" y="10464"/>
                </a:lnTo>
                <a:lnTo>
                  <a:pt x="1200" y="10471"/>
                </a:lnTo>
                <a:lnTo>
                  <a:pt x="1207" y="10478"/>
                </a:lnTo>
                <a:lnTo>
                  <a:pt x="1214" y="10487"/>
                </a:lnTo>
                <a:lnTo>
                  <a:pt x="1220" y="10494"/>
                </a:lnTo>
                <a:lnTo>
                  <a:pt x="1225" y="10502"/>
                </a:lnTo>
                <a:lnTo>
                  <a:pt x="1231" y="10512"/>
                </a:lnTo>
                <a:lnTo>
                  <a:pt x="1236" y="10520"/>
                </a:lnTo>
                <a:lnTo>
                  <a:pt x="1240" y="10529"/>
                </a:lnTo>
                <a:lnTo>
                  <a:pt x="1244" y="10539"/>
                </a:lnTo>
                <a:lnTo>
                  <a:pt x="1247" y="10549"/>
                </a:lnTo>
                <a:lnTo>
                  <a:pt x="1250" y="10558"/>
                </a:lnTo>
                <a:lnTo>
                  <a:pt x="1275" y="10656"/>
                </a:lnTo>
                <a:lnTo>
                  <a:pt x="1278" y="10672"/>
                </a:lnTo>
                <a:lnTo>
                  <a:pt x="1280" y="10688"/>
                </a:lnTo>
                <a:lnTo>
                  <a:pt x="1281" y="10704"/>
                </a:lnTo>
                <a:lnTo>
                  <a:pt x="1280" y="10720"/>
                </a:lnTo>
                <a:lnTo>
                  <a:pt x="1278" y="10736"/>
                </a:lnTo>
                <a:lnTo>
                  <a:pt x="1275" y="10751"/>
                </a:lnTo>
                <a:lnTo>
                  <a:pt x="1271" y="10767"/>
                </a:lnTo>
                <a:lnTo>
                  <a:pt x="1266" y="10781"/>
                </a:lnTo>
                <a:lnTo>
                  <a:pt x="1258" y="10795"/>
                </a:lnTo>
                <a:lnTo>
                  <a:pt x="1250" y="10808"/>
                </a:lnTo>
                <a:lnTo>
                  <a:pt x="1242" y="10822"/>
                </a:lnTo>
                <a:lnTo>
                  <a:pt x="1232" y="10834"/>
                </a:lnTo>
                <a:lnTo>
                  <a:pt x="1220" y="10845"/>
                </a:lnTo>
                <a:lnTo>
                  <a:pt x="1209" y="10856"/>
                </a:lnTo>
                <a:lnTo>
                  <a:pt x="1195" y="10865"/>
                </a:lnTo>
                <a:lnTo>
                  <a:pt x="1181" y="10873"/>
                </a:lnTo>
                <a:lnTo>
                  <a:pt x="1166" y="10883"/>
                </a:lnTo>
                <a:lnTo>
                  <a:pt x="1153" y="10891"/>
                </a:lnTo>
                <a:lnTo>
                  <a:pt x="1153" y="10894"/>
                </a:lnTo>
                <a:lnTo>
                  <a:pt x="1152" y="10900"/>
                </a:lnTo>
                <a:lnTo>
                  <a:pt x="1168" y="10898"/>
                </a:lnTo>
                <a:lnTo>
                  <a:pt x="1185" y="10897"/>
                </a:lnTo>
                <a:lnTo>
                  <a:pt x="1200" y="10897"/>
                </a:lnTo>
                <a:lnTo>
                  <a:pt x="1217" y="10899"/>
                </a:lnTo>
                <a:lnTo>
                  <a:pt x="1233" y="10903"/>
                </a:lnTo>
                <a:lnTo>
                  <a:pt x="1248" y="10908"/>
                </a:lnTo>
                <a:lnTo>
                  <a:pt x="1264" y="10913"/>
                </a:lnTo>
                <a:lnTo>
                  <a:pt x="1278" y="10920"/>
                </a:lnTo>
                <a:lnTo>
                  <a:pt x="1290" y="10926"/>
                </a:lnTo>
                <a:lnTo>
                  <a:pt x="1300" y="10934"/>
                </a:lnTo>
                <a:lnTo>
                  <a:pt x="1310" y="10942"/>
                </a:lnTo>
                <a:lnTo>
                  <a:pt x="1320" y="10950"/>
                </a:lnTo>
                <a:close/>
              </a:path>
            </a:pathLst>
          </a:custGeom>
          <a:solidFill>
            <a:schemeClr val="accent2"/>
          </a:solidFill>
          <a:ln>
            <a:noFill/>
          </a:ln>
        </p:spPr>
        <p:txBody>
          <a:bodyPr vert="horz" wrap="square" lIns="121901" tIns="60950" rIns="121901" bIns="60950" numCol="1" anchor="t" anchorCtr="0" compatLnSpc="1">
            <a:prstTxWarp prst="textNoShape">
              <a:avLst/>
            </a:prstTxWarp>
          </a:bodyPr>
          <a:lstStyle/>
          <a:p>
            <a:endParaRPr lang="zh-CN" altLang="en-US" sz="2000">
              <a:solidFill>
                <a:schemeClr val="bg2">
                  <a:lumMod val="50000"/>
                </a:schemeClr>
              </a:solidFill>
            </a:endParaRPr>
          </a:p>
        </p:txBody>
      </p:sp>
      <p:sp>
        <p:nvSpPr>
          <p:cNvPr id="148" name="TextBox 147"/>
          <p:cNvSpPr txBox="1"/>
          <p:nvPr/>
        </p:nvSpPr>
        <p:spPr>
          <a:xfrm>
            <a:off x="2019440" y="1488222"/>
            <a:ext cx="3106205" cy="400089"/>
          </a:xfrm>
          <a:prstGeom prst="roundRect">
            <a:avLst>
              <a:gd name="adj" fmla="val 0"/>
            </a:avLst>
          </a:prstGeom>
          <a:noFill/>
        </p:spPr>
        <p:txBody>
          <a:bodyPr wrap="square" lIns="121901" tIns="60950" rIns="121901" bIns="60950" rtlCol="0">
            <a:spAutoFit/>
          </a:bodyPr>
          <a:lstStyle/>
          <a:p>
            <a:pPr algn="r"/>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49" name="TextBox 148"/>
          <p:cNvSpPr txBox="1"/>
          <p:nvPr/>
        </p:nvSpPr>
        <p:spPr>
          <a:xfrm>
            <a:off x="2019439" y="1897425"/>
            <a:ext cx="3078263" cy="553978"/>
          </a:xfrm>
          <a:prstGeom prst="roundRect">
            <a:avLst>
              <a:gd name="adj" fmla="val 0"/>
            </a:avLst>
          </a:prstGeom>
          <a:noFill/>
          <a:ln w="25400">
            <a:noFill/>
          </a:ln>
          <a:effectLst/>
        </p:spPr>
        <p:txBody>
          <a:bodyPr wrap="square" lIns="121901" tIns="60950" rIns="121901" bIns="60950" rtlCol="0">
            <a:spAutoFit/>
          </a:bodyPr>
          <a:lstStyle/>
          <a:p>
            <a:pPr algn="r"/>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0" name="TextBox 149"/>
          <p:cNvSpPr txBox="1"/>
          <p:nvPr/>
        </p:nvSpPr>
        <p:spPr>
          <a:xfrm>
            <a:off x="1628917" y="2805274"/>
            <a:ext cx="3106205" cy="400089"/>
          </a:xfrm>
          <a:prstGeom prst="roundRect">
            <a:avLst>
              <a:gd name="adj" fmla="val 0"/>
            </a:avLst>
          </a:prstGeom>
          <a:noFill/>
        </p:spPr>
        <p:txBody>
          <a:bodyPr wrap="square" lIns="121901" tIns="60950" rIns="121901" bIns="60950" rtlCol="0">
            <a:spAutoFit/>
          </a:bodyPr>
          <a:lstStyle/>
          <a:p>
            <a:pPr algn="r"/>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51" name="TextBox 150"/>
          <p:cNvSpPr txBox="1"/>
          <p:nvPr/>
        </p:nvSpPr>
        <p:spPr>
          <a:xfrm>
            <a:off x="1628916" y="3214478"/>
            <a:ext cx="3078263" cy="553978"/>
          </a:xfrm>
          <a:prstGeom prst="roundRect">
            <a:avLst>
              <a:gd name="adj" fmla="val 0"/>
            </a:avLst>
          </a:prstGeom>
          <a:noFill/>
          <a:ln w="25400">
            <a:noFill/>
          </a:ln>
          <a:effectLst/>
        </p:spPr>
        <p:txBody>
          <a:bodyPr wrap="square" lIns="121901" tIns="60950" rIns="121901" bIns="60950" rtlCol="0">
            <a:spAutoFit/>
          </a:bodyPr>
          <a:lstStyle/>
          <a:p>
            <a:pPr algn="r"/>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2" name="TextBox 151"/>
          <p:cNvSpPr txBox="1"/>
          <p:nvPr/>
        </p:nvSpPr>
        <p:spPr>
          <a:xfrm>
            <a:off x="1906873" y="4165441"/>
            <a:ext cx="3106205" cy="400089"/>
          </a:xfrm>
          <a:prstGeom prst="roundRect">
            <a:avLst>
              <a:gd name="adj" fmla="val 0"/>
            </a:avLst>
          </a:prstGeom>
          <a:noFill/>
        </p:spPr>
        <p:txBody>
          <a:bodyPr wrap="square" lIns="121901" tIns="60950" rIns="121901" bIns="60950" rtlCol="0">
            <a:spAutoFit/>
          </a:bodyPr>
          <a:lstStyle/>
          <a:p>
            <a:pPr algn="r"/>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53" name="TextBox 152"/>
          <p:cNvSpPr txBox="1"/>
          <p:nvPr/>
        </p:nvSpPr>
        <p:spPr>
          <a:xfrm>
            <a:off x="1906872" y="4574645"/>
            <a:ext cx="3078263" cy="553978"/>
          </a:xfrm>
          <a:prstGeom prst="roundRect">
            <a:avLst>
              <a:gd name="adj" fmla="val 0"/>
            </a:avLst>
          </a:prstGeom>
          <a:noFill/>
          <a:ln w="25400">
            <a:noFill/>
          </a:ln>
          <a:effectLst/>
        </p:spPr>
        <p:txBody>
          <a:bodyPr wrap="square" lIns="121901" tIns="60950" rIns="121901" bIns="60950" rtlCol="0">
            <a:spAutoFit/>
          </a:bodyPr>
          <a:lstStyle/>
          <a:p>
            <a:pPr algn="r"/>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4" name="TextBox 153"/>
          <p:cNvSpPr txBox="1"/>
          <p:nvPr/>
        </p:nvSpPr>
        <p:spPr>
          <a:xfrm>
            <a:off x="7484806" y="1780374"/>
            <a:ext cx="3106205" cy="400089"/>
          </a:xfrm>
          <a:prstGeom prst="roundRect">
            <a:avLst>
              <a:gd name="adj" fmla="val 0"/>
            </a:avLst>
          </a:prstGeom>
          <a:noFill/>
        </p:spPr>
        <p:txBody>
          <a:bodyPr wrap="square" lIns="121901" tIns="60950" rIns="121901" bIns="60950" rtlCol="0">
            <a:spAutoFit/>
          </a:bodyPr>
          <a:lstStyle/>
          <a:p>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55" name="TextBox 154"/>
          <p:cNvSpPr txBox="1"/>
          <p:nvPr/>
        </p:nvSpPr>
        <p:spPr>
          <a:xfrm>
            <a:off x="7484803" y="2189578"/>
            <a:ext cx="3078263" cy="553978"/>
          </a:xfrm>
          <a:prstGeom prst="roundRect">
            <a:avLst>
              <a:gd name="adj" fmla="val 0"/>
            </a:avLst>
          </a:prstGeom>
          <a:noFill/>
          <a:ln w="25400">
            <a:noFill/>
          </a:ln>
          <a:effectLst/>
        </p:spPr>
        <p:txBody>
          <a:bodyPr wrap="square" lIns="121901" tIns="60950" rIns="121901" bIns="60950" rtlCol="0">
            <a:spAutoFit/>
          </a:bodyPr>
          <a:lstStyle/>
          <a:p>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6" name="TextBox 155"/>
          <p:cNvSpPr txBox="1"/>
          <p:nvPr/>
        </p:nvSpPr>
        <p:spPr>
          <a:xfrm>
            <a:off x="7388685" y="3414382"/>
            <a:ext cx="3106205" cy="400089"/>
          </a:xfrm>
          <a:prstGeom prst="roundRect">
            <a:avLst>
              <a:gd name="adj" fmla="val 0"/>
            </a:avLst>
          </a:prstGeom>
          <a:noFill/>
        </p:spPr>
        <p:txBody>
          <a:bodyPr wrap="square" lIns="121901" tIns="60950" rIns="121901" bIns="60950" rtlCol="0">
            <a:spAutoFit/>
          </a:bodyPr>
          <a:lstStyle/>
          <a:p>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57" name="TextBox 156"/>
          <p:cNvSpPr txBox="1"/>
          <p:nvPr/>
        </p:nvSpPr>
        <p:spPr>
          <a:xfrm>
            <a:off x="7388684" y="3823586"/>
            <a:ext cx="3078263" cy="553978"/>
          </a:xfrm>
          <a:prstGeom prst="roundRect">
            <a:avLst>
              <a:gd name="adj" fmla="val 0"/>
            </a:avLst>
          </a:prstGeom>
          <a:noFill/>
          <a:ln w="25400">
            <a:noFill/>
          </a:ln>
          <a:effectLst/>
        </p:spPr>
        <p:txBody>
          <a:bodyPr wrap="square" lIns="121901" tIns="60950" rIns="121901" bIns="60950" rtlCol="0">
            <a:spAutoFit/>
          </a:bodyPr>
          <a:lstStyle/>
          <a:p>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8" name="TextBox 157"/>
          <p:cNvSpPr txBox="1"/>
          <p:nvPr/>
        </p:nvSpPr>
        <p:spPr>
          <a:xfrm>
            <a:off x="6964858" y="4775181"/>
            <a:ext cx="3106205" cy="400089"/>
          </a:xfrm>
          <a:prstGeom prst="roundRect">
            <a:avLst>
              <a:gd name="adj" fmla="val 0"/>
            </a:avLst>
          </a:prstGeom>
          <a:noFill/>
        </p:spPr>
        <p:txBody>
          <a:bodyPr wrap="square" lIns="121901" tIns="60950" rIns="121901" bIns="60950" rtlCol="0">
            <a:spAutoFit/>
          </a:bodyPr>
          <a:lstStyle/>
          <a:p>
            <a:r>
              <a:rPr lang="zh-CN" altLang="en-US" sz="1800" b="1" dirty="0">
                <a:solidFill>
                  <a:schemeClr val="bg2">
                    <a:lumMod val="50000"/>
                  </a:schemeClr>
                </a:solidFill>
                <a:latin typeface="微软雅黑" panose="020B0503020204020204" pitchFamily="34" charset="-122"/>
                <a:ea typeface="微软雅黑" panose="020B0503020204020204" pitchFamily="34" charset="-122"/>
              </a:rPr>
              <a:t>请输入标题</a:t>
            </a:r>
          </a:p>
        </p:txBody>
      </p:sp>
      <p:sp>
        <p:nvSpPr>
          <p:cNvPr id="159" name="TextBox 158"/>
          <p:cNvSpPr txBox="1"/>
          <p:nvPr/>
        </p:nvSpPr>
        <p:spPr>
          <a:xfrm>
            <a:off x="6964857" y="5184385"/>
            <a:ext cx="3078263" cy="553978"/>
          </a:xfrm>
          <a:prstGeom prst="roundRect">
            <a:avLst>
              <a:gd name="adj" fmla="val 0"/>
            </a:avLst>
          </a:prstGeom>
          <a:noFill/>
          <a:ln w="25400">
            <a:noFill/>
          </a:ln>
          <a:effectLst/>
        </p:spPr>
        <p:txBody>
          <a:bodyPr wrap="square" lIns="121901" tIns="60950" rIns="121901" bIns="60950" rtlCol="0">
            <a:spAutoFit/>
          </a:bodyPr>
          <a:lstStyle/>
          <a:p>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14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6" name="文本框 29"/>
          <p:cNvSpPr>
            <a:spLocks noChangeArrowheads="1"/>
          </p:cNvSpPr>
          <p:nvPr/>
        </p:nvSpPr>
        <p:spPr bwMode="auto">
          <a:xfrm>
            <a:off x="1257496" y="227817"/>
            <a:ext cx="2558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阶段性结论</a:t>
            </a:r>
          </a:p>
        </p:txBody>
      </p:sp>
    </p:spTree>
    <p:extLst>
      <p:ext uri="{BB962C8B-B14F-4D97-AF65-F5344CB8AC3E}">
        <p14:creationId xmlns:p14="http://schemas.microsoft.com/office/powerpoint/2010/main" val="1065051496"/>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 calcmode="lin" valueType="num">
                                      <p:cBhvr>
                                        <p:cTn id="7" dur="500" fill="hold"/>
                                        <p:tgtEl>
                                          <p:spTgt spid="147"/>
                                        </p:tgtEl>
                                        <p:attrNameLst>
                                          <p:attrName>ppt_w</p:attrName>
                                        </p:attrNameLst>
                                      </p:cBhvr>
                                      <p:tavLst>
                                        <p:tav tm="0">
                                          <p:val>
                                            <p:strVal val="4*#ppt_w"/>
                                          </p:val>
                                        </p:tav>
                                        <p:tav tm="100000">
                                          <p:val>
                                            <p:strVal val="#ppt_w"/>
                                          </p:val>
                                        </p:tav>
                                      </p:tavLst>
                                    </p:anim>
                                    <p:anim calcmode="lin" valueType="num">
                                      <p:cBhvr>
                                        <p:cTn id="8" dur="500" fill="hold"/>
                                        <p:tgtEl>
                                          <p:spTgt spid="1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31"/>
                                        </p:tgtEl>
                                        <p:attrNameLst>
                                          <p:attrName>style.visibility</p:attrName>
                                        </p:attrNameLst>
                                      </p:cBhvr>
                                      <p:to>
                                        <p:strVal val="visible"/>
                                      </p:to>
                                    </p:set>
                                    <p:anim calcmode="lin" valueType="num">
                                      <p:cBhvr>
                                        <p:cTn id="12" dur="500" fill="hold"/>
                                        <p:tgtEl>
                                          <p:spTgt spid="131"/>
                                        </p:tgtEl>
                                        <p:attrNameLst>
                                          <p:attrName>ppt_w</p:attrName>
                                        </p:attrNameLst>
                                      </p:cBhvr>
                                      <p:tavLst>
                                        <p:tav tm="0">
                                          <p:val>
                                            <p:fltVal val="0"/>
                                          </p:val>
                                        </p:tav>
                                        <p:tav tm="100000">
                                          <p:val>
                                            <p:strVal val="#ppt_w"/>
                                          </p:val>
                                        </p:tav>
                                      </p:tavLst>
                                    </p:anim>
                                    <p:anim calcmode="lin" valueType="num">
                                      <p:cBhvr>
                                        <p:cTn id="13" dur="500" fill="hold"/>
                                        <p:tgtEl>
                                          <p:spTgt spid="131"/>
                                        </p:tgtEl>
                                        <p:attrNameLst>
                                          <p:attrName>ppt_h</p:attrName>
                                        </p:attrNameLst>
                                      </p:cBhvr>
                                      <p:tavLst>
                                        <p:tav tm="0">
                                          <p:val>
                                            <p:fltVal val="0"/>
                                          </p:val>
                                        </p:tav>
                                        <p:tav tm="100000">
                                          <p:val>
                                            <p:strVal val="#ppt_h"/>
                                          </p:val>
                                        </p:tav>
                                      </p:tavLst>
                                    </p:anim>
                                    <p:animEffect transition="in" filter="fade">
                                      <p:cBhvr>
                                        <p:cTn id="14" dur="500"/>
                                        <p:tgtEl>
                                          <p:spTgt spid="131"/>
                                        </p:tgtEl>
                                      </p:cBhvr>
                                    </p:animEffect>
                                  </p:childTnLst>
                                </p:cTn>
                              </p:par>
                              <p:par>
                                <p:cTn id="15" presetID="53" presetClass="entr" presetSubtype="16" fill="hold" nodeType="withEffect">
                                  <p:stCondLst>
                                    <p:cond delay="0"/>
                                  </p:stCondLst>
                                  <p:childTnLst>
                                    <p:set>
                                      <p:cBhvr>
                                        <p:cTn id="16" dur="1" fill="hold">
                                          <p:stCondLst>
                                            <p:cond delay="0"/>
                                          </p:stCondLst>
                                        </p:cTn>
                                        <p:tgtEl>
                                          <p:spTgt spid="139"/>
                                        </p:tgtEl>
                                        <p:attrNameLst>
                                          <p:attrName>style.visibility</p:attrName>
                                        </p:attrNameLst>
                                      </p:cBhvr>
                                      <p:to>
                                        <p:strVal val="visible"/>
                                      </p:to>
                                    </p:set>
                                    <p:anim calcmode="lin" valueType="num">
                                      <p:cBhvr>
                                        <p:cTn id="17" dur="500" fill="hold"/>
                                        <p:tgtEl>
                                          <p:spTgt spid="139"/>
                                        </p:tgtEl>
                                        <p:attrNameLst>
                                          <p:attrName>ppt_w</p:attrName>
                                        </p:attrNameLst>
                                      </p:cBhvr>
                                      <p:tavLst>
                                        <p:tav tm="0">
                                          <p:val>
                                            <p:fltVal val="0"/>
                                          </p:val>
                                        </p:tav>
                                        <p:tav tm="100000">
                                          <p:val>
                                            <p:strVal val="#ppt_w"/>
                                          </p:val>
                                        </p:tav>
                                      </p:tavLst>
                                    </p:anim>
                                    <p:anim calcmode="lin" valueType="num">
                                      <p:cBhvr>
                                        <p:cTn id="18" dur="500" fill="hold"/>
                                        <p:tgtEl>
                                          <p:spTgt spid="139"/>
                                        </p:tgtEl>
                                        <p:attrNameLst>
                                          <p:attrName>ppt_h</p:attrName>
                                        </p:attrNameLst>
                                      </p:cBhvr>
                                      <p:tavLst>
                                        <p:tav tm="0">
                                          <p:val>
                                            <p:fltVal val="0"/>
                                          </p:val>
                                        </p:tav>
                                        <p:tav tm="100000">
                                          <p:val>
                                            <p:strVal val="#ppt_h"/>
                                          </p:val>
                                        </p:tav>
                                      </p:tavLst>
                                    </p:anim>
                                    <p:animEffect transition="in" filter="fade">
                                      <p:cBhvr>
                                        <p:cTn id="19" dur="500"/>
                                        <p:tgtEl>
                                          <p:spTgt spid="139"/>
                                        </p:tgtEl>
                                      </p:cBhvr>
                                    </p:animEffect>
                                  </p:childTnLst>
                                </p:cTn>
                              </p:par>
                              <p:par>
                                <p:cTn id="20" presetID="53" presetClass="entr" presetSubtype="16" fill="hold" nodeType="withEffect">
                                  <p:stCondLst>
                                    <p:cond delay="0"/>
                                  </p:stCondLst>
                                  <p:childTnLst>
                                    <p:set>
                                      <p:cBhvr>
                                        <p:cTn id="21" dur="1" fill="hold">
                                          <p:stCondLst>
                                            <p:cond delay="0"/>
                                          </p:stCondLst>
                                        </p:cTn>
                                        <p:tgtEl>
                                          <p:spTgt spid="143"/>
                                        </p:tgtEl>
                                        <p:attrNameLst>
                                          <p:attrName>style.visibility</p:attrName>
                                        </p:attrNameLst>
                                      </p:cBhvr>
                                      <p:to>
                                        <p:strVal val="visible"/>
                                      </p:to>
                                    </p:set>
                                    <p:anim calcmode="lin" valueType="num">
                                      <p:cBhvr>
                                        <p:cTn id="22" dur="500" fill="hold"/>
                                        <p:tgtEl>
                                          <p:spTgt spid="143"/>
                                        </p:tgtEl>
                                        <p:attrNameLst>
                                          <p:attrName>ppt_w</p:attrName>
                                        </p:attrNameLst>
                                      </p:cBhvr>
                                      <p:tavLst>
                                        <p:tav tm="0">
                                          <p:val>
                                            <p:fltVal val="0"/>
                                          </p:val>
                                        </p:tav>
                                        <p:tav tm="100000">
                                          <p:val>
                                            <p:strVal val="#ppt_w"/>
                                          </p:val>
                                        </p:tav>
                                      </p:tavLst>
                                    </p:anim>
                                    <p:anim calcmode="lin" valueType="num">
                                      <p:cBhvr>
                                        <p:cTn id="23" dur="500" fill="hold"/>
                                        <p:tgtEl>
                                          <p:spTgt spid="143"/>
                                        </p:tgtEl>
                                        <p:attrNameLst>
                                          <p:attrName>ppt_h</p:attrName>
                                        </p:attrNameLst>
                                      </p:cBhvr>
                                      <p:tavLst>
                                        <p:tav tm="0">
                                          <p:val>
                                            <p:fltVal val="0"/>
                                          </p:val>
                                        </p:tav>
                                        <p:tav tm="100000">
                                          <p:val>
                                            <p:strVal val="#ppt_h"/>
                                          </p:val>
                                        </p:tav>
                                      </p:tavLst>
                                    </p:anim>
                                    <p:animEffect transition="in" filter="fade">
                                      <p:cBhvr>
                                        <p:cTn id="24" dur="500"/>
                                        <p:tgtEl>
                                          <p:spTgt spid="143"/>
                                        </p:tgtEl>
                                      </p:cBhvr>
                                    </p:animEffect>
                                  </p:childTnLst>
                                </p:cTn>
                              </p:par>
                              <p:par>
                                <p:cTn id="25" presetID="53" presetClass="entr" presetSubtype="16" fill="hold" nodeType="withEffect">
                                  <p:stCondLst>
                                    <p:cond delay="0"/>
                                  </p:stCondLst>
                                  <p:childTnLst>
                                    <p:set>
                                      <p:cBhvr>
                                        <p:cTn id="26" dur="1" fill="hold">
                                          <p:stCondLst>
                                            <p:cond delay="0"/>
                                          </p:stCondLst>
                                        </p:cTn>
                                        <p:tgtEl>
                                          <p:spTgt spid="135"/>
                                        </p:tgtEl>
                                        <p:attrNameLst>
                                          <p:attrName>style.visibility</p:attrName>
                                        </p:attrNameLst>
                                      </p:cBhvr>
                                      <p:to>
                                        <p:strVal val="visible"/>
                                      </p:to>
                                    </p:set>
                                    <p:anim calcmode="lin" valueType="num">
                                      <p:cBhvr>
                                        <p:cTn id="27" dur="500" fill="hold"/>
                                        <p:tgtEl>
                                          <p:spTgt spid="135"/>
                                        </p:tgtEl>
                                        <p:attrNameLst>
                                          <p:attrName>ppt_w</p:attrName>
                                        </p:attrNameLst>
                                      </p:cBhvr>
                                      <p:tavLst>
                                        <p:tav tm="0">
                                          <p:val>
                                            <p:fltVal val="0"/>
                                          </p:val>
                                        </p:tav>
                                        <p:tav tm="100000">
                                          <p:val>
                                            <p:strVal val="#ppt_w"/>
                                          </p:val>
                                        </p:tav>
                                      </p:tavLst>
                                    </p:anim>
                                    <p:anim calcmode="lin" valueType="num">
                                      <p:cBhvr>
                                        <p:cTn id="28" dur="500" fill="hold"/>
                                        <p:tgtEl>
                                          <p:spTgt spid="135"/>
                                        </p:tgtEl>
                                        <p:attrNameLst>
                                          <p:attrName>ppt_h</p:attrName>
                                        </p:attrNameLst>
                                      </p:cBhvr>
                                      <p:tavLst>
                                        <p:tav tm="0">
                                          <p:val>
                                            <p:fltVal val="0"/>
                                          </p:val>
                                        </p:tav>
                                        <p:tav tm="100000">
                                          <p:val>
                                            <p:strVal val="#ppt_h"/>
                                          </p:val>
                                        </p:tav>
                                      </p:tavLst>
                                    </p:anim>
                                    <p:animEffect transition="in" filter="fade">
                                      <p:cBhvr>
                                        <p:cTn id="29" dur="500"/>
                                        <p:tgtEl>
                                          <p:spTgt spid="135"/>
                                        </p:tgtEl>
                                      </p:cBhvr>
                                    </p:animEffect>
                                  </p:childTnLst>
                                </p:cTn>
                              </p:par>
                              <p:par>
                                <p:cTn id="30" presetID="53" presetClass="entr" presetSubtype="16" fill="hold" nodeType="withEffect">
                                  <p:stCondLst>
                                    <p:cond delay="0"/>
                                  </p:stCondLst>
                                  <p:childTnLst>
                                    <p:set>
                                      <p:cBhvr>
                                        <p:cTn id="31" dur="1" fill="hold">
                                          <p:stCondLst>
                                            <p:cond delay="0"/>
                                          </p:stCondLst>
                                        </p:cTn>
                                        <p:tgtEl>
                                          <p:spTgt spid="127"/>
                                        </p:tgtEl>
                                        <p:attrNameLst>
                                          <p:attrName>style.visibility</p:attrName>
                                        </p:attrNameLst>
                                      </p:cBhvr>
                                      <p:to>
                                        <p:strVal val="visible"/>
                                      </p:to>
                                    </p:set>
                                    <p:anim calcmode="lin" valueType="num">
                                      <p:cBhvr>
                                        <p:cTn id="32" dur="500" fill="hold"/>
                                        <p:tgtEl>
                                          <p:spTgt spid="127"/>
                                        </p:tgtEl>
                                        <p:attrNameLst>
                                          <p:attrName>ppt_w</p:attrName>
                                        </p:attrNameLst>
                                      </p:cBhvr>
                                      <p:tavLst>
                                        <p:tav tm="0">
                                          <p:val>
                                            <p:fltVal val="0"/>
                                          </p:val>
                                        </p:tav>
                                        <p:tav tm="100000">
                                          <p:val>
                                            <p:strVal val="#ppt_w"/>
                                          </p:val>
                                        </p:tav>
                                      </p:tavLst>
                                    </p:anim>
                                    <p:anim calcmode="lin" valueType="num">
                                      <p:cBhvr>
                                        <p:cTn id="33" dur="500" fill="hold"/>
                                        <p:tgtEl>
                                          <p:spTgt spid="127"/>
                                        </p:tgtEl>
                                        <p:attrNameLst>
                                          <p:attrName>ppt_h</p:attrName>
                                        </p:attrNameLst>
                                      </p:cBhvr>
                                      <p:tavLst>
                                        <p:tav tm="0">
                                          <p:val>
                                            <p:fltVal val="0"/>
                                          </p:val>
                                        </p:tav>
                                        <p:tav tm="100000">
                                          <p:val>
                                            <p:strVal val="#ppt_h"/>
                                          </p:val>
                                        </p:tav>
                                      </p:tavLst>
                                    </p:anim>
                                    <p:animEffect transition="in" filter="fade">
                                      <p:cBhvr>
                                        <p:cTn id="34" dur="500"/>
                                        <p:tgtEl>
                                          <p:spTgt spid="127"/>
                                        </p:tgtEl>
                                      </p:cBhvr>
                                    </p:animEffect>
                                  </p:childTnLst>
                                </p:cTn>
                              </p:par>
                              <p:par>
                                <p:cTn id="35" presetID="53" presetClass="entr" presetSubtype="16" fill="hold" nodeType="withEffect">
                                  <p:stCondLst>
                                    <p:cond delay="0"/>
                                  </p:stCondLst>
                                  <p:childTnLst>
                                    <p:set>
                                      <p:cBhvr>
                                        <p:cTn id="36" dur="1" fill="hold">
                                          <p:stCondLst>
                                            <p:cond delay="0"/>
                                          </p:stCondLst>
                                        </p:cTn>
                                        <p:tgtEl>
                                          <p:spTgt spid="123"/>
                                        </p:tgtEl>
                                        <p:attrNameLst>
                                          <p:attrName>style.visibility</p:attrName>
                                        </p:attrNameLst>
                                      </p:cBhvr>
                                      <p:to>
                                        <p:strVal val="visible"/>
                                      </p:to>
                                    </p:set>
                                    <p:anim calcmode="lin" valueType="num">
                                      <p:cBhvr>
                                        <p:cTn id="37" dur="500" fill="hold"/>
                                        <p:tgtEl>
                                          <p:spTgt spid="123"/>
                                        </p:tgtEl>
                                        <p:attrNameLst>
                                          <p:attrName>ppt_w</p:attrName>
                                        </p:attrNameLst>
                                      </p:cBhvr>
                                      <p:tavLst>
                                        <p:tav tm="0">
                                          <p:val>
                                            <p:fltVal val="0"/>
                                          </p:val>
                                        </p:tav>
                                        <p:tav tm="100000">
                                          <p:val>
                                            <p:strVal val="#ppt_w"/>
                                          </p:val>
                                        </p:tav>
                                      </p:tavLst>
                                    </p:anim>
                                    <p:anim calcmode="lin" valueType="num">
                                      <p:cBhvr>
                                        <p:cTn id="38" dur="500" fill="hold"/>
                                        <p:tgtEl>
                                          <p:spTgt spid="123"/>
                                        </p:tgtEl>
                                        <p:attrNameLst>
                                          <p:attrName>ppt_h</p:attrName>
                                        </p:attrNameLst>
                                      </p:cBhvr>
                                      <p:tavLst>
                                        <p:tav tm="0">
                                          <p:val>
                                            <p:fltVal val="0"/>
                                          </p:val>
                                        </p:tav>
                                        <p:tav tm="100000">
                                          <p:val>
                                            <p:strVal val="#ppt_h"/>
                                          </p:val>
                                        </p:tav>
                                      </p:tavLst>
                                    </p:anim>
                                    <p:animEffect transition="in" filter="fade">
                                      <p:cBhvr>
                                        <p:cTn id="39" dur="500"/>
                                        <p:tgtEl>
                                          <p:spTgt spid="123"/>
                                        </p:tgtEl>
                                      </p:cBhvr>
                                    </p:animEffect>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148"/>
                                        </p:tgtEl>
                                        <p:attrNameLst>
                                          <p:attrName>style.visibility</p:attrName>
                                        </p:attrNameLst>
                                      </p:cBhvr>
                                      <p:to>
                                        <p:strVal val="visible"/>
                                      </p:to>
                                    </p:set>
                                    <p:animEffect transition="in" filter="fade">
                                      <p:cBhvr>
                                        <p:cTn id="43" dur="1000"/>
                                        <p:tgtEl>
                                          <p:spTgt spid="148"/>
                                        </p:tgtEl>
                                      </p:cBhvr>
                                    </p:animEffect>
                                    <p:anim calcmode="lin" valueType="num">
                                      <p:cBhvr>
                                        <p:cTn id="44" dur="1000" fill="hold"/>
                                        <p:tgtEl>
                                          <p:spTgt spid="148"/>
                                        </p:tgtEl>
                                        <p:attrNameLst>
                                          <p:attrName>ppt_x</p:attrName>
                                        </p:attrNameLst>
                                      </p:cBhvr>
                                      <p:tavLst>
                                        <p:tav tm="0">
                                          <p:val>
                                            <p:strVal val="#ppt_x"/>
                                          </p:val>
                                        </p:tav>
                                        <p:tav tm="100000">
                                          <p:val>
                                            <p:strVal val="#ppt_x"/>
                                          </p:val>
                                        </p:tav>
                                      </p:tavLst>
                                    </p:anim>
                                    <p:anim calcmode="lin" valueType="num">
                                      <p:cBhvr>
                                        <p:cTn id="45" dur="1000" fill="hold"/>
                                        <p:tgtEl>
                                          <p:spTgt spid="14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49"/>
                                        </p:tgtEl>
                                        <p:attrNameLst>
                                          <p:attrName>style.visibility</p:attrName>
                                        </p:attrNameLst>
                                      </p:cBhvr>
                                      <p:to>
                                        <p:strVal val="visible"/>
                                      </p:to>
                                    </p:set>
                                    <p:animEffect transition="in" filter="fade">
                                      <p:cBhvr>
                                        <p:cTn id="48" dur="1000"/>
                                        <p:tgtEl>
                                          <p:spTgt spid="149"/>
                                        </p:tgtEl>
                                      </p:cBhvr>
                                    </p:animEffect>
                                    <p:anim calcmode="lin" valueType="num">
                                      <p:cBhvr>
                                        <p:cTn id="49" dur="1000" fill="hold"/>
                                        <p:tgtEl>
                                          <p:spTgt spid="149"/>
                                        </p:tgtEl>
                                        <p:attrNameLst>
                                          <p:attrName>ppt_x</p:attrName>
                                        </p:attrNameLst>
                                      </p:cBhvr>
                                      <p:tavLst>
                                        <p:tav tm="0">
                                          <p:val>
                                            <p:strVal val="#ppt_x"/>
                                          </p:val>
                                        </p:tav>
                                        <p:tav tm="100000">
                                          <p:val>
                                            <p:strVal val="#ppt_x"/>
                                          </p:val>
                                        </p:tav>
                                      </p:tavLst>
                                    </p:anim>
                                    <p:anim calcmode="lin" valueType="num">
                                      <p:cBhvr>
                                        <p:cTn id="50" dur="1000" fill="hold"/>
                                        <p:tgtEl>
                                          <p:spTgt spid="149"/>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42" presetClass="entr" presetSubtype="0" fill="hold" grpId="0" nodeType="afterEffect">
                                  <p:stCondLst>
                                    <p:cond delay="0"/>
                                  </p:stCondLst>
                                  <p:childTnLst>
                                    <p:set>
                                      <p:cBhvr>
                                        <p:cTn id="53" dur="1" fill="hold">
                                          <p:stCondLst>
                                            <p:cond delay="0"/>
                                          </p:stCondLst>
                                        </p:cTn>
                                        <p:tgtEl>
                                          <p:spTgt spid="150"/>
                                        </p:tgtEl>
                                        <p:attrNameLst>
                                          <p:attrName>style.visibility</p:attrName>
                                        </p:attrNameLst>
                                      </p:cBhvr>
                                      <p:to>
                                        <p:strVal val="visible"/>
                                      </p:to>
                                    </p:set>
                                    <p:animEffect transition="in" filter="fade">
                                      <p:cBhvr>
                                        <p:cTn id="54" dur="1000"/>
                                        <p:tgtEl>
                                          <p:spTgt spid="150"/>
                                        </p:tgtEl>
                                      </p:cBhvr>
                                    </p:animEffect>
                                    <p:anim calcmode="lin" valueType="num">
                                      <p:cBhvr>
                                        <p:cTn id="55" dur="1000" fill="hold"/>
                                        <p:tgtEl>
                                          <p:spTgt spid="150"/>
                                        </p:tgtEl>
                                        <p:attrNameLst>
                                          <p:attrName>ppt_x</p:attrName>
                                        </p:attrNameLst>
                                      </p:cBhvr>
                                      <p:tavLst>
                                        <p:tav tm="0">
                                          <p:val>
                                            <p:strVal val="#ppt_x"/>
                                          </p:val>
                                        </p:tav>
                                        <p:tav tm="100000">
                                          <p:val>
                                            <p:strVal val="#ppt_x"/>
                                          </p:val>
                                        </p:tav>
                                      </p:tavLst>
                                    </p:anim>
                                    <p:anim calcmode="lin" valueType="num">
                                      <p:cBhvr>
                                        <p:cTn id="56" dur="1000" fill="hold"/>
                                        <p:tgtEl>
                                          <p:spTgt spid="1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51"/>
                                        </p:tgtEl>
                                        <p:attrNameLst>
                                          <p:attrName>style.visibility</p:attrName>
                                        </p:attrNameLst>
                                      </p:cBhvr>
                                      <p:to>
                                        <p:strVal val="visible"/>
                                      </p:to>
                                    </p:set>
                                    <p:animEffect transition="in" filter="fade">
                                      <p:cBhvr>
                                        <p:cTn id="59" dur="1000"/>
                                        <p:tgtEl>
                                          <p:spTgt spid="151"/>
                                        </p:tgtEl>
                                      </p:cBhvr>
                                    </p:animEffect>
                                    <p:anim calcmode="lin" valueType="num">
                                      <p:cBhvr>
                                        <p:cTn id="60" dur="1000" fill="hold"/>
                                        <p:tgtEl>
                                          <p:spTgt spid="151"/>
                                        </p:tgtEl>
                                        <p:attrNameLst>
                                          <p:attrName>ppt_x</p:attrName>
                                        </p:attrNameLst>
                                      </p:cBhvr>
                                      <p:tavLst>
                                        <p:tav tm="0">
                                          <p:val>
                                            <p:strVal val="#ppt_x"/>
                                          </p:val>
                                        </p:tav>
                                        <p:tav tm="100000">
                                          <p:val>
                                            <p:strVal val="#ppt_x"/>
                                          </p:val>
                                        </p:tav>
                                      </p:tavLst>
                                    </p:anim>
                                    <p:anim calcmode="lin" valueType="num">
                                      <p:cBhvr>
                                        <p:cTn id="61" dur="1000" fill="hold"/>
                                        <p:tgtEl>
                                          <p:spTgt spid="151"/>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42" presetClass="entr" presetSubtype="0" fill="hold" grpId="0" nodeType="afterEffect">
                                  <p:stCondLst>
                                    <p:cond delay="0"/>
                                  </p:stCondLst>
                                  <p:childTnLst>
                                    <p:set>
                                      <p:cBhvr>
                                        <p:cTn id="64" dur="1" fill="hold">
                                          <p:stCondLst>
                                            <p:cond delay="0"/>
                                          </p:stCondLst>
                                        </p:cTn>
                                        <p:tgtEl>
                                          <p:spTgt spid="152"/>
                                        </p:tgtEl>
                                        <p:attrNameLst>
                                          <p:attrName>style.visibility</p:attrName>
                                        </p:attrNameLst>
                                      </p:cBhvr>
                                      <p:to>
                                        <p:strVal val="visible"/>
                                      </p:to>
                                    </p:set>
                                    <p:animEffect transition="in" filter="fade">
                                      <p:cBhvr>
                                        <p:cTn id="65" dur="1000"/>
                                        <p:tgtEl>
                                          <p:spTgt spid="152"/>
                                        </p:tgtEl>
                                      </p:cBhvr>
                                    </p:animEffect>
                                    <p:anim calcmode="lin" valueType="num">
                                      <p:cBhvr>
                                        <p:cTn id="66" dur="1000" fill="hold"/>
                                        <p:tgtEl>
                                          <p:spTgt spid="152"/>
                                        </p:tgtEl>
                                        <p:attrNameLst>
                                          <p:attrName>ppt_x</p:attrName>
                                        </p:attrNameLst>
                                      </p:cBhvr>
                                      <p:tavLst>
                                        <p:tav tm="0">
                                          <p:val>
                                            <p:strVal val="#ppt_x"/>
                                          </p:val>
                                        </p:tav>
                                        <p:tav tm="100000">
                                          <p:val>
                                            <p:strVal val="#ppt_x"/>
                                          </p:val>
                                        </p:tav>
                                      </p:tavLst>
                                    </p:anim>
                                    <p:anim calcmode="lin" valueType="num">
                                      <p:cBhvr>
                                        <p:cTn id="67" dur="1000" fill="hold"/>
                                        <p:tgtEl>
                                          <p:spTgt spid="15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53"/>
                                        </p:tgtEl>
                                        <p:attrNameLst>
                                          <p:attrName>style.visibility</p:attrName>
                                        </p:attrNameLst>
                                      </p:cBhvr>
                                      <p:to>
                                        <p:strVal val="visible"/>
                                      </p:to>
                                    </p:set>
                                    <p:animEffect transition="in" filter="fade">
                                      <p:cBhvr>
                                        <p:cTn id="70" dur="1000"/>
                                        <p:tgtEl>
                                          <p:spTgt spid="153"/>
                                        </p:tgtEl>
                                      </p:cBhvr>
                                    </p:animEffect>
                                    <p:anim calcmode="lin" valueType="num">
                                      <p:cBhvr>
                                        <p:cTn id="71" dur="1000" fill="hold"/>
                                        <p:tgtEl>
                                          <p:spTgt spid="153"/>
                                        </p:tgtEl>
                                        <p:attrNameLst>
                                          <p:attrName>ppt_x</p:attrName>
                                        </p:attrNameLst>
                                      </p:cBhvr>
                                      <p:tavLst>
                                        <p:tav tm="0">
                                          <p:val>
                                            <p:strVal val="#ppt_x"/>
                                          </p:val>
                                        </p:tav>
                                        <p:tav tm="100000">
                                          <p:val>
                                            <p:strVal val="#ppt_x"/>
                                          </p:val>
                                        </p:tav>
                                      </p:tavLst>
                                    </p:anim>
                                    <p:anim calcmode="lin" valueType="num">
                                      <p:cBhvr>
                                        <p:cTn id="72" dur="1000" fill="hold"/>
                                        <p:tgtEl>
                                          <p:spTgt spid="153"/>
                                        </p:tgtEl>
                                        <p:attrNameLst>
                                          <p:attrName>ppt_y</p:attrName>
                                        </p:attrNameLst>
                                      </p:cBhvr>
                                      <p:tavLst>
                                        <p:tav tm="0">
                                          <p:val>
                                            <p:strVal val="#ppt_y+.1"/>
                                          </p:val>
                                        </p:tav>
                                        <p:tav tm="100000">
                                          <p:val>
                                            <p:strVal val="#ppt_y"/>
                                          </p:val>
                                        </p:tav>
                                      </p:tavLst>
                                    </p:anim>
                                  </p:childTnLst>
                                </p:cTn>
                              </p:par>
                            </p:childTnLst>
                          </p:cTn>
                        </p:par>
                        <p:par>
                          <p:cTn id="73" fill="hold">
                            <p:stCondLst>
                              <p:cond delay="4000"/>
                            </p:stCondLst>
                            <p:childTnLst>
                              <p:par>
                                <p:cTn id="74" presetID="42" presetClass="entr" presetSubtype="0"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fade">
                                      <p:cBhvr>
                                        <p:cTn id="76" dur="1000"/>
                                        <p:tgtEl>
                                          <p:spTgt spid="154"/>
                                        </p:tgtEl>
                                      </p:cBhvr>
                                    </p:animEffect>
                                    <p:anim calcmode="lin" valueType="num">
                                      <p:cBhvr>
                                        <p:cTn id="77" dur="1000" fill="hold"/>
                                        <p:tgtEl>
                                          <p:spTgt spid="154"/>
                                        </p:tgtEl>
                                        <p:attrNameLst>
                                          <p:attrName>ppt_x</p:attrName>
                                        </p:attrNameLst>
                                      </p:cBhvr>
                                      <p:tavLst>
                                        <p:tav tm="0">
                                          <p:val>
                                            <p:strVal val="#ppt_x"/>
                                          </p:val>
                                        </p:tav>
                                        <p:tav tm="100000">
                                          <p:val>
                                            <p:strVal val="#ppt_x"/>
                                          </p:val>
                                        </p:tav>
                                      </p:tavLst>
                                    </p:anim>
                                    <p:anim calcmode="lin" valueType="num">
                                      <p:cBhvr>
                                        <p:cTn id="78" dur="1000" fill="hold"/>
                                        <p:tgtEl>
                                          <p:spTgt spid="15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55"/>
                                        </p:tgtEl>
                                        <p:attrNameLst>
                                          <p:attrName>style.visibility</p:attrName>
                                        </p:attrNameLst>
                                      </p:cBhvr>
                                      <p:to>
                                        <p:strVal val="visible"/>
                                      </p:to>
                                    </p:set>
                                    <p:animEffect transition="in" filter="fade">
                                      <p:cBhvr>
                                        <p:cTn id="81" dur="1000"/>
                                        <p:tgtEl>
                                          <p:spTgt spid="155"/>
                                        </p:tgtEl>
                                      </p:cBhvr>
                                    </p:animEffect>
                                    <p:anim calcmode="lin" valueType="num">
                                      <p:cBhvr>
                                        <p:cTn id="82" dur="1000" fill="hold"/>
                                        <p:tgtEl>
                                          <p:spTgt spid="155"/>
                                        </p:tgtEl>
                                        <p:attrNameLst>
                                          <p:attrName>ppt_x</p:attrName>
                                        </p:attrNameLst>
                                      </p:cBhvr>
                                      <p:tavLst>
                                        <p:tav tm="0">
                                          <p:val>
                                            <p:strVal val="#ppt_x"/>
                                          </p:val>
                                        </p:tav>
                                        <p:tav tm="100000">
                                          <p:val>
                                            <p:strVal val="#ppt_x"/>
                                          </p:val>
                                        </p:tav>
                                      </p:tavLst>
                                    </p:anim>
                                    <p:anim calcmode="lin" valueType="num">
                                      <p:cBhvr>
                                        <p:cTn id="83" dur="1000" fill="hold"/>
                                        <p:tgtEl>
                                          <p:spTgt spid="155"/>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2" presetClass="entr" presetSubtype="0" fill="hold" grpId="0" nodeType="afterEffect">
                                  <p:stCondLst>
                                    <p:cond delay="0"/>
                                  </p:stCondLst>
                                  <p:childTnLst>
                                    <p:set>
                                      <p:cBhvr>
                                        <p:cTn id="86" dur="1" fill="hold">
                                          <p:stCondLst>
                                            <p:cond delay="0"/>
                                          </p:stCondLst>
                                        </p:cTn>
                                        <p:tgtEl>
                                          <p:spTgt spid="156"/>
                                        </p:tgtEl>
                                        <p:attrNameLst>
                                          <p:attrName>style.visibility</p:attrName>
                                        </p:attrNameLst>
                                      </p:cBhvr>
                                      <p:to>
                                        <p:strVal val="visible"/>
                                      </p:to>
                                    </p:set>
                                    <p:animEffect transition="in" filter="fade">
                                      <p:cBhvr>
                                        <p:cTn id="87" dur="1000"/>
                                        <p:tgtEl>
                                          <p:spTgt spid="156"/>
                                        </p:tgtEl>
                                      </p:cBhvr>
                                    </p:animEffect>
                                    <p:anim calcmode="lin" valueType="num">
                                      <p:cBhvr>
                                        <p:cTn id="88" dur="1000" fill="hold"/>
                                        <p:tgtEl>
                                          <p:spTgt spid="156"/>
                                        </p:tgtEl>
                                        <p:attrNameLst>
                                          <p:attrName>ppt_x</p:attrName>
                                        </p:attrNameLst>
                                      </p:cBhvr>
                                      <p:tavLst>
                                        <p:tav tm="0">
                                          <p:val>
                                            <p:strVal val="#ppt_x"/>
                                          </p:val>
                                        </p:tav>
                                        <p:tav tm="100000">
                                          <p:val>
                                            <p:strVal val="#ppt_x"/>
                                          </p:val>
                                        </p:tav>
                                      </p:tavLst>
                                    </p:anim>
                                    <p:anim calcmode="lin" valueType="num">
                                      <p:cBhvr>
                                        <p:cTn id="89" dur="1000" fill="hold"/>
                                        <p:tgtEl>
                                          <p:spTgt spid="15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157"/>
                                        </p:tgtEl>
                                        <p:attrNameLst>
                                          <p:attrName>style.visibility</p:attrName>
                                        </p:attrNameLst>
                                      </p:cBhvr>
                                      <p:to>
                                        <p:strVal val="visible"/>
                                      </p:to>
                                    </p:set>
                                    <p:animEffect transition="in" filter="fade">
                                      <p:cBhvr>
                                        <p:cTn id="92" dur="1000"/>
                                        <p:tgtEl>
                                          <p:spTgt spid="157"/>
                                        </p:tgtEl>
                                      </p:cBhvr>
                                    </p:animEffect>
                                    <p:anim calcmode="lin" valueType="num">
                                      <p:cBhvr>
                                        <p:cTn id="93" dur="1000" fill="hold"/>
                                        <p:tgtEl>
                                          <p:spTgt spid="157"/>
                                        </p:tgtEl>
                                        <p:attrNameLst>
                                          <p:attrName>ppt_x</p:attrName>
                                        </p:attrNameLst>
                                      </p:cBhvr>
                                      <p:tavLst>
                                        <p:tav tm="0">
                                          <p:val>
                                            <p:strVal val="#ppt_x"/>
                                          </p:val>
                                        </p:tav>
                                        <p:tav tm="100000">
                                          <p:val>
                                            <p:strVal val="#ppt_x"/>
                                          </p:val>
                                        </p:tav>
                                      </p:tavLst>
                                    </p:anim>
                                    <p:anim calcmode="lin" valueType="num">
                                      <p:cBhvr>
                                        <p:cTn id="94" dur="1000" fill="hold"/>
                                        <p:tgtEl>
                                          <p:spTgt spid="157"/>
                                        </p:tgtEl>
                                        <p:attrNameLst>
                                          <p:attrName>ppt_y</p:attrName>
                                        </p:attrNameLst>
                                      </p:cBhvr>
                                      <p:tavLst>
                                        <p:tav tm="0">
                                          <p:val>
                                            <p:strVal val="#ppt_y+.1"/>
                                          </p:val>
                                        </p:tav>
                                        <p:tav tm="100000">
                                          <p:val>
                                            <p:strVal val="#ppt_y"/>
                                          </p:val>
                                        </p:tav>
                                      </p:tavLst>
                                    </p:anim>
                                  </p:childTnLst>
                                </p:cTn>
                              </p:par>
                            </p:childTnLst>
                          </p:cTn>
                        </p:par>
                        <p:par>
                          <p:cTn id="95" fill="hold">
                            <p:stCondLst>
                              <p:cond delay="6000"/>
                            </p:stCondLst>
                            <p:childTnLst>
                              <p:par>
                                <p:cTn id="96" presetID="42" presetClass="entr" presetSubtype="0" fill="hold" grpId="0" nodeType="afterEffect">
                                  <p:stCondLst>
                                    <p:cond delay="0"/>
                                  </p:stCondLst>
                                  <p:childTnLst>
                                    <p:set>
                                      <p:cBhvr>
                                        <p:cTn id="97" dur="1" fill="hold">
                                          <p:stCondLst>
                                            <p:cond delay="0"/>
                                          </p:stCondLst>
                                        </p:cTn>
                                        <p:tgtEl>
                                          <p:spTgt spid="158"/>
                                        </p:tgtEl>
                                        <p:attrNameLst>
                                          <p:attrName>style.visibility</p:attrName>
                                        </p:attrNameLst>
                                      </p:cBhvr>
                                      <p:to>
                                        <p:strVal val="visible"/>
                                      </p:to>
                                    </p:set>
                                    <p:animEffect transition="in" filter="fade">
                                      <p:cBhvr>
                                        <p:cTn id="98" dur="1000"/>
                                        <p:tgtEl>
                                          <p:spTgt spid="158"/>
                                        </p:tgtEl>
                                      </p:cBhvr>
                                    </p:animEffect>
                                    <p:anim calcmode="lin" valueType="num">
                                      <p:cBhvr>
                                        <p:cTn id="99" dur="1000" fill="hold"/>
                                        <p:tgtEl>
                                          <p:spTgt spid="158"/>
                                        </p:tgtEl>
                                        <p:attrNameLst>
                                          <p:attrName>ppt_x</p:attrName>
                                        </p:attrNameLst>
                                      </p:cBhvr>
                                      <p:tavLst>
                                        <p:tav tm="0">
                                          <p:val>
                                            <p:strVal val="#ppt_x"/>
                                          </p:val>
                                        </p:tav>
                                        <p:tav tm="100000">
                                          <p:val>
                                            <p:strVal val="#ppt_x"/>
                                          </p:val>
                                        </p:tav>
                                      </p:tavLst>
                                    </p:anim>
                                    <p:anim calcmode="lin" valueType="num">
                                      <p:cBhvr>
                                        <p:cTn id="100" dur="1000" fill="hold"/>
                                        <p:tgtEl>
                                          <p:spTgt spid="15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159"/>
                                        </p:tgtEl>
                                        <p:attrNameLst>
                                          <p:attrName>style.visibility</p:attrName>
                                        </p:attrNameLst>
                                      </p:cBhvr>
                                      <p:to>
                                        <p:strVal val="visible"/>
                                      </p:to>
                                    </p:set>
                                    <p:animEffect transition="in" filter="fade">
                                      <p:cBhvr>
                                        <p:cTn id="103" dur="1000"/>
                                        <p:tgtEl>
                                          <p:spTgt spid="159"/>
                                        </p:tgtEl>
                                      </p:cBhvr>
                                    </p:animEffect>
                                    <p:anim calcmode="lin" valueType="num">
                                      <p:cBhvr>
                                        <p:cTn id="104" dur="1000" fill="hold"/>
                                        <p:tgtEl>
                                          <p:spTgt spid="159"/>
                                        </p:tgtEl>
                                        <p:attrNameLst>
                                          <p:attrName>ppt_x</p:attrName>
                                        </p:attrNameLst>
                                      </p:cBhvr>
                                      <p:tavLst>
                                        <p:tav tm="0">
                                          <p:val>
                                            <p:strVal val="#ppt_x"/>
                                          </p:val>
                                        </p:tav>
                                        <p:tav tm="100000">
                                          <p:val>
                                            <p:strVal val="#ppt_x"/>
                                          </p:val>
                                        </p:tav>
                                      </p:tavLst>
                                    </p:anim>
                                    <p:anim calcmode="lin" valueType="num">
                                      <p:cBhvr>
                                        <p:cTn id="105" dur="1000" fill="hold"/>
                                        <p:tgtEl>
                                          <p:spTgt spid="1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148" grpId="0"/>
      <p:bldP spid="149" grpId="0"/>
      <p:bldP spid="150" grpId="0"/>
      <p:bldP spid="151" grpId="0"/>
      <p:bldP spid="152" grpId="0"/>
      <p:bldP spid="153" grpId="0"/>
      <p:bldP spid="154" grpId="0"/>
      <p:bldP spid="155" grpId="0"/>
      <p:bldP spid="156" grpId="0"/>
      <p:bldP spid="157" grpId="0"/>
      <p:bldP spid="158" grpId="0"/>
      <p:bldP spid="1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
          <p:cNvSpPr txBox="1"/>
          <p:nvPr/>
        </p:nvSpPr>
        <p:spPr>
          <a:xfrm>
            <a:off x="2893192" y="4509470"/>
            <a:ext cx="7296785" cy="646319"/>
          </a:xfrm>
          <a:prstGeom prst="rect">
            <a:avLst/>
          </a:prstGeom>
          <a:noFill/>
          <a:ln w="12700" cmpd="thinThick">
            <a:noFill/>
          </a:ln>
        </p:spPr>
        <p:txBody>
          <a:bodyPr wrap="square" lIns="91428" tIns="45714" rIns="91428" bIns="45714">
            <a:spAutoFit/>
          </a:bodyPr>
          <a:lstStyle/>
          <a:p>
            <a:pPr lvl="0" algn="ct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在这里输入你的内容，或者通过复制粘贴你的文本。在这里输入你的内容，或者通过复制粘贴你的文本。</a:t>
            </a:r>
          </a:p>
        </p:txBody>
      </p:sp>
      <p:sp>
        <p:nvSpPr>
          <p:cNvPr id="107" name="标题 6"/>
          <p:cNvSpPr>
            <a:spLocks noGrp="1"/>
          </p:cNvSpPr>
          <p:nvPr/>
        </p:nvSpPr>
        <p:spPr>
          <a:xfrm>
            <a:off x="2814135" y="2286893"/>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defTabSz="1218851">
              <a:lnSpc>
                <a:spcPct val="100000"/>
              </a:lnSpc>
            </a:pPr>
            <a:r>
              <a:rPr lang="en-US" altLang="zh-CN" sz="9600" dirty="0" smtClean="0">
                <a:solidFill>
                  <a:schemeClr val="bg2">
                    <a:lumMod val="50000"/>
                  </a:schemeClr>
                </a:solidFill>
                <a:latin typeface="Gungsuh" panose="02030600000101010101" pitchFamily="18" charset="-127"/>
                <a:ea typeface="Gungsuh" panose="02030600000101010101" pitchFamily="18" charset="-127"/>
                <a:cs typeface="+mn-cs"/>
                <a:sym typeface="Arial" panose="020B0604020202020204" pitchFamily="34" charset="0"/>
              </a:rPr>
              <a:t>04</a:t>
            </a:r>
          </a:p>
          <a:p>
            <a:pPr>
              <a:lnSpc>
                <a:spcPct val="100000"/>
              </a:lnSpc>
            </a:pPr>
            <a:r>
              <a:rPr lang="zh-CN" altLang="en-US"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致谢</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extLst>
      <p:ext uri="{BB962C8B-B14F-4D97-AF65-F5344CB8AC3E}">
        <p14:creationId xmlns:p14="http://schemas.microsoft.com/office/powerpoint/2010/main" val="809376845"/>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29"/>
          <p:cNvSpPr>
            <a:spLocks noChangeArrowheads="1"/>
          </p:cNvSpPr>
          <p:nvPr/>
        </p:nvSpPr>
        <p:spPr bwMode="auto">
          <a:xfrm>
            <a:off x="1257496" y="227817"/>
            <a:ext cx="2558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参考文献</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对角圆角矩形 59"/>
          <p:cNvSpPr>
            <a:spLocks noChangeArrowheads="1"/>
          </p:cNvSpPr>
          <p:nvPr/>
        </p:nvSpPr>
        <p:spPr bwMode="auto">
          <a:xfrm>
            <a:off x="1891486" y="1278076"/>
            <a:ext cx="1788031" cy="799853"/>
          </a:xfrm>
          <a:custGeom>
            <a:avLst/>
            <a:gdLst>
              <a:gd name="T0" fmla="*/ 17661850 w 1343546"/>
              <a:gd name="T1" fmla="*/ 6024175 h 573340"/>
              <a:gd name="T2" fmla="*/ 8830949 w 1343546"/>
              <a:gd name="T3" fmla="*/ 12048308 h 573340"/>
              <a:gd name="T4" fmla="*/ 0 w 1343546"/>
              <a:gd name="T5" fmla="*/ 6024175 h 573340"/>
              <a:gd name="T6" fmla="*/ 8830949 w 1343546"/>
              <a:gd name="T7" fmla="*/ 0 h 573340"/>
              <a:gd name="T8" fmla="*/ 0 60000 65536"/>
              <a:gd name="T9" fmla="*/ 5898240 60000 65536"/>
              <a:gd name="T10" fmla="*/ 11796480 60000 65536"/>
              <a:gd name="T11" fmla="*/ 17694720 60000 65536"/>
              <a:gd name="T12" fmla="*/ 27988 w 1343546"/>
              <a:gd name="T13" fmla="*/ 27988 h 573340"/>
              <a:gd name="T14" fmla="*/ 1315558 w 1343546"/>
              <a:gd name="T15" fmla="*/ 545352 h 573340"/>
            </a:gdLst>
            <a:ahLst/>
            <a:cxnLst>
              <a:cxn ang="T8">
                <a:pos x="T0" y="T1"/>
              </a:cxn>
              <a:cxn ang="T9">
                <a:pos x="T2" y="T3"/>
              </a:cxn>
              <a:cxn ang="T10">
                <a:pos x="T4" y="T5"/>
              </a:cxn>
              <a:cxn ang="T11">
                <a:pos x="T6" y="T7"/>
              </a:cxn>
            </a:cxnLst>
            <a:rect l="T12" t="T13" r="T14" b="T15"/>
            <a:pathLst>
              <a:path w="1343546" h="573340">
                <a:moveTo>
                  <a:pt x="95559" y="0"/>
                </a:moveTo>
                <a:lnTo>
                  <a:pt x="1343546" y="0"/>
                </a:lnTo>
                <a:lnTo>
                  <a:pt x="1343546" y="477781"/>
                </a:lnTo>
                <a:cubicBezTo>
                  <a:pt x="1343546" y="530556"/>
                  <a:pt x="1300762" y="573339"/>
                  <a:pt x="1247987" y="573340"/>
                </a:cubicBezTo>
                <a:lnTo>
                  <a:pt x="0" y="573340"/>
                </a:lnTo>
                <a:lnTo>
                  <a:pt x="0" y="95559"/>
                </a:lnTo>
                <a:cubicBezTo>
                  <a:pt x="0" y="42783"/>
                  <a:pt x="42783" y="0"/>
                  <a:pt x="95558" y="0"/>
                </a:cubicBezTo>
                <a:close/>
              </a:path>
            </a:pathLst>
          </a:custGeom>
          <a:solidFill>
            <a:schemeClr val="accent1"/>
          </a:solidFill>
          <a:ln w="25400" algn="ctr">
            <a:noFill/>
            <a:miter lim="800000"/>
          </a:ln>
        </p:spPr>
        <p:txBody>
          <a:bodyPr lIns="133652" tIns="66827" rIns="133652" bIns="66827" anchor="ctr"/>
          <a:lstStyle/>
          <a:p>
            <a:pPr algn="ctr" defTabSz="1239489"/>
            <a:r>
              <a:rPr lang="zh-CN" altLang="en-US" sz="2267" b="1">
                <a:solidFill>
                  <a:schemeClr val="bg1"/>
                </a:solidFill>
                <a:cs typeface="+mn-ea"/>
                <a:sym typeface="+mn-lt"/>
              </a:rPr>
              <a:t>添加内容</a:t>
            </a:r>
          </a:p>
        </p:txBody>
      </p:sp>
      <p:sp>
        <p:nvSpPr>
          <p:cNvPr id="39" name="对角圆角矩形 80"/>
          <p:cNvSpPr>
            <a:spLocks noChangeArrowheads="1"/>
          </p:cNvSpPr>
          <p:nvPr/>
        </p:nvSpPr>
        <p:spPr bwMode="auto">
          <a:xfrm>
            <a:off x="3226689" y="2401680"/>
            <a:ext cx="1790147" cy="799853"/>
          </a:xfrm>
          <a:custGeom>
            <a:avLst/>
            <a:gdLst>
              <a:gd name="T0" fmla="*/ 17762482 w 1345257"/>
              <a:gd name="T1" fmla="*/ 6023982 h 573342"/>
              <a:gd name="T2" fmla="*/ 8881249 w 1345257"/>
              <a:gd name="T3" fmla="*/ 12047948 h 573342"/>
              <a:gd name="T4" fmla="*/ 0 w 1345257"/>
              <a:gd name="T5" fmla="*/ 6023982 h 573342"/>
              <a:gd name="T6" fmla="*/ 8881249 w 1345257"/>
              <a:gd name="T7" fmla="*/ 0 h 573342"/>
              <a:gd name="T8" fmla="*/ 0 60000 65536"/>
              <a:gd name="T9" fmla="*/ 5898240 60000 65536"/>
              <a:gd name="T10" fmla="*/ 11796480 60000 65536"/>
              <a:gd name="T11" fmla="*/ 17694720 60000 65536"/>
              <a:gd name="T12" fmla="*/ 27988 w 1345257"/>
              <a:gd name="T13" fmla="*/ 27988 h 573342"/>
              <a:gd name="T14" fmla="*/ 1317269 w 1345257"/>
              <a:gd name="T15" fmla="*/ 545354 h 573342"/>
            </a:gdLst>
            <a:ahLst/>
            <a:cxnLst>
              <a:cxn ang="T8">
                <a:pos x="T0" y="T1"/>
              </a:cxn>
              <a:cxn ang="T9">
                <a:pos x="T2" y="T3"/>
              </a:cxn>
              <a:cxn ang="T10">
                <a:pos x="T4" y="T5"/>
              </a:cxn>
              <a:cxn ang="T11">
                <a:pos x="T6" y="T7"/>
              </a:cxn>
            </a:cxnLst>
            <a:rect l="T12" t="T13" r="T14" b="T15"/>
            <a:pathLst>
              <a:path w="1345257" h="573342">
                <a:moveTo>
                  <a:pt x="95559" y="0"/>
                </a:moveTo>
                <a:lnTo>
                  <a:pt x="1345257" y="0"/>
                </a:lnTo>
                <a:lnTo>
                  <a:pt x="1345257" y="477783"/>
                </a:lnTo>
                <a:cubicBezTo>
                  <a:pt x="1345257" y="530558"/>
                  <a:pt x="1302473" y="573341"/>
                  <a:pt x="1249698" y="573342"/>
                </a:cubicBezTo>
                <a:lnTo>
                  <a:pt x="0" y="573342"/>
                </a:lnTo>
                <a:lnTo>
                  <a:pt x="0" y="95559"/>
                </a:lnTo>
                <a:cubicBezTo>
                  <a:pt x="0" y="42783"/>
                  <a:pt x="42783" y="0"/>
                  <a:pt x="95558" y="0"/>
                </a:cubicBezTo>
                <a:close/>
              </a:path>
            </a:pathLst>
          </a:custGeom>
          <a:solidFill>
            <a:schemeClr val="accent2"/>
          </a:solidFill>
          <a:ln w="25400" algn="ctr">
            <a:noFill/>
            <a:miter lim="800000"/>
          </a:ln>
        </p:spPr>
        <p:txBody>
          <a:bodyPr lIns="133652" tIns="66827" rIns="133652" bIns="66827" anchor="ctr"/>
          <a:lstStyle/>
          <a:p>
            <a:pPr algn="ctr" defTabSz="1239489"/>
            <a:r>
              <a:rPr lang="zh-CN" altLang="en-US" sz="2267" b="1">
                <a:solidFill>
                  <a:schemeClr val="bg1"/>
                </a:solidFill>
                <a:cs typeface="+mn-ea"/>
                <a:sym typeface="+mn-lt"/>
              </a:rPr>
              <a:t>添加内容</a:t>
            </a:r>
          </a:p>
        </p:txBody>
      </p:sp>
      <p:sp>
        <p:nvSpPr>
          <p:cNvPr id="40" name="对角圆角矩形 81"/>
          <p:cNvSpPr>
            <a:spLocks noChangeArrowheads="1"/>
          </p:cNvSpPr>
          <p:nvPr/>
        </p:nvSpPr>
        <p:spPr bwMode="auto">
          <a:xfrm>
            <a:off x="4551311" y="3529513"/>
            <a:ext cx="1794380" cy="801971"/>
          </a:xfrm>
          <a:custGeom>
            <a:avLst/>
            <a:gdLst>
              <a:gd name="T0" fmla="*/ 17934383 w 1345257"/>
              <a:gd name="T1" fmla="*/ 5857612 h 573340"/>
              <a:gd name="T2" fmla="*/ 8967207 w 1345257"/>
              <a:gd name="T3" fmla="*/ 11715202 h 573340"/>
              <a:gd name="T4" fmla="*/ 0 w 1345257"/>
              <a:gd name="T5" fmla="*/ 5857612 h 573340"/>
              <a:gd name="T6" fmla="*/ 8967207 w 1345257"/>
              <a:gd name="T7" fmla="*/ 0 h 573340"/>
              <a:gd name="T8" fmla="*/ 0 60000 65536"/>
              <a:gd name="T9" fmla="*/ 5898240 60000 65536"/>
              <a:gd name="T10" fmla="*/ 11796480 60000 65536"/>
              <a:gd name="T11" fmla="*/ 17694720 60000 65536"/>
              <a:gd name="T12" fmla="*/ 27988 w 1345257"/>
              <a:gd name="T13" fmla="*/ 27988 h 573340"/>
              <a:gd name="T14" fmla="*/ 1317269 w 1345257"/>
              <a:gd name="T15" fmla="*/ 545352 h 573340"/>
            </a:gdLst>
            <a:ahLst/>
            <a:cxnLst>
              <a:cxn ang="T8">
                <a:pos x="T0" y="T1"/>
              </a:cxn>
              <a:cxn ang="T9">
                <a:pos x="T2" y="T3"/>
              </a:cxn>
              <a:cxn ang="T10">
                <a:pos x="T4" y="T5"/>
              </a:cxn>
              <a:cxn ang="T11">
                <a:pos x="T6" y="T7"/>
              </a:cxn>
            </a:cxnLst>
            <a:rect l="T12" t="T13" r="T14" b="T15"/>
            <a:pathLst>
              <a:path w="1345257" h="573340">
                <a:moveTo>
                  <a:pt x="95559" y="0"/>
                </a:moveTo>
                <a:lnTo>
                  <a:pt x="1345257" y="0"/>
                </a:lnTo>
                <a:lnTo>
                  <a:pt x="1345257" y="477781"/>
                </a:lnTo>
                <a:cubicBezTo>
                  <a:pt x="1345257" y="530556"/>
                  <a:pt x="1302473" y="573339"/>
                  <a:pt x="1249698" y="573340"/>
                </a:cubicBezTo>
                <a:lnTo>
                  <a:pt x="0" y="573340"/>
                </a:lnTo>
                <a:lnTo>
                  <a:pt x="0" y="95559"/>
                </a:lnTo>
                <a:cubicBezTo>
                  <a:pt x="0" y="42783"/>
                  <a:pt x="42783" y="0"/>
                  <a:pt x="95558" y="0"/>
                </a:cubicBezTo>
                <a:close/>
              </a:path>
            </a:pathLst>
          </a:custGeom>
          <a:solidFill>
            <a:schemeClr val="accent3"/>
          </a:solidFill>
          <a:ln w="25400" algn="ctr">
            <a:noFill/>
            <a:miter lim="800000"/>
          </a:ln>
        </p:spPr>
        <p:txBody>
          <a:bodyPr lIns="133652" tIns="66827" rIns="133652" bIns="66827" anchor="ctr"/>
          <a:lstStyle/>
          <a:p>
            <a:pPr algn="ctr" defTabSz="1239489">
              <a:defRPr/>
            </a:pPr>
            <a:r>
              <a:rPr lang="zh-CN" altLang="en-US" sz="2267" b="1">
                <a:solidFill>
                  <a:schemeClr val="bg1"/>
                </a:solidFill>
                <a:cs typeface="+mn-ea"/>
                <a:sym typeface="+mn-lt"/>
              </a:rPr>
              <a:t>添加内容</a:t>
            </a:r>
          </a:p>
        </p:txBody>
      </p:sp>
      <p:sp>
        <p:nvSpPr>
          <p:cNvPr id="41" name="对角圆角矩形 82"/>
          <p:cNvSpPr>
            <a:spLocks noChangeArrowheads="1"/>
          </p:cNvSpPr>
          <p:nvPr/>
        </p:nvSpPr>
        <p:spPr bwMode="auto">
          <a:xfrm>
            <a:off x="5886517" y="4657351"/>
            <a:ext cx="1792263" cy="799853"/>
          </a:xfrm>
          <a:custGeom>
            <a:avLst/>
            <a:gdLst>
              <a:gd name="T0" fmla="*/ 17831364 w 1343546"/>
              <a:gd name="T1" fmla="*/ 5753844 h 573342"/>
              <a:gd name="T2" fmla="*/ 8915682 w 1343546"/>
              <a:gd name="T3" fmla="*/ 11507677 h 573342"/>
              <a:gd name="T4" fmla="*/ 0 w 1343546"/>
              <a:gd name="T5" fmla="*/ 5753844 h 573342"/>
              <a:gd name="T6" fmla="*/ 8915682 w 1343546"/>
              <a:gd name="T7" fmla="*/ 0 h 573342"/>
              <a:gd name="T8" fmla="*/ 0 60000 65536"/>
              <a:gd name="T9" fmla="*/ 5898240 60000 65536"/>
              <a:gd name="T10" fmla="*/ 11796480 60000 65536"/>
              <a:gd name="T11" fmla="*/ 17694720 60000 65536"/>
              <a:gd name="T12" fmla="*/ 27988 w 1343546"/>
              <a:gd name="T13" fmla="*/ 27988 h 573342"/>
              <a:gd name="T14" fmla="*/ 1315558 w 1343546"/>
              <a:gd name="T15" fmla="*/ 545354 h 573342"/>
            </a:gdLst>
            <a:ahLst/>
            <a:cxnLst>
              <a:cxn ang="T8">
                <a:pos x="T0" y="T1"/>
              </a:cxn>
              <a:cxn ang="T9">
                <a:pos x="T2" y="T3"/>
              </a:cxn>
              <a:cxn ang="T10">
                <a:pos x="T4" y="T5"/>
              </a:cxn>
              <a:cxn ang="T11">
                <a:pos x="T6" y="T7"/>
              </a:cxn>
            </a:cxnLst>
            <a:rect l="T12" t="T13" r="T14" b="T15"/>
            <a:pathLst>
              <a:path w="1343546" h="573342">
                <a:moveTo>
                  <a:pt x="95559" y="0"/>
                </a:moveTo>
                <a:lnTo>
                  <a:pt x="1343546" y="0"/>
                </a:lnTo>
                <a:lnTo>
                  <a:pt x="1343546" y="477783"/>
                </a:lnTo>
                <a:cubicBezTo>
                  <a:pt x="1343546" y="530558"/>
                  <a:pt x="1300762" y="573341"/>
                  <a:pt x="1247987" y="573342"/>
                </a:cubicBezTo>
                <a:lnTo>
                  <a:pt x="0" y="573342"/>
                </a:lnTo>
                <a:lnTo>
                  <a:pt x="0" y="95559"/>
                </a:lnTo>
                <a:cubicBezTo>
                  <a:pt x="0" y="42783"/>
                  <a:pt x="42783" y="0"/>
                  <a:pt x="95558" y="0"/>
                </a:cubicBezTo>
                <a:close/>
              </a:path>
            </a:pathLst>
          </a:custGeom>
          <a:solidFill>
            <a:schemeClr val="accent5"/>
          </a:solidFill>
          <a:ln w="25400" algn="ctr">
            <a:noFill/>
            <a:miter lim="800000"/>
          </a:ln>
        </p:spPr>
        <p:txBody>
          <a:bodyPr lIns="133652" tIns="66827" rIns="133652" bIns="66827" anchor="ctr"/>
          <a:lstStyle/>
          <a:p>
            <a:pPr algn="ctr" defTabSz="1239489">
              <a:defRPr/>
            </a:pPr>
            <a:r>
              <a:rPr lang="zh-CN" altLang="en-US" sz="2267" b="1">
                <a:solidFill>
                  <a:schemeClr val="bg1"/>
                </a:solidFill>
                <a:cs typeface="+mn-ea"/>
                <a:sym typeface="+mn-lt"/>
              </a:rPr>
              <a:t>添加内容</a:t>
            </a:r>
          </a:p>
        </p:txBody>
      </p:sp>
      <p:cxnSp>
        <p:nvCxnSpPr>
          <p:cNvPr id="42" name="直接箭头连接符 83"/>
          <p:cNvCxnSpPr>
            <a:cxnSpLocks noChangeShapeType="1"/>
          </p:cNvCxnSpPr>
          <p:nvPr/>
        </p:nvCxnSpPr>
        <p:spPr bwMode="auto">
          <a:xfrm>
            <a:off x="3891116" y="1606055"/>
            <a:ext cx="1726667" cy="0"/>
          </a:xfrm>
          <a:prstGeom prst="straightConnector1">
            <a:avLst/>
          </a:prstGeom>
          <a:noFill/>
          <a:ln w="25400" cap="rnd" algn="ctr">
            <a:solidFill>
              <a:schemeClr val="bg1">
                <a:lumMod val="65000"/>
              </a:schemeClr>
            </a:solidFill>
            <a:prstDash val="sysDash"/>
            <a:round/>
            <a:tailEnd type="stealth" w="med" len="med"/>
          </a:ln>
        </p:spPr>
      </p:cxnSp>
      <p:grpSp>
        <p:nvGrpSpPr>
          <p:cNvPr id="43" name="组合 84"/>
          <p:cNvGrpSpPr/>
          <p:nvPr/>
        </p:nvGrpSpPr>
        <p:grpSpPr bwMode="auto">
          <a:xfrm>
            <a:off x="5704541" y="1197663"/>
            <a:ext cx="3777084" cy="865451"/>
            <a:chOff x="3024807" y="1419622"/>
            <a:chExt cx="2627313" cy="574675"/>
          </a:xfrm>
        </p:grpSpPr>
        <p:sp>
          <p:nvSpPr>
            <p:cNvPr id="44" name="文本框 8"/>
            <p:cNvSpPr txBox="1">
              <a:spLocks noChangeArrowheads="1"/>
            </p:cNvSpPr>
            <p:nvPr/>
          </p:nvSpPr>
          <p:spPr bwMode="auto">
            <a:xfrm>
              <a:off x="3024807" y="1419622"/>
              <a:ext cx="1128935" cy="320356"/>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45" name="文本框 9"/>
            <p:cNvSpPr txBox="1">
              <a:spLocks noChangeArrowheads="1"/>
            </p:cNvSpPr>
            <p:nvPr/>
          </p:nvSpPr>
          <p:spPr bwMode="auto">
            <a:xfrm>
              <a:off x="3024807" y="1704852"/>
              <a:ext cx="2627313" cy="289445"/>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46" name="直接箭头连接符 87"/>
          <p:cNvCxnSpPr>
            <a:cxnSpLocks noChangeShapeType="1"/>
          </p:cNvCxnSpPr>
          <p:nvPr/>
        </p:nvCxnSpPr>
        <p:spPr bwMode="auto">
          <a:xfrm>
            <a:off x="5137449" y="2852387"/>
            <a:ext cx="1438889" cy="0"/>
          </a:xfrm>
          <a:prstGeom prst="straightConnector1">
            <a:avLst/>
          </a:prstGeom>
          <a:noFill/>
          <a:ln w="25400" cap="rnd" algn="ctr">
            <a:solidFill>
              <a:schemeClr val="bg1">
                <a:lumMod val="65000"/>
              </a:schemeClr>
            </a:solidFill>
            <a:prstDash val="sysDash"/>
            <a:round/>
            <a:tailEnd type="stealth" w="med" len="med"/>
          </a:ln>
        </p:spPr>
      </p:cxnSp>
      <p:grpSp>
        <p:nvGrpSpPr>
          <p:cNvPr id="47" name="组合 88"/>
          <p:cNvGrpSpPr/>
          <p:nvPr/>
        </p:nvGrpSpPr>
        <p:grpSpPr bwMode="auto">
          <a:xfrm>
            <a:off x="6673672" y="2276832"/>
            <a:ext cx="3774968" cy="861219"/>
            <a:chOff x="3888903" y="2139702"/>
            <a:chExt cx="2627313" cy="573088"/>
          </a:xfrm>
        </p:grpSpPr>
        <p:sp>
          <p:nvSpPr>
            <p:cNvPr id="48" name="文本框 11"/>
            <p:cNvSpPr txBox="1">
              <a:spLocks noChangeArrowheads="1"/>
            </p:cNvSpPr>
            <p:nvPr/>
          </p:nvSpPr>
          <p:spPr bwMode="auto">
            <a:xfrm>
              <a:off x="3888903" y="2139702"/>
              <a:ext cx="1129567" cy="319634"/>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49" name="文本框 12"/>
            <p:cNvSpPr txBox="1">
              <a:spLocks noChangeArrowheads="1"/>
            </p:cNvSpPr>
            <p:nvPr/>
          </p:nvSpPr>
          <p:spPr bwMode="auto">
            <a:xfrm>
              <a:off x="3888903" y="2425542"/>
              <a:ext cx="2627313" cy="287248"/>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50" name="直接箭头连接符 91"/>
          <p:cNvCxnSpPr>
            <a:cxnSpLocks noChangeShapeType="1"/>
          </p:cNvCxnSpPr>
          <p:nvPr/>
        </p:nvCxnSpPr>
        <p:spPr bwMode="auto">
          <a:xfrm>
            <a:off x="6578453" y="4007729"/>
            <a:ext cx="1151111" cy="0"/>
          </a:xfrm>
          <a:prstGeom prst="straightConnector1">
            <a:avLst/>
          </a:prstGeom>
          <a:noFill/>
          <a:ln w="25400" cap="rnd" algn="ctr">
            <a:solidFill>
              <a:schemeClr val="bg1">
                <a:lumMod val="65000"/>
              </a:schemeClr>
            </a:solidFill>
            <a:prstDash val="sysDash"/>
            <a:round/>
            <a:tailEnd type="stealth" w="med" len="med"/>
          </a:ln>
        </p:spPr>
      </p:cxnSp>
      <p:grpSp>
        <p:nvGrpSpPr>
          <p:cNvPr id="51" name="组合 92"/>
          <p:cNvGrpSpPr/>
          <p:nvPr/>
        </p:nvGrpSpPr>
        <p:grpSpPr bwMode="auto">
          <a:xfrm>
            <a:off x="7793043" y="3502003"/>
            <a:ext cx="3774968" cy="863335"/>
            <a:chOff x="4738688" y="2934767"/>
            <a:chExt cx="2627312" cy="573087"/>
          </a:xfrm>
        </p:grpSpPr>
        <p:sp>
          <p:nvSpPr>
            <p:cNvPr id="52" name="文本框 14"/>
            <p:cNvSpPr txBox="1">
              <a:spLocks noChangeArrowheads="1"/>
            </p:cNvSpPr>
            <p:nvPr/>
          </p:nvSpPr>
          <p:spPr bwMode="auto">
            <a:xfrm>
              <a:off x="4738688" y="2934767"/>
              <a:ext cx="1129568" cy="320255"/>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53" name="文本框 15"/>
            <p:cNvSpPr txBox="1">
              <a:spLocks noChangeArrowheads="1"/>
            </p:cNvSpPr>
            <p:nvPr/>
          </p:nvSpPr>
          <p:spPr bwMode="auto">
            <a:xfrm>
              <a:off x="4738688" y="3219905"/>
              <a:ext cx="2627312" cy="287949"/>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54" name="直接箭头连接符 95"/>
          <p:cNvCxnSpPr>
            <a:cxnSpLocks noChangeShapeType="1"/>
          </p:cNvCxnSpPr>
          <p:nvPr/>
        </p:nvCxnSpPr>
        <p:spPr bwMode="auto">
          <a:xfrm>
            <a:off x="7896728" y="5158841"/>
            <a:ext cx="311053" cy="0"/>
          </a:xfrm>
          <a:prstGeom prst="straightConnector1">
            <a:avLst/>
          </a:prstGeom>
          <a:noFill/>
          <a:ln w="25400" cap="rnd" algn="ctr">
            <a:solidFill>
              <a:schemeClr val="bg1">
                <a:lumMod val="65000"/>
              </a:schemeClr>
            </a:solidFill>
            <a:prstDash val="sysDash"/>
            <a:round/>
            <a:tailEnd type="stealth" w="med" len="med"/>
          </a:ln>
        </p:spPr>
      </p:cxnSp>
      <p:grpSp>
        <p:nvGrpSpPr>
          <p:cNvPr id="55" name="组合 96"/>
          <p:cNvGrpSpPr/>
          <p:nvPr/>
        </p:nvGrpSpPr>
        <p:grpSpPr bwMode="auto">
          <a:xfrm>
            <a:off x="8298771" y="4663693"/>
            <a:ext cx="3774968" cy="865451"/>
            <a:chOff x="5651500" y="3654846"/>
            <a:chExt cx="2627313" cy="573088"/>
          </a:xfrm>
        </p:grpSpPr>
        <p:sp>
          <p:nvSpPr>
            <p:cNvPr id="56" name="文本框 17"/>
            <p:cNvSpPr txBox="1">
              <a:spLocks noChangeArrowheads="1"/>
            </p:cNvSpPr>
            <p:nvPr/>
          </p:nvSpPr>
          <p:spPr bwMode="auto">
            <a:xfrm>
              <a:off x="5651500" y="3654846"/>
              <a:ext cx="1129567" cy="320873"/>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57" name="文本框 18"/>
            <p:cNvSpPr txBox="1">
              <a:spLocks noChangeArrowheads="1"/>
            </p:cNvSpPr>
            <p:nvPr/>
          </p:nvSpPr>
          <p:spPr bwMode="auto">
            <a:xfrm>
              <a:off x="5651500" y="3940689"/>
              <a:ext cx="2627313" cy="287245"/>
            </a:xfrm>
            <a:prstGeom prst="rect">
              <a:avLst/>
            </a:prstGeom>
            <a:noFill/>
            <a:ln w="9525">
              <a:noFill/>
              <a:miter lim="800000"/>
            </a:ln>
          </p:spPr>
          <p:txBody>
            <a:bodyPr lIns="123971" tIns="61985" rIns="123971" bIns="61985" anchor="ctr"/>
            <a:lstStyle/>
            <a:p>
              <a:pPr defTabSz="1239489">
                <a:defRPr/>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a:p>
              <a:pPr defTabSz="1239489">
                <a:defRPr/>
              </a:pPr>
              <a:endParaRPr lang="en-US" altLang="zh-CN" sz="1333" dirty="0">
                <a:solidFill>
                  <a:schemeClr val="tx1">
                    <a:lumMod val="65000"/>
                    <a:lumOff val="35000"/>
                  </a:schemeClr>
                </a:solidFill>
                <a:cs typeface="+mn-ea"/>
                <a:sym typeface="+mn-lt"/>
              </a:endParaRPr>
            </a:p>
          </p:txBody>
        </p:sp>
      </p:grpSp>
      <p:sp>
        <p:nvSpPr>
          <p:cNvPr id="58" name="直角上箭头 99"/>
          <p:cNvSpPr/>
          <p:nvPr/>
        </p:nvSpPr>
        <p:spPr bwMode="auto">
          <a:xfrm rot="5400000">
            <a:off x="2335848" y="2259904"/>
            <a:ext cx="808317" cy="757533"/>
          </a:xfrm>
          <a:custGeom>
            <a:avLst/>
            <a:gdLst>
              <a:gd name="T0" fmla="*/ 8782714 w 580186"/>
              <a:gd name="T1" fmla="*/ 0 h 569938"/>
              <a:gd name="T2" fmla="*/ 5923679 w 580186"/>
              <a:gd name="T3" fmla="*/ 1873245 h 569938"/>
              <a:gd name="T4" fmla="*/ 0 w 580186"/>
              <a:gd name="T5" fmla="*/ 6556338 h 569938"/>
              <a:gd name="T6" fmla="*/ 5106110 w 580186"/>
              <a:gd name="T7" fmla="*/ 7492947 h 569938"/>
              <a:gd name="T8" fmla="*/ 10212203 w 580186"/>
              <a:gd name="T9" fmla="*/ 4683093 h 569938"/>
              <a:gd name="T10" fmla="*/ 11641704 w 580186"/>
              <a:gd name="T11" fmla="*/ 1873245 h 569938"/>
              <a:gd name="T12" fmla="*/ 17694720 60000 65536"/>
              <a:gd name="T13" fmla="*/ 11796480 60000 65536"/>
              <a:gd name="T14" fmla="*/ 11796480 60000 65536"/>
              <a:gd name="T15" fmla="*/ 5898240 60000 65536"/>
              <a:gd name="T16" fmla="*/ 0 60000 65536"/>
              <a:gd name="T17" fmla="*/ 0 60000 65536"/>
              <a:gd name="T18" fmla="*/ 0 w 580186"/>
              <a:gd name="T19" fmla="*/ 427454 h 569938"/>
              <a:gd name="T20" fmla="*/ 508944 w 580186"/>
              <a:gd name="T21" fmla="*/ 569938 h 569938"/>
            </a:gdLst>
            <a:ahLst/>
            <a:cxnLst>
              <a:cxn ang="T12">
                <a:pos x="T0" y="T1"/>
              </a:cxn>
              <a:cxn ang="T13">
                <a:pos x="T2" y="T3"/>
              </a:cxn>
              <a:cxn ang="T14">
                <a:pos x="T4" y="T5"/>
              </a:cxn>
              <a:cxn ang="T15">
                <a:pos x="T6" y="T7"/>
              </a:cxn>
              <a:cxn ang="T16">
                <a:pos x="T8" y="T9"/>
              </a:cxn>
              <a:cxn ang="T17">
                <a:pos x="T10" y="T11"/>
              </a:cxn>
            </a:cxnLst>
            <a:rect l="T18" t="T19" r="T20" b="T21"/>
            <a:pathLst>
              <a:path w="580186" h="569938">
                <a:moveTo>
                  <a:pt x="0" y="427454"/>
                </a:moveTo>
                <a:lnTo>
                  <a:pt x="366459" y="427454"/>
                </a:lnTo>
                <a:lnTo>
                  <a:pt x="366459" y="142485"/>
                </a:lnTo>
                <a:lnTo>
                  <a:pt x="295217" y="142485"/>
                </a:lnTo>
                <a:lnTo>
                  <a:pt x="437702" y="0"/>
                </a:lnTo>
                <a:lnTo>
                  <a:pt x="580186" y="142485"/>
                </a:lnTo>
                <a:lnTo>
                  <a:pt x="508944" y="142485"/>
                </a:lnTo>
                <a:lnTo>
                  <a:pt x="508944" y="569938"/>
                </a:lnTo>
                <a:lnTo>
                  <a:pt x="0" y="569938"/>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59" name="直角上箭头 100"/>
          <p:cNvSpPr/>
          <p:nvPr/>
        </p:nvSpPr>
        <p:spPr bwMode="auto">
          <a:xfrm rot="5400000">
            <a:off x="3674224" y="3369755"/>
            <a:ext cx="816781" cy="759648"/>
          </a:xfrm>
          <a:custGeom>
            <a:avLst/>
            <a:gdLst>
              <a:gd name="T0" fmla="*/ 9060597 w 581897"/>
              <a:gd name="T1" fmla="*/ 0 h 568226"/>
              <a:gd name="T2" fmla="*/ 6134276 w 581897"/>
              <a:gd name="T3" fmla="*/ 1918878 h 568226"/>
              <a:gd name="T4" fmla="*/ 0 w 581897"/>
              <a:gd name="T5" fmla="*/ 6716044 h 568226"/>
              <a:gd name="T6" fmla="*/ 5261884 w 581897"/>
              <a:gd name="T7" fmla="*/ 7675474 h 568226"/>
              <a:gd name="T8" fmla="*/ 10523758 w 581897"/>
              <a:gd name="T9" fmla="*/ 4797167 h 568226"/>
              <a:gd name="T10" fmla="*/ 11986932 w 581897"/>
              <a:gd name="T11" fmla="*/ 1918878 h 568226"/>
              <a:gd name="T12" fmla="*/ 17694720 60000 65536"/>
              <a:gd name="T13" fmla="*/ 11796480 60000 65536"/>
              <a:gd name="T14" fmla="*/ 11796480 60000 65536"/>
              <a:gd name="T15" fmla="*/ 5898240 60000 65536"/>
              <a:gd name="T16" fmla="*/ 0 60000 65536"/>
              <a:gd name="T17" fmla="*/ 0 60000 65536"/>
              <a:gd name="T18" fmla="*/ 0 w 581897"/>
              <a:gd name="T19" fmla="*/ 426170 h 568226"/>
              <a:gd name="T20" fmla="*/ 510869 w 581897"/>
              <a:gd name="T21" fmla="*/ 568226 h 568226"/>
            </a:gdLst>
            <a:ahLst/>
            <a:cxnLst>
              <a:cxn ang="T12">
                <a:pos x="T0" y="T1"/>
              </a:cxn>
              <a:cxn ang="T13">
                <a:pos x="T2" y="T3"/>
              </a:cxn>
              <a:cxn ang="T14">
                <a:pos x="T4" y="T5"/>
              </a:cxn>
              <a:cxn ang="T15">
                <a:pos x="T6" y="T7"/>
              </a:cxn>
              <a:cxn ang="T16">
                <a:pos x="T8" y="T9"/>
              </a:cxn>
              <a:cxn ang="T17">
                <a:pos x="T10" y="T11"/>
              </a:cxn>
            </a:cxnLst>
            <a:rect l="T18" t="T19" r="T20" b="T21"/>
            <a:pathLst>
              <a:path w="581897" h="568226">
                <a:moveTo>
                  <a:pt x="0" y="426170"/>
                </a:moveTo>
                <a:lnTo>
                  <a:pt x="368812" y="426170"/>
                </a:lnTo>
                <a:lnTo>
                  <a:pt x="368812" y="142057"/>
                </a:lnTo>
                <a:lnTo>
                  <a:pt x="297784" y="142057"/>
                </a:lnTo>
                <a:lnTo>
                  <a:pt x="439841" y="0"/>
                </a:lnTo>
                <a:lnTo>
                  <a:pt x="581897" y="142057"/>
                </a:lnTo>
                <a:lnTo>
                  <a:pt x="510869" y="142057"/>
                </a:lnTo>
                <a:lnTo>
                  <a:pt x="510869" y="568226"/>
                </a:lnTo>
                <a:lnTo>
                  <a:pt x="0" y="568226"/>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60" name="直角上箭头 101"/>
          <p:cNvSpPr/>
          <p:nvPr/>
        </p:nvSpPr>
        <p:spPr bwMode="auto">
          <a:xfrm rot="5400000">
            <a:off x="5028474" y="4480660"/>
            <a:ext cx="814665" cy="761765"/>
          </a:xfrm>
          <a:custGeom>
            <a:avLst/>
            <a:gdLst>
              <a:gd name="T0" fmla="*/ 8894270 w 581897"/>
              <a:gd name="T1" fmla="*/ 0 h 569937"/>
              <a:gd name="T2" fmla="*/ 6010231 w 581897"/>
              <a:gd name="T3" fmla="*/ 1908837 h 569937"/>
              <a:gd name="T4" fmla="*/ 0 w 581897"/>
              <a:gd name="T5" fmla="*/ 6680948 h 569937"/>
              <a:gd name="T6" fmla="*/ 5168132 w 581897"/>
              <a:gd name="T7" fmla="*/ 7635374 h 569937"/>
              <a:gd name="T8" fmla="*/ 10336286 w 581897"/>
              <a:gd name="T9" fmla="*/ 4772097 h 569937"/>
              <a:gd name="T10" fmla="*/ 11778311 w 581897"/>
              <a:gd name="T11" fmla="*/ 1908837 h 569937"/>
              <a:gd name="T12" fmla="*/ 17694720 60000 65536"/>
              <a:gd name="T13" fmla="*/ 11796480 60000 65536"/>
              <a:gd name="T14" fmla="*/ 11796480 60000 65536"/>
              <a:gd name="T15" fmla="*/ 5898240 60000 65536"/>
              <a:gd name="T16" fmla="*/ 0 60000 65536"/>
              <a:gd name="T17" fmla="*/ 0 60000 65536"/>
              <a:gd name="T18" fmla="*/ 0 w 581897"/>
              <a:gd name="T19" fmla="*/ 427453 h 569937"/>
              <a:gd name="T20" fmla="*/ 510655 w 581897"/>
              <a:gd name="T21" fmla="*/ 569937 h 569937"/>
            </a:gdLst>
            <a:ahLst/>
            <a:cxnLst>
              <a:cxn ang="T12">
                <a:pos x="T0" y="T1"/>
              </a:cxn>
              <a:cxn ang="T13">
                <a:pos x="T2" y="T3"/>
              </a:cxn>
              <a:cxn ang="T14">
                <a:pos x="T4" y="T5"/>
              </a:cxn>
              <a:cxn ang="T15">
                <a:pos x="T6" y="T7"/>
              </a:cxn>
              <a:cxn ang="T16">
                <a:pos x="T8" y="T9"/>
              </a:cxn>
              <a:cxn ang="T17">
                <a:pos x="T10" y="T11"/>
              </a:cxn>
            </a:cxnLst>
            <a:rect l="T18" t="T19" r="T20" b="T21"/>
            <a:pathLst>
              <a:path w="581897" h="569937">
                <a:moveTo>
                  <a:pt x="0" y="427453"/>
                </a:moveTo>
                <a:lnTo>
                  <a:pt x="368171" y="427453"/>
                </a:lnTo>
                <a:lnTo>
                  <a:pt x="368171" y="142484"/>
                </a:lnTo>
                <a:lnTo>
                  <a:pt x="296929" y="142484"/>
                </a:lnTo>
                <a:lnTo>
                  <a:pt x="439413" y="0"/>
                </a:lnTo>
                <a:lnTo>
                  <a:pt x="581897" y="142484"/>
                </a:lnTo>
                <a:lnTo>
                  <a:pt x="510655" y="142484"/>
                </a:lnTo>
                <a:lnTo>
                  <a:pt x="510655" y="569937"/>
                </a:lnTo>
                <a:lnTo>
                  <a:pt x="0" y="569937"/>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61" name="Rectangle 51"/>
          <p:cNvSpPr>
            <a:spLocks noChangeArrowheads="1"/>
          </p:cNvSpPr>
          <p:nvPr/>
        </p:nvSpPr>
        <p:spPr bwMode="auto">
          <a:xfrm>
            <a:off x="871566" y="4105069"/>
            <a:ext cx="2807951" cy="1323169"/>
          </a:xfrm>
          <a:prstGeom prst="rect">
            <a:avLst/>
          </a:prstGeom>
          <a:noFill/>
          <a:ln w="9525">
            <a:noFill/>
            <a:miter lim="800000"/>
          </a:ln>
        </p:spPr>
        <p:txBody>
          <a:bodyPr lIns="91424" tIns="45713" rIns="91424" bIns="45713">
            <a:spAutoFit/>
          </a:bodyPr>
          <a:lstStyle/>
          <a:p>
            <a:pPr defTabSz="913530">
              <a:lnSpc>
                <a:spcPct val="150000"/>
              </a:lnSpc>
              <a:defRPr/>
            </a:pPr>
            <a:r>
              <a:rPr lang="zh-CN" altLang="en-US" sz="1333" dirty="0">
                <a:solidFill>
                  <a:schemeClr val="tx1">
                    <a:lumMod val="65000"/>
                    <a:lumOff val="35000"/>
                  </a:schemeClr>
                </a:solidFill>
                <a:cs typeface="+mn-ea"/>
                <a:sym typeface="+mn-lt"/>
              </a:rPr>
              <a:t>标题数字等都可以通过点击和重新输入进行更改，顶部“开始”面板中可以对字体、字号、颜色、行距等进行修改。</a:t>
            </a:r>
          </a:p>
        </p:txBody>
      </p:sp>
      <p:sp>
        <p:nvSpPr>
          <p:cNvPr id="62" name="Rectangle 52"/>
          <p:cNvSpPr>
            <a:spLocks noChangeArrowheads="1"/>
          </p:cNvSpPr>
          <p:nvPr/>
        </p:nvSpPr>
        <p:spPr bwMode="auto">
          <a:xfrm>
            <a:off x="871563" y="3698797"/>
            <a:ext cx="1627336" cy="379642"/>
          </a:xfrm>
          <a:prstGeom prst="rect">
            <a:avLst/>
          </a:prstGeom>
          <a:noFill/>
          <a:ln w="9525">
            <a:noFill/>
            <a:miter lim="800000"/>
          </a:ln>
        </p:spPr>
        <p:txBody>
          <a:bodyPr wrap="none" lIns="91424" tIns="45713" rIns="91424" bIns="45713">
            <a:spAutoFit/>
          </a:bodyPr>
          <a:lstStyle/>
          <a:p>
            <a:pPr defTabSz="913530">
              <a:defRPr/>
            </a:pPr>
            <a:r>
              <a:rPr lang="zh-CN" altLang="en-US" sz="1867" b="1" dirty="0">
                <a:solidFill>
                  <a:schemeClr val="tx1">
                    <a:lumMod val="65000"/>
                    <a:lumOff val="35000"/>
                  </a:schemeClr>
                </a:solidFill>
                <a:cs typeface="+mn-ea"/>
                <a:sym typeface="+mn-lt"/>
              </a:rPr>
              <a:t>点击输入标题</a:t>
            </a:r>
          </a:p>
        </p:txBody>
      </p:sp>
    </p:spTree>
    <p:extLst>
      <p:ext uri="{BB962C8B-B14F-4D97-AF65-F5344CB8AC3E}">
        <p14:creationId xmlns:p14="http://schemas.microsoft.com/office/powerpoint/2010/main" val="3122631255"/>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500"/>
                                        <p:tgtEl>
                                          <p:spTgt spid="58"/>
                                        </p:tgtEl>
                                        <p:attrNameLst>
                                          <p:attrName>ppt_y</p:attrName>
                                        </p:attrNameLst>
                                      </p:cBhvr>
                                      <p:tavLst>
                                        <p:tav tm="0">
                                          <p:val>
                                            <p:strVal val="#ppt_y-#ppt_h*1.125000"/>
                                          </p:val>
                                        </p:tav>
                                        <p:tav tm="100000">
                                          <p:val>
                                            <p:strVal val="#ppt_y"/>
                                          </p:val>
                                        </p:tav>
                                      </p:tavLst>
                                    </p:anim>
                                    <p:animEffect transition="in" filter="wipe(down)">
                                      <p:cBhvr>
                                        <p:cTn id="21" dur="500"/>
                                        <p:tgtEl>
                                          <p:spTgt spid="5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500"/>
                                        <p:tgtEl>
                                          <p:spTgt spid="47"/>
                                        </p:tgtEl>
                                      </p:cBhvr>
                                    </p:animEffect>
                                  </p:childTnLst>
                                </p:cTn>
                              </p:par>
                            </p:childTnLst>
                          </p:cTn>
                        </p:par>
                        <p:par>
                          <p:cTn id="34" fill="hold">
                            <p:stCondLst>
                              <p:cond delay="3500"/>
                            </p:stCondLst>
                            <p:childTnLst>
                              <p:par>
                                <p:cTn id="35" presetID="12" presetClass="entr" presetSubtype="1"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ppt_y</p:attrName>
                                        </p:attrNameLst>
                                      </p:cBhvr>
                                      <p:tavLst>
                                        <p:tav tm="0">
                                          <p:val>
                                            <p:strVal val="#ppt_y-#ppt_h*1.125000"/>
                                          </p:val>
                                        </p:tav>
                                        <p:tav tm="100000">
                                          <p:val>
                                            <p:strVal val="#ppt_y"/>
                                          </p:val>
                                        </p:tav>
                                      </p:tavLst>
                                    </p:anim>
                                    <p:animEffect transition="in" filter="wipe(down)">
                                      <p:cBhvr>
                                        <p:cTn id="38" dur="500"/>
                                        <p:tgtEl>
                                          <p:spTgt spid="59"/>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500"/>
                                        <p:tgtEl>
                                          <p:spTgt spid="40"/>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left)">
                                      <p:cBhvr>
                                        <p:cTn id="46" dur="500"/>
                                        <p:tgtEl>
                                          <p:spTgt spid="50"/>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left)">
                                      <p:cBhvr>
                                        <p:cTn id="50" dur="500"/>
                                        <p:tgtEl>
                                          <p:spTgt spid="51"/>
                                        </p:tgtEl>
                                      </p:cBhvr>
                                    </p:animEffect>
                                  </p:childTnLst>
                                </p:cTn>
                              </p:par>
                            </p:childTnLst>
                          </p:cTn>
                        </p:par>
                        <p:par>
                          <p:cTn id="51" fill="hold">
                            <p:stCondLst>
                              <p:cond delay="5500"/>
                            </p:stCondLst>
                            <p:childTnLst>
                              <p:par>
                                <p:cTn id="52" presetID="12" presetClass="entr" presetSubtype="1" fill="hold" nodeType="after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500"/>
                                        <p:tgtEl>
                                          <p:spTgt spid="60"/>
                                        </p:tgtEl>
                                        <p:attrNameLst>
                                          <p:attrName>ppt_y</p:attrName>
                                        </p:attrNameLst>
                                      </p:cBhvr>
                                      <p:tavLst>
                                        <p:tav tm="0">
                                          <p:val>
                                            <p:strVal val="#ppt_y-#ppt_h*1.125000"/>
                                          </p:val>
                                        </p:tav>
                                        <p:tav tm="100000">
                                          <p:val>
                                            <p:strVal val="#ppt_y"/>
                                          </p:val>
                                        </p:tav>
                                      </p:tavLst>
                                    </p:anim>
                                    <p:animEffect transition="in" filter="wipe(down)">
                                      <p:cBhvr>
                                        <p:cTn id="55" dur="500"/>
                                        <p:tgtEl>
                                          <p:spTgt spid="60"/>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wipe(left)">
                                      <p:cBhvr>
                                        <p:cTn id="59" dur="500"/>
                                        <p:tgtEl>
                                          <p:spTgt spid="41"/>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wipe(left)">
                                      <p:cBhvr>
                                        <p:cTn id="63" dur="500"/>
                                        <p:tgtEl>
                                          <p:spTgt spid="54"/>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7500"/>
                            </p:stCondLst>
                            <p:childTnLst>
                              <p:par>
                                <p:cTn id="69" presetID="41" presetClass="entr" presetSubtype="0" fill="hold" nodeType="afterEffect">
                                  <p:stCondLst>
                                    <p:cond delay="0"/>
                                  </p:stCondLst>
                                  <p:iterate type="lt">
                                    <p:tmPct val="10000"/>
                                  </p:iterate>
                                  <p:childTnLst>
                                    <p:set>
                                      <p:cBhvr>
                                        <p:cTn id="70" dur="1" fill="hold">
                                          <p:stCondLst>
                                            <p:cond delay="0"/>
                                          </p:stCondLst>
                                        </p:cTn>
                                        <p:tgtEl>
                                          <p:spTgt spid="62">
                                            <p:txEl>
                                              <p:pRg st="0" end="0"/>
                                            </p:txEl>
                                          </p:spTgt>
                                        </p:tgtEl>
                                        <p:attrNameLst>
                                          <p:attrName>style.visibility</p:attrName>
                                        </p:attrNameLst>
                                      </p:cBhvr>
                                      <p:to>
                                        <p:strVal val="visible"/>
                                      </p:to>
                                    </p:set>
                                    <p:anim calcmode="lin" valueType="num">
                                      <p:cBhvr>
                                        <p:cTn id="71" dur="500" fill="hold"/>
                                        <p:tgtEl>
                                          <p:spTgt spid="6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62">
                                            <p:txEl>
                                              <p:pRg st="0" end="0"/>
                                            </p:txEl>
                                          </p:spTgt>
                                        </p:tgtEl>
                                        <p:attrNameLst>
                                          <p:attrName>ppt_y</p:attrName>
                                        </p:attrNameLst>
                                      </p:cBhvr>
                                      <p:tavLst>
                                        <p:tav tm="0">
                                          <p:val>
                                            <p:strVal val="#ppt_y"/>
                                          </p:val>
                                        </p:tav>
                                        <p:tav tm="100000">
                                          <p:val>
                                            <p:strVal val="#ppt_y"/>
                                          </p:val>
                                        </p:tav>
                                      </p:tavLst>
                                    </p:anim>
                                    <p:anim calcmode="lin" valueType="num">
                                      <p:cBhvr>
                                        <p:cTn id="73" dur="500" fill="hold"/>
                                        <p:tgtEl>
                                          <p:spTgt spid="6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6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62">
                                            <p:txEl>
                                              <p:pRg st="0" end="0"/>
                                            </p:txEl>
                                          </p:spTgt>
                                        </p:tgtEl>
                                      </p:cBhvr>
                                    </p:animEffect>
                                  </p:childTnLst>
                                </p:cTn>
                              </p:par>
                            </p:childTnLst>
                          </p:cTn>
                        </p:par>
                        <p:par>
                          <p:cTn id="76" fill="hold">
                            <p:stCondLst>
                              <p:cond delay="825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61">
                                            <p:txEl>
                                              <p:pRg st="0" end="0"/>
                                            </p:txEl>
                                          </p:spTgt>
                                        </p:tgtEl>
                                        <p:attrNameLst>
                                          <p:attrName>style.visibility</p:attrName>
                                        </p:attrNameLst>
                                      </p:cBhvr>
                                      <p:to>
                                        <p:strVal val="visible"/>
                                      </p:to>
                                    </p:set>
                                    <p:anim calcmode="lin" valueType="num">
                                      <p:cBhvr>
                                        <p:cTn id="79" dur="500" fill="hold"/>
                                        <p:tgtEl>
                                          <p:spTgt spid="6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61">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6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6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6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9" grpId="0" animBg="1"/>
      <p:bldP spid="40" grpId="0" animBg="1"/>
      <p:bldP spid="4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120" y="3357786"/>
            <a:ext cx="12178293" cy="3501801"/>
          </a:xfrm>
          <a:custGeom>
            <a:avLst/>
            <a:gdLst>
              <a:gd name="connsiteX0" fmla="*/ 0 w 12178293"/>
              <a:gd name="connsiteY0" fmla="*/ 0 h 4284616"/>
              <a:gd name="connsiteX1" fmla="*/ 12178293 w 12178293"/>
              <a:gd name="connsiteY1" fmla="*/ 0 h 4284616"/>
              <a:gd name="connsiteX2" fmla="*/ 12178293 w 12178293"/>
              <a:gd name="connsiteY2" fmla="*/ 4284616 h 4284616"/>
              <a:gd name="connsiteX3" fmla="*/ 0 w 12178293"/>
              <a:gd name="connsiteY3" fmla="*/ 4284616 h 4284616"/>
              <a:gd name="connsiteX4" fmla="*/ 0 w 12178293"/>
              <a:gd name="connsiteY4" fmla="*/ 0 h 4284616"/>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 name="connsiteX0" fmla="*/ 10885 w 12178293"/>
              <a:gd name="connsiteY0" fmla="*/ 0 h 4306387"/>
              <a:gd name="connsiteX1" fmla="*/ 12178293 w 12178293"/>
              <a:gd name="connsiteY1" fmla="*/ 21771 h 4306387"/>
              <a:gd name="connsiteX2" fmla="*/ 12178293 w 12178293"/>
              <a:gd name="connsiteY2" fmla="*/ 4306387 h 4306387"/>
              <a:gd name="connsiteX3" fmla="*/ 0 w 12178293"/>
              <a:gd name="connsiteY3" fmla="*/ 4306387 h 4306387"/>
              <a:gd name="connsiteX4" fmla="*/ 10885 w 12178293"/>
              <a:gd name="connsiteY4" fmla="*/ 0 h 4306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293" h="4306387">
                <a:moveTo>
                  <a:pt x="10885" y="0"/>
                </a:moveTo>
                <a:lnTo>
                  <a:pt x="12178293" y="21771"/>
                </a:lnTo>
                <a:lnTo>
                  <a:pt x="12178293" y="4306387"/>
                </a:lnTo>
                <a:lnTo>
                  <a:pt x="0" y="4306387"/>
                </a:lnTo>
                <a:cubicBezTo>
                  <a:pt x="3628" y="2870925"/>
                  <a:pt x="7257" y="1435462"/>
                  <a:pt x="108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
          <p:cNvSpPr txBox="1"/>
          <p:nvPr/>
        </p:nvSpPr>
        <p:spPr>
          <a:xfrm>
            <a:off x="2540750" y="4500243"/>
            <a:ext cx="7296785" cy="400097"/>
          </a:xfrm>
          <a:prstGeom prst="rect">
            <a:avLst/>
          </a:prstGeom>
          <a:noFill/>
          <a:ln w="12700" cmpd="thinThick">
            <a:noFill/>
          </a:ln>
        </p:spPr>
        <p:txBody>
          <a:bodyPr wrap="square" lIns="91428" tIns="45714" rIns="91428" bIns="45714">
            <a:spAutoFit/>
          </a:bodyPr>
          <a:lstStyle/>
          <a:p>
            <a:pPr lvl="0" algn="ctr" eaLnBrk="1" hangingPunct="1"/>
            <a:r>
              <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rPr>
              <a:t>Lorem ipsum doloror amet consectetur adipisici</a:t>
            </a:r>
          </a:p>
        </p:txBody>
      </p:sp>
      <p:sp>
        <p:nvSpPr>
          <p:cNvPr id="107" name="标题 6"/>
          <p:cNvSpPr>
            <a:spLocks noGrp="1"/>
          </p:cNvSpPr>
          <p:nvPr/>
        </p:nvSpPr>
        <p:spPr>
          <a:xfrm>
            <a:off x="2461693" y="2277666"/>
            <a:ext cx="7454900" cy="2139315"/>
          </a:xfrm>
          <a:prstGeom prst="rect">
            <a:avLst/>
          </a:prstGeom>
          <a:noFill/>
        </p:spPr>
        <p:txBody>
          <a:bodyPr vert="horz" lIns="91428" tIns="45714" rIns="91428" bIns="45714"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zh-CN" altLang="en-US" sz="66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文献</a:t>
            </a:r>
            <a:r>
              <a:rPr lang="zh-CN" altLang="en-US" sz="66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综述汇报</a:t>
            </a:r>
            <a:r>
              <a:rPr lang="en-US" altLang="zh-CN" sz="66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PPT</a:t>
            </a:r>
            <a:endParaRPr lang="en-US" altLang="x-none" sz="6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 y="0"/>
            <a:ext cx="3142877" cy="6859586"/>
            <a:chOff x="-1" y="0"/>
            <a:chExt cx="3142877" cy="6859586"/>
          </a:xfrm>
        </p:grpSpPr>
        <p:sp>
          <p:nvSpPr>
            <p:cNvPr id="9" name="直角三角形 8"/>
            <p:cNvSpPr/>
            <p:nvPr/>
          </p:nvSpPr>
          <p:spPr>
            <a:xfrm rot="16200000" flipV="1">
              <a:off x="-1973574" y="3747182"/>
              <a:ext cx="5085977" cy="1138831"/>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 y="0"/>
              <a:ext cx="3142877" cy="2277666"/>
            </a:xfrm>
            <a:prstGeom prst="rtTriangle">
              <a:avLst/>
            </a:prstGeom>
            <a:solidFill>
              <a:schemeClr val="accent2">
                <a:lumMod val="20000"/>
                <a:lumOff val="8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63428" y="1"/>
            <a:ext cx="4001498" cy="6435424"/>
            <a:chOff x="-863428" y="1"/>
            <a:chExt cx="4001498" cy="6435424"/>
          </a:xfrm>
        </p:grpSpPr>
        <p:sp>
          <p:nvSpPr>
            <p:cNvPr id="18" name="直角三角形 17"/>
            <p:cNvSpPr/>
            <p:nvPr/>
          </p:nvSpPr>
          <p:spPr>
            <a:xfrm flipH="1">
              <a:off x="12120" y="1"/>
              <a:ext cx="3125950" cy="3565688"/>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 name="connsiteX0" fmla="*/ 16068 w 1252856"/>
                <a:gd name="connsiteY0" fmla="*/ 1384530 h 2102519"/>
                <a:gd name="connsiteX1" fmla="*/ 5182 w 1252856"/>
                <a:gd name="connsiteY1" fmla="*/ 0 h 2102519"/>
                <a:gd name="connsiteX2" fmla="*/ 1252856 w 1252856"/>
                <a:gd name="connsiteY2" fmla="*/ 2102519 h 2102519"/>
                <a:gd name="connsiteX3" fmla="*/ 16068 w 1252856"/>
                <a:gd name="connsiteY3" fmla="*/ 1384530 h 2102519"/>
                <a:gd name="connsiteX0" fmla="*/ 16068 w 1569340"/>
                <a:gd name="connsiteY0" fmla="*/ 1384530 h 1558702"/>
                <a:gd name="connsiteX1" fmla="*/ 5182 w 1569340"/>
                <a:gd name="connsiteY1" fmla="*/ 0 h 1558702"/>
                <a:gd name="connsiteX2" fmla="*/ 1569340 w 1569340"/>
                <a:gd name="connsiteY2" fmla="*/ 1558702 h 1558702"/>
                <a:gd name="connsiteX3" fmla="*/ 16068 w 1569340"/>
                <a:gd name="connsiteY3" fmla="*/ 1384530 h 1558702"/>
                <a:gd name="connsiteX0" fmla="*/ 16068 w 1569340"/>
                <a:gd name="connsiteY0" fmla="*/ 1384530 h 1753276"/>
                <a:gd name="connsiteX1" fmla="*/ 5182 w 1569340"/>
                <a:gd name="connsiteY1" fmla="*/ 0 h 1753276"/>
                <a:gd name="connsiteX2" fmla="*/ 1569340 w 1569340"/>
                <a:gd name="connsiteY2" fmla="*/ 1558702 h 1753276"/>
                <a:gd name="connsiteX3" fmla="*/ 16068 w 1569340"/>
                <a:gd name="connsiteY3" fmla="*/ 1384530 h 1753276"/>
                <a:gd name="connsiteX0" fmla="*/ 367369 w 1565960"/>
                <a:gd name="connsiteY0" fmla="*/ 2330623 h 2337242"/>
                <a:gd name="connsiteX1" fmla="*/ 1802 w 1565960"/>
                <a:gd name="connsiteY1" fmla="*/ 0 h 2337242"/>
                <a:gd name="connsiteX2" fmla="*/ 1565960 w 1565960"/>
                <a:gd name="connsiteY2" fmla="*/ 1558702 h 2337242"/>
                <a:gd name="connsiteX3" fmla="*/ 367369 w 1565960"/>
                <a:gd name="connsiteY3" fmla="*/ 2330623 h 2337242"/>
                <a:gd name="connsiteX0" fmla="*/ 166531 w 1567017"/>
                <a:gd name="connsiteY0" fmla="*/ 2397669 h 2403326"/>
                <a:gd name="connsiteX1" fmla="*/ 2859 w 1567017"/>
                <a:gd name="connsiteY1" fmla="*/ 0 h 2403326"/>
                <a:gd name="connsiteX2" fmla="*/ 1567017 w 1567017"/>
                <a:gd name="connsiteY2" fmla="*/ 1558702 h 2403326"/>
                <a:gd name="connsiteX3" fmla="*/ 166531 w 1567017"/>
                <a:gd name="connsiteY3" fmla="*/ 2397669 h 2403326"/>
                <a:gd name="connsiteX0" fmla="*/ 199 w 1569841"/>
                <a:gd name="connsiteY0" fmla="*/ 1920898 h 1964199"/>
                <a:gd name="connsiteX1" fmla="*/ 5683 w 1569841"/>
                <a:gd name="connsiteY1" fmla="*/ 0 h 1964199"/>
                <a:gd name="connsiteX2" fmla="*/ 1569841 w 1569841"/>
                <a:gd name="connsiteY2" fmla="*/ 1558702 h 1964199"/>
                <a:gd name="connsiteX3" fmla="*/ 199 w 1569841"/>
                <a:gd name="connsiteY3" fmla="*/ 1920898 h 1964199"/>
                <a:gd name="connsiteX0" fmla="*/ 177357 w 1566930"/>
                <a:gd name="connsiteY0" fmla="*/ 2434917 h 2440149"/>
                <a:gd name="connsiteX1" fmla="*/ 2772 w 1566930"/>
                <a:gd name="connsiteY1" fmla="*/ 0 h 2440149"/>
                <a:gd name="connsiteX2" fmla="*/ 1566930 w 1566930"/>
                <a:gd name="connsiteY2" fmla="*/ 1558702 h 2440149"/>
                <a:gd name="connsiteX3" fmla="*/ 177357 w 1566930"/>
                <a:gd name="connsiteY3" fmla="*/ 2434917 h 2440149"/>
              </a:gdLst>
              <a:ahLst/>
              <a:cxnLst>
                <a:cxn ang="0">
                  <a:pos x="connsiteX0" y="connsiteY0"/>
                </a:cxn>
                <a:cxn ang="0">
                  <a:pos x="connsiteX1" y="connsiteY1"/>
                </a:cxn>
                <a:cxn ang="0">
                  <a:pos x="connsiteX2" y="connsiteY2"/>
                </a:cxn>
                <a:cxn ang="0">
                  <a:pos x="connsiteX3" y="connsiteY3"/>
                </a:cxn>
              </a:cxnLst>
              <a:rect l="l" t="t" r="r" b="b"/>
              <a:pathLst>
                <a:path w="1566930" h="2440149">
                  <a:moveTo>
                    <a:pt x="177357" y="2434917"/>
                  </a:moveTo>
                  <a:cubicBezTo>
                    <a:pt x="300728" y="1984293"/>
                    <a:pt x="-33514" y="461510"/>
                    <a:pt x="2772" y="0"/>
                  </a:cubicBezTo>
                  <a:lnTo>
                    <a:pt x="1566930" y="1558702"/>
                  </a:lnTo>
                  <a:cubicBezTo>
                    <a:pt x="1060086" y="2059361"/>
                    <a:pt x="695114" y="2492974"/>
                    <a:pt x="177357" y="2434917"/>
                  </a:cubicBez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17"/>
            <p:cNvSpPr/>
            <p:nvPr/>
          </p:nvSpPr>
          <p:spPr>
            <a:xfrm rot="17665500" flipH="1">
              <a:off x="-1311320" y="3121849"/>
              <a:ext cx="3761468" cy="2865683"/>
            </a:xfrm>
            <a:custGeom>
              <a:avLst/>
              <a:gdLst>
                <a:gd name="connsiteX0" fmla="*/ 0 w 1558702"/>
                <a:gd name="connsiteY0" fmla="*/ 1558702 h 1558702"/>
                <a:gd name="connsiteX1" fmla="*/ 0 w 1558702"/>
                <a:gd name="connsiteY1" fmla="*/ 0 h 1558702"/>
                <a:gd name="connsiteX2" fmla="*/ 1558702 w 1558702"/>
                <a:gd name="connsiteY2" fmla="*/ 1558702 h 1558702"/>
                <a:gd name="connsiteX3" fmla="*/ 0 w 1558702"/>
                <a:gd name="connsiteY3" fmla="*/ 1558702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0 w 1667559"/>
                <a:gd name="connsiteY0" fmla="*/ 1384530 h 1558702"/>
                <a:gd name="connsiteX1" fmla="*/ 108857 w 1667559"/>
                <a:gd name="connsiteY1" fmla="*/ 0 h 1558702"/>
                <a:gd name="connsiteX2" fmla="*/ 1667559 w 1667559"/>
                <a:gd name="connsiteY2" fmla="*/ 1558702 h 1558702"/>
                <a:gd name="connsiteX3" fmla="*/ 0 w 1667559"/>
                <a:gd name="connsiteY3" fmla="*/ 1384530 h 1558702"/>
                <a:gd name="connsiteX0" fmla="*/ 16068 w 1563884"/>
                <a:gd name="connsiteY0" fmla="*/ 1384530 h 1558702"/>
                <a:gd name="connsiteX1" fmla="*/ 5182 w 1563884"/>
                <a:gd name="connsiteY1" fmla="*/ 0 h 1558702"/>
                <a:gd name="connsiteX2" fmla="*/ 1563884 w 1563884"/>
                <a:gd name="connsiteY2" fmla="*/ 1558702 h 1558702"/>
                <a:gd name="connsiteX3" fmla="*/ 16068 w 1563884"/>
                <a:gd name="connsiteY3" fmla="*/ 1384530 h 1558702"/>
              </a:gdLst>
              <a:ahLst/>
              <a:cxnLst>
                <a:cxn ang="0">
                  <a:pos x="connsiteX0" y="connsiteY0"/>
                </a:cxn>
                <a:cxn ang="0">
                  <a:pos x="connsiteX1" y="connsiteY1"/>
                </a:cxn>
                <a:cxn ang="0">
                  <a:pos x="connsiteX2" y="connsiteY2"/>
                </a:cxn>
                <a:cxn ang="0">
                  <a:pos x="connsiteX3" y="connsiteY3"/>
                </a:cxn>
              </a:cxnLst>
              <a:rect l="l" t="t" r="r" b="b"/>
              <a:pathLst>
                <a:path w="1563884" h="1558702">
                  <a:moveTo>
                    <a:pt x="16068" y="1384530"/>
                  </a:moveTo>
                  <a:cubicBezTo>
                    <a:pt x="139439" y="933906"/>
                    <a:pt x="-31104" y="461510"/>
                    <a:pt x="5182" y="0"/>
                  </a:cubicBezTo>
                  <a:lnTo>
                    <a:pt x="1563884" y="1558702"/>
                  </a:lnTo>
                  <a:lnTo>
                    <a:pt x="16068" y="1384530"/>
                  </a:lnTo>
                  <a:close/>
                </a:path>
              </a:pathLst>
            </a:cu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222674" y="1980455"/>
            <a:ext cx="792088" cy="792088"/>
          </a:xfrm>
          <a:prstGeom prst="ellipse">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 1"/>
          <p:cNvGrpSpPr/>
          <p:nvPr/>
        </p:nvGrpSpPr>
        <p:grpSpPr>
          <a:xfrm rot="3242126">
            <a:off x="9386344" y="-595076"/>
            <a:ext cx="3559343" cy="3062280"/>
            <a:chOff x="-2652465" y="3920365"/>
            <a:chExt cx="7841069" cy="6746062"/>
          </a:xfrm>
        </p:grpSpPr>
        <p:sp>
          <p:nvSpPr>
            <p:cNvPr id="12" name="等腰三角形 11"/>
            <p:cNvSpPr/>
            <p:nvPr/>
          </p:nvSpPr>
          <p:spPr>
            <a:xfrm rot="9861016" flipH="1">
              <a:off x="-2153421" y="4337093"/>
              <a:ext cx="7342025" cy="6329334"/>
            </a:xfrm>
            <a:prstGeom prst="triangle">
              <a:avLst/>
            </a:prstGeom>
            <a:solidFill>
              <a:schemeClr val="bg1">
                <a:lumMod val="95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cxnSp>
          <p:nvCxnSpPr>
            <p:cNvPr id="13" name="直接连接符 12"/>
            <p:cNvCxnSpPr>
              <a:stCxn id="12" idx="0"/>
            </p:cNvCxnSpPr>
            <p:nvPr/>
          </p:nvCxnSpPr>
          <p:spPr>
            <a:xfrm rot="20157596" flipV="1">
              <a:off x="1501986" y="6466432"/>
              <a:ext cx="610306" cy="4137821"/>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9861016" flipV="1">
              <a:off x="878946" y="3920365"/>
              <a:ext cx="3674091" cy="212123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9861016" flipH="1" flipV="1">
              <a:off x="-2652465" y="4908468"/>
              <a:ext cx="3683320" cy="212656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9861016" flipH="1">
              <a:off x="169930" y="5810758"/>
              <a:ext cx="1910682" cy="58113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sp>
          <p:nvSpPr>
            <p:cNvPr id="17" name="等腰三角形 16"/>
            <p:cNvSpPr/>
            <p:nvPr/>
          </p:nvSpPr>
          <p:spPr>
            <a:xfrm rot="15261016" flipH="1">
              <a:off x="1255317" y="9492666"/>
              <a:ext cx="955342" cy="581138"/>
            </a:xfrm>
            <a:custGeom>
              <a:avLst/>
              <a:gdLst>
                <a:gd name="connsiteX0" fmla="*/ 0 w 1485900"/>
                <a:gd name="connsiteY0" fmla="*/ 451940 h 451940"/>
                <a:gd name="connsiteX1" fmla="*/ 742950 w 1485900"/>
                <a:gd name="connsiteY1" fmla="*/ 0 h 451940"/>
                <a:gd name="connsiteX2" fmla="*/ 1485900 w 1485900"/>
                <a:gd name="connsiteY2" fmla="*/ 451940 h 451940"/>
                <a:gd name="connsiteX3" fmla="*/ 0 w 1485900"/>
                <a:gd name="connsiteY3" fmla="*/ 451940 h 451940"/>
                <a:gd name="connsiteX0" fmla="*/ 123324 w 742950"/>
                <a:gd name="connsiteY0" fmla="*/ 432689 h 451940"/>
                <a:gd name="connsiteX1" fmla="*/ 0 w 742950"/>
                <a:gd name="connsiteY1" fmla="*/ 0 h 451940"/>
                <a:gd name="connsiteX2" fmla="*/ 742950 w 742950"/>
                <a:gd name="connsiteY2" fmla="*/ 451940 h 451940"/>
                <a:gd name="connsiteX3" fmla="*/ 123324 w 742950"/>
                <a:gd name="connsiteY3" fmla="*/ 432689 h 451940"/>
              </a:gdLst>
              <a:ahLst/>
              <a:cxnLst>
                <a:cxn ang="0">
                  <a:pos x="connsiteX0" y="connsiteY0"/>
                </a:cxn>
                <a:cxn ang="0">
                  <a:pos x="connsiteX1" y="connsiteY1"/>
                </a:cxn>
                <a:cxn ang="0">
                  <a:pos x="connsiteX2" y="connsiteY2"/>
                </a:cxn>
                <a:cxn ang="0">
                  <a:pos x="connsiteX3" y="connsiteY3"/>
                </a:cxn>
              </a:cxnLst>
              <a:rect l="l" t="t" r="r" b="b"/>
              <a:pathLst>
                <a:path w="742950" h="451940">
                  <a:moveTo>
                    <a:pt x="123324" y="432689"/>
                  </a:moveTo>
                  <a:lnTo>
                    <a:pt x="0" y="0"/>
                  </a:lnTo>
                  <a:lnTo>
                    <a:pt x="742950" y="451940"/>
                  </a:lnTo>
                  <a:lnTo>
                    <a:pt x="123324" y="4326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Tree>
    <p:extLst>
      <p:ext uri="{BB962C8B-B14F-4D97-AF65-F5344CB8AC3E}">
        <p14:creationId xmlns:p14="http://schemas.microsoft.com/office/powerpoint/2010/main" val="2124705848"/>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 calcmode="lin" valueType="num">
                                      <p:cBhvr additive="base">
                                        <p:cTn id="26" dur="500" fill="hold"/>
                                        <p:tgtEl>
                                          <p:spTgt spid="107"/>
                                        </p:tgtEl>
                                        <p:attrNameLst>
                                          <p:attrName>ppt_x</p:attrName>
                                        </p:attrNameLst>
                                      </p:cBhvr>
                                      <p:tavLst>
                                        <p:tav tm="0">
                                          <p:val>
                                            <p:strVal val="#ppt_x"/>
                                          </p:val>
                                        </p:tav>
                                        <p:tav tm="100000">
                                          <p:val>
                                            <p:strVal val="#ppt_x"/>
                                          </p:val>
                                        </p:tav>
                                      </p:tavLst>
                                    </p:anim>
                                    <p:anim calcmode="lin" valueType="num">
                                      <p:cBhvr additive="base">
                                        <p:cTn id="27" dur="500" fill="hold"/>
                                        <p:tgtEl>
                                          <p:spTgt spid="10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自定义 1012">
      <a:dk1>
        <a:sysClr val="windowText" lastClr="000000"/>
      </a:dk1>
      <a:lt1>
        <a:sysClr val="window" lastClr="FFFFFF"/>
      </a:lt1>
      <a:dk2>
        <a:srgbClr val="424456"/>
      </a:dk2>
      <a:lt2>
        <a:srgbClr val="DEDEDE"/>
      </a:lt2>
      <a:accent1>
        <a:srgbClr val="438086"/>
      </a:accent1>
      <a:accent2>
        <a:srgbClr val="7F7F7F"/>
      </a:accent2>
      <a:accent3>
        <a:srgbClr val="438086"/>
      </a:accent3>
      <a:accent4>
        <a:srgbClr val="7F7F7F"/>
      </a:accent4>
      <a:accent5>
        <a:srgbClr val="438086"/>
      </a:accent5>
      <a:accent6>
        <a:srgbClr val="7F7F7F"/>
      </a:accent6>
      <a:hlink>
        <a:srgbClr val="67AFBD"/>
      </a:hlink>
      <a:folHlink>
        <a:srgbClr val="C2A874"/>
      </a:folHlink>
    </a:clrScheme>
    <a:fontScheme name="自定义 1">
      <a:majorFont>
        <a:latin typeface="Franklin Gothic Medium"/>
        <a:ea typeface="微软雅黑"/>
        <a:cs typeface=""/>
      </a:majorFont>
      <a:minorFont>
        <a:latin typeface="Franklin Gothic Book"/>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3894</TotalTime>
  <Words>2282</Words>
  <Application>Microsoft Office PowerPoint</Application>
  <PresentationFormat>自定义</PresentationFormat>
  <Paragraphs>266</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Gungsuh</vt:lpstr>
      <vt:lpstr>Helvetica Light</vt:lpstr>
      <vt:lpstr>Lato Regular</vt:lpstr>
      <vt:lpstr>Swiss911 UCm BT</vt:lpstr>
      <vt:lpstr>方正兰亭黑_GBK</vt:lpstr>
      <vt:lpstr>宋体</vt:lpstr>
      <vt:lpstr>微软雅黑</vt:lpstr>
      <vt:lpstr>Arial</vt:lpstr>
      <vt:lpstr>Calibri</vt:lpstr>
      <vt:lpstr>Franklin Gothic Book</vt:lpstr>
      <vt:lpstr>Franklin Gothic Medium</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dd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carrie xie</dc:creator>
  <cp:lastModifiedBy>faith123</cp:lastModifiedBy>
  <cp:revision>416</cp:revision>
  <dcterms:created xsi:type="dcterms:W3CDTF">2014-11-09T01:07:25Z</dcterms:created>
  <dcterms:modified xsi:type="dcterms:W3CDTF">2018-11-08T03:20:42Z</dcterms:modified>
</cp:coreProperties>
</file>