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3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4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5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7" r:id="rId2"/>
    <p:sldId id="258" r:id="rId3"/>
    <p:sldId id="259" r:id="rId4"/>
    <p:sldId id="268" r:id="rId5"/>
    <p:sldId id="267" r:id="rId6"/>
    <p:sldId id="269" r:id="rId7"/>
    <p:sldId id="272" r:id="rId8"/>
    <p:sldId id="273" r:id="rId9"/>
    <p:sldId id="275" r:id="rId10"/>
    <p:sldId id="260" r:id="rId11"/>
    <p:sldId id="279" r:id="rId12"/>
    <p:sldId id="278" r:id="rId13"/>
    <p:sldId id="280" r:id="rId14"/>
    <p:sldId id="277" r:id="rId15"/>
    <p:sldId id="286" r:id="rId16"/>
    <p:sldId id="261" r:id="rId17"/>
    <p:sldId id="281" r:id="rId18"/>
    <p:sldId id="283" r:id="rId19"/>
    <p:sldId id="285" r:id="rId20"/>
    <p:sldId id="262" r:id="rId21"/>
    <p:sldId id="287" r:id="rId22"/>
    <p:sldId id="288" r:id="rId23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FA1A2A-5A5D-48E8-9BED-ECE50D6C278F}" type="datetimeFigureOut">
              <a:rPr lang="zh-CN" altLang="en-US" smtClean="0"/>
              <a:t>2018/11/8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4E79D5-D80E-4E2F-A4E9-1C79A1A805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72029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A9C252-B8D0-45BC-8B32-1871FD7C7829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60234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F7B19A-EDBD-432A-9EB2-33ED3789B438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25754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10D1F4-EE84-4270-98B3-B0E23E81FA6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63453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E79D5-D80E-4E2F-A4E9-1C79A1A8057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85041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890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E79D5-D80E-4E2F-A4E9-1C79A1A8057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30920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115996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915977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47A23-5BA8-44CE-9215-79B767159C41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99407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10D1F4-EE84-4270-98B3-B0E23E81FA6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10060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87E6E6-A4C1-460E-9506-C91F86776A4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3630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E79D5-D80E-4E2F-A4E9-1C79A1A8057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56513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47A23-5BA8-44CE-9215-79B767159C41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831816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12508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A03FA2-634C-4A08-ADA1-A8F6C09DE983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80597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10D1F4-EE84-4270-98B3-B0E23E81FA6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84746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57DB20-2E87-4E5B-9441-63DB909E25DD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50217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E8CE-9CC8-49CD-83DC-F491AC292AD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33979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351104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10D1F4-EE84-4270-98B3-B0E23E81FA6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07592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33904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A9C252-B8D0-45BC-8B32-1871FD7C7829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6023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51miz.com/ppt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0B8DF1C-3D92-4B23-AE3B-B061FFEF55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78F78560-663E-4C12-8333-6BFF8853F5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C278DEC0-0421-4562-BBA7-28337543A9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A6E09-8B55-4D72-B564-B4E6163C6EF5}" type="datetimeFigureOut">
              <a:rPr lang="zh-CN" altLang="en-US" smtClean="0"/>
              <a:t>2018/11/8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1563EDF8-5023-4AEB-A599-B2E172C33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E72D3BA-B784-400B-B715-C96EA4875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F4C51-06A4-4492-BB26-55E05E996EE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655109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A6682F1-F52D-43F7-BD31-86771258D1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C3397A6A-B7BA-4AAE-8E10-2AA42F0D8E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A6E09-8B55-4D72-B564-B4E6163C6EF5}" type="datetimeFigureOut">
              <a:rPr lang="zh-CN" altLang="en-US" smtClean="0"/>
              <a:t>2018/11/8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28AD9365-A70D-465D-A47F-BD29576762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CE156BFC-578C-4AC2-9950-374FB8565E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F4C51-06A4-4492-BB26-55E05E996EE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8849672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08CFBA8B-FA52-4D5A-8FFF-D1CA80BFB7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A6E09-8B55-4D72-B564-B4E6163C6EF5}" type="datetimeFigureOut">
              <a:rPr lang="zh-CN" altLang="en-US" smtClean="0"/>
              <a:t>2018/11/8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FAED595C-9AB6-47FA-B1F3-EA4CB8BC41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65FB97F6-27BA-4627-8CDB-3811E3FF82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F4C51-06A4-4492-BB26-55E05E996EE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8217484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9227266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A6E09-8B55-4D72-B564-B4E6163C6EF5}" type="datetimeFigureOut">
              <a:rPr lang="zh-CN" altLang="en-US" smtClean="0"/>
              <a:t>2018/11/8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F4C51-06A4-4492-BB26-55E05E996EE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3679373" y="1179379"/>
            <a:ext cx="7826828" cy="377734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5943600" y="293915"/>
            <a:ext cx="3075215" cy="1371600"/>
            <a:chOff x="5943600" y="293915"/>
            <a:chExt cx="3075215" cy="1371600"/>
          </a:xfrm>
        </p:grpSpPr>
        <p:cxnSp>
          <p:nvCxnSpPr>
            <p:cNvPr id="8" name="直接连接符 7"/>
            <p:cNvCxnSpPr/>
            <p:nvPr/>
          </p:nvCxnSpPr>
          <p:spPr>
            <a:xfrm flipV="1">
              <a:off x="5943600" y="293915"/>
              <a:ext cx="1426028" cy="1371600"/>
            </a:xfrm>
            <a:prstGeom prst="line">
              <a:avLst/>
            </a:prstGeo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 flipH="1" flipV="1">
              <a:off x="7592787" y="293915"/>
              <a:ext cx="1426028" cy="1371600"/>
            </a:xfrm>
            <a:prstGeom prst="line">
              <a:avLst/>
            </a:prstGeo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流程图: 联系 9"/>
          <p:cNvSpPr/>
          <p:nvPr userDrawn="1"/>
        </p:nvSpPr>
        <p:spPr>
          <a:xfrm>
            <a:off x="7336970" y="97972"/>
            <a:ext cx="255817" cy="255817"/>
          </a:xfrm>
          <a:prstGeom prst="flowChartConnector">
            <a:avLst/>
          </a:prstGeom>
          <a:solidFill>
            <a:schemeClr val="tx1">
              <a:lumMod val="65000"/>
              <a:lumOff val="35000"/>
            </a:schemeClr>
          </a:solidFill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8"/>
          <p:cNvSpPr txBox="1"/>
          <p:nvPr userDrawn="1"/>
        </p:nvSpPr>
        <p:spPr>
          <a:xfrm>
            <a:off x="6551807" y="1373127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版权声明</a:t>
            </a:r>
            <a:endParaRPr lang="en-US" altLang="zh-CN" sz="32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3886200" y="1957902"/>
            <a:ext cx="74676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</a:rPr>
              <a:t>感谢您下载觅知网平台上提供的</a:t>
            </a:r>
            <a:r>
              <a:rPr lang="en-US" altLang="zh-CN" sz="1600" dirty="0">
                <a:solidFill>
                  <a:schemeClr val="bg1"/>
                </a:solidFill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</a:rPr>
              <a:t>作品，为了您和觅知网以及原创作者的利益，请勿复制、传播、销售，否则将承担法律责任！觅知网将对作品进行维权，按照传播下载次数进行十倍的索取赔偿！</a:t>
            </a:r>
          </a:p>
          <a:p>
            <a:endParaRPr lang="zh-CN" altLang="en-US" sz="1600" dirty="0">
              <a:solidFill>
                <a:schemeClr val="bg1"/>
              </a:solidFill>
            </a:endParaRPr>
          </a:p>
          <a:p>
            <a:r>
              <a:rPr lang="en-US" altLang="zh-CN" sz="1600" dirty="0">
                <a:solidFill>
                  <a:schemeClr val="bg1"/>
                </a:solidFill>
              </a:rPr>
              <a:t>1.</a:t>
            </a:r>
            <a:r>
              <a:rPr lang="zh-CN" altLang="en-US" sz="1600" dirty="0">
                <a:solidFill>
                  <a:schemeClr val="bg1"/>
                </a:solidFill>
              </a:rPr>
              <a:t>在觅知网出售的</a:t>
            </a:r>
            <a:r>
              <a:rPr lang="en-US" altLang="zh-CN" sz="1600" dirty="0">
                <a:solidFill>
                  <a:schemeClr val="bg1"/>
                </a:solidFill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</a:rPr>
              <a:t>模板是免版税类（</a:t>
            </a:r>
            <a:r>
              <a:rPr lang="en-US" altLang="zh-CN" sz="1600" dirty="0">
                <a:solidFill>
                  <a:schemeClr val="bg1"/>
                </a:solidFill>
              </a:rPr>
              <a:t>RF</a:t>
            </a:r>
            <a:r>
              <a:rPr lang="zh-CN" altLang="en-US" sz="1600" dirty="0">
                <a:solidFill>
                  <a:schemeClr val="bg1"/>
                </a:solidFill>
              </a:rPr>
              <a:t>：</a:t>
            </a:r>
            <a:r>
              <a:rPr lang="en-US" altLang="zh-CN" sz="1600" dirty="0">
                <a:solidFill>
                  <a:schemeClr val="bg1"/>
                </a:solidFill>
              </a:rPr>
              <a:t>Royalty-Free</a:t>
            </a:r>
            <a:r>
              <a:rPr lang="zh-CN" altLang="en-US" sz="1600" dirty="0">
                <a:solidFill>
                  <a:schemeClr val="bg1"/>
                </a:solidFill>
              </a:rPr>
              <a:t>）正版受</a:t>
            </a:r>
            <a:r>
              <a:rPr lang="en-US" altLang="zh-CN" sz="1600" dirty="0">
                <a:solidFill>
                  <a:schemeClr val="bg1"/>
                </a:solidFill>
              </a:rPr>
              <a:t>《</a:t>
            </a:r>
            <a:r>
              <a:rPr lang="zh-CN" altLang="en-US" sz="1600" dirty="0">
                <a:solidFill>
                  <a:schemeClr val="bg1"/>
                </a:solidFill>
              </a:rPr>
              <a:t>中国人民共和国著作法</a:t>
            </a:r>
            <a:r>
              <a:rPr lang="en-US" altLang="zh-CN" sz="1600" dirty="0">
                <a:solidFill>
                  <a:schemeClr val="bg1"/>
                </a:solidFill>
              </a:rPr>
              <a:t>》</a:t>
            </a:r>
            <a:r>
              <a:rPr lang="zh-CN" altLang="en-US" sz="1600" dirty="0">
                <a:solidFill>
                  <a:schemeClr val="bg1"/>
                </a:solidFill>
              </a:rPr>
              <a:t>和</a:t>
            </a:r>
            <a:r>
              <a:rPr lang="en-US" altLang="zh-CN" sz="1600" dirty="0">
                <a:solidFill>
                  <a:schemeClr val="bg1"/>
                </a:solidFill>
              </a:rPr>
              <a:t>《</a:t>
            </a:r>
            <a:r>
              <a:rPr lang="zh-CN" altLang="en-US" sz="1600" dirty="0">
                <a:solidFill>
                  <a:schemeClr val="bg1"/>
                </a:solidFill>
              </a:rPr>
              <a:t>世界版权公约</a:t>
            </a:r>
            <a:r>
              <a:rPr lang="en-US" altLang="zh-CN" sz="1600" dirty="0">
                <a:solidFill>
                  <a:schemeClr val="bg1"/>
                </a:solidFill>
              </a:rPr>
              <a:t>》</a:t>
            </a:r>
            <a:r>
              <a:rPr lang="zh-CN" altLang="en-US" sz="1600" dirty="0">
                <a:solidFill>
                  <a:schemeClr val="bg1"/>
                </a:solidFill>
              </a:rPr>
              <a:t>的保护，作品的所有权、版权和著作权归觅知网所有，您下载的是</a:t>
            </a:r>
            <a:r>
              <a:rPr lang="en-US" altLang="zh-CN" sz="1600" dirty="0">
                <a:solidFill>
                  <a:schemeClr val="bg1"/>
                </a:solidFill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</a:rPr>
              <a:t>模板素材的使用权。</a:t>
            </a:r>
          </a:p>
          <a:p>
            <a:r>
              <a:rPr lang="en-US" altLang="zh-CN" sz="1600" dirty="0">
                <a:solidFill>
                  <a:schemeClr val="bg1"/>
                </a:solidFill>
              </a:rPr>
              <a:t>2.</a:t>
            </a:r>
            <a:r>
              <a:rPr lang="zh-CN" altLang="en-US" sz="1600" dirty="0">
                <a:solidFill>
                  <a:schemeClr val="bg1"/>
                </a:solidFill>
              </a:rPr>
              <a:t>不得将觅知网的</a:t>
            </a:r>
            <a:r>
              <a:rPr lang="en-US" altLang="zh-CN" sz="1600" dirty="0">
                <a:solidFill>
                  <a:schemeClr val="bg1"/>
                </a:solidFill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</a:rPr>
              <a:t>模板、</a:t>
            </a:r>
            <a:r>
              <a:rPr lang="en-US" altLang="zh-CN" sz="1600" dirty="0">
                <a:solidFill>
                  <a:schemeClr val="bg1"/>
                </a:solidFill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</a:rPr>
              <a:t>素材，本身用于再出售，或者出租、出借、转让、分销、发布或者作为礼物供他人使用，不得转授权、出卖、转让本协议或者本协议中的权利。</a:t>
            </a:r>
          </a:p>
        </p:txBody>
      </p:sp>
      <p:sp>
        <p:nvSpPr>
          <p:cNvPr id="13" name="文本框 8"/>
          <p:cNvSpPr txBox="1"/>
          <p:nvPr userDrawn="1"/>
        </p:nvSpPr>
        <p:spPr>
          <a:xfrm>
            <a:off x="5319835" y="4476771"/>
            <a:ext cx="4290086" cy="307777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zh-CN" altLang="en-US" sz="1400" b="1" dirty="0">
                <a:solidFill>
                  <a:schemeClr val="bg1"/>
                </a:solidFill>
              </a:rPr>
              <a:t>更多精品</a:t>
            </a:r>
            <a:r>
              <a:rPr lang="en-US" altLang="zh-CN" sz="1400" b="1" dirty="0">
                <a:solidFill>
                  <a:schemeClr val="bg1"/>
                </a:solidFill>
              </a:rPr>
              <a:t>PPT</a:t>
            </a:r>
            <a:r>
              <a:rPr lang="zh-CN" altLang="en-US" sz="1400" b="1" dirty="0">
                <a:solidFill>
                  <a:schemeClr val="bg1"/>
                </a:solidFill>
              </a:rPr>
              <a:t>模板：</a:t>
            </a:r>
            <a:r>
              <a:rPr lang="en-US" altLang="zh-CN" sz="1400" b="1" dirty="0">
                <a:solidFill>
                  <a:schemeClr val="bg1"/>
                </a:solidFill>
                <a:hlinkClick r:id="rId2"/>
              </a:rPr>
              <a:t>http://www.51miz.com/ppt/</a:t>
            </a:r>
            <a:endParaRPr lang="en-US" altLang="zh-CN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8474724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6DDDE37B-C9F8-4B6C-9F13-3553EAC787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56C766BB-E8CC-4813-BEDC-AE5363C493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98E5780C-FB42-4ED1-8ED2-5E0E7E05AB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5A6E09-8B55-4D72-B564-B4E6163C6EF5}" type="datetimeFigureOut">
              <a:rPr lang="zh-CN" altLang="en-US" smtClean="0"/>
              <a:t>2018/11/8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9680CA04-F1F4-4FDF-97ED-8122B2A42D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77CF0B64-FD8B-4508-ADE0-EC60691D18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CF4C51-06A4-4492-BB26-55E05E996EE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6108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4" r:id="rId2"/>
    <p:sldLayoutId id="2147483655" r:id="rId3"/>
    <p:sldLayoutId id="2147483661" r:id="rId4"/>
    <p:sldLayoutId id="2147483662" r:id="rId5"/>
  </p:sldLayoutIdLst>
  <p:transition spd="slow" advClick="0" advTm="3000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3.xml"/><Relationship Id="rId4" Type="http://schemas.openxmlformats.org/officeDocument/2006/relationships/image" Target="../media/image1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4.xml"/><Relationship Id="rId4" Type="http://schemas.openxmlformats.org/officeDocument/2006/relationships/image" Target="../media/image1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5.xml"/><Relationship Id="rId4" Type="http://schemas.openxmlformats.org/officeDocument/2006/relationships/image" Target="../media/image1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0" y="0"/>
            <a:ext cx="489857" cy="6858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3679373" y="1179379"/>
            <a:ext cx="7826828" cy="377734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4553333" y="2880904"/>
            <a:ext cx="631294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spc="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心理学文献报告</a:t>
            </a:r>
            <a:r>
              <a:rPr lang="en-US" altLang="zh-CN" sz="4000" b="1" spc="400" dirty="0" err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ppt</a:t>
            </a:r>
            <a:r>
              <a:rPr lang="zh-CN" altLang="en-US" sz="4000" b="1" spc="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模板</a:t>
            </a:r>
            <a:endParaRPr lang="zh-CN" altLang="en-US" sz="4000" b="1" spc="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365528" y="1313729"/>
            <a:ext cx="2454518" cy="13229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7997" b="1" spc="4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微软雅黑" pitchFamily="34" charset="-122"/>
              </a:rPr>
              <a:t>2018</a:t>
            </a:r>
            <a:endParaRPr lang="zh-CN" altLang="en-US" sz="7997" b="1" spc="400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微软雅黑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1F1F1"/>
              </a:clrFrom>
              <a:clrTo>
                <a:srgbClr val="F1F1F1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19" b="5238"/>
          <a:stretch/>
        </p:blipFill>
        <p:spPr>
          <a:xfrm>
            <a:off x="-702453" y="3505982"/>
            <a:ext cx="5176482" cy="3475638"/>
          </a:xfrm>
          <a:prstGeom prst="rect">
            <a:avLst/>
          </a:prstGeom>
        </p:spPr>
      </p:pic>
      <p:grpSp>
        <p:nvGrpSpPr>
          <p:cNvPr id="16" name="组合 15"/>
          <p:cNvGrpSpPr/>
          <p:nvPr/>
        </p:nvGrpSpPr>
        <p:grpSpPr>
          <a:xfrm>
            <a:off x="5943600" y="293915"/>
            <a:ext cx="3075215" cy="1371600"/>
            <a:chOff x="5943600" y="293915"/>
            <a:chExt cx="3075215" cy="1371600"/>
          </a:xfrm>
        </p:grpSpPr>
        <p:cxnSp>
          <p:nvCxnSpPr>
            <p:cNvPr id="5" name="直接连接符 4"/>
            <p:cNvCxnSpPr/>
            <p:nvPr/>
          </p:nvCxnSpPr>
          <p:spPr>
            <a:xfrm flipV="1">
              <a:off x="5943600" y="293915"/>
              <a:ext cx="1426028" cy="1371600"/>
            </a:xfrm>
            <a:prstGeom prst="line">
              <a:avLst/>
            </a:prstGeo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 flipV="1">
              <a:off x="7592787" y="293915"/>
              <a:ext cx="1426028" cy="1371600"/>
            </a:xfrm>
            <a:prstGeom prst="line">
              <a:avLst/>
            </a:prstGeo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流程图: 联系 9"/>
          <p:cNvSpPr/>
          <p:nvPr/>
        </p:nvSpPr>
        <p:spPr>
          <a:xfrm>
            <a:off x="7336970" y="97972"/>
            <a:ext cx="255817" cy="255817"/>
          </a:xfrm>
          <a:prstGeom prst="flowChartConnector">
            <a:avLst/>
          </a:prstGeom>
          <a:solidFill>
            <a:schemeClr val="tx1">
              <a:lumMod val="65000"/>
              <a:lumOff val="35000"/>
            </a:schemeClr>
          </a:solidFill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2324001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65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/>
      <p:bldP spid="9" grpId="0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图片 37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1F1F1"/>
              </a:clrFrom>
              <a:clrTo>
                <a:srgbClr val="F1F1F1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19" b="5238"/>
          <a:stretch/>
        </p:blipFill>
        <p:spPr>
          <a:xfrm>
            <a:off x="-702453" y="3505982"/>
            <a:ext cx="5176482" cy="34756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8789" y="1462736"/>
            <a:ext cx="1873356" cy="800979"/>
          </a:xfrm>
        </p:spPr>
        <p:txBody>
          <a:bodyPr>
            <a:noAutofit/>
          </a:bodyPr>
          <a:lstStyle/>
          <a:p>
            <a:r>
              <a:rPr lang="zh-CN" altLang="en-US" sz="6398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目录</a:t>
            </a:r>
            <a:endParaRPr lang="en-US" sz="6398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0" y="2317748"/>
            <a:ext cx="4113530" cy="365013"/>
          </a:xfrm>
        </p:spPr>
        <p:txBody>
          <a:bodyPr/>
          <a:lstStyle/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Click Here To Change Your Subtitle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421963" y="5978002"/>
            <a:ext cx="604619" cy="365013"/>
          </a:xfrm>
        </p:spPr>
        <p:txBody>
          <a:bodyPr/>
          <a:lstStyle/>
          <a:p>
            <a:fld id="{98C37ADA-FE03-4EF7-8F15-3521BBE76F4D}" type="slidenum">
              <a:rPr lang="en-US" smtClean="0">
                <a:cs typeface="+mn-ea"/>
                <a:sym typeface="+mn-lt"/>
              </a:rPr>
              <a:pPr/>
              <a:t>2</a:t>
            </a:fld>
            <a:endParaRPr lang="en-US">
              <a:cs typeface="+mn-ea"/>
              <a:sym typeface="+mn-lt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751114" y="914400"/>
            <a:ext cx="2632778" cy="1977598"/>
          </a:xfrm>
          <a:prstGeom prst="rect">
            <a:avLst/>
          </a:prstGeom>
          <a:noFill/>
          <a:ln w="222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799">
              <a:cs typeface="+mn-ea"/>
              <a:sym typeface="+mn-lt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6240564" y="1757195"/>
            <a:ext cx="291266" cy="291266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799">
              <a:cs typeface="+mn-ea"/>
              <a:sym typeface="+mn-lt"/>
            </a:endParaRPr>
          </a:p>
        </p:txBody>
      </p:sp>
      <p:sp>
        <p:nvSpPr>
          <p:cNvPr id="57" name="Oval 56"/>
          <p:cNvSpPr/>
          <p:nvPr/>
        </p:nvSpPr>
        <p:spPr>
          <a:xfrm>
            <a:off x="6240564" y="2952051"/>
            <a:ext cx="291266" cy="291266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799">
              <a:cs typeface="+mn-ea"/>
              <a:sym typeface="+mn-lt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6240564" y="4146906"/>
            <a:ext cx="291266" cy="291266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799">
              <a:cs typeface="+mn-ea"/>
              <a:sym typeface="+mn-lt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6240564" y="5341761"/>
            <a:ext cx="291266" cy="291266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799">
              <a:cs typeface="+mn-ea"/>
              <a:sym typeface="+mn-lt"/>
            </a:endParaRPr>
          </a:p>
        </p:txBody>
      </p:sp>
      <p:grpSp>
        <p:nvGrpSpPr>
          <p:cNvPr id="60" name="Group 59"/>
          <p:cNvGrpSpPr/>
          <p:nvPr/>
        </p:nvGrpSpPr>
        <p:grpSpPr>
          <a:xfrm>
            <a:off x="4928732" y="1660588"/>
            <a:ext cx="978106" cy="484483"/>
            <a:chOff x="4928372" y="1814284"/>
            <a:chExt cx="978408" cy="484632"/>
          </a:xfrm>
        </p:grpSpPr>
        <p:sp>
          <p:nvSpPr>
            <p:cNvPr id="61" name="Pentagon 60"/>
            <p:cNvSpPr/>
            <p:nvPr/>
          </p:nvSpPr>
          <p:spPr>
            <a:xfrm>
              <a:off x="4928372" y="1814284"/>
              <a:ext cx="978408" cy="484632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799">
                <a:cs typeface="+mn-ea"/>
                <a:sym typeface="+mn-lt"/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5068157" y="1856545"/>
              <a:ext cx="470145" cy="40010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999" b="1" dirty="0">
                  <a:solidFill>
                    <a:schemeClr val="bg2"/>
                  </a:solidFill>
                  <a:cs typeface="+mn-ea"/>
                  <a:sym typeface="+mn-lt"/>
                </a:rPr>
                <a:t>01</a:t>
              </a:r>
              <a:endParaRPr lang="en-GB" sz="1999" b="1" dirty="0">
                <a:solidFill>
                  <a:schemeClr val="bg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4928732" y="5245155"/>
            <a:ext cx="978106" cy="484483"/>
            <a:chOff x="4928372" y="5399956"/>
            <a:chExt cx="978408" cy="484632"/>
          </a:xfrm>
        </p:grpSpPr>
        <p:sp>
          <p:nvSpPr>
            <p:cNvPr id="64" name="Pentagon 63"/>
            <p:cNvSpPr/>
            <p:nvPr/>
          </p:nvSpPr>
          <p:spPr>
            <a:xfrm>
              <a:off x="4928372" y="5399956"/>
              <a:ext cx="978408" cy="484632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799">
                <a:cs typeface="+mn-ea"/>
                <a:sym typeface="+mn-lt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5068157" y="5442217"/>
              <a:ext cx="470145" cy="40010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999" b="1" dirty="0">
                  <a:solidFill>
                    <a:schemeClr val="bg2"/>
                  </a:solidFill>
                  <a:cs typeface="+mn-ea"/>
                  <a:sym typeface="+mn-lt"/>
                </a:rPr>
                <a:t>04</a:t>
              </a:r>
              <a:endParaRPr lang="en-GB" sz="1999" b="1" dirty="0">
                <a:solidFill>
                  <a:schemeClr val="bg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4928732" y="4050302"/>
            <a:ext cx="978106" cy="484483"/>
            <a:chOff x="4928372" y="4204732"/>
            <a:chExt cx="978408" cy="484632"/>
          </a:xfrm>
        </p:grpSpPr>
        <p:sp>
          <p:nvSpPr>
            <p:cNvPr id="67" name="Pentagon 66"/>
            <p:cNvSpPr/>
            <p:nvPr/>
          </p:nvSpPr>
          <p:spPr>
            <a:xfrm>
              <a:off x="4928372" y="4204732"/>
              <a:ext cx="978408" cy="484632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799">
                <a:cs typeface="+mn-ea"/>
                <a:sym typeface="+mn-lt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5068157" y="4246353"/>
              <a:ext cx="470145" cy="40010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999" b="1" dirty="0">
                  <a:solidFill>
                    <a:schemeClr val="bg2"/>
                  </a:solidFill>
                  <a:cs typeface="+mn-ea"/>
                  <a:sym typeface="+mn-lt"/>
                </a:rPr>
                <a:t>03</a:t>
              </a:r>
              <a:endParaRPr lang="en-GB" sz="1999" b="1" dirty="0">
                <a:solidFill>
                  <a:schemeClr val="bg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4928732" y="2855440"/>
            <a:ext cx="978106" cy="484482"/>
            <a:chOff x="4928372" y="3009508"/>
            <a:chExt cx="978408" cy="484632"/>
          </a:xfrm>
        </p:grpSpPr>
        <p:sp>
          <p:nvSpPr>
            <p:cNvPr id="70" name="Pentagon 69"/>
            <p:cNvSpPr/>
            <p:nvPr/>
          </p:nvSpPr>
          <p:spPr>
            <a:xfrm>
              <a:off x="4928372" y="3009508"/>
              <a:ext cx="978408" cy="484632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799">
                <a:cs typeface="+mn-ea"/>
                <a:sym typeface="+mn-lt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5068157" y="3046076"/>
              <a:ext cx="470145" cy="4001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999" b="1" dirty="0">
                  <a:solidFill>
                    <a:schemeClr val="bg2"/>
                  </a:solidFill>
                  <a:cs typeface="+mn-ea"/>
                  <a:sym typeface="+mn-lt"/>
                </a:rPr>
                <a:t>02</a:t>
              </a:r>
              <a:endParaRPr lang="en-GB" sz="1999" b="1" dirty="0">
                <a:solidFill>
                  <a:schemeClr val="bg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2" name="Group 71"/>
          <p:cNvGrpSpPr/>
          <p:nvPr/>
        </p:nvGrpSpPr>
        <p:grpSpPr>
          <a:xfrm>
            <a:off x="6671821" y="1546729"/>
            <a:ext cx="4619761" cy="778162"/>
            <a:chOff x="6671998" y="1909512"/>
            <a:chExt cx="4621187" cy="778400"/>
          </a:xfrm>
        </p:grpSpPr>
        <p:sp>
          <p:nvSpPr>
            <p:cNvPr id="73" name="TextBox 72"/>
            <p:cNvSpPr txBox="1"/>
            <p:nvPr/>
          </p:nvSpPr>
          <p:spPr>
            <a:xfrm>
              <a:off x="6671998" y="1909512"/>
              <a:ext cx="2493760" cy="4002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文献综述的基本要求</a:t>
              </a:r>
            </a:p>
          </p:txBody>
        </p:sp>
        <p:sp>
          <p:nvSpPr>
            <p:cNvPr id="74" name="Rectangle 73"/>
            <p:cNvSpPr/>
            <p:nvPr/>
          </p:nvSpPr>
          <p:spPr>
            <a:xfrm>
              <a:off x="6677642" y="2226106"/>
              <a:ext cx="4615543" cy="4618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Lorem ipsum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dolor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sit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amet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,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consectetur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adipiscing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elit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.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Nulla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pretium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,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lacus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ac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aliquet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facilisis</a:t>
              </a:r>
              <a:endParaRPr lang="en-GB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5" name="Group 74"/>
          <p:cNvGrpSpPr/>
          <p:nvPr/>
        </p:nvGrpSpPr>
        <p:grpSpPr>
          <a:xfrm>
            <a:off x="6646691" y="2719509"/>
            <a:ext cx="4644889" cy="811699"/>
            <a:chOff x="6646862" y="1888531"/>
            <a:chExt cx="4646323" cy="811948"/>
          </a:xfrm>
        </p:grpSpPr>
        <p:sp>
          <p:nvSpPr>
            <p:cNvPr id="76" name="TextBox 75"/>
            <p:cNvSpPr txBox="1"/>
            <p:nvPr/>
          </p:nvSpPr>
          <p:spPr>
            <a:xfrm>
              <a:off x="6646862" y="1888531"/>
              <a:ext cx="1210962" cy="4002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相关研究</a:t>
              </a:r>
            </a:p>
          </p:txBody>
        </p:sp>
        <p:sp>
          <p:nvSpPr>
            <p:cNvPr id="77" name="Rectangle 76"/>
            <p:cNvSpPr/>
            <p:nvPr/>
          </p:nvSpPr>
          <p:spPr>
            <a:xfrm>
              <a:off x="6677642" y="2238673"/>
              <a:ext cx="4615543" cy="4618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Lorem ipsum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dolor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sit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amet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,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consectetur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adipiscing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elit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.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Nulla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pretium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,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lacus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ac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aliquet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facilisis</a:t>
              </a:r>
              <a:endParaRPr lang="en-GB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6646692" y="3903331"/>
            <a:ext cx="4644888" cy="796525"/>
            <a:chOff x="6646863" y="1878584"/>
            <a:chExt cx="4646322" cy="796771"/>
          </a:xfrm>
        </p:grpSpPr>
        <p:sp>
          <p:nvSpPr>
            <p:cNvPr id="79" name="TextBox 78"/>
            <p:cNvSpPr txBox="1"/>
            <p:nvPr/>
          </p:nvSpPr>
          <p:spPr>
            <a:xfrm>
              <a:off x="6646863" y="1878584"/>
              <a:ext cx="1467521" cy="40023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总结与展望</a:t>
              </a:r>
            </a:p>
          </p:txBody>
        </p:sp>
        <p:sp>
          <p:nvSpPr>
            <p:cNvPr id="80" name="Rectangle 79"/>
            <p:cNvSpPr/>
            <p:nvPr/>
          </p:nvSpPr>
          <p:spPr>
            <a:xfrm>
              <a:off x="6677642" y="2213548"/>
              <a:ext cx="4615543" cy="4618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Lorem ipsum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dolor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sit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amet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,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consectetur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adipiscing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elit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.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Nulla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pretium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,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lacus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ac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aliquet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facilisis</a:t>
              </a:r>
              <a:endParaRPr lang="en-GB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1" name="Group 80"/>
          <p:cNvGrpSpPr/>
          <p:nvPr/>
        </p:nvGrpSpPr>
        <p:grpSpPr>
          <a:xfrm>
            <a:off x="6646692" y="5103567"/>
            <a:ext cx="4644888" cy="875032"/>
            <a:chOff x="6646863" y="1888028"/>
            <a:chExt cx="4646322" cy="875307"/>
          </a:xfrm>
        </p:grpSpPr>
        <p:sp>
          <p:nvSpPr>
            <p:cNvPr id="82" name="TextBox 81"/>
            <p:cNvSpPr txBox="1"/>
            <p:nvPr/>
          </p:nvSpPr>
          <p:spPr>
            <a:xfrm>
              <a:off x="6646863" y="1888028"/>
              <a:ext cx="697842" cy="40023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致谢</a:t>
              </a:r>
            </a:p>
          </p:txBody>
        </p:sp>
        <p:sp>
          <p:nvSpPr>
            <p:cNvPr id="83" name="Rectangle 82"/>
            <p:cNvSpPr/>
            <p:nvPr/>
          </p:nvSpPr>
          <p:spPr>
            <a:xfrm>
              <a:off x="6677642" y="2301525"/>
              <a:ext cx="4615543" cy="4618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Lorem ipsum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dolor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sit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amet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,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consectetur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adipiscing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elit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.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Nulla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pretium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,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lacus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ac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aliquet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facilisis</a:t>
              </a:r>
              <a:endParaRPr lang="en-GB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84" name="Straight Connector 83"/>
          <p:cNvCxnSpPr>
            <a:stCxn id="56" idx="4"/>
            <a:endCxn id="57" idx="0"/>
          </p:cNvCxnSpPr>
          <p:nvPr/>
        </p:nvCxnSpPr>
        <p:spPr>
          <a:xfrm>
            <a:off x="6386197" y="2048461"/>
            <a:ext cx="0" cy="903589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>
            <a:stCxn id="57" idx="4"/>
            <a:endCxn id="58" idx="0"/>
          </p:cNvCxnSpPr>
          <p:nvPr/>
        </p:nvCxnSpPr>
        <p:spPr>
          <a:xfrm>
            <a:off x="6386197" y="3243317"/>
            <a:ext cx="0" cy="903589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>
            <a:stCxn id="58" idx="4"/>
            <a:endCxn id="59" idx="0"/>
          </p:cNvCxnSpPr>
          <p:nvPr/>
        </p:nvCxnSpPr>
        <p:spPr>
          <a:xfrm>
            <a:off x="6386197" y="4438172"/>
            <a:ext cx="0" cy="903589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矩形 38"/>
          <p:cNvSpPr/>
          <p:nvPr/>
        </p:nvSpPr>
        <p:spPr>
          <a:xfrm>
            <a:off x="0" y="0"/>
            <a:ext cx="489857" cy="6858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8268499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500"/>
                            </p:stCondLst>
                            <p:childTnLst>
                              <p:par>
                                <p:cTn id="6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5" grpId="0" animBg="1"/>
      <p:bldP spid="56" grpId="0" animBg="1"/>
      <p:bldP spid="57" grpId="0" animBg="1"/>
      <p:bldP spid="58" grpId="0" animBg="1"/>
      <p:bldP spid="5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55">
            <a:extLst>
              <a:ext uri="{FF2B5EF4-FFF2-40B4-BE49-F238E27FC236}">
                <a16:creationId xmlns="" xmlns:a16="http://schemas.microsoft.com/office/drawing/2014/main" id="{0E763EA2-7405-49FA-B9EC-00A25D3DF3DF}"/>
              </a:ext>
            </a:extLst>
          </p:cNvPr>
          <p:cNvSpPr/>
          <p:nvPr/>
        </p:nvSpPr>
        <p:spPr>
          <a:xfrm>
            <a:off x="5147392" y="2900628"/>
            <a:ext cx="291266" cy="291266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799">
              <a:cs typeface="+mn-ea"/>
              <a:sym typeface="+mn-lt"/>
            </a:endParaRPr>
          </a:p>
        </p:txBody>
      </p:sp>
      <p:grpSp>
        <p:nvGrpSpPr>
          <p:cNvPr id="15" name="Group 59">
            <a:extLst>
              <a:ext uri="{FF2B5EF4-FFF2-40B4-BE49-F238E27FC236}">
                <a16:creationId xmlns="" xmlns:a16="http://schemas.microsoft.com/office/drawing/2014/main" id="{BACBFF5A-22C3-4318-A5B8-EC5DCAF53152}"/>
              </a:ext>
            </a:extLst>
          </p:cNvPr>
          <p:cNvGrpSpPr/>
          <p:nvPr/>
        </p:nvGrpSpPr>
        <p:grpSpPr>
          <a:xfrm>
            <a:off x="3160703" y="2633997"/>
            <a:ext cx="1603097" cy="830676"/>
            <a:chOff x="4928372" y="1811168"/>
            <a:chExt cx="978408" cy="506981"/>
          </a:xfrm>
        </p:grpSpPr>
        <p:sp>
          <p:nvSpPr>
            <p:cNvPr id="16" name="Pentagon 60">
              <a:extLst>
                <a:ext uri="{FF2B5EF4-FFF2-40B4-BE49-F238E27FC236}">
                  <a16:creationId xmlns="" xmlns:a16="http://schemas.microsoft.com/office/drawing/2014/main" id="{CB4B9554-0A21-4BE6-B83B-269BED5F9F69}"/>
                </a:ext>
              </a:extLst>
            </p:cNvPr>
            <p:cNvSpPr/>
            <p:nvPr/>
          </p:nvSpPr>
          <p:spPr>
            <a:xfrm>
              <a:off x="4928372" y="1814284"/>
              <a:ext cx="978408" cy="484632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799">
                <a:cs typeface="+mn-ea"/>
                <a:sym typeface="+mn-lt"/>
              </a:endParaRPr>
            </a:p>
          </p:txBody>
        </p:sp>
        <p:sp>
          <p:nvSpPr>
            <p:cNvPr id="17" name="TextBox 61">
              <a:extLst>
                <a:ext uri="{FF2B5EF4-FFF2-40B4-BE49-F238E27FC236}">
                  <a16:creationId xmlns="" xmlns:a16="http://schemas.microsoft.com/office/drawing/2014/main" id="{D9B5B5D0-DB2F-440A-A262-EE4940C1D4DE}"/>
                </a:ext>
              </a:extLst>
            </p:cNvPr>
            <p:cNvSpPr txBox="1"/>
            <p:nvPr/>
          </p:nvSpPr>
          <p:spPr>
            <a:xfrm>
              <a:off x="5038488" y="1811168"/>
              <a:ext cx="529483" cy="5069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4798" b="1" dirty="0">
                  <a:solidFill>
                    <a:schemeClr val="bg2"/>
                  </a:solidFill>
                  <a:cs typeface="+mn-ea"/>
                  <a:sym typeface="+mn-lt"/>
                </a:rPr>
                <a:t>01</a:t>
              </a:r>
              <a:endParaRPr lang="en-GB" sz="4798" b="1" dirty="0">
                <a:solidFill>
                  <a:schemeClr val="bg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" name="Group 71">
            <a:extLst>
              <a:ext uri="{FF2B5EF4-FFF2-40B4-BE49-F238E27FC236}">
                <a16:creationId xmlns="" xmlns:a16="http://schemas.microsoft.com/office/drawing/2014/main" id="{64330719-5D6D-4B8E-A9AF-1DA3ABA0FB57}"/>
              </a:ext>
            </a:extLst>
          </p:cNvPr>
          <p:cNvGrpSpPr/>
          <p:nvPr/>
        </p:nvGrpSpPr>
        <p:grpSpPr>
          <a:xfrm>
            <a:off x="5531455" y="2690178"/>
            <a:ext cx="4810810" cy="1142436"/>
            <a:chOff x="6662499" y="1796391"/>
            <a:chExt cx="4812296" cy="1142780"/>
          </a:xfrm>
        </p:grpSpPr>
        <p:sp>
          <p:nvSpPr>
            <p:cNvPr id="19" name="TextBox 72">
              <a:extLst>
                <a:ext uri="{FF2B5EF4-FFF2-40B4-BE49-F238E27FC236}">
                  <a16:creationId xmlns="" xmlns:a16="http://schemas.microsoft.com/office/drawing/2014/main" id="{69BF2D9D-765A-4E57-B80A-85463E4F1247}"/>
                </a:ext>
              </a:extLst>
            </p:cNvPr>
            <p:cNvSpPr txBox="1"/>
            <p:nvPr/>
          </p:nvSpPr>
          <p:spPr>
            <a:xfrm>
              <a:off x="6671998" y="1796391"/>
              <a:ext cx="4802797" cy="7080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文献综述的基本要求</a:t>
              </a:r>
            </a:p>
          </p:txBody>
        </p:sp>
        <p:sp>
          <p:nvSpPr>
            <p:cNvPr id="20" name="Rectangle 73">
              <a:extLst>
                <a:ext uri="{FF2B5EF4-FFF2-40B4-BE49-F238E27FC236}">
                  <a16:creationId xmlns="" xmlns:a16="http://schemas.microsoft.com/office/drawing/2014/main" id="{5648141B-14CF-472B-8D0D-2A257EE0C363}"/>
                </a:ext>
              </a:extLst>
            </p:cNvPr>
            <p:cNvSpPr/>
            <p:nvPr/>
          </p:nvSpPr>
          <p:spPr>
            <a:xfrm>
              <a:off x="6662499" y="2477367"/>
              <a:ext cx="4159474" cy="46180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Lorem ipsum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dolor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sit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amet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,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consectetur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adipiscing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elit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.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Nulla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pretium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,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lacus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ac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aliquet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facilisis</a:t>
              </a:r>
              <a:endParaRPr lang="en-GB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1F1F1"/>
              </a:clrFrom>
              <a:clrTo>
                <a:srgbClr val="F1F1F1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19" b="5238"/>
          <a:stretch/>
        </p:blipFill>
        <p:spPr>
          <a:xfrm>
            <a:off x="-702453" y="3505982"/>
            <a:ext cx="5176482" cy="3475638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0" y="0"/>
            <a:ext cx="489857" cy="6858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11466203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1"/>
          <p:cNvGrpSpPr/>
          <p:nvPr/>
        </p:nvGrpSpPr>
        <p:grpSpPr>
          <a:xfrm>
            <a:off x="2965058" y="1975408"/>
            <a:ext cx="5547178" cy="2522872"/>
            <a:chOff x="3345973" y="2694618"/>
            <a:chExt cx="5547900" cy="2522288"/>
          </a:xfrm>
        </p:grpSpPr>
        <p:sp>
          <p:nvSpPr>
            <p:cNvPr id="44" name="Shape 1918"/>
            <p:cNvSpPr/>
            <p:nvPr/>
          </p:nvSpPr>
          <p:spPr>
            <a:xfrm>
              <a:off x="3345973" y="3538210"/>
              <a:ext cx="1033993" cy="10340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8" y="15372"/>
                  </a:moveTo>
                  <a:cubicBezTo>
                    <a:pt x="8371" y="15376"/>
                    <a:pt x="6391" y="13403"/>
                    <a:pt x="6387" y="10966"/>
                  </a:cubicBezTo>
                  <a:cubicBezTo>
                    <a:pt x="6383" y="8528"/>
                    <a:pt x="8355" y="6548"/>
                    <a:pt x="10793" y="6545"/>
                  </a:cubicBezTo>
                  <a:cubicBezTo>
                    <a:pt x="13231" y="6540"/>
                    <a:pt x="15211" y="8514"/>
                    <a:pt x="15215" y="10951"/>
                  </a:cubicBezTo>
                  <a:cubicBezTo>
                    <a:pt x="15219" y="13389"/>
                    <a:pt x="13246" y="15368"/>
                    <a:pt x="10808" y="15372"/>
                  </a:cubicBezTo>
                  <a:close/>
                  <a:moveTo>
                    <a:pt x="21600" y="11965"/>
                  </a:moveTo>
                  <a:cubicBezTo>
                    <a:pt x="21537" y="11178"/>
                    <a:pt x="21536" y="10387"/>
                    <a:pt x="21597" y="9600"/>
                  </a:cubicBezTo>
                  <a:cubicBezTo>
                    <a:pt x="20571" y="9522"/>
                    <a:pt x="19545" y="9442"/>
                    <a:pt x="18521" y="9364"/>
                  </a:cubicBezTo>
                  <a:cubicBezTo>
                    <a:pt x="18437" y="8954"/>
                    <a:pt x="18321" y="8557"/>
                    <a:pt x="18176" y="8175"/>
                  </a:cubicBezTo>
                  <a:cubicBezTo>
                    <a:pt x="19029" y="7586"/>
                    <a:pt x="19882" y="6998"/>
                    <a:pt x="20735" y="6409"/>
                  </a:cubicBezTo>
                  <a:cubicBezTo>
                    <a:pt x="20287" y="5760"/>
                    <a:pt x="19890" y="5075"/>
                    <a:pt x="19550" y="4363"/>
                  </a:cubicBezTo>
                  <a:cubicBezTo>
                    <a:pt x="18600" y="4819"/>
                    <a:pt x="17648" y="5274"/>
                    <a:pt x="16697" y="5729"/>
                  </a:cubicBezTo>
                  <a:cubicBezTo>
                    <a:pt x="16434" y="5433"/>
                    <a:pt x="16149" y="5156"/>
                    <a:pt x="15844" y="4902"/>
                  </a:cubicBezTo>
                  <a:cubicBezTo>
                    <a:pt x="16299" y="3945"/>
                    <a:pt x="16754" y="2988"/>
                    <a:pt x="17209" y="2030"/>
                  </a:cubicBezTo>
                  <a:cubicBezTo>
                    <a:pt x="16495" y="1691"/>
                    <a:pt x="15810" y="1297"/>
                    <a:pt x="15159" y="852"/>
                  </a:cubicBezTo>
                  <a:cubicBezTo>
                    <a:pt x="14555" y="1733"/>
                    <a:pt x="13951" y="2616"/>
                    <a:pt x="13346" y="3498"/>
                  </a:cubicBezTo>
                  <a:cubicBezTo>
                    <a:pt x="12982" y="3374"/>
                    <a:pt x="12608" y="3275"/>
                    <a:pt x="12222" y="3205"/>
                  </a:cubicBezTo>
                  <a:cubicBezTo>
                    <a:pt x="12136" y="2137"/>
                    <a:pt x="12050" y="1069"/>
                    <a:pt x="11965" y="0"/>
                  </a:cubicBezTo>
                  <a:cubicBezTo>
                    <a:pt x="11177" y="64"/>
                    <a:pt x="10386" y="66"/>
                    <a:pt x="9600" y="4"/>
                  </a:cubicBezTo>
                  <a:cubicBezTo>
                    <a:pt x="9518" y="1073"/>
                    <a:pt x="9435" y="2142"/>
                    <a:pt x="9353" y="3210"/>
                  </a:cubicBezTo>
                  <a:cubicBezTo>
                    <a:pt x="8968" y="3282"/>
                    <a:pt x="8593" y="3381"/>
                    <a:pt x="8229" y="3506"/>
                  </a:cubicBezTo>
                  <a:cubicBezTo>
                    <a:pt x="7622" y="2627"/>
                    <a:pt x="7015" y="1746"/>
                    <a:pt x="6409" y="866"/>
                  </a:cubicBezTo>
                  <a:cubicBezTo>
                    <a:pt x="5759" y="1314"/>
                    <a:pt x="5074" y="1710"/>
                    <a:pt x="4362" y="2052"/>
                  </a:cubicBezTo>
                  <a:cubicBezTo>
                    <a:pt x="4821" y="3008"/>
                    <a:pt x="5278" y="3964"/>
                    <a:pt x="5736" y="4920"/>
                  </a:cubicBezTo>
                  <a:cubicBezTo>
                    <a:pt x="5432" y="5175"/>
                    <a:pt x="5148" y="5452"/>
                    <a:pt x="4886" y="5749"/>
                  </a:cubicBezTo>
                  <a:cubicBezTo>
                    <a:pt x="3933" y="5298"/>
                    <a:pt x="2982" y="4845"/>
                    <a:pt x="2029" y="4393"/>
                  </a:cubicBezTo>
                  <a:cubicBezTo>
                    <a:pt x="1690" y="5105"/>
                    <a:pt x="1296" y="5792"/>
                    <a:pt x="850" y="6443"/>
                  </a:cubicBezTo>
                  <a:cubicBezTo>
                    <a:pt x="1705" y="7028"/>
                    <a:pt x="2560" y="7614"/>
                    <a:pt x="3416" y="8199"/>
                  </a:cubicBezTo>
                  <a:cubicBezTo>
                    <a:pt x="3273" y="8583"/>
                    <a:pt x="3157" y="8980"/>
                    <a:pt x="3075" y="9390"/>
                  </a:cubicBezTo>
                  <a:cubicBezTo>
                    <a:pt x="2050" y="9472"/>
                    <a:pt x="1025" y="9554"/>
                    <a:pt x="0" y="9636"/>
                  </a:cubicBezTo>
                  <a:cubicBezTo>
                    <a:pt x="63" y="10424"/>
                    <a:pt x="64" y="11214"/>
                    <a:pt x="4" y="12001"/>
                  </a:cubicBezTo>
                  <a:cubicBezTo>
                    <a:pt x="1010" y="12078"/>
                    <a:pt x="2016" y="12156"/>
                    <a:pt x="3022" y="12234"/>
                  </a:cubicBezTo>
                  <a:cubicBezTo>
                    <a:pt x="3092" y="12665"/>
                    <a:pt x="3197" y="13084"/>
                    <a:pt x="3334" y="13489"/>
                  </a:cubicBezTo>
                  <a:cubicBezTo>
                    <a:pt x="2512" y="14057"/>
                    <a:pt x="1688" y="14625"/>
                    <a:pt x="864" y="15192"/>
                  </a:cubicBezTo>
                  <a:cubicBezTo>
                    <a:pt x="1312" y="15843"/>
                    <a:pt x="1709" y="16526"/>
                    <a:pt x="2050" y="17238"/>
                  </a:cubicBezTo>
                  <a:cubicBezTo>
                    <a:pt x="2938" y="16813"/>
                    <a:pt x="3825" y="16388"/>
                    <a:pt x="4712" y="15963"/>
                  </a:cubicBezTo>
                  <a:cubicBezTo>
                    <a:pt x="4996" y="16310"/>
                    <a:pt x="5310" y="16631"/>
                    <a:pt x="5650" y="16924"/>
                  </a:cubicBezTo>
                  <a:cubicBezTo>
                    <a:pt x="5230" y="17807"/>
                    <a:pt x="4811" y="18689"/>
                    <a:pt x="4391" y="19572"/>
                  </a:cubicBezTo>
                  <a:cubicBezTo>
                    <a:pt x="5105" y="19910"/>
                    <a:pt x="5790" y="20305"/>
                    <a:pt x="6442" y="20750"/>
                  </a:cubicBezTo>
                  <a:cubicBezTo>
                    <a:pt x="6988" y="19952"/>
                    <a:pt x="7535" y="19156"/>
                    <a:pt x="8080" y="18358"/>
                  </a:cubicBezTo>
                  <a:cubicBezTo>
                    <a:pt x="8505" y="18514"/>
                    <a:pt x="8949" y="18635"/>
                    <a:pt x="9404" y="18717"/>
                  </a:cubicBezTo>
                  <a:cubicBezTo>
                    <a:pt x="9481" y="19678"/>
                    <a:pt x="9559" y="20639"/>
                    <a:pt x="9636" y="21600"/>
                  </a:cubicBezTo>
                  <a:cubicBezTo>
                    <a:pt x="10423" y="21537"/>
                    <a:pt x="11214" y="21536"/>
                    <a:pt x="12001" y="21597"/>
                  </a:cubicBezTo>
                  <a:cubicBezTo>
                    <a:pt x="12075" y="20635"/>
                    <a:pt x="12149" y="19673"/>
                    <a:pt x="12223" y="18712"/>
                  </a:cubicBezTo>
                  <a:cubicBezTo>
                    <a:pt x="12678" y="18628"/>
                    <a:pt x="13120" y="18506"/>
                    <a:pt x="13546" y="18349"/>
                  </a:cubicBezTo>
                  <a:cubicBezTo>
                    <a:pt x="14094" y="19145"/>
                    <a:pt x="14643" y="19940"/>
                    <a:pt x="15192" y="20736"/>
                  </a:cubicBezTo>
                  <a:cubicBezTo>
                    <a:pt x="15842" y="20287"/>
                    <a:pt x="16526" y="19891"/>
                    <a:pt x="17238" y="19550"/>
                  </a:cubicBezTo>
                  <a:cubicBezTo>
                    <a:pt x="16816" y="18668"/>
                    <a:pt x="16394" y="17788"/>
                    <a:pt x="15972" y="16907"/>
                  </a:cubicBezTo>
                  <a:cubicBezTo>
                    <a:pt x="16310" y="16613"/>
                    <a:pt x="16622" y="16290"/>
                    <a:pt x="16905" y="15942"/>
                  </a:cubicBezTo>
                  <a:cubicBezTo>
                    <a:pt x="17794" y="16365"/>
                    <a:pt x="18683" y="16787"/>
                    <a:pt x="19572" y="17208"/>
                  </a:cubicBezTo>
                  <a:cubicBezTo>
                    <a:pt x="19910" y="16495"/>
                    <a:pt x="20304" y="15810"/>
                    <a:pt x="20750" y="15160"/>
                  </a:cubicBezTo>
                  <a:cubicBezTo>
                    <a:pt x="19926" y="14594"/>
                    <a:pt x="19100" y="14029"/>
                    <a:pt x="18275" y="13465"/>
                  </a:cubicBezTo>
                  <a:cubicBezTo>
                    <a:pt x="18411" y="13059"/>
                    <a:pt x="18514" y="12640"/>
                    <a:pt x="18584" y="12208"/>
                  </a:cubicBezTo>
                  <a:cubicBezTo>
                    <a:pt x="19589" y="12126"/>
                    <a:pt x="20595" y="12045"/>
                    <a:pt x="21600" y="11965"/>
                  </a:cubicBezTo>
                  <a:close/>
                </a:path>
              </a:pathLst>
            </a:custGeom>
            <a:solidFill>
              <a:srgbClr val="F1F1F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 dirty="0">
                <a:latin typeface="微软雅黑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45" name="Shape 1919"/>
            <p:cNvSpPr/>
            <p:nvPr/>
          </p:nvSpPr>
          <p:spPr>
            <a:xfrm>
              <a:off x="4405914" y="3108409"/>
              <a:ext cx="1498259" cy="14983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8" y="15372"/>
                  </a:moveTo>
                  <a:cubicBezTo>
                    <a:pt x="8371" y="15376"/>
                    <a:pt x="6391" y="13403"/>
                    <a:pt x="6387" y="10966"/>
                  </a:cubicBezTo>
                  <a:cubicBezTo>
                    <a:pt x="6383" y="8528"/>
                    <a:pt x="8355" y="6548"/>
                    <a:pt x="10793" y="6545"/>
                  </a:cubicBezTo>
                  <a:cubicBezTo>
                    <a:pt x="13231" y="6540"/>
                    <a:pt x="15211" y="8514"/>
                    <a:pt x="15215" y="10951"/>
                  </a:cubicBezTo>
                  <a:cubicBezTo>
                    <a:pt x="15219" y="13389"/>
                    <a:pt x="13246" y="15368"/>
                    <a:pt x="10808" y="15372"/>
                  </a:cubicBezTo>
                  <a:close/>
                  <a:moveTo>
                    <a:pt x="21600" y="11965"/>
                  </a:moveTo>
                  <a:cubicBezTo>
                    <a:pt x="21537" y="11178"/>
                    <a:pt x="21536" y="10387"/>
                    <a:pt x="21597" y="9600"/>
                  </a:cubicBezTo>
                  <a:cubicBezTo>
                    <a:pt x="20571" y="9522"/>
                    <a:pt x="19545" y="9442"/>
                    <a:pt x="18521" y="9364"/>
                  </a:cubicBezTo>
                  <a:cubicBezTo>
                    <a:pt x="18437" y="8954"/>
                    <a:pt x="18321" y="8557"/>
                    <a:pt x="18176" y="8175"/>
                  </a:cubicBezTo>
                  <a:cubicBezTo>
                    <a:pt x="19029" y="7586"/>
                    <a:pt x="19882" y="6998"/>
                    <a:pt x="20735" y="6409"/>
                  </a:cubicBezTo>
                  <a:cubicBezTo>
                    <a:pt x="20287" y="5760"/>
                    <a:pt x="19890" y="5075"/>
                    <a:pt x="19550" y="4363"/>
                  </a:cubicBezTo>
                  <a:cubicBezTo>
                    <a:pt x="18600" y="4819"/>
                    <a:pt x="17648" y="5274"/>
                    <a:pt x="16697" y="5729"/>
                  </a:cubicBezTo>
                  <a:cubicBezTo>
                    <a:pt x="16434" y="5433"/>
                    <a:pt x="16149" y="5156"/>
                    <a:pt x="15844" y="4902"/>
                  </a:cubicBezTo>
                  <a:cubicBezTo>
                    <a:pt x="16299" y="3945"/>
                    <a:pt x="16754" y="2988"/>
                    <a:pt x="17209" y="2030"/>
                  </a:cubicBezTo>
                  <a:cubicBezTo>
                    <a:pt x="16495" y="1691"/>
                    <a:pt x="15810" y="1297"/>
                    <a:pt x="15159" y="852"/>
                  </a:cubicBezTo>
                  <a:cubicBezTo>
                    <a:pt x="14555" y="1733"/>
                    <a:pt x="13951" y="2616"/>
                    <a:pt x="13346" y="3498"/>
                  </a:cubicBezTo>
                  <a:cubicBezTo>
                    <a:pt x="12982" y="3374"/>
                    <a:pt x="12608" y="3275"/>
                    <a:pt x="12222" y="3205"/>
                  </a:cubicBezTo>
                  <a:cubicBezTo>
                    <a:pt x="12136" y="2137"/>
                    <a:pt x="12050" y="1069"/>
                    <a:pt x="11965" y="0"/>
                  </a:cubicBezTo>
                  <a:cubicBezTo>
                    <a:pt x="11177" y="64"/>
                    <a:pt x="10386" y="66"/>
                    <a:pt x="9600" y="4"/>
                  </a:cubicBezTo>
                  <a:cubicBezTo>
                    <a:pt x="9518" y="1073"/>
                    <a:pt x="9435" y="2142"/>
                    <a:pt x="9353" y="3210"/>
                  </a:cubicBezTo>
                  <a:cubicBezTo>
                    <a:pt x="8968" y="3282"/>
                    <a:pt x="8593" y="3381"/>
                    <a:pt x="8229" y="3506"/>
                  </a:cubicBezTo>
                  <a:cubicBezTo>
                    <a:pt x="7622" y="2627"/>
                    <a:pt x="7015" y="1746"/>
                    <a:pt x="6409" y="866"/>
                  </a:cubicBezTo>
                  <a:cubicBezTo>
                    <a:pt x="5759" y="1314"/>
                    <a:pt x="5074" y="1710"/>
                    <a:pt x="4362" y="2052"/>
                  </a:cubicBezTo>
                  <a:cubicBezTo>
                    <a:pt x="4821" y="3008"/>
                    <a:pt x="5278" y="3964"/>
                    <a:pt x="5736" y="4920"/>
                  </a:cubicBezTo>
                  <a:cubicBezTo>
                    <a:pt x="5432" y="5175"/>
                    <a:pt x="5148" y="5452"/>
                    <a:pt x="4886" y="5749"/>
                  </a:cubicBezTo>
                  <a:cubicBezTo>
                    <a:pt x="3933" y="5298"/>
                    <a:pt x="2982" y="4845"/>
                    <a:pt x="2029" y="4393"/>
                  </a:cubicBezTo>
                  <a:cubicBezTo>
                    <a:pt x="1690" y="5105"/>
                    <a:pt x="1296" y="5792"/>
                    <a:pt x="850" y="6443"/>
                  </a:cubicBezTo>
                  <a:cubicBezTo>
                    <a:pt x="1705" y="7028"/>
                    <a:pt x="2560" y="7614"/>
                    <a:pt x="3416" y="8199"/>
                  </a:cubicBezTo>
                  <a:cubicBezTo>
                    <a:pt x="3273" y="8583"/>
                    <a:pt x="3157" y="8980"/>
                    <a:pt x="3075" y="9390"/>
                  </a:cubicBezTo>
                  <a:cubicBezTo>
                    <a:pt x="2050" y="9472"/>
                    <a:pt x="1025" y="9554"/>
                    <a:pt x="0" y="9636"/>
                  </a:cubicBezTo>
                  <a:cubicBezTo>
                    <a:pt x="63" y="10424"/>
                    <a:pt x="64" y="11214"/>
                    <a:pt x="4" y="12001"/>
                  </a:cubicBezTo>
                  <a:cubicBezTo>
                    <a:pt x="1010" y="12078"/>
                    <a:pt x="2016" y="12156"/>
                    <a:pt x="3022" y="12234"/>
                  </a:cubicBezTo>
                  <a:cubicBezTo>
                    <a:pt x="3092" y="12665"/>
                    <a:pt x="3197" y="13084"/>
                    <a:pt x="3334" y="13489"/>
                  </a:cubicBezTo>
                  <a:cubicBezTo>
                    <a:pt x="2512" y="14057"/>
                    <a:pt x="1688" y="14625"/>
                    <a:pt x="864" y="15192"/>
                  </a:cubicBezTo>
                  <a:cubicBezTo>
                    <a:pt x="1312" y="15843"/>
                    <a:pt x="1709" y="16526"/>
                    <a:pt x="2050" y="17238"/>
                  </a:cubicBezTo>
                  <a:cubicBezTo>
                    <a:pt x="2938" y="16813"/>
                    <a:pt x="3825" y="16388"/>
                    <a:pt x="4712" y="15963"/>
                  </a:cubicBezTo>
                  <a:cubicBezTo>
                    <a:pt x="4996" y="16310"/>
                    <a:pt x="5310" y="16631"/>
                    <a:pt x="5650" y="16924"/>
                  </a:cubicBezTo>
                  <a:cubicBezTo>
                    <a:pt x="5230" y="17807"/>
                    <a:pt x="4811" y="18689"/>
                    <a:pt x="4391" y="19572"/>
                  </a:cubicBezTo>
                  <a:cubicBezTo>
                    <a:pt x="5105" y="19910"/>
                    <a:pt x="5790" y="20305"/>
                    <a:pt x="6442" y="20750"/>
                  </a:cubicBezTo>
                  <a:cubicBezTo>
                    <a:pt x="6988" y="19952"/>
                    <a:pt x="7535" y="19156"/>
                    <a:pt x="8080" y="18358"/>
                  </a:cubicBezTo>
                  <a:cubicBezTo>
                    <a:pt x="8505" y="18514"/>
                    <a:pt x="8949" y="18635"/>
                    <a:pt x="9404" y="18717"/>
                  </a:cubicBezTo>
                  <a:cubicBezTo>
                    <a:pt x="9481" y="19678"/>
                    <a:pt x="9559" y="20639"/>
                    <a:pt x="9636" y="21600"/>
                  </a:cubicBezTo>
                  <a:cubicBezTo>
                    <a:pt x="10423" y="21537"/>
                    <a:pt x="11214" y="21536"/>
                    <a:pt x="12001" y="21597"/>
                  </a:cubicBezTo>
                  <a:cubicBezTo>
                    <a:pt x="12075" y="20635"/>
                    <a:pt x="12149" y="19673"/>
                    <a:pt x="12223" y="18712"/>
                  </a:cubicBezTo>
                  <a:cubicBezTo>
                    <a:pt x="12678" y="18628"/>
                    <a:pt x="13120" y="18506"/>
                    <a:pt x="13546" y="18349"/>
                  </a:cubicBezTo>
                  <a:cubicBezTo>
                    <a:pt x="14094" y="19145"/>
                    <a:pt x="14643" y="19940"/>
                    <a:pt x="15192" y="20736"/>
                  </a:cubicBezTo>
                  <a:cubicBezTo>
                    <a:pt x="15842" y="20287"/>
                    <a:pt x="16526" y="19891"/>
                    <a:pt x="17238" y="19550"/>
                  </a:cubicBezTo>
                  <a:cubicBezTo>
                    <a:pt x="16816" y="18668"/>
                    <a:pt x="16394" y="17788"/>
                    <a:pt x="15972" y="16907"/>
                  </a:cubicBezTo>
                  <a:cubicBezTo>
                    <a:pt x="16310" y="16613"/>
                    <a:pt x="16622" y="16290"/>
                    <a:pt x="16905" y="15942"/>
                  </a:cubicBezTo>
                  <a:cubicBezTo>
                    <a:pt x="17794" y="16365"/>
                    <a:pt x="18683" y="16787"/>
                    <a:pt x="19572" y="17208"/>
                  </a:cubicBezTo>
                  <a:cubicBezTo>
                    <a:pt x="19910" y="16495"/>
                    <a:pt x="20304" y="15810"/>
                    <a:pt x="20750" y="15160"/>
                  </a:cubicBezTo>
                  <a:cubicBezTo>
                    <a:pt x="19926" y="14594"/>
                    <a:pt x="19100" y="14029"/>
                    <a:pt x="18275" y="13465"/>
                  </a:cubicBezTo>
                  <a:cubicBezTo>
                    <a:pt x="18411" y="13059"/>
                    <a:pt x="18514" y="12640"/>
                    <a:pt x="18584" y="12208"/>
                  </a:cubicBezTo>
                  <a:cubicBezTo>
                    <a:pt x="19589" y="12126"/>
                    <a:pt x="20595" y="12045"/>
                    <a:pt x="21600" y="11965"/>
                  </a:cubicBezTo>
                  <a:close/>
                </a:path>
              </a:pathLst>
            </a:custGeom>
            <a:solidFill>
              <a:srgbClr val="F1F1F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 dirty="0">
                <a:latin typeface="微软雅黑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46" name="Shape 1920"/>
            <p:cNvSpPr/>
            <p:nvPr/>
          </p:nvSpPr>
          <p:spPr>
            <a:xfrm>
              <a:off x="5996192" y="3446848"/>
              <a:ext cx="1216710" cy="12167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8" y="15372"/>
                  </a:moveTo>
                  <a:cubicBezTo>
                    <a:pt x="8371" y="15376"/>
                    <a:pt x="6391" y="13403"/>
                    <a:pt x="6387" y="10966"/>
                  </a:cubicBezTo>
                  <a:cubicBezTo>
                    <a:pt x="6383" y="8528"/>
                    <a:pt x="8355" y="6548"/>
                    <a:pt x="10793" y="6545"/>
                  </a:cubicBezTo>
                  <a:cubicBezTo>
                    <a:pt x="13231" y="6540"/>
                    <a:pt x="15211" y="8514"/>
                    <a:pt x="15215" y="10951"/>
                  </a:cubicBezTo>
                  <a:cubicBezTo>
                    <a:pt x="15219" y="13389"/>
                    <a:pt x="13246" y="15368"/>
                    <a:pt x="10808" y="15372"/>
                  </a:cubicBezTo>
                  <a:close/>
                  <a:moveTo>
                    <a:pt x="21600" y="11965"/>
                  </a:moveTo>
                  <a:cubicBezTo>
                    <a:pt x="21537" y="11178"/>
                    <a:pt x="21536" y="10387"/>
                    <a:pt x="21597" y="9600"/>
                  </a:cubicBezTo>
                  <a:cubicBezTo>
                    <a:pt x="20571" y="9522"/>
                    <a:pt x="19545" y="9442"/>
                    <a:pt x="18521" y="9364"/>
                  </a:cubicBezTo>
                  <a:cubicBezTo>
                    <a:pt x="18437" y="8954"/>
                    <a:pt x="18321" y="8557"/>
                    <a:pt x="18176" y="8175"/>
                  </a:cubicBezTo>
                  <a:cubicBezTo>
                    <a:pt x="19029" y="7586"/>
                    <a:pt x="19882" y="6998"/>
                    <a:pt x="20735" y="6409"/>
                  </a:cubicBezTo>
                  <a:cubicBezTo>
                    <a:pt x="20287" y="5760"/>
                    <a:pt x="19890" y="5075"/>
                    <a:pt x="19550" y="4363"/>
                  </a:cubicBezTo>
                  <a:cubicBezTo>
                    <a:pt x="18600" y="4819"/>
                    <a:pt x="17648" y="5274"/>
                    <a:pt x="16697" y="5729"/>
                  </a:cubicBezTo>
                  <a:cubicBezTo>
                    <a:pt x="16434" y="5433"/>
                    <a:pt x="16149" y="5156"/>
                    <a:pt x="15844" y="4902"/>
                  </a:cubicBezTo>
                  <a:cubicBezTo>
                    <a:pt x="16299" y="3945"/>
                    <a:pt x="16754" y="2988"/>
                    <a:pt x="17209" y="2030"/>
                  </a:cubicBezTo>
                  <a:cubicBezTo>
                    <a:pt x="16495" y="1691"/>
                    <a:pt x="15810" y="1297"/>
                    <a:pt x="15159" y="852"/>
                  </a:cubicBezTo>
                  <a:cubicBezTo>
                    <a:pt x="14555" y="1733"/>
                    <a:pt x="13951" y="2616"/>
                    <a:pt x="13346" y="3498"/>
                  </a:cubicBezTo>
                  <a:cubicBezTo>
                    <a:pt x="12982" y="3374"/>
                    <a:pt x="12608" y="3275"/>
                    <a:pt x="12222" y="3205"/>
                  </a:cubicBezTo>
                  <a:cubicBezTo>
                    <a:pt x="12136" y="2137"/>
                    <a:pt x="12050" y="1069"/>
                    <a:pt x="11965" y="0"/>
                  </a:cubicBezTo>
                  <a:cubicBezTo>
                    <a:pt x="11177" y="64"/>
                    <a:pt x="10386" y="66"/>
                    <a:pt x="9600" y="4"/>
                  </a:cubicBezTo>
                  <a:cubicBezTo>
                    <a:pt x="9518" y="1073"/>
                    <a:pt x="9435" y="2142"/>
                    <a:pt x="9353" y="3210"/>
                  </a:cubicBezTo>
                  <a:cubicBezTo>
                    <a:pt x="8968" y="3282"/>
                    <a:pt x="8593" y="3381"/>
                    <a:pt x="8229" y="3506"/>
                  </a:cubicBezTo>
                  <a:cubicBezTo>
                    <a:pt x="7622" y="2627"/>
                    <a:pt x="7015" y="1746"/>
                    <a:pt x="6409" y="866"/>
                  </a:cubicBezTo>
                  <a:cubicBezTo>
                    <a:pt x="5759" y="1314"/>
                    <a:pt x="5074" y="1710"/>
                    <a:pt x="4362" y="2052"/>
                  </a:cubicBezTo>
                  <a:cubicBezTo>
                    <a:pt x="4821" y="3008"/>
                    <a:pt x="5278" y="3964"/>
                    <a:pt x="5736" y="4920"/>
                  </a:cubicBezTo>
                  <a:cubicBezTo>
                    <a:pt x="5432" y="5175"/>
                    <a:pt x="5148" y="5452"/>
                    <a:pt x="4886" y="5749"/>
                  </a:cubicBezTo>
                  <a:cubicBezTo>
                    <a:pt x="3933" y="5298"/>
                    <a:pt x="2982" y="4845"/>
                    <a:pt x="2029" y="4393"/>
                  </a:cubicBezTo>
                  <a:cubicBezTo>
                    <a:pt x="1690" y="5105"/>
                    <a:pt x="1296" y="5792"/>
                    <a:pt x="850" y="6443"/>
                  </a:cubicBezTo>
                  <a:cubicBezTo>
                    <a:pt x="1705" y="7028"/>
                    <a:pt x="2560" y="7614"/>
                    <a:pt x="3416" y="8199"/>
                  </a:cubicBezTo>
                  <a:cubicBezTo>
                    <a:pt x="3273" y="8583"/>
                    <a:pt x="3157" y="8980"/>
                    <a:pt x="3075" y="9390"/>
                  </a:cubicBezTo>
                  <a:cubicBezTo>
                    <a:pt x="2050" y="9472"/>
                    <a:pt x="1025" y="9554"/>
                    <a:pt x="0" y="9636"/>
                  </a:cubicBezTo>
                  <a:cubicBezTo>
                    <a:pt x="63" y="10424"/>
                    <a:pt x="64" y="11214"/>
                    <a:pt x="4" y="12001"/>
                  </a:cubicBezTo>
                  <a:cubicBezTo>
                    <a:pt x="1010" y="12078"/>
                    <a:pt x="2016" y="12156"/>
                    <a:pt x="3022" y="12234"/>
                  </a:cubicBezTo>
                  <a:cubicBezTo>
                    <a:pt x="3092" y="12665"/>
                    <a:pt x="3197" y="13084"/>
                    <a:pt x="3334" y="13489"/>
                  </a:cubicBezTo>
                  <a:cubicBezTo>
                    <a:pt x="2512" y="14057"/>
                    <a:pt x="1688" y="14625"/>
                    <a:pt x="864" y="15192"/>
                  </a:cubicBezTo>
                  <a:cubicBezTo>
                    <a:pt x="1312" y="15843"/>
                    <a:pt x="1709" y="16526"/>
                    <a:pt x="2050" y="17238"/>
                  </a:cubicBezTo>
                  <a:cubicBezTo>
                    <a:pt x="2938" y="16813"/>
                    <a:pt x="3825" y="16388"/>
                    <a:pt x="4712" y="15963"/>
                  </a:cubicBezTo>
                  <a:cubicBezTo>
                    <a:pt x="4996" y="16310"/>
                    <a:pt x="5310" y="16631"/>
                    <a:pt x="5650" y="16924"/>
                  </a:cubicBezTo>
                  <a:cubicBezTo>
                    <a:pt x="5230" y="17807"/>
                    <a:pt x="4811" y="18689"/>
                    <a:pt x="4391" y="19572"/>
                  </a:cubicBezTo>
                  <a:cubicBezTo>
                    <a:pt x="5105" y="19910"/>
                    <a:pt x="5790" y="20305"/>
                    <a:pt x="6442" y="20750"/>
                  </a:cubicBezTo>
                  <a:cubicBezTo>
                    <a:pt x="6988" y="19952"/>
                    <a:pt x="7535" y="19156"/>
                    <a:pt x="8080" y="18358"/>
                  </a:cubicBezTo>
                  <a:cubicBezTo>
                    <a:pt x="8505" y="18514"/>
                    <a:pt x="8949" y="18635"/>
                    <a:pt x="9404" y="18717"/>
                  </a:cubicBezTo>
                  <a:cubicBezTo>
                    <a:pt x="9481" y="19678"/>
                    <a:pt x="9559" y="20639"/>
                    <a:pt x="9636" y="21600"/>
                  </a:cubicBezTo>
                  <a:cubicBezTo>
                    <a:pt x="10423" y="21537"/>
                    <a:pt x="11214" y="21536"/>
                    <a:pt x="12001" y="21597"/>
                  </a:cubicBezTo>
                  <a:cubicBezTo>
                    <a:pt x="12075" y="20635"/>
                    <a:pt x="12149" y="19673"/>
                    <a:pt x="12223" y="18712"/>
                  </a:cubicBezTo>
                  <a:cubicBezTo>
                    <a:pt x="12678" y="18628"/>
                    <a:pt x="13120" y="18506"/>
                    <a:pt x="13546" y="18349"/>
                  </a:cubicBezTo>
                  <a:cubicBezTo>
                    <a:pt x="14094" y="19145"/>
                    <a:pt x="14643" y="19940"/>
                    <a:pt x="15192" y="20736"/>
                  </a:cubicBezTo>
                  <a:cubicBezTo>
                    <a:pt x="15842" y="20287"/>
                    <a:pt x="16526" y="19891"/>
                    <a:pt x="17238" y="19550"/>
                  </a:cubicBezTo>
                  <a:cubicBezTo>
                    <a:pt x="16816" y="18668"/>
                    <a:pt x="16394" y="17788"/>
                    <a:pt x="15972" y="16907"/>
                  </a:cubicBezTo>
                  <a:cubicBezTo>
                    <a:pt x="16310" y="16613"/>
                    <a:pt x="16622" y="16290"/>
                    <a:pt x="16905" y="15942"/>
                  </a:cubicBezTo>
                  <a:cubicBezTo>
                    <a:pt x="17794" y="16365"/>
                    <a:pt x="18683" y="16787"/>
                    <a:pt x="19572" y="17208"/>
                  </a:cubicBezTo>
                  <a:cubicBezTo>
                    <a:pt x="19910" y="16495"/>
                    <a:pt x="20304" y="15810"/>
                    <a:pt x="20750" y="15160"/>
                  </a:cubicBezTo>
                  <a:cubicBezTo>
                    <a:pt x="19926" y="14594"/>
                    <a:pt x="19100" y="14029"/>
                    <a:pt x="18275" y="13465"/>
                  </a:cubicBezTo>
                  <a:cubicBezTo>
                    <a:pt x="18411" y="13059"/>
                    <a:pt x="18514" y="12640"/>
                    <a:pt x="18584" y="12208"/>
                  </a:cubicBezTo>
                  <a:cubicBezTo>
                    <a:pt x="19589" y="12126"/>
                    <a:pt x="20595" y="12045"/>
                    <a:pt x="21600" y="11965"/>
                  </a:cubicBezTo>
                  <a:close/>
                </a:path>
              </a:pathLst>
            </a:custGeom>
            <a:solidFill>
              <a:srgbClr val="F1F1F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 dirty="0">
                <a:latin typeface="微软雅黑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47" name="Shape 1921"/>
            <p:cNvSpPr/>
            <p:nvPr/>
          </p:nvSpPr>
          <p:spPr>
            <a:xfrm>
              <a:off x="5797470" y="2694618"/>
              <a:ext cx="747531" cy="7475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8" y="15372"/>
                  </a:moveTo>
                  <a:cubicBezTo>
                    <a:pt x="8371" y="15376"/>
                    <a:pt x="6391" y="13403"/>
                    <a:pt x="6387" y="10966"/>
                  </a:cubicBezTo>
                  <a:cubicBezTo>
                    <a:pt x="6383" y="8528"/>
                    <a:pt x="8355" y="6548"/>
                    <a:pt x="10793" y="6545"/>
                  </a:cubicBezTo>
                  <a:cubicBezTo>
                    <a:pt x="13231" y="6540"/>
                    <a:pt x="15211" y="8514"/>
                    <a:pt x="15215" y="10951"/>
                  </a:cubicBezTo>
                  <a:cubicBezTo>
                    <a:pt x="15219" y="13389"/>
                    <a:pt x="13246" y="15368"/>
                    <a:pt x="10808" y="15372"/>
                  </a:cubicBezTo>
                  <a:close/>
                  <a:moveTo>
                    <a:pt x="21600" y="11965"/>
                  </a:moveTo>
                  <a:cubicBezTo>
                    <a:pt x="21537" y="11178"/>
                    <a:pt x="21536" y="10387"/>
                    <a:pt x="21597" y="9600"/>
                  </a:cubicBezTo>
                  <a:cubicBezTo>
                    <a:pt x="20571" y="9522"/>
                    <a:pt x="19545" y="9442"/>
                    <a:pt x="18521" y="9364"/>
                  </a:cubicBezTo>
                  <a:cubicBezTo>
                    <a:pt x="18437" y="8954"/>
                    <a:pt x="18321" y="8557"/>
                    <a:pt x="18176" y="8175"/>
                  </a:cubicBezTo>
                  <a:cubicBezTo>
                    <a:pt x="19029" y="7586"/>
                    <a:pt x="19882" y="6998"/>
                    <a:pt x="20735" y="6409"/>
                  </a:cubicBezTo>
                  <a:cubicBezTo>
                    <a:pt x="20287" y="5760"/>
                    <a:pt x="19890" y="5075"/>
                    <a:pt x="19550" y="4363"/>
                  </a:cubicBezTo>
                  <a:cubicBezTo>
                    <a:pt x="18600" y="4819"/>
                    <a:pt x="17648" y="5274"/>
                    <a:pt x="16697" y="5729"/>
                  </a:cubicBezTo>
                  <a:cubicBezTo>
                    <a:pt x="16434" y="5433"/>
                    <a:pt x="16149" y="5156"/>
                    <a:pt x="15844" y="4902"/>
                  </a:cubicBezTo>
                  <a:cubicBezTo>
                    <a:pt x="16299" y="3945"/>
                    <a:pt x="16754" y="2988"/>
                    <a:pt x="17209" y="2030"/>
                  </a:cubicBezTo>
                  <a:cubicBezTo>
                    <a:pt x="16495" y="1691"/>
                    <a:pt x="15810" y="1297"/>
                    <a:pt x="15159" y="852"/>
                  </a:cubicBezTo>
                  <a:cubicBezTo>
                    <a:pt x="14555" y="1733"/>
                    <a:pt x="13951" y="2616"/>
                    <a:pt x="13346" y="3498"/>
                  </a:cubicBezTo>
                  <a:cubicBezTo>
                    <a:pt x="12982" y="3374"/>
                    <a:pt x="12608" y="3275"/>
                    <a:pt x="12222" y="3205"/>
                  </a:cubicBezTo>
                  <a:cubicBezTo>
                    <a:pt x="12136" y="2137"/>
                    <a:pt x="12050" y="1069"/>
                    <a:pt x="11965" y="0"/>
                  </a:cubicBezTo>
                  <a:cubicBezTo>
                    <a:pt x="11177" y="64"/>
                    <a:pt x="10386" y="66"/>
                    <a:pt x="9600" y="4"/>
                  </a:cubicBezTo>
                  <a:cubicBezTo>
                    <a:pt x="9518" y="1073"/>
                    <a:pt x="9435" y="2142"/>
                    <a:pt x="9353" y="3210"/>
                  </a:cubicBezTo>
                  <a:cubicBezTo>
                    <a:pt x="8968" y="3282"/>
                    <a:pt x="8593" y="3381"/>
                    <a:pt x="8229" y="3506"/>
                  </a:cubicBezTo>
                  <a:cubicBezTo>
                    <a:pt x="7622" y="2627"/>
                    <a:pt x="7015" y="1746"/>
                    <a:pt x="6409" y="866"/>
                  </a:cubicBezTo>
                  <a:cubicBezTo>
                    <a:pt x="5759" y="1314"/>
                    <a:pt x="5074" y="1710"/>
                    <a:pt x="4362" y="2052"/>
                  </a:cubicBezTo>
                  <a:cubicBezTo>
                    <a:pt x="4821" y="3008"/>
                    <a:pt x="5278" y="3964"/>
                    <a:pt x="5736" y="4920"/>
                  </a:cubicBezTo>
                  <a:cubicBezTo>
                    <a:pt x="5432" y="5175"/>
                    <a:pt x="5148" y="5452"/>
                    <a:pt x="4886" y="5749"/>
                  </a:cubicBezTo>
                  <a:cubicBezTo>
                    <a:pt x="3933" y="5298"/>
                    <a:pt x="2982" y="4845"/>
                    <a:pt x="2029" y="4393"/>
                  </a:cubicBezTo>
                  <a:cubicBezTo>
                    <a:pt x="1690" y="5105"/>
                    <a:pt x="1296" y="5792"/>
                    <a:pt x="850" y="6443"/>
                  </a:cubicBezTo>
                  <a:cubicBezTo>
                    <a:pt x="1705" y="7028"/>
                    <a:pt x="2560" y="7614"/>
                    <a:pt x="3416" y="8199"/>
                  </a:cubicBezTo>
                  <a:cubicBezTo>
                    <a:pt x="3273" y="8583"/>
                    <a:pt x="3157" y="8980"/>
                    <a:pt x="3075" y="9390"/>
                  </a:cubicBezTo>
                  <a:cubicBezTo>
                    <a:pt x="2050" y="9472"/>
                    <a:pt x="1025" y="9554"/>
                    <a:pt x="0" y="9636"/>
                  </a:cubicBezTo>
                  <a:cubicBezTo>
                    <a:pt x="63" y="10424"/>
                    <a:pt x="64" y="11214"/>
                    <a:pt x="4" y="12001"/>
                  </a:cubicBezTo>
                  <a:cubicBezTo>
                    <a:pt x="1010" y="12078"/>
                    <a:pt x="2016" y="12156"/>
                    <a:pt x="3022" y="12234"/>
                  </a:cubicBezTo>
                  <a:cubicBezTo>
                    <a:pt x="3092" y="12665"/>
                    <a:pt x="3197" y="13084"/>
                    <a:pt x="3334" y="13489"/>
                  </a:cubicBezTo>
                  <a:cubicBezTo>
                    <a:pt x="2512" y="14057"/>
                    <a:pt x="1688" y="14625"/>
                    <a:pt x="864" y="15192"/>
                  </a:cubicBezTo>
                  <a:cubicBezTo>
                    <a:pt x="1312" y="15843"/>
                    <a:pt x="1709" y="16526"/>
                    <a:pt x="2050" y="17238"/>
                  </a:cubicBezTo>
                  <a:cubicBezTo>
                    <a:pt x="2938" y="16813"/>
                    <a:pt x="3825" y="16388"/>
                    <a:pt x="4712" y="15963"/>
                  </a:cubicBezTo>
                  <a:cubicBezTo>
                    <a:pt x="4996" y="16310"/>
                    <a:pt x="5310" y="16631"/>
                    <a:pt x="5650" y="16924"/>
                  </a:cubicBezTo>
                  <a:cubicBezTo>
                    <a:pt x="5230" y="17807"/>
                    <a:pt x="4811" y="18689"/>
                    <a:pt x="4391" y="19572"/>
                  </a:cubicBezTo>
                  <a:cubicBezTo>
                    <a:pt x="5105" y="19910"/>
                    <a:pt x="5790" y="20305"/>
                    <a:pt x="6442" y="20750"/>
                  </a:cubicBezTo>
                  <a:cubicBezTo>
                    <a:pt x="6988" y="19952"/>
                    <a:pt x="7535" y="19156"/>
                    <a:pt x="8080" y="18358"/>
                  </a:cubicBezTo>
                  <a:cubicBezTo>
                    <a:pt x="8505" y="18514"/>
                    <a:pt x="8949" y="18635"/>
                    <a:pt x="9404" y="18717"/>
                  </a:cubicBezTo>
                  <a:cubicBezTo>
                    <a:pt x="9481" y="19678"/>
                    <a:pt x="9559" y="20639"/>
                    <a:pt x="9636" y="21600"/>
                  </a:cubicBezTo>
                  <a:cubicBezTo>
                    <a:pt x="10423" y="21537"/>
                    <a:pt x="11214" y="21536"/>
                    <a:pt x="12001" y="21597"/>
                  </a:cubicBezTo>
                  <a:cubicBezTo>
                    <a:pt x="12075" y="20635"/>
                    <a:pt x="12149" y="19673"/>
                    <a:pt x="12223" y="18712"/>
                  </a:cubicBezTo>
                  <a:cubicBezTo>
                    <a:pt x="12678" y="18628"/>
                    <a:pt x="13120" y="18506"/>
                    <a:pt x="13546" y="18349"/>
                  </a:cubicBezTo>
                  <a:cubicBezTo>
                    <a:pt x="14094" y="19145"/>
                    <a:pt x="14643" y="19940"/>
                    <a:pt x="15192" y="20736"/>
                  </a:cubicBezTo>
                  <a:cubicBezTo>
                    <a:pt x="15842" y="20287"/>
                    <a:pt x="16526" y="19891"/>
                    <a:pt x="17238" y="19550"/>
                  </a:cubicBezTo>
                  <a:cubicBezTo>
                    <a:pt x="16816" y="18668"/>
                    <a:pt x="16394" y="17788"/>
                    <a:pt x="15972" y="16907"/>
                  </a:cubicBezTo>
                  <a:cubicBezTo>
                    <a:pt x="16310" y="16613"/>
                    <a:pt x="16622" y="16290"/>
                    <a:pt x="16905" y="15942"/>
                  </a:cubicBezTo>
                  <a:cubicBezTo>
                    <a:pt x="17794" y="16365"/>
                    <a:pt x="18683" y="16787"/>
                    <a:pt x="19572" y="17208"/>
                  </a:cubicBezTo>
                  <a:cubicBezTo>
                    <a:pt x="19910" y="16495"/>
                    <a:pt x="20304" y="15810"/>
                    <a:pt x="20750" y="15160"/>
                  </a:cubicBezTo>
                  <a:cubicBezTo>
                    <a:pt x="19926" y="14594"/>
                    <a:pt x="19100" y="14029"/>
                    <a:pt x="18275" y="13465"/>
                  </a:cubicBezTo>
                  <a:cubicBezTo>
                    <a:pt x="18411" y="13059"/>
                    <a:pt x="18514" y="12640"/>
                    <a:pt x="18584" y="12208"/>
                  </a:cubicBezTo>
                  <a:cubicBezTo>
                    <a:pt x="19589" y="12126"/>
                    <a:pt x="20595" y="12045"/>
                    <a:pt x="21600" y="11965"/>
                  </a:cubicBezTo>
                  <a:close/>
                </a:path>
              </a:pathLst>
            </a:custGeom>
            <a:solidFill>
              <a:srgbClr val="F1F1F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 dirty="0">
                <a:latin typeface="微软雅黑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48" name="Shape 1922"/>
            <p:cNvSpPr/>
            <p:nvPr/>
          </p:nvSpPr>
          <p:spPr>
            <a:xfrm>
              <a:off x="6936848" y="4530710"/>
              <a:ext cx="686169" cy="686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8" y="15372"/>
                  </a:moveTo>
                  <a:cubicBezTo>
                    <a:pt x="8371" y="15376"/>
                    <a:pt x="6391" y="13403"/>
                    <a:pt x="6387" y="10966"/>
                  </a:cubicBezTo>
                  <a:cubicBezTo>
                    <a:pt x="6383" y="8528"/>
                    <a:pt x="8355" y="6548"/>
                    <a:pt x="10793" y="6545"/>
                  </a:cubicBezTo>
                  <a:cubicBezTo>
                    <a:pt x="13231" y="6540"/>
                    <a:pt x="15211" y="8514"/>
                    <a:pt x="15215" y="10951"/>
                  </a:cubicBezTo>
                  <a:cubicBezTo>
                    <a:pt x="15219" y="13389"/>
                    <a:pt x="13246" y="15368"/>
                    <a:pt x="10808" y="15372"/>
                  </a:cubicBezTo>
                  <a:close/>
                  <a:moveTo>
                    <a:pt x="21600" y="11965"/>
                  </a:moveTo>
                  <a:cubicBezTo>
                    <a:pt x="21537" y="11178"/>
                    <a:pt x="21536" y="10387"/>
                    <a:pt x="21597" y="9600"/>
                  </a:cubicBezTo>
                  <a:cubicBezTo>
                    <a:pt x="20571" y="9522"/>
                    <a:pt x="19545" y="9442"/>
                    <a:pt x="18521" y="9364"/>
                  </a:cubicBezTo>
                  <a:cubicBezTo>
                    <a:pt x="18437" y="8954"/>
                    <a:pt x="18321" y="8557"/>
                    <a:pt x="18176" y="8175"/>
                  </a:cubicBezTo>
                  <a:cubicBezTo>
                    <a:pt x="19029" y="7586"/>
                    <a:pt x="19882" y="6998"/>
                    <a:pt x="20735" y="6409"/>
                  </a:cubicBezTo>
                  <a:cubicBezTo>
                    <a:pt x="20287" y="5760"/>
                    <a:pt x="19890" y="5075"/>
                    <a:pt x="19550" y="4363"/>
                  </a:cubicBezTo>
                  <a:cubicBezTo>
                    <a:pt x="18600" y="4819"/>
                    <a:pt x="17648" y="5274"/>
                    <a:pt x="16697" y="5729"/>
                  </a:cubicBezTo>
                  <a:cubicBezTo>
                    <a:pt x="16434" y="5433"/>
                    <a:pt x="16149" y="5156"/>
                    <a:pt x="15844" y="4902"/>
                  </a:cubicBezTo>
                  <a:cubicBezTo>
                    <a:pt x="16299" y="3945"/>
                    <a:pt x="16754" y="2988"/>
                    <a:pt x="17209" y="2030"/>
                  </a:cubicBezTo>
                  <a:cubicBezTo>
                    <a:pt x="16495" y="1691"/>
                    <a:pt x="15810" y="1297"/>
                    <a:pt x="15159" y="852"/>
                  </a:cubicBezTo>
                  <a:cubicBezTo>
                    <a:pt x="14555" y="1733"/>
                    <a:pt x="13951" y="2616"/>
                    <a:pt x="13346" y="3498"/>
                  </a:cubicBezTo>
                  <a:cubicBezTo>
                    <a:pt x="12982" y="3374"/>
                    <a:pt x="12608" y="3275"/>
                    <a:pt x="12222" y="3205"/>
                  </a:cubicBezTo>
                  <a:cubicBezTo>
                    <a:pt x="12136" y="2137"/>
                    <a:pt x="12050" y="1069"/>
                    <a:pt x="11965" y="0"/>
                  </a:cubicBezTo>
                  <a:cubicBezTo>
                    <a:pt x="11177" y="64"/>
                    <a:pt x="10386" y="66"/>
                    <a:pt x="9600" y="4"/>
                  </a:cubicBezTo>
                  <a:cubicBezTo>
                    <a:pt x="9518" y="1073"/>
                    <a:pt x="9435" y="2142"/>
                    <a:pt x="9353" y="3210"/>
                  </a:cubicBezTo>
                  <a:cubicBezTo>
                    <a:pt x="8968" y="3282"/>
                    <a:pt x="8593" y="3381"/>
                    <a:pt x="8229" y="3506"/>
                  </a:cubicBezTo>
                  <a:cubicBezTo>
                    <a:pt x="7622" y="2627"/>
                    <a:pt x="7015" y="1746"/>
                    <a:pt x="6409" y="866"/>
                  </a:cubicBezTo>
                  <a:cubicBezTo>
                    <a:pt x="5759" y="1314"/>
                    <a:pt x="5074" y="1710"/>
                    <a:pt x="4362" y="2052"/>
                  </a:cubicBezTo>
                  <a:cubicBezTo>
                    <a:pt x="4821" y="3008"/>
                    <a:pt x="5278" y="3964"/>
                    <a:pt x="5736" y="4920"/>
                  </a:cubicBezTo>
                  <a:cubicBezTo>
                    <a:pt x="5432" y="5175"/>
                    <a:pt x="5148" y="5452"/>
                    <a:pt x="4886" y="5749"/>
                  </a:cubicBezTo>
                  <a:cubicBezTo>
                    <a:pt x="3933" y="5298"/>
                    <a:pt x="2982" y="4845"/>
                    <a:pt x="2029" y="4393"/>
                  </a:cubicBezTo>
                  <a:cubicBezTo>
                    <a:pt x="1690" y="5105"/>
                    <a:pt x="1296" y="5792"/>
                    <a:pt x="850" y="6443"/>
                  </a:cubicBezTo>
                  <a:cubicBezTo>
                    <a:pt x="1705" y="7028"/>
                    <a:pt x="2560" y="7614"/>
                    <a:pt x="3416" y="8199"/>
                  </a:cubicBezTo>
                  <a:cubicBezTo>
                    <a:pt x="3273" y="8583"/>
                    <a:pt x="3157" y="8980"/>
                    <a:pt x="3075" y="9390"/>
                  </a:cubicBezTo>
                  <a:cubicBezTo>
                    <a:pt x="2050" y="9472"/>
                    <a:pt x="1025" y="9554"/>
                    <a:pt x="0" y="9636"/>
                  </a:cubicBezTo>
                  <a:cubicBezTo>
                    <a:pt x="63" y="10424"/>
                    <a:pt x="64" y="11214"/>
                    <a:pt x="4" y="12001"/>
                  </a:cubicBezTo>
                  <a:cubicBezTo>
                    <a:pt x="1010" y="12078"/>
                    <a:pt x="2016" y="12156"/>
                    <a:pt x="3022" y="12234"/>
                  </a:cubicBezTo>
                  <a:cubicBezTo>
                    <a:pt x="3092" y="12665"/>
                    <a:pt x="3197" y="13084"/>
                    <a:pt x="3334" y="13489"/>
                  </a:cubicBezTo>
                  <a:cubicBezTo>
                    <a:pt x="2512" y="14057"/>
                    <a:pt x="1688" y="14625"/>
                    <a:pt x="864" y="15192"/>
                  </a:cubicBezTo>
                  <a:cubicBezTo>
                    <a:pt x="1312" y="15843"/>
                    <a:pt x="1709" y="16526"/>
                    <a:pt x="2050" y="17238"/>
                  </a:cubicBezTo>
                  <a:cubicBezTo>
                    <a:pt x="2938" y="16813"/>
                    <a:pt x="3825" y="16388"/>
                    <a:pt x="4712" y="15963"/>
                  </a:cubicBezTo>
                  <a:cubicBezTo>
                    <a:pt x="4996" y="16310"/>
                    <a:pt x="5310" y="16631"/>
                    <a:pt x="5650" y="16924"/>
                  </a:cubicBezTo>
                  <a:cubicBezTo>
                    <a:pt x="5230" y="17807"/>
                    <a:pt x="4811" y="18689"/>
                    <a:pt x="4391" y="19572"/>
                  </a:cubicBezTo>
                  <a:cubicBezTo>
                    <a:pt x="5105" y="19910"/>
                    <a:pt x="5790" y="20305"/>
                    <a:pt x="6442" y="20750"/>
                  </a:cubicBezTo>
                  <a:cubicBezTo>
                    <a:pt x="6988" y="19952"/>
                    <a:pt x="7535" y="19156"/>
                    <a:pt x="8080" y="18358"/>
                  </a:cubicBezTo>
                  <a:cubicBezTo>
                    <a:pt x="8505" y="18514"/>
                    <a:pt x="8949" y="18635"/>
                    <a:pt x="9404" y="18717"/>
                  </a:cubicBezTo>
                  <a:cubicBezTo>
                    <a:pt x="9481" y="19678"/>
                    <a:pt x="9559" y="20639"/>
                    <a:pt x="9636" y="21600"/>
                  </a:cubicBezTo>
                  <a:cubicBezTo>
                    <a:pt x="10423" y="21537"/>
                    <a:pt x="11214" y="21536"/>
                    <a:pt x="12001" y="21597"/>
                  </a:cubicBezTo>
                  <a:cubicBezTo>
                    <a:pt x="12075" y="20635"/>
                    <a:pt x="12149" y="19673"/>
                    <a:pt x="12223" y="18712"/>
                  </a:cubicBezTo>
                  <a:cubicBezTo>
                    <a:pt x="12678" y="18628"/>
                    <a:pt x="13120" y="18506"/>
                    <a:pt x="13546" y="18349"/>
                  </a:cubicBezTo>
                  <a:cubicBezTo>
                    <a:pt x="14094" y="19145"/>
                    <a:pt x="14643" y="19940"/>
                    <a:pt x="15192" y="20736"/>
                  </a:cubicBezTo>
                  <a:cubicBezTo>
                    <a:pt x="15842" y="20287"/>
                    <a:pt x="16526" y="19891"/>
                    <a:pt x="17238" y="19550"/>
                  </a:cubicBezTo>
                  <a:cubicBezTo>
                    <a:pt x="16816" y="18668"/>
                    <a:pt x="16394" y="17788"/>
                    <a:pt x="15972" y="16907"/>
                  </a:cubicBezTo>
                  <a:cubicBezTo>
                    <a:pt x="16310" y="16613"/>
                    <a:pt x="16622" y="16290"/>
                    <a:pt x="16905" y="15942"/>
                  </a:cubicBezTo>
                  <a:cubicBezTo>
                    <a:pt x="17794" y="16365"/>
                    <a:pt x="18683" y="16787"/>
                    <a:pt x="19572" y="17208"/>
                  </a:cubicBezTo>
                  <a:cubicBezTo>
                    <a:pt x="19910" y="16495"/>
                    <a:pt x="20304" y="15810"/>
                    <a:pt x="20750" y="15160"/>
                  </a:cubicBezTo>
                  <a:cubicBezTo>
                    <a:pt x="19926" y="14594"/>
                    <a:pt x="19100" y="14029"/>
                    <a:pt x="18275" y="13465"/>
                  </a:cubicBezTo>
                  <a:cubicBezTo>
                    <a:pt x="18411" y="13059"/>
                    <a:pt x="18514" y="12640"/>
                    <a:pt x="18584" y="12208"/>
                  </a:cubicBezTo>
                  <a:cubicBezTo>
                    <a:pt x="19589" y="12126"/>
                    <a:pt x="20595" y="12045"/>
                    <a:pt x="21600" y="11965"/>
                  </a:cubicBezTo>
                  <a:close/>
                </a:path>
              </a:pathLst>
            </a:custGeom>
            <a:solidFill>
              <a:srgbClr val="F1F1F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 dirty="0">
                <a:latin typeface="微软雅黑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49" name="Shape 1923"/>
            <p:cNvSpPr/>
            <p:nvPr/>
          </p:nvSpPr>
          <p:spPr>
            <a:xfrm>
              <a:off x="7317794" y="3125623"/>
              <a:ext cx="1576079" cy="15761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8" y="15372"/>
                  </a:moveTo>
                  <a:cubicBezTo>
                    <a:pt x="8371" y="15376"/>
                    <a:pt x="6391" y="13403"/>
                    <a:pt x="6387" y="10966"/>
                  </a:cubicBezTo>
                  <a:cubicBezTo>
                    <a:pt x="6383" y="8528"/>
                    <a:pt x="8355" y="6548"/>
                    <a:pt x="10793" y="6545"/>
                  </a:cubicBezTo>
                  <a:cubicBezTo>
                    <a:pt x="13231" y="6540"/>
                    <a:pt x="15211" y="8514"/>
                    <a:pt x="15215" y="10951"/>
                  </a:cubicBezTo>
                  <a:cubicBezTo>
                    <a:pt x="15219" y="13389"/>
                    <a:pt x="13246" y="15368"/>
                    <a:pt x="10808" y="15372"/>
                  </a:cubicBezTo>
                  <a:close/>
                  <a:moveTo>
                    <a:pt x="21600" y="11965"/>
                  </a:moveTo>
                  <a:cubicBezTo>
                    <a:pt x="21537" y="11178"/>
                    <a:pt x="21536" y="10387"/>
                    <a:pt x="21597" y="9600"/>
                  </a:cubicBezTo>
                  <a:cubicBezTo>
                    <a:pt x="20571" y="9522"/>
                    <a:pt x="19545" y="9442"/>
                    <a:pt x="18521" y="9364"/>
                  </a:cubicBezTo>
                  <a:cubicBezTo>
                    <a:pt x="18437" y="8954"/>
                    <a:pt x="18321" y="8557"/>
                    <a:pt x="18176" y="8175"/>
                  </a:cubicBezTo>
                  <a:cubicBezTo>
                    <a:pt x="19029" y="7586"/>
                    <a:pt x="19882" y="6998"/>
                    <a:pt x="20735" y="6409"/>
                  </a:cubicBezTo>
                  <a:cubicBezTo>
                    <a:pt x="20287" y="5760"/>
                    <a:pt x="19890" y="5075"/>
                    <a:pt x="19550" y="4363"/>
                  </a:cubicBezTo>
                  <a:cubicBezTo>
                    <a:pt x="18600" y="4819"/>
                    <a:pt x="17648" y="5274"/>
                    <a:pt x="16697" y="5729"/>
                  </a:cubicBezTo>
                  <a:cubicBezTo>
                    <a:pt x="16434" y="5433"/>
                    <a:pt x="16149" y="5156"/>
                    <a:pt x="15844" y="4902"/>
                  </a:cubicBezTo>
                  <a:cubicBezTo>
                    <a:pt x="16299" y="3945"/>
                    <a:pt x="16754" y="2988"/>
                    <a:pt x="17209" y="2030"/>
                  </a:cubicBezTo>
                  <a:cubicBezTo>
                    <a:pt x="16495" y="1691"/>
                    <a:pt x="15810" y="1297"/>
                    <a:pt x="15159" y="852"/>
                  </a:cubicBezTo>
                  <a:cubicBezTo>
                    <a:pt x="14555" y="1733"/>
                    <a:pt x="13951" y="2616"/>
                    <a:pt x="13346" y="3498"/>
                  </a:cubicBezTo>
                  <a:cubicBezTo>
                    <a:pt x="12982" y="3374"/>
                    <a:pt x="12608" y="3275"/>
                    <a:pt x="12222" y="3205"/>
                  </a:cubicBezTo>
                  <a:cubicBezTo>
                    <a:pt x="12136" y="2137"/>
                    <a:pt x="12050" y="1069"/>
                    <a:pt x="11965" y="0"/>
                  </a:cubicBezTo>
                  <a:cubicBezTo>
                    <a:pt x="11177" y="64"/>
                    <a:pt x="10386" y="66"/>
                    <a:pt x="9600" y="4"/>
                  </a:cubicBezTo>
                  <a:cubicBezTo>
                    <a:pt x="9518" y="1073"/>
                    <a:pt x="9435" y="2142"/>
                    <a:pt x="9353" y="3210"/>
                  </a:cubicBezTo>
                  <a:cubicBezTo>
                    <a:pt x="8968" y="3282"/>
                    <a:pt x="8593" y="3381"/>
                    <a:pt x="8229" y="3506"/>
                  </a:cubicBezTo>
                  <a:cubicBezTo>
                    <a:pt x="7622" y="2627"/>
                    <a:pt x="7015" y="1746"/>
                    <a:pt x="6409" y="866"/>
                  </a:cubicBezTo>
                  <a:cubicBezTo>
                    <a:pt x="5759" y="1314"/>
                    <a:pt x="5074" y="1710"/>
                    <a:pt x="4362" y="2052"/>
                  </a:cubicBezTo>
                  <a:cubicBezTo>
                    <a:pt x="4821" y="3008"/>
                    <a:pt x="5278" y="3964"/>
                    <a:pt x="5736" y="4920"/>
                  </a:cubicBezTo>
                  <a:cubicBezTo>
                    <a:pt x="5432" y="5175"/>
                    <a:pt x="5148" y="5452"/>
                    <a:pt x="4886" y="5749"/>
                  </a:cubicBezTo>
                  <a:cubicBezTo>
                    <a:pt x="3933" y="5298"/>
                    <a:pt x="2982" y="4845"/>
                    <a:pt x="2029" y="4393"/>
                  </a:cubicBezTo>
                  <a:cubicBezTo>
                    <a:pt x="1690" y="5105"/>
                    <a:pt x="1296" y="5792"/>
                    <a:pt x="850" y="6443"/>
                  </a:cubicBezTo>
                  <a:cubicBezTo>
                    <a:pt x="1705" y="7028"/>
                    <a:pt x="2560" y="7614"/>
                    <a:pt x="3416" y="8199"/>
                  </a:cubicBezTo>
                  <a:cubicBezTo>
                    <a:pt x="3273" y="8583"/>
                    <a:pt x="3157" y="8980"/>
                    <a:pt x="3075" y="9390"/>
                  </a:cubicBezTo>
                  <a:cubicBezTo>
                    <a:pt x="2050" y="9472"/>
                    <a:pt x="1025" y="9554"/>
                    <a:pt x="0" y="9636"/>
                  </a:cubicBezTo>
                  <a:cubicBezTo>
                    <a:pt x="63" y="10424"/>
                    <a:pt x="64" y="11214"/>
                    <a:pt x="4" y="12001"/>
                  </a:cubicBezTo>
                  <a:cubicBezTo>
                    <a:pt x="1010" y="12078"/>
                    <a:pt x="2016" y="12156"/>
                    <a:pt x="3022" y="12234"/>
                  </a:cubicBezTo>
                  <a:cubicBezTo>
                    <a:pt x="3092" y="12665"/>
                    <a:pt x="3197" y="13084"/>
                    <a:pt x="3334" y="13489"/>
                  </a:cubicBezTo>
                  <a:cubicBezTo>
                    <a:pt x="2512" y="14057"/>
                    <a:pt x="1688" y="14625"/>
                    <a:pt x="864" y="15192"/>
                  </a:cubicBezTo>
                  <a:cubicBezTo>
                    <a:pt x="1312" y="15843"/>
                    <a:pt x="1709" y="16526"/>
                    <a:pt x="2050" y="17238"/>
                  </a:cubicBezTo>
                  <a:cubicBezTo>
                    <a:pt x="2938" y="16813"/>
                    <a:pt x="3825" y="16388"/>
                    <a:pt x="4712" y="15963"/>
                  </a:cubicBezTo>
                  <a:cubicBezTo>
                    <a:pt x="4996" y="16310"/>
                    <a:pt x="5310" y="16631"/>
                    <a:pt x="5650" y="16924"/>
                  </a:cubicBezTo>
                  <a:cubicBezTo>
                    <a:pt x="5230" y="17807"/>
                    <a:pt x="4811" y="18689"/>
                    <a:pt x="4391" y="19572"/>
                  </a:cubicBezTo>
                  <a:cubicBezTo>
                    <a:pt x="5105" y="19910"/>
                    <a:pt x="5790" y="20305"/>
                    <a:pt x="6442" y="20750"/>
                  </a:cubicBezTo>
                  <a:cubicBezTo>
                    <a:pt x="6988" y="19952"/>
                    <a:pt x="7535" y="19156"/>
                    <a:pt x="8080" y="18358"/>
                  </a:cubicBezTo>
                  <a:cubicBezTo>
                    <a:pt x="8505" y="18514"/>
                    <a:pt x="8949" y="18635"/>
                    <a:pt x="9404" y="18717"/>
                  </a:cubicBezTo>
                  <a:cubicBezTo>
                    <a:pt x="9481" y="19678"/>
                    <a:pt x="9559" y="20639"/>
                    <a:pt x="9636" y="21600"/>
                  </a:cubicBezTo>
                  <a:cubicBezTo>
                    <a:pt x="10423" y="21537"/>
                    <a:pt x="11214" y="21536"/>
                    <a:pt x="12001" y="21597"/>
                  </a:cubicBezTo>
                  <a:cubicBezTo>
                    <a:pt x="12075" y="20635"/>
                    <a:pt x="12149" y="19673"/>
                    <a:pt x="12223" y="18712"/>
                  </a:cubicBezTo>
                  <a:cubicBezTo>
                    <a:pt x="12678" y="18628"/>
                    <a:pt x="13120" y="18506"/>
                    <a:pt x="13546" y="18349"/>
                  </a:cubicBezTo>
                  <a:cubicBezTo>
                    <a:pt x="14094" y="19145"/>
                    <a:pt x="14643" y="19940"/>
                    <a:pt x="15192" y="20736"/>
                  </a:cubicBezTo>
                  <a:cubicBezTo>
                    <a:pt x="15842" y="20287"/>
                    <a:pt x="16526" y="19891"/>
                    <a:pt x="17238" y="19550"/>
                  </a:cubicBezTo>
                  <a:cubicBezTo>
                    <a:pt x="16816" y="18668"/>
                    <a:pt x="16394" y="17788"/>
                    <a:pt x="15972" y="16907"/>
                  </a:cubicBezTo>
                  <a:cubicBezTo>
                    <a:pt x="16310" y="16613"/>
                    <a:pt x="16622" y="16290"/>
                    <a:pt x="16905" y="15942"/>
                  </a:cubicBezTo>
                  <a:cubicBezTo>
                    <a:pt x="17794" y="16365"/>
                    <a:pt x="18683" y="16787"/>
                    <a:pt x="19572" y="17208"/>
                  </a:cubicBezTo>
                  <a:cubicBezTo>
                    <a:pt x="19910" y="16495"/>
                    <a:pt x="20304" y="15810"/>
                    <a:pt x="20750" y="15160"/>
                  </a:cubicBezTo>
                  <a:cubicBezTo>
                    <a:pt x="19926" y="14594"/>
                    <a:pt x="19100" y="14029"/>
                    <a:pt x="18275" y="13465"/>
                  </a:cubicBezTo>
                  <a:cubicBezTo>
                    <a:pt x="18411" y="13059"/>
                    <a:pt x="18514" y="12640"/>
                    <a:pt x="18584" y="12208"/>
                  </a:cubicBezTo>
                  <a:cubicBezTo>
                    <a:pt x="19589" y="12126"/>
                    <a:pt x="20595" y="12045"/>
                    <a:pt x="21600" y="11965"/>
                  </a:cubicBezTo>
                  <a:close/>
                </a:path>
              </a:pathLst>
            </a:custGeom>
            <a:solidFill>
              <a:srgbClr val="F1F1F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 dirty="0">
                <a:latin typeface="微软雅黑"/>
                <a:ea typeface="Helvetica Light"/>
                <a:cs typeface="Helvetica Light"/>
                <a:sym typeface="Helvetica Light"/>
              </a:endParaRPr>
            </a:p>
          </p:txBody>
        </p:sp>
      </p:grpSp>
      <p:sp>
        <p:nvSpPr>
          <p:cNvPr id="50" name="Shape 1931"/>
          <p:cNvSpPr/>
          <p:nvPr/>
        </p:nvSpPr>
        <p:spPr>
          <a:xfrm>
            <a:off x="1816318" y="3281876"/>
            <a:ext cx="1686872" cy="5391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8203" extrusionOk="0">
                <a:moveTo>
                  <a:pt x="0" y="18203"/>
                </a:moveTo>
                <a:cubicBezTo>
                  <a:pt x="6036" y="1983"/>
                  <a:pt x="13236" y="-3397"/>
                  <a:pt x="21600" y="2063"/>
                </a:cubicBezTo>
              </a:path>
            </a:pathLst>
          </a:custGeom>
          <a:ln w="25400">
            <a:solidFill>
              <a:schemeClr val="accent1"/>
            </a:solidFill>
            <a:miter lim="400000"/>
            <a:headEnd type="triangle"/>
            <a:tailEnd type="oval"/>
          </a:ln>
        </p:spPr>
        <p:txBody>
          <a:bodyPr lIns="91438" tIns="45719" rIns="91438" bIns="45719"/>
          <a:lstStyle/>
          <a:p>
            <a:pPr>
              <a:defRPr/>
            </a:pPr>
            <a:endParaRPr sz="1300" kern="0" dirty="0">
              <a:latin typeface="微软雅黑"/>
              <a:ea typeface="微软雅黑"/>
            </a:endParaRPr>
          </a:p>
        </p:txBody>
      </p:sp>
      <p:sp>
        <p:nvSpPr>
          <p:cNvPr id="51" name="Shape 1932"/>
          <p:cNvSpPr/>
          <p:nvPr/>
        </p:nvSpPr>
        <p:spPr>
          <a:xfrm>
            <a:off x="4644807" y="1590516"/>
            <a:ext cx="252271" cy="1575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6477" h="21600" extrusionOk="0">
                <a:moveTo>
                  <a:pt x="0" y="0"/>
                </a:moveTo>
                <a:cubicBezTo>
                  <a:pt x="19121" y="3557"/>
                  <a:pt x="21600" y="10757"/>
                  <a:pt x="7438" y="21600"/>
                </a:cubicBezTo>
              </a:path>
            </a:pathLst>
          </a:custGeom>
          <a:ln w="25400">
            <a:solidFill>
              <a:schemeClr val="accent2"/>
            </a:solidFill>
            <a:miter lim="400000"/>
            <a:headEnd type="triangle"/>
            <a:tailEnd type="oval"/>
          </a:ln>
        </p:spPr>
        <p:txBody>
          <a:bodyPr lIns="91438" tIns="45719" rIns="91438" bIns="45719"/>
          <a:lstStyle/>
          <a:p>
            <a:pPr>
              <a:defRPr/>
            </a:pPr>
            <a:endParaRPr sz="1300" kern="0" dirty="0">
              <a:latin typeface="微软雅黑"/>
              <a:ea typeface="微软雅黑"/>
            </a:endParaRPr>
          </a:p>
        </p:txBody>
      </p:sp>
      <p:sp>
        <p:nvSpPr>
          <p:cNvPr id="52" name="Shape 1933"/>
          <p:cNvSpPr/>
          <p:nvPr/>
        </p:nvSpPr>
        <p:spPr>
          <a:xfrm>
            <a:off x="6896478" y="4136470"/>
            <a:ext cx="430476" cy="4789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cubicBezTo>
                  <a:pt x="9013" y="17716"/>
                  <a:pt x="1813" y="10516"/>
                  <a:pt x="0" y="0"/>
                </a:cubicBezTo>
              </a:path>
            </a:pathLst>
          </a:custGeom>
          <a:ln w="25400">
            <a:solidFill>
              <a:schemeClr val="accent2"/>
            </a:solidFill>
            <a:miter lim="400000"/>
            <a:headEnd type="triangle"/>
            <a:tailEnd type="oval"/>
          </a:ln>
        </p:spPr>
        <p:txBody>
          <a:bodyPr lIns="91438" tIns="45719" rIns="91438" bIns="45719"/>
          <a:lstStyle/>
          <a:p>
            <a:pPr>
              <a:defRPr/>
            </a:pPr>
            <a:endParaRPr sz="1300" kern="0" dirty="0">
              <a:latin typeface="微软雅黑"/>
              <a:ea typeface="微软雅黑"/>
            </a:endParaRPr>
          </a:p>
        </p:txBody>
      </p:sp>
      <p:sp>
        <p:nvSpPr>
          <p:cNvPr id="53" name="Shape 1934"/>
          <p:cNvSpPr/>
          <p:nvPr/>
        </p:nvSpPr>
        <p:spPr>
          <a:xfrm>
            <a:off x="5490238" y="3300054"/>
            <a:ext cx="732115" cy="9580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9667" y="19821"/>
                  <a:pt x="16867" y="12621"/>
                  <a:pt x="21600" y="0"/>
                </a:cubicBezTo>
              </a:path>
            </a:pathLst>
          </a:custGeom>
          <a:ln w="25400">
            <a:solidFill>
              <a:schemeClr val="accent1"/>
            </a:solidFill>
            <a:miter lim="400000"/>
            <a:headEnd type="triangle"/>
            <a:tailEnd type="oval"/>
          </a:ln>
        </p:spPr>
        <p:txBody>
          <a:bodyPr lIns="91438" tIns="45719" rIns="91438" bIns="45719"/>
          <a:lstStyle/>
          <a:p>
            <a:pPr>
              <a:defRPr/>
            </a:pPr>
            <a:endParaRPr sz="1300" kern="0" dirty="0">
              <a:latin typeface="微软雅黑"/>
              <a:ea typeface="微软雅黑"/>
            </a:endParaRPr>
          </a:p>
        </p:txBody>
      </p:sp>
      <p:sp>
        <p:nvSpPr>
          <p:cNvPr id="54" name="Shape 1925"/>
          <p:cNvSpPr/>
          <p:nvPr/>
        </p:nvSpPr>
        <p:spPr>
          <a:xfrm>
            <a:off x="2965059" y="2819199"/>
            <a:ext cx="1033859" cy="10342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8" y="15372"/>
                </a:moveTo>
                <a:cubicBezTo>
                  <a:pt x="8371" y="15376"/>
                  <a:pt x="6391" y="13403"/>
                  <a:pt x="6387" y="10966"/>
                </a:cubicBezTo>
                <a:cubicBezTo>
                  <a:pt x="6383" y="8528"/>
                  <a:pt x="8355" y="6548"/>
                  <a:pt x="10793" y="6545"/>
                </a:cubicBezTo>
                <a:cubicBezTo>
                  <a:pt x="13231" y="6540"/>
                  <a:pt x="15211" y="8514"/>
                  <a:pt x="15215" y="10951"/>
                </a:cubicBezTo>
                <a:cubicBezTo>
                  <a:pt x="15219" y="13389"/>
                  <a:pt x="13246" y="15368"/>
                  <a:pt x="10808" y="15372"/>
                </a:cubicBezTo>
                <a:close/>
                <a:moveTo>
                  <a:pt x="21600" y="11965"/>
                </a:moveTo>
                <a:cubicBezTo>
                  <a:pt x="21537" y="11178"/>
                  <a:pt x="21536" y="10387"/>
                  <a:pt x="21597" y="9600"/>
                </a:cubicBezTo>
                <a:cubicBezTo>
                  <a:pt x="20571" y="9522"/>
                  <a:pt x="19545" y="9442"/>
                  <a:pt x="18521" y="9364"/>
                </a:cubicBezTo>
                <a:cubicBezTo>
                  <a:pt x="18437" y="8954"/>
                  <a:pt x="18321" y="8557"/>
                  <a:pt x="18176" y="8175"/>
                </a:cubicBezTo>
                <a:cubicBezTo>
                  <a:pt x="19029" y="7586"/>
                  <a:pt x="19882" y="6998"/>
                  <a:pt x="20735" y="6409"/>
                </a:cubicBezTo>
                <a:cubicBezTo>
                  <a:pt x="20287" y="5760"/>
                  <a:pt x="19890" y="5075"/>
                  <a:pt x="19550" y="4363"/>
                </a:cubicBezTo>
                <a:cubicBezTo>
                  <a:pt x="18600" y="4819"/>
                  <a:pt x="17648" y="5274"/>
                  <a:pt x="16697" y="5729"/>
                </a:cubicBezTo>
                <a:cubicBezTo>
                  <a:pt x="16434" y="5433"/>
                  <a:pt x="16149" y="5156"/>
                  <a:pt x="15844" y="4902"/>
                </a:cubicBezTo>
                <a:cubicBezTo>
                  <a:pt x="16299" y="3945"/>
                  <a:pt x="16754" y="2988"/>
                  <a:pt x="17209" y="2030"/>
                </a:cubicBezTo>
                <a:cubicBezTo>
                  <a:pt x="16495" y="1691"/>
                  <a:pt x="15810" y="1297"/>
                  <a:pt x="15159" y="852"/>
                </a:cubicBezTo>
                <a:cubicBezTo>
                  <a:pt x="14555" y="1733"/>
                  <a:pt x="13951" y="2616"/>
                  <a:pt x="13346" y="3498"/>
                </a:cubicBezTo>
                <a:cubicBezTo>
                  <a:pt x="12982" y="3374"/>
                  <a:pt x="12608" y="3275"/>
                  <a:pt x="12222" y="3205"/>
                </a:cubicBezTo>
                <a:cubicBezTo>
                  <a:pt x="12136" y="2137"/>
                  <a:pt x="12050" y="1069"/>
                  <a:pt x="11965" y="0"/>
                </a:cubicBezTo>
                <a:cubicBezTo>
                  <a:pt x="11177" y="64"/>
                  <a:pt x="10386" y="66"/>
                  <a:pt x="9600" y="4"/>
                </a:cubicBezTo>
                <a:cubicBezTo>
                  <a:pt x="9518" y="1073"/>
                  <a:pt x="9435" y="2142"/>
                  <a:pt x="9353" y="3210"/>
                </a:cubicBezTo>
                <a:cubicBezTo>
                  <a:pt x="8968" y="3282"/>
                  <a:pt x="8593" y="3381"/>
                  <a:pt x="8229" y="3506"/>
                </a:cubicBezTo>
                <a:cubicBezTo>
                  <a:pt x="7622" y="2627"/>
                  <a:pt x="7015" y="1746"/>
                  <a:pt x="6409" y="866"/>
                </a:cubicBezTo>
                <a:cubicBezTo>
                  <a:pt x="5759" y="1314"/>
                  <a:pt x="5074" y="1710"/>
                  <a:pt x="4362" y="2052"/>
                </a:cubicBezTo>
                <a:cubicBezTo>
                  <a:pt x="4821" y="3008"/>
                  <a:pt x="5278" y="3964"/>
                  <a:pt x="5736" y="4920"/>
                </a:cubicBezTo>
                <a:cubicBezTo>
                  <a:pt x="5432" y="5175"/>
                  <a:pt x="5148" y="5452"/>
                  <a:pt x="4886" y="5749"/>
                </a:cubicBezTo>
                <a:cubicBezTo>
                  <a:pt x="3933" y="5298"/>
                  <a:pt x="2982" y="4845"/>
                  <a:pt x="2029" y="4393"/>
                </a:cubicBezTo>
                <a:cubicBezTo>
                  <a:pt x="1690" y="5105"/>
                  <a:pt x="1296" y="5792"/>
                  <a:pt x="850" y="6443"/>
                </a:cubicBezTo>
                <a:cubicBezTo>
                  <a:pt x="1705" y="7028"/>
                  <a:pt x="2560" y="7614"/>
                  <a:pt x="3416" y="8199"/>
                </a:cubicBezTo>
                <a:cubicBezTo>
                  <a:pt x="3273" y="8583"/>
                  <a:pt x="3157" y="8980"/>
                  <a:pt x="3075" y="9390"/>
                </a:cubicBezTo>
                <a:cubicBezTo>
                  <a:pt x="2050" y="9472"/>
                  <a:pt x="1025" y="9554"/>
                  <a:pt x="0" y="9636"/>
                </a:cubicBezTo>
                <a:cubicBezTo>
                  <a:pt x="63" y="10424"/>
                  <a:pt x="64" y="11214"/>
                  <a:pt x="4" y="12001"/>
                </a:cubicBezTo>
                <a:cubicBezTo>
                  <a:pt x="1010" y="12078"/>
                  <a:pt x="2016" y="12156"/>
                  <a:pt x="3022" y="12234"/>
                </a:cubicBezTo>
                <a:cubicBezTo>
                  <a:pt x="3092" y="12665"/>
                  <a:pt x="3197" y="13084"/>
                  <a:pt x="3334" y="13489"/>
                </a:cubicBezTo>
                <a:cubicBezTo>
                  <a:pt x="2512" y="14057"/>
                  <a:pt x="1688" y="14625"/>
                  <a:pt x="864" y="15192"/>
                </a:cubicBezTo>
                <a:cubicBezTo>
                  <a:pt x="1312" y="15843"/>
                  <a:pt x="1709" y="16526"/>
                  <a:pt x="2050" y="17238"/>
                </a:cubicBezTo>
                <a:cubicBezTo>
                  <a:pt x="2938" y="16813"/>
                  <a:pt x="3825" y="16388"/>
                  <a:pt x="4712" y="15963"/>
                </a:cubicBezTo>
                <a:cubicBezTo>
                  <a:pt x="4996" y="16310"/>
                  <a:pt x="5310" y="16631"/>
                  <a:pt x="5650" y="16924"/>
                </a:cubicBezTo>
                <a:cubicBezTo>
                  <a:pt x="5230" y="17807"/>
                  <a:pt x="4811" y="18689"/>
                  <a:pt x="4391" y="19572"/>
                </a:cubicBezTo>
                <a:cubicBezTo>
                  <a:pt x="5105" y="19910"/>
                  <a:pt x="5790" y="20305"/>
                  <a:pt x="6442" y="20750"/>
                </a:cubicBezTo>
                <a:cubicBezTo>
                  <a:pt x="6988" y="19952"/>
                  <a:pt x="7535" y="19156"/>
                  <a:pt x="8080" y="18358"/>
                </a:cubicBezTo>
                <a:cubicBezTo>
                  <a:pt x="8505" y="18514"/>
                  <a:pt x="8949" y="18635"/>
                  <a:pt x="9404" y="18717"/>
                </a:cubicBezTo>
                <a:cubicBezTo>
                  <a:pt x="9481" y="19678"/>
                  <a:pt x="9559" y="20639"/>
                  <a:pt x="9636" y="21600"/>
                </a:cubicBezTo>
                <a:cubicBezTo>
                  <a:pt x="10423" y="21537"/>
                  <a:pt x="11214" y="21536"/>
                  <a:pt x="12001" y="21597"/>
                </a:cubicBezTo>
                <a:cubicBezTo>
                  <a:pt x="12075" y="20635"/>
                  <a:pt x="12149" y="19673"/>
                  <a:pt x="12223" y="18712"/>
                </a:cubicBezTo>
                <a:cubicBezTo>
                  <a:pt x="12678" y="18628"/>
                  <a:pt x="13120" y="18506"/>
                  <a:pt x="13546" y="18349"/>
                </a:cubicBezTo>
                <a:cubicBezTo>
                  <a:pt x="14094" y="19145"/>
                  <a:pt x="14643" y="19940"/>
                  <a:pt x="15192" y="20736"/>
                </a:cubicBezTo>
                <a:cubicBezTo>
                  <a:pt x="15842" y="20287"/>
                  <a:pt x="16526" y="19891"/>
                  <a:pt x="17238" y="19550"/>
                </a:cubicBezTo>
                <a:cubicBezTo>
                  <a:pt x="16816" y="18668"/>
                  <a:pt x="16394" y="17788"/>
                  <a:pt x="15972" y="16907"/>
                </a:cubicBezTo>
                <a:cubicBezTo>
                  <a:pt x="16310" y="16613"/>
                  <a:pt x="16622" y="16290"/>
                  <a:pt x="16905" y="15942"/>
                </a:cubicBezTo>
                <a:cubicBezTo>
                  <a:pt x="17794" y="16365"/>
                  <a:pt x="18683" y="16787"/>
                  <a:pt x="19572" y="17208"/>
                </a:cubicBezTo>
                <a:cubicBezTo>
                  <a:pt x="19910" y="16495"/>
                  <a:pt x="20304" y="15810"/>
                  <a:pt x="20750" y="15160"/>
                </a:cubicBezTo>
                <a:cubicBezTo>
                  <a:pt x="19926" y="14594"/>
                  <a:pt x="19100" y="14029"/>
                  <a:pt x="18275" y="13465"/>
                </a:cubicBezTo>
                <a:cubicBezTo>
                  <a:pt x="18411" y="13059"/>
                  <a:pt x="18514" y="12640"/>
                  <a:pt x="18584" y="12208"/>
                </a:cubicBezTo>
                <a:cubicBezTo>
                  <a:pt x="19589" y="12126"/>
                  <a:pt x="20595" y="12045"/>
                  <a:pt x="21600" y="1196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099" tIns="38099" rIns="38099" bIns="38099" anchor="ctr"/>
          <a:lstStyle/>
          <a:p>
            <a:pPr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3200" kern="0" dirty="0">
              <a:latin typeface="微软雅黑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55" name="Shape 1926"/>
          <p:cNvSpPr/>
          <p:nvPr/>
        </p:nvSpPr>
        <p:spPr>
          <a:xfrm>
            <a:off x="4024859" y="2389298"/>
            <a:ext cx="1498064" cy="14986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8" y="15372"/>
                </a:moveTo>
                <a:cubicBezTo>
                  <a:pt x="8371" y="15376"/>
                  <a:pt x="6391" y="13403"/>
                  <a:pt x="6387" y="10966"/>
                </a:cubicBezTo>
                <a:cubicBezTo>
                  <a:pt x="6383" y="8528"/>
                  <a:pt x="8355" y="6548"/>
                  <a:pt x="10793" y="6545"/>
                </a:cubicBezTo>
                <a:cubicBezTo>
                  <a:pt x="13231" y="6540"/>
                  <a:pt x="15211" y="8514"/>
                  <a:pt x="15215" y="10951"/>
                </a:cubicBezTo>
                <a:cubicBezTo>
                  <a:pt x="15219" y="13389"/>
                  <a:pt x="13246" y="15368"/>
                  <a:pt x="10808" y="15372"/>
                </a:cubicBezTo>
                <a:close/>
                <a:moveTo>
                  <a:pt x="21600" y="11965"/>
                </a:moveTo>
                <a:cubicBezTo>
                  <a:pt x="21537" y="11178"/>
                  <a:pt x="21536" y="10387"/>
                  <a:pt x="21597" y="9600"/>
                </a:cubicBezTo>
                <a:cubicBezTo>
                  <a:pt x="20571" y="9522"/>
                  <a:pt x="19545" y="9442"/>
                  <a:pt x="18521" y="9364"/>
                </a:cubicBezTo>
                <a:cubicBezTo>
                  <a:pt x="18437" y="8954"/>
                  <a:pt x="18321" y="8557"/>
                  <a:pt x="18176" y="8175"/>
                </a:cubicBezTo>
                <a:cubicBezTo>
                  <a:pt x="19029" y="7586"/>
                  <a:pt x="19882" y="6998"/>
                  <a:pt x="20735" y="6409"/>
                </a:cubicBezTo>
                <a:cubicBezTo>
                  <a:pt x="20287" y="5760"/>
                  <a:pt x="19890" y="5075"/>
                  <a:pt x="19550" y="4363"/>
                </a:cubicBezTo>
                <a:cubicBezTo>
                  <a:pt x="18600" y="4819"/>
                  <a:pt x="17648" y="5274"/>
                  <a:pt x="16697" y="5729"/>
                </a:cubicBezTo>
                <a:cubicBezTo>
                  <a:pt x="16434" y="5433"/>
                  <a:pt x="16149" y="5156"/>
                  <a:pt x="15844" y="4902"/>
                </a:cubicBezTo>
                <a:cubicBezTo>
                  <a:pt x="16299" y="3945"/>
                  <a:pt x="16754" y="2988"/>
                  <a:pt x="17209" y="2030"/>
                </a:cubicBezTo>
                <a:cubicBezTo>
                  <a:pt x="16495" y="1691"/>
                  <a:pt x="15810" y="1297"/>
                  <a:pt x="15159" y="852"/>
                </a:cubicBezTo>
                <a:cubicBezTo>
                  <a:pt x="14555" y="1733"/>
                  <a:pt x="13951" y="2616"/>
                  <a:pt x="13346" y="3498"/>
                </a:cubicBezTo>
                <a:cubicBezTo>
                  <a:pt x="12982" y="3374"/>
                  <a:pt x="12608" y="3275"/>
                  <a:pt x="12222" y="3205"/>
                </a:cubicBezTo>
                <a:cubicBezTo>
                  <a:pt x="12136" y="2137"/>
                  <a:pt x="12050" y="1069"/>
                  <a:pt x="11965" y="0"/>
                </a:cubicBezTo>
                <a:cubicBezTo>
                  <a:pt x="11177" y="64"/>
                  <a:pt x="10386" y="66"/>
                  <a:pt x="9600" y="4"/>
                </a:cubicBezTo>
                <a:cubicBezTo>
                  <a:pt x="9518" y="1073"/>
                  <a:pt x="9435" y="2142"/>
                  <a:pt x="9353" y="3210"/>
                </a:cubicBezTo>
                <a:cubicBezTo>
                  <a:pt x="8968" y="3282"/>
                  <a:pt x="8593" y="3381"/>
                  <a:pt x="8229" y="3506"/>
                </a:cubicBezTo>
                <a:cubicBezTo>
                  <a:pt x="7622" y="2627"/>
                  <a:pt x="7015" y="1746"/>
                  <a:pt x="6409" y="866"/>
                </a:cubicBezTo>
                <a:cubicBezTo>
                  <a:pt x="5759" y="1314"/>
                  <a:pt x="5074" y="1710"/>
                  <a:pt x="4362" y="2052"/>
                </a:cubicBezTo>
                <a:cubicBezTo>
                  <a:pt x="4821" y="3008"/>
                  <a:pt x="5278" y="3964"/>
                  <a:pt x="5736" y="4920"/>
                </a:cubicBezTo>
                <a:cubicBezTo>
                  <a:pt x="5432" y="5175"/>
                  <a:pt x="5148" y="5452"/>
                  <a:pt x="4886" y="5749"/>
                </a:cubicBezTo>
                <a:cubicBezTo>
                  <a:pt x="3933" y="5298"/>
                  <a:pt x="2982" y="4845"/>
                  <a:pt x="2029" y="4393"/>
                </a:cubicBezTo>
                <a:cubicBezTo>
                  <a:pt x="1690" y="5105"/>
                  <a:pt x="1296" y="5792"/>
                  <a:pt x="850" y="6443"/>
                </a:cubicBezTo>
                <a:cubicBezTo>
                  <a:pt x="1705" y="7028"/>
                  <a:pt x="2560" y="7614"/>
                  <a:pt x="3416" y="8199"/>
                </a:cubicBezTo>
                <a:cubicBezTo>
                  <a:pt x="3273" y="8583"/>
                  <a:pt x="3157" y="8980"/>
                  <a:pt x="3075" y="9390"/>
                </a:cubicBezTo>
                <a:cubicBezTo>
                  <a:pt x="2050" y="9472"/>
                  <a:pt x="1025" y="9554"/>
                  <a:pt x="0" y="9636"/>
                </a:cubicBezTo>
                <a:cubicBezTo>
                  <a:pt x="63" y="10424"/>
                  <a:pt x="64" y="11214"/>
                  <a:pt x="4" y="12001"/>
                </a:cubicBezTo>
                <a:cubicBezTo>
                  <a:pt x="1010" y="12078"/>
                  <a:pt x="2016" y="12156"/>
                  <a:pt x="3022" y="12234"/>
                </a:cubicBezTo>
                <a:cubicBezTo>
                  <a:pt x="3092" y="12665"/>
                  <a:pt x="3197" y="13084"/>
                  <a:pt x="3334" y="13489"/>
                </a:cubicBezTo>
                <a:cubicBezTo>
                  <a:pt x="2512" y="14057"/>
                  <a:pt x="1688" y="14625"/>
                  <a:pt x="864" y="15192"/>
                </a:cubicBezTo>
                <a:cubicBezTo>
                  <a:pt x="1312" y="15843"/>
                  <a:pt x="1709" y="16526"/>
                  <a:pt x="2050" y="17238"/>
                </a:cubicBezTo>
                <a:cubicBezTo>
                  <a:pt x="2938" y="16813"/>
                  <a:pt x="3825" y="16388"/>
                  <a:pt x="4712" y="15963"/>
                </a:cubicBezTo>
                <a:cubicBezTo>
                  <a:pt x="4996" y="16310"/>
                  <a:pt x="5310" y="16631"/>
                  <a:pt x="5650" y="16924"/>
                </a:cubicBezTo>
                <a:cubicBezTo>
                  <a:pt x="5230" y="17807"/>
                  <a:pt x="4811" y="18689"/>
                  <a:pt x="4391" y="19572"/>
                </a:cubicBezTo>
                <a:cubicBezTo>
                  <a:pt x="5105" y="19910"/>
                  <a:pt x="5790" y="20305"/>
                  <a:pt x="6442" y="20750"/>
                </a:cubicBezTo>
                <a:cubicBezTo>
                  <a:pt x="6988" y="19952"/>
                  <a:pt x="7535" y="19156"/>
                  <a:pt x="8080" y="18358"/>
                </a:cubicBezTo>
                <a:cubicBezTo>
                  <a:pt x="8505" y="18514"/>
                  <a:pt x="8949" y="18635"/>
                  <a:pt x="9404" y="18717"/>
                </a:cubicBezTo>
                <a:cubicBezTo>
                  <a:pt x="9481" y="19678"/>
                  <a:pt x="9559" y="20639"/>
                  <a:pt x="9636" y="21600"/>
                </a:cubicBezTo>
                <a:cubicBezTo>
                  <a:pt x="10423" y="21537"/>
                  <a:pt x="11214" y="21536"/>
                  <a:pt x="12001" y="21597"/>
                </a:cubicBezTo>
                <a:cubicBezTo>
                  <a:pt x="12075" y="20635"/>
                  <a:pt x="12149" y="19673"/>
                  <a:pt x="12223" y="18712"/>
                </a:cubicBezTo>
                <a:cubicBezTo>
                  <a:pt x="12678" y="18628"/>
                  <a:pt x="13120" y="18506"/>
                  <a:pt x="13546" y="18349"/>
                </a:cubicBezTo>
                <a:cubicBezTo>
                  <a:pt x="14094" y="19145"/>
                  <a:pt x="14643" y="19940"/>
                  <a:pt x="15192" y="20736"/>
                </a:cubicBezTo>
                <a:cubicBezTo>
                  <a:pt x="15842" y="20287"/>
                  <a:pt x="16526" y="19891"/>
                  <a:pt x="17238" y="19550"/>
                </a:cubicBezTo>
                <a:cubicBezTo>
                  <a:pt x="16816" y="18668"/>
                  <a:pt x="16394" y="17788"/>
                  <a:pt x="15972" y="16907"/>
                </a:cubicBezTo>
                <a:cubicBezTo>
                  <a:pt x="16310" y="16613"/>
                  <a:pt x="16622" y="16290"/>
                  <a:pt x="16905" y="15942"/>
                </a:cubicBezTo>
                <a:cubicBezTo>
                  <a:pt x="17794" y="16365"/>
                  <a:pt x="18683" y="16787"/>
                  <a:pt x="19572" y="17208"/>
                </a:cubicBezTo>
                <a:cubicBezTo>
                  <a:pt x="19910" y="16495"/>
                  <a:pt x="20304" y="15810"/>
                  <a:pt x="20750" y="15160"/>
                </a:cubicBezTo>
                <a:cubicBezTo>
                  <a:pt x="19926" y="14594"/>
                  <a:pt x="19100" y="14029"/>
                  <a:pt x="18275" y="13465"/>
                </a:cubicBezTo>
                <a:cubicBezTo>
                  <a:pt x="18411" y="13059"/>
                  <a:pt x="18514" y="12640"/>
                  <a:pt x="18584" y="12208"/>
                </a:cubicBezTo>
                <a:cubicBezTo>
                  <a:pt x="19589" y="12126"/>
                  <a:pt x="20595" y="12045"/>
                  <a:pt x="21600" y="11965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099" tIns="38099" rIns="38099" bIns="38099" anchor="ctr"/>
          <a:lstStyle/>
          <a:p>
            <a:pPr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3200" kern="0" dirty="0">
              <a:latin typeface="微软雅黑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56" name="Shape 1927"/>
          <p:cNvSpPr/>
          <p:nvPr/>
        </p:nvSpPr>
        <p:spPr>
          <a:xfrm>
            <a:off x="5614932" y="2727816"/>
            <a:ext cx="1216552" cy="12170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8" y="15372"/>
                </a:moveTo>
                <a:cubicBezTo>
                  <a:pt x="8371" y="15376"/>
                  <a:pt x="6391" y="13403"/>
                  <a:pt x="6387" y="10966"/>
                </a:cubicBezTo>
                <a:cubicBezTo>
                  <a:pt x="6383" y="8528"/>
                  <a:pt x="8355" y="6548"/>
                  <a:pt x="10793" y="6545"/>
                </a:cubicBezTo>
                <a:cubicBezTo>
                  <a:pt x="13231" y="6540"/>
                  <a:pt x="15211" y="8514"/>
                  <a:pt x="15215" y="10951"/>
                </a:cubicBezTo>
                <a:cubicBezTo>
                  <a:pt x="15219" y="13389"/>
                  <a:pt x="13246" y="15368"/>
                  <a:pt x="10808" y="15372"/>
                </a:cubicBezTo>
                <a:close/>
                <a:moveTo>
                  <a:pt x="21600" y="11965"/>
                </a:moveTo>
                <a:cubicBezTo>
                  <a:pt x="21537" y="11178"/>
                  <a:pt x="21536" y="10387"/>
                  <a:pt x="21597" y="9600"/>
                </a:cubicBezTo>
                <a:cubicBezTo>
                  <a:pt x="20571" y="9522"/>
                  <a:pt x="19545" y="9442"/>
                  <a:pt x="18521" y="9364"/>
                </a:cubicBezTo>
                <a:cubicBezTo>
                  <a:pt x="18437" y="8954"/>
                  <a:pt x="18321" y="8557"/>
                  <a:pt x="18176" y="8175"/>
                </a:cubicBezTo>
                <a:cubicBezTo>
                  <a:pt x="19029" y="7586"/>
                  <a:pt x="19882" y="6998"/>
                  <a:pt x="20735" y="6409"/>
                </a:cubicBezTo>
                <a:cubicBezTo>
                  <a:pt x="20287" y="5760"/>
                  <a:pt x="19890" y="5075"/>
                  <a:pt x="19550" y="4363"/>
                </a:cubicBezTo>
                <a:cubicBezTo>
                  <a:pt x="18600" y="4819"/>
                  <a:pt x="17648" y="5274"/>
                  <a:pt x="16697" y="5729"/>
                </a:cubicBezTo>
                <a:cubicBezTo>
                  <a:pt x="16434" y="5433"/>
                  <a:pt x="16149" y="5156"/>
                  <a:pt x="15844" y="4902"/>
                </a:cubicBezTo>
                <a:cubicBezTo>
                  <a:pt x="16299" y="3945"/>
                  <a:pt x="16754" y="2988"/>
                  <a:pt x="17209" y="2030"/>
                </a:cubicBezTo>
                <a:cubicBezTo>
                  <a:pt x="16495" y="1691"/>
                  <a:pt x="15810" y="1297"/>
                  <a:pt x="15159" y="852"/>
                </a:cubicBezTo>
                <a:cubicBezTo>
                  <a:pt x="14555" y="1733"/>
                  <a:pt x="13951" y="2616"/>
                  <a:pt x="13346" y="3498"/>
                </a:cubicBezTo>
                <a:cubicBezTo>
                  <a:pt x="12982" y="3374"/>
                  <a:pt x="12608" y="3275"/>
                  <a:pt x="12222" y="3205"/>
                </a:cubicBezTo>
                <a:cubicBezTo>
                  <a:pt x="12136" y="2137"/>
                  <a:pt x="12050" y="1069"/>
                  <a:pt x="11965" y="0"/>
                </a:cubicBezTo>
                <a:cubicBezTo>
                  <a:pt x="11177" y="64"/>
                  <a:pt x="10386" y="66"/>
                  <a:pt x="9600" y="4"/>
                </a:cubicBezTo>
                <a:cubicBezTo>
                  <a:pt x="9518" y="1073"/>
                  <a:pt x="9435" y="2142"/>
                  <a:pt x="9353" y="3210"/>
                </a:cubicBezTo>
                <a:cubicBezTo>
                  <a:pt x="8968" y="3282"/>
                  <a:pt x="8593" y="3381"/>
                  <a:pt x="8229" y="3506"/>
                </a:cubicBezTo>
                <a:cubicBezTo>
                  <a:pt x="7622" y="2627"/>
                  <a:pt x="7015" y="1746"/>
                  <a:pt x="6409" y="866"/>
                </a:cubicBezTo>
                <a:cubicBezTo>
                  <a:pt x="5759" y="1314"/>
                  <a:pt x="5074" y="1710"/>
                  <a:pt x="4362" y="2052"/>
                </a:cubicBezTo>
                <a:cubicBezTo>
                  <a:pt x="4821" y="3008"/>
                  <a:pt x="5278" y="3964"/>
                  <a:pt x="5736" y="4920"/>
                </a:cubicBezTo>
                <a:cubicBezTo>
                  <a:pt x="5432" y="5175"/>
                  <a:pt x="5148" y="5452"/>
                  <a:pt x="4886" y="5749"/>
                </a:cubicBezTo>
                <a:cubicBezTo>
                  <a:pt x="3933" y="5298"/>
                  <a:pt x="2982" y="4845"/>
                  <a:pt x="2029" y="4393"/>
                </a:cubicBezTo>
                <a:cubicBezTo>
                  <a:pt x="1690" y="5105"/>
                  <a:pt x="1296" y="5792"/>
                  <a:pt x="850" y="6443"/>
                </a:cubicBezTo>
                <a:cubicBezTo>
                  <a:pt x="1705" y="7028"/>
                  <a:pt x="2560" y="7614"/>
                  <a:pt x="3416" y="8199"/>
                </a:cubicBezTo>
                <a:cubicBezTo>
                  <a:pt x="3273" y="8583"/>
                  <a:pt x="3157" y="8980"/>
                  <a:pt x="3075" y="9390"/>
                </a:cubicBezTo>
                <a:cubicBezTo>
                  <a:pt x="2050" y="9472"/>
                  <a:pt x="1025" y="9554"/>
                  <a:pt x="0" y="9636"/>
                </a:cubicBezTo>
                <a:cubicBezTo>
                  <a:pt x="63" y="10424"/>
                  <a:pt x="64" y="11214"/>
                  <a:pt x="4" y="12001"/>
                </a:cubicBezTo>
                <a:cubicBezTo>
                  <a:pt x="1010" y="12078"/>
                  <a:pt x="2016" y="12156"/>
                  <a:pt x="3022" y="12234"/>
                </a:cubicBezTo>
                <a:cubicBezTo>
                  <a:pt x="3092" y="12665"/>
                  <a:pt x="3197" y="13084"/>
                  <a:pt x="3334" y="13489"/>
                </a:cubicBezTo>
                <a:cubicBezTo>
                  <a:pt x="2512" y="14057"/>
                  <a:pt x="1688" y="14625"/>
                  <a:pt x="864" y="15192"/>
                </a:cubicBezTo>
                <a:cubicBezTo>
                  <a:pt x="1312" y="15843"/>
                  <a:pt x="1709" y="16526"/>
                  <a:pt x="2050" y="17238"/>
                </a:cubicBezTo>
                <a:cubicBezTo>
                  <a:pt x="2938" y="16813"/>
                  <a:pt x="3825" y="16388"/>
                  <a:pt x="4712" y="15963"/>
                </a:cubicBezTo>
                <a:cubicBezTo>
                  <a:pt x="4996" y="16310"/>
                  <a:pt x="5310" y="16631"/>
                  <a:pt x="5650" y="16924"/>
                </a:cubicBezTo>
                <a:cubicBezTo>
                  <a:pt x="5230" y="17807"/>
                  <a:pt x="4811" y="18689"/>
                  <a:pt x="4391" y="19572"/>
                </a:cubicBezTo>
                <a:cubicBezTo>
                  <a:pt x="5105" y="19910"/>
                  <a:pt x="5790" y="20305"/>
                  <a:pt x="6442" y="20750"/>
                </a:cubicBezTo>
                <a:cubicBezTo>
                  <a:pt x="6988" y="19952"/>
                  <a:pt x="7535" y="19156"/>
                  <a:pt x="8080" y="18358"/>
                </a:cubicBezTo>
                <a:cubicBezTo>
                  <a:pt x="8505" y="18514"/>
                  <a:pt x="8949" y="18635"/>
                  <a:pt x="9404" y="18717"/>
                </a:cubicBezTo>
                <a:cubicBezTo>
                  <a:pt x="9481" y="19678"/>
                  <a:pt x="9559" y="20639"/>
                  <a:pt x="9636" y="21600"/>
                </a:cubicBezTo>
                <a:cubicBezTo>
                  <a:pt x="10423" y="21537"/>
                  <a:pt x="11214" y="21536"/>
                  <a:pt x="12001" y="21597"/>
                </a:cubicBezTo>
                <a:cubicBezTo>
                  <a:pt x="12075" y="20635"/>
                  <a:pt x="12149" y="19673"/>
                  <a:pt x="12223" y="18712"/>
                </a:cubicBezTo>
                <a:cubicBezTo>
                  <a:pt x="12678" y="18628"/>
                  <a:pt x="13120" y="18506"/>
                  <a:pt x="13546" y="18349"/>
                </a:cubicBezTo>
                <a:cubicBezTo>
                  <a:pt x="14094" y="19145"/>
                  <a:pt x="14643" y="19940"/>
                  <a:pt x="15192" y="20736"/>
                </a:cubicBezTo>
                <a:cubicBezTo>
                  <a:pt x="15842" y="20287"/>
                  <a:pt x="16526" y="19891"/>
                  <a:pt x="17238" y="19550"/>
                </a:cubicBezTo>
                <a:cubicBezTo>
                  <a:pt x="16816" y="18668"/>
                  <a:pt x="16394" y="17788"/>
                  <a:pt x="15972" y="16907"/>
                </a:cubicBezTo>
                <a:cubicBezTo>
                  <a:pt x="16310" y="16613"/>
                  <a:pt x="16622" y="16290"/>
                  <a:pt x="16905" y="15942"/>
                </a:cubicBezTo>
                <a:cubicBezTo>
                  <a:pt x="17794" y="16365"/>
                  <a:pt x="18683" y="16787"/>
                  <a:pt x="19572" y="17208"/>
                </a:cubicBezTo>
                <a:cubicBezTo>
                  <a:pt x="19910" y="16495"/>
                  <a:pt x="20304" y="15810"/>
                  <a:pt x="20750" y="15160"/>
                </a:cubicBezTo>
                <a:cubicBezTo>
                  <a:pt x="19926" y="14594"/>
                  <a:pt x="19100" y="14029"/>
                  <a:pt x="18275" y="13465"/>
                </a:cubicBezTo>
                <a:cubicBezTo>
                  <a:pt x="18411" y="13059"/>
                  <a:pt x="18514" y="12640"/>
                  <a:pt x="18584" y="12208"/>
                </a:cubicBezTo>
                <a:cubicBezTo>
                  <a:pt x="19589" y="12126"/>
                  <a:pt x="20595" y="12045"/>
                  <a:pt x="21600" y="1196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099" tIns="38099" rIns="38099" bIns="38099" anchor="ctr"/>
          <a:lstStyle/>
          <a:p>
            <a:pPr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3200" kern="0" dirty="0">
              <a:latin typeface="微软雅黑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57" name="Shape 1928"/>
          <p:cNvSpPr/>
          <p:nvPr/>
        </p:nvSpPr>
        <p:spPr>
          <a:xfrm>
            <a:off x="5416234" y="1975411"/>
            <a:ext cx="747433" cy="7477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8" y="15372"/>
                </a:moveTo>
                <a:cubicBezTo>
                  <a:pt x="8371" y="15376"/>
                  <a:pt x="6391" y="13403"/>
                  <a:pt x="6387" y="10966"/>
                </a:cubicBezTo>
                <a:cubicBezTo>
                  <a:pt x="6383" y="8528"/>
                  <a:pt x="8355" y="6548"/>
                  <a:pt x="10793" y="6545"/>
                </a:cubicBezTo>
                <a:cubicBezTo>
                  <a:pt x="13231" y="6540"/>
                  <a:pt x="15211" y="8514"/>
                  <a:pt x="15215" y="10951"/>
                </a:cubicBezTo>
                <a:cubicBezTo>
                  <a:pt x="15219" y="13389"/>
                  <a:pt x="13246" y="15368"/>
                  <a:pt x="10808" y="15372"/>
                </a:cubicBezTo>
                <a:close/>
                <a:moveTo>
                  <a:pt x="21600" y="11965"/>
                </a:moveTo>
                <a:cubicBezTo>
                  <a:pt x="21537" y="11178"/>
                  <a:pt x="21536" y="10387"/>
                  <a:pt x="21597" y="9600"/>
                </a:cubicBezTo>
                <a:cubicBezTo>
                  <a:pt x="20571" y="9522"/>
                  <a:pt x="19545" y="9442"/>
                  <a:pt x="18521" y="9364"/>
                </a:cubicBezTo>
                <a:cubicBezTo>
                  <a:pt x="18437" y="8954"/>
                  <a:pt x="18321" y="8557"/>
                  <a:pt x="18176" y="8175"/>
                </a:cubicBezTo>
                <a:cubicBezTo>
                  <a:pt x="19029" y="7586"/>
                  <a:pt x="19882" y="6998"/>
                  <a:pt x="20735" y="6409"/>
                </a:cubicBezTo>
                <a:cubicBezTo>
                  <a:pt x="20287" y="5760"/>
                  <a:pt x="19890" y="5075"/>
                  <a:pt x="19550" y="4363"/>
                </a:cubicBezTo>
                <a:cubicBezTo>
                  <a:pt x="18600" y="4819"/>
                  <a:pt x="17648" y="5274"/>
                  <a:pt x="16697" y="5729"/>
                </a:cubicBezTo>
                <a:cubicBezTo>
                  <a:pt x="16434" y="5433"/>
                  <a:pt x="16149" y="5156"/>
                  <a:pt x="15844" y="4902"/>
                </a:cubicBezTo>
                <a:cubicBezTo>
                  <a:pt x="16299" y="3945"/>
                  <a:pt x="16754" y="2988"/>
                  <a:pt x="17209" y="2030"/>
                </a:cubicBezTo>
                <a:cubicBezTo>
                  <a:pt x="16495" y="1691"/>
                  <a:pt x="15810" y="1297"/>
                  <a:pt x="15159" y="852"/>
                </a:cubicBezTo>
                <a:cubicBezTo>
                  <a:pt x="14555" y="1733"/>
                  <a:pt x="13951" y="2616"/>
                  <a:pt x="13346" y="3498"/>
                </a:cubicBezTo>
                <a:cubicBezTo>
                  <a:pt x="12982" y="3374"/>
                  <a:pt x="12608" y="3275"/>
                  <a:pt x="12222" y="3205"/>
                </a:cubicBezTo>
                <a:cubicBezTo>
                  <a:pt x="12136" y="2137"/>
                  <a:pt x="12050" y="1069"/>
                  <a:pt x="11965" y="0"/>
                </a:cubicBezTo>
                <a:cubicBezTo>
                  <a:pt x="11177" y="64"/>
                  <a:pt x="10386" y="66"/>
                  <a:pt x="9600" y="4"/>
                </a:cubicBezTo>
                <a:cubicBezTo>
                  <a:pt x="9518" y="1073"/>
                  <a:pt x="9435" y="2142"/>
                  <a:pt x="9353" y="3210"/>
                </a:cubicBezTo>
                <a:cubicBezTo>
                  <a:pt x="8968" y="3282"/>
                  <a:pt x="8593" y="3381"/>
                  <a:pt x="8229" y="3506"/>
                </a:cubicBezTo>
                <a:cubicBezTo>
                  <a:pt x="7622" y="2627"/>
                  <a:pt x="7015" y="1746"/>
                  <a:pt x="6409" y="866"/>
                </a:cubicBezTo>
                <a:cubicBezTo>
                  <a:pt x="5759" y="1314"/>
                  <a:pt x="5074" y="1710"/>
                  <a:pt x="4362" y="2052"/>
                </a:cubicBezTo>
                <a:cubicBezTo>
                  <a:pt x="4821" y="3008"/>
                  <a:pt x="5278" y="3964"/>
                  <a:pt x="5736" y="4920"/>
                </a:cubicBezTo>
                <a:cubicBezTo>
                  <a:pt x="5432" y="5175"/>
                  <a:pt x="5148" y="5452"/>
                  <a:pt x="4886" y="5749"/>
                </a:cubicBezTo>
                <a:cubicBezTo>
                  <a:pt x="3933" y="5298"/>
                  <a:pt x="2982" y="4845"/>
                  <a:pt x="2029" y="4393"/>
                </a:cubicBezTo>
                <a:cubicBezTo>
                  <a:pt x="1690" y="5105"/>
                  <a:pt x="1296" y="5792"/>
                  <a:pt x="850" y="6443"/>
                </a:cubicBezTo>
                <a:cubicBezTo>
                  <a:pt x="1705" y="7028"/>
                  <a:pt x="2560" y="7614"/>
                  <a:pt x="3416" y="8199"/>
                </a:cubicBezTo>
                <a:cubicBezTo>
                  <a:pt x="3273" y="8583"/>
                  <a:pt x="3157" y="8980"/>
                  <a:pt x="3075" y="9390"/>
                </a:cubicBezTo>
                <a:cubicBezTo>
                  <a:pt x="2050" y="9472"/>
                  <a:pt x="1025" y="9554"/>
                  <a:pt x="0" y="9636"/>
                </a:cubicBezTo>
                <a:cubicBezTo>
                  <a:pt x="63" y="10424"/>
                  <a:pt x="64" y="11214"/>
                  <a:pt x="4" y="12001"/>
                </a:cubicBezTo>
                <a:cubicBezTo>
                  <a:pt x="1010" y="12078"/>
                  <a:pt x="2016" y="12156"/>
                  <a:pt x="3022" y="12234"/>
                </a:cubicBezTo>
                <a:cubicBezTo>
                  <a:pt x="3092" y="12665"/>
                  <a:pt x="3197" y="13084"/>
                  <a:pt x="3334" y="13489"/>
                </a:cubicBezTo>
                <a:cubicBezTo>
                  <a:pt x="2512" y="14057"/>
                  <a:pt x="1688" y="14625"/>
                  <a:pt x="864" y="15192"/>
                </a:cubicBezTo>
                <a:cubicBezTo>
                  <a:pt x="1312" y="15843"/>
                  <a:pt x="1709" y="16526"/>
                  <a:pt x="2050" y="17238"/>
                </a:cubicBezTo>
                <a:cubicBezTo>
                  <a:pt x="2938" y="16813"/>
                  <a:pt x="3825" y="16388"/>
                  <a:pt x="4712" y="15963"/>
                </a:cubicBezTo>
                <a:cubicBezTo>
                  <a:pt x="4996" y="16310"/>
                  <a:pt x="5310" y="16631"/>
                  <a:pt x="5650" y="16924"/>
                </a:cubicBezTo>
                <a:cubicBezTo>
                  <a:pt x="5230" y="17807"/>
                  <a:pt x="4811" y="18689"/>
                  <a:pt x="4391" y="19572"/>
                </a:cubicBezTo>
                <a:cubicBezTo>
                  <a:pt x="5105" y="19910"/>
                  <a:pt x="5790" y="20305"/>
                  <a:pt x="6442" y="20750"/>
                </a:cubicBezTo>
                <a:cubicBezTo>
                  <a:pt x="6988" y="19952"/>
                  <a:pt x="7535" y="19156"/>
                  <a:pt x="8080" y="18358"/>
                </a:cubicBezTo>
                <a:cubicBezTo>
                  <a:pt x="8505" y="18514"/>
                  <a:pt x="8949" y="18635"/>
                  <a:pt x="9404" y="18717"/>
                </a:cubicBezTo>
                <a:cubicBezTo>
                  <a:pt x="9481" y="19678"/>
                  <a:pt x="9559" y="20639"/>
                  <a:pt x="9636" y="21600"/>
                </a:cubicBezTo>
                <a:cubicBezTo>
                  <a:pt x="10423" y="21537"/>
                  <a:pt x="11214" y="21536"/>
                  <a:pt x="12001" y="21597"/>
                </a:cubicBezTo>
                <a:cubicBezTo>
                  <a:pt x="12075" y="20635"/>
                  <a:pt x="12149" y="19673"/>
                  <a:pt x="12223" y="18712"/>
                </a:cubicBezTo>
                <a:cubicBezTo>
                  <a:pt x="12678" y="18628"/>
                  <a:pt x="13120" y="18506"/>
                  <a:pt x="13546" y="18349"/>
                </a:cubicBezTo>
                <a:cubicBezTo>
                  <a:pt x="14094" y="19145"/>
                  <a:pt x="14643" y="19940"/>
                  <a:pt x="15192" y="20736"/>
                </a:cubicBezTo>
                <a:cubicBezTo>
                  <a:pt x="15842" y="20287"/>
                  <a:pt x="16526" y="19891"/>
                  <a:pt x="17238" y="19550"/>
                </a:cubicBezTo>
                <a:cubicBezTo>
                  <a:pt x="16816" y="18668"/>
                  <a:pt x="16394" y="17788"/>
                  <a:pt x="15972" y="16907"/>
                </a:cubicBezTo>
                <a:cubicBezTo>
                  <a:pt x="16310" y="16613"/>
                  <a:pt x="16622" y="16290"/>
                  <a:pt x="16905" y="15942"/>
                </a:cubicBezTo>
                <a:cubicBezTo>
                  <a:pt x="17794" y="16365"/>
                  <a:pt x="18683" y="16787"/>
                  <a:pt x="19572" y="17208"/>
                </a:cubicBezTo>
                <a:cubicBezTo>
                  <a:pt x="19910" y="16495"/>
                  <a:pt x="20304" y="15810"/>
                  <a:pt x="20750" y="15160"/>
                </a:cubicBezTo>
                <a:cubicBezTo>
                  <a:pt x="19926" y="14594"/>
                  <a:pt x="19100" y="14029"/>
                  <a:pt x="18275" y="13465"/>
                </a:cubicBezTo>
                <a:cubicBezTo>
                  <a:pt x="18411" y="13059"/>
                  <a:pt x="18514" y="12640"/>
                  <a:pt x="18584" y="12208"/>
                </a:cubicBezTo>
                <a:cubicBezTo>
                  <a:pt x="19589" y="12126"/>
                  <a:pt x="20595" y="12045"/>
                  <a:pt x="21600" y="11965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38099" tIns="38099" rIns="38099" bIns="38099" anchor="ctr"/>
          <a:lstStyle/>
          <a:p>
            <a:pPr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3200" kern="0" dirty="0">
              <a:latin typeface="微软雅黑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58" name="Shape 1929"/>
          <p:cNvSpPr/>
          <p:nvPr/>
        </p:nvSpPr>
        <p:spPr>
          <a:xfrm>
            <a:off x="6555465" y="3811928"/>
            <a:ext cx="686080" cy="6863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8" y="15372"/>
                </a:moveTo>
                <a:cubicBezTo>
                  <a:pt x="8371" y="15376"/>
                  <a:pt x="6391" y="13403"/>
                  <a:pt x="6387" y="10966"/>
                </a:cubicBezTo>
                <a:cubicBezTo>
                  <a:pt x="6383" y="8528"/>
                  <a:pt x="8355" y="6548"/>
                  <a:pt x="10793" y="6545"/>
                </a:cubicBezTo>
                <a:cubicBezTo>
                  <a:pt x="13231" y="6540"/>
                  <a:pt x="15211" y="8514"/>
                  <a:pt x="15215" y="10951"/>
                </a:cubicBezTo>
                <a:cubicBezTo>
                  <a:pt x="15219" y="13389"/>
                  <a:pt x="13246" y="15368"/>
                  <a:pt x="10808" y="15372"/>
                </a:cubicBezTo>
                <a:close/>
                <a:moveTo>
                  <a:pt x="21600" y="11965"/>
                </a:moveTo>
                <a:cubicBezTo>
                  <a:pt x="21537" y="11178"/>
                  <a:pt x="21536" y="10387"/>
                  <a:pt x="21597" y="9600"/>
                </a:cubicBezTo>
                <a:cubicBezTo>
                  <a:pt x="20571" y="9522"/>
                  <a:pt x="19545" y="9442"/>
                  <a:pt x="18521" y="9364"/>
                </a:cubicBezTo>
                <a:cubicBezTo>
                  <a:pt x="18437" y="8954"/>
                  <a:pt x="18321" y="8557"/>
                  <a:pt x="18176" y="8175"/>
                </a:cubicBezTo>
                <a:cubicBezTo>
                  <a:pt x="19029" y="7586"/>
                  <a:pt x="19882" y="6998"/>
                  <a:pt x="20735" y="6409"/>
                </a:cubicBezTo>
                <a:cubicBezTo>
                  <a:pt x="20287" y="5760"/>
                  <a:pt x="19890" y="5075"/>
                  <a:pt x="19550" y="4363"/>
                </a:cubicBezTo>
                <a:cubicBezTo>
                  <a:pt x="18600" y="4819"/>
                  <a:pt x="17648" y="5274"/>
                  <a:pt x="16697" y="5729"/>
                </a:cubicBezTo>
                <a:cubicBezTo>
                  <a:pt x="16434" y="5433"/>
                  <a:pt x="16149" y="5156"/>
                  <a:pt x="15844" y="4902"/>
                </a:cubicBezTo>
                <a:cubicBezTo>
                  <a:pt x="16299" y="3945"/>
                  <a:pt x="16754" y="2988"/>
                  <a:pt x="17209" y="2030"/>
                </a:cubicBezTo>
                <a:cubicBezTo>
                  <a:pt x="16495" y="1691"/>
                  <a:pt x="15810" y="1297"/>
                  <a:pt x="15159" y="852"/>
                </a:cubicBezTo>
                <a:cubicBezTo>
                  <a:pt x="14555" y="1733"/>
                  <a:pt x="13951" y="2616"/>
                  <a:pt x="13346" y="3498"/>
                </a:cubicBezTo>
                <a:cubicBezTo>
                  <a:pt x="12982" y="3374"/>
                  <a:pt x="12608" y="3275"/>
                  <a:pt x="12222" y="3205"/>
                </a:cubicBezTo>
                <a:cubicBezTo>
                  <a:pt x="12136" y="2137"/>
                  <a:pt x="12050" y="1069"/>
                  <a:pt x="11965" y="0"/>
                </a:cubicBezTo>
                <a:cubicBezTo>
                  <a:pt x="11177" y="64"/>
                  <a:pt x="10386" y="66"/>
                  <a:pt x="9600" y="4"/>
                </a:cubicBezTo>
                <a:cubicBezTo>
                  <a:pt x="9518" y="1073"/>
                  <a:pt x="9435" y="2142"/>
                  <a:pt x="9353" y="3210"/>
                </a:cubicBezTo>
                <a:cubicBezTo>
                  <a:pt x="8968" y="3282"/>
                  <a:pt x="8593" y="3381"/>
                  <a:pt x="8229" y="3506"/>
                </a:cubicBezTo>
                <a:cubicBezTo>
                  <a:pt x="7622" y="2627"/>
                  <a:pt x="7015" y="1746"/>
                  <a:pt x="6409" y="866"/>
                </a:cubicBezTo>
                <a:cubicBezTo>
                  <a:pt x="5759" y="1314"/>
                  <a:pt x="5074" y="1710"/>
                  <a:pt x="4362" y="2052"/>
                </a:cubicBezTo>
                <a:cubicBezTo>
                  <a:pt x="4821" y="3008"/>
                  <a:pt x="5278" y="3964"/>
                  <a:pt x="5736" y="4920"/>
                </a:cubicBezTo>
                <a:cubicBezTo>
                  <a:pt x="5432" y="5175"/>
                  <a:pt x="5148" y="5452"/>
                  <a:pt x="4886" y="5749"/>
                </a:cubicBezTo>
                <a:cubicBezTo>
                  <a:pt x="3933" y="5298"/>
                  <a:pt x="2982" y="4845"/>
                  <a:pt x="2029" y="4393"/>
                </a:cubicBezTo>
                <a:cubicBezTo>
                  <a:pt x="1690" y="5105"/>
                  <a:pt x="1296" y="5792"/>
                  <a:pt x="850" y="6443"/>
                </a:cubicBezTo>
                <a:cubicBezTo>
                  <a:pt x="1705" y="7028"/>
                  <a:pt x="2560" y="7614"/>
                  <a:pt x="3416" y="8199"/>
                </a:cubicBezTo>
                <a:cubicBezTo>
                  <a:pt x="3273" y="8583"/>
                  <a:pt x="3157" y="8980"/>
                  <a:pt x="3075" y="9390"/>
                </a:cubicBezTo>
                <a:cubicBezTo>
                  <a:pt x="2050" y="9472"/>
                  <a:pt x="1025" y="9554"/>
                  <a:pt x="0" y="9636"/>
                </a:cubicBezTo>
                <a:cubicBezTo>
                  <a:pt x="63" y="10424"/>
                  <a:pt x="64" y="11214"/>
                  <a:pt x="4" y="12001"/>
                </a:cubicBezTo>
                <a:cubicBezTo>
                  <a:pt x="1010" y="12078"/>
                  <a:pt x="2016" y="12156"/>
                  <a:pt x="3022" y="12234"/>
                </a:cubicBezTo>
                <a:cubicBezTo>
                  <a:pt x="3092" y="12665"/>
                  <a:pt x="3197" y="13084"/>
                  <a:pt x="3334" y="13489"/>
                </a:cubicBezTo>
                <a:cubicBezTo>
                  <a:pt x="2512" y="14057"/>
                  <a:pt x="1688" y="14625"/>
                  <a:pt x="864" y="15192"/>
                </a:cubicBezTo>
                <a:cubicBezTo>
                  <a:pt x="1312" y="15843"/>
                  <a:pt x="1709" y="16526"/>
                  <a:pt x="2050" y="17238"/>
                </a:cubicBezTo>
                <a:cubicBezTo>
                  <a:pt x="2938" y="16813"/>
                  <a:pt x="3825" y="16388"/>
                  <a:pt x="4712" y="15963"/>
                </a:cubicBezTo>
                <a:cubicBezTo>
                  <a:pt x="4996" y="16310"/>
                  <a:pt x="5310" y="16631"/>
                  <a:pt x="5650" y="16924"/>
                </a:cubicBezTo>
                <a:cubicBezTo>
                  <a:pt x="5230" y="17807"/>
                  <a:pt x="4811" y="18689"/>
                  <a:pt x="4391" y="19572"/>
                </a:cubicBezTo>
                <a:cubicBezTo>
                  <a:pt x="5105" y="19910"/>
                  <a:pt x="5790" y="20305"/>
                  <a:pt x="6442" y="20750"/>
                </a:cubicBezTo>
                <a:cubicBezTo>
                  <a:pt x="6988" y="19952"/>
                  <a:pt x="7535" y="19156"/>
                  <a:pt x="8080" y="18358"/>
                </a:cubicBezTo>
                <a:cubicBezTo>
                  <a:pt x="8505" y="18514"/>
                  <a:pt x="8949" y="18635"/>
                  <a:pt x="9404" y="18717"/>
                </a:cubicBezTo>
                <a:cubicBezTo>
                  <a:pt x="9481" y="19678"/>
                  <a:pt x="9559" y="20639"/>
                  <a:pt x="9636" y="21600"/>
                </a:cubicBezTo>
                <a:cubicBezTo>
                  <a:pt x="10423" y="21537"/>
                  <a:pt x="11214" y="21536"/>
                  <a:pt x="12001" y="21597"/>
                </a:cubicBezTo>
                <a:cubicBezTo>
                  <a:pt x="12075" y="20635"/>
                  <a:pt x="12149" y="19673"/>
                  <a:pt x="12223" y="18712"/>
                </a:cubicBezTo>
                <a:cubicBezTo>
                  <a:pt x="12678" y="18628"/>
                  <a:pt x="13120" y="18506"/>
                  <a:pt x="13546" y="18349"/>
                </a:cubicBezTo>
                <a:cubicBezTo>
                  <a:pt x="14094" y="19145"/>
                  <a:pt x="14643" y="19940"/>
                  <a:pt x="15192" y="20736"/>
                </a:cubicBezTo>
                <a:cubicBezTo>
                  <a:pt x="15842" y="20287"/>
                  <a:pt x="16526" y="19891"/>
                  <a:pt x="17238" y="19550"/>
                </a:cubicBezTo>
                <a:cubicBezTo>
                  <a:pt x="16816" y="18668"/>
                  <a:pt x="16394" y="17788"/>
                  <a:pt x="15972" y="16907"/>
                </a:cubicBezTo>
                <a:cubicBezTo>
                  <a:pt x="16310" y="16613"/>
                  <a:pt x="16622" y="16290"/>
                  <a:pt x="16905" y="15942"/>
                </a:cubicBezTo>
                <a:cubicBezTo>
                  <a:pt x="17794" y="16365"/>
                  <a:pt x="18683" y="16787"/>
                  <a:pt x="19572" y="17208"/>
                </a:cubicBezTo>
                <a:cubicBezTo>
                  <a:pt x="19910" y="16495"/>
                  <a:pt x="20304" y="15810"/>
                  <a:pt x="20750" y="15160"/>
                </a:cubicBezTo>
                <a:cubicBezTo>
                  <a:pt x="19926" y="14594"/>
                  <a:pt x="19100" y="14029"/>
                  <a:pt x="18275" y="13465"/>
                </a:cubicBezTo>
                <a:cubicBezTo>
                  <a:pt x="18411" y="13059"/>
                  <a:pt x="18514" y="12640"/>
                  <a:pt x="18584" y="12208"/>
                </a:cubicBezTo>
                <a:cubicBezTo>
                  <a:pt x="19589" y="12126"/>
                  <a:pt x="20595" y="12045"/>
                  <a:pt x="21600" y="11965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099" tIns="38099" rIns="38099" bIns="38099" anchor="ctr"/>
          <a:lstStyle/>
          <a:p>
            <a:pPr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3200" kern="0" dirty="0">
              <a:latin typeface="微软雅黑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60" name="Shape 1930"/>
          <p:cNvSpPr/>
          <p:nvPr/>
        </p:nvSpPr>
        <p:spPr>
          <a:xfrm>
            <a:off x="6936362" y="2406516"/>
            <a:ext cx="1575874" cy="15765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8" y="15372"/>
                </a:moveTo>
                <a:cubicBezTo>
                  <a:pt x="8371" y="15376"/>
                  <a:pt x="6391" y="13403"/>
                  <a:pt x="6387" y="10966"/>
                </a:cubicBezTo>
                <a:cubicBezTo>
                  <a:pt x="6383" y="8528"/>
                  <a:pt x="8355" y="6548"/>
                  <a:pt x="10793" y="6545"/>
                </a:cubicBezTo>
                <a:cubicBezTo>
                  <a:pt x="13231" y="6540"/>
                  <a:pt x="15211" y="8514"/>
                  <a:pt x="15215" y="10951"/>
                </a:cubicBezTo>
                <a:cubicBezTo>
                  <a:pt x="15219" y="13389"/>
                  <a:pt x="13246" y="15368"/>
                  <a:pt x="10808" y="15372"/>
                </a:cubicBezTo>
                <a:close/>
                <a:moveTo>
                  <a:pt x="21600" y="11965"/>
                </a:moveTo>
                <a:cubicBezTo>
                  <a:pt x="21537" y="11178"/>
                  <a:pt x="21536" y="10387"/>
                  <a:pt x="21597" y="9600"/>
                </a:cubicBezTo>
                <a:cubicBezTo>
                  <a:pt x="20571" y="9522"/>
                  <a:pt x="19545" y="9442"/>
                  <a:pt x="18521" y="9364"/>
                </a:cubicBezTo>
                <a:cubicBezTo>
                  <a:pt x="18437" y="8954"/>
                  <a:pt x="18321" y="8557"/>
                  <a:pt x="18176" y="8175"/>
                </a:cubicBezTo>
                <a:cubicBezTo>
                  <a:pt x="19029" y="7586"/>
                  <a:pt x="19882" y="6998"/>
                  <a:pt x="20735" y="6409"/>
                </a:cubicBezTo>
                <a:cubicBezTo>
                  <a:pt x="20287" y="5760"/>
                  <a:pt x="19890" y="5075"/>
                  <a:pt x="19550" y="4363"/>
                </a:cubicBezTo>
                <a:cubicBezTo>
                  <a:pt x="18600" y="4819"/>
                  <a:pt x="17648" y="5274"/>
                  <a:pt x="16697" y="5729"/>
                </a:cubicBezTo>
                <a:cubicBezTo>
                  <a:pt x="16434" y="5433"/>
                  <a:pt x="16149" y="5156"/>
                  <a:pt x="15844" y="4902"/>
                </a:cubicBezTo>
                <a:cubicBezTo>
                  <a:pt x="16299" y="3945"/>
                  <a:pt x="16754" y="2988"/>
                  <a:pt x="17209" y="2030"/>
                </a:cubicBezTo>
                <a:cubicBezTo>
                  <a:pt x="16495" y="1691"/>
                  <a:pt x="15810" y="1297"/>
                  <a:pt x="15159" y="852"/>
                </a:cubicBezTo>
                <a:cubicBezTo>
                  <a:pt x="14555" y="1733"/>
                  <a:pt x="13951" y="2616"/>
                  <a:pt x="13346" y="3498"/>
                </a:cubicBezTo>
                <a:cubicBezTo>
                  <a:pt x="12982" y="3374"/>
                  <a:pt x="12608" y="3275"/>
                  <a:pt x="12222" y="3205"/>
                </a:cubicBezTo>
                <a:cubicBezTo>
                  <a:pt x="12136" y="2137"/>
                  <a:pt x="12050" y="1069"/>
                  <a:pt x="11965" y="0"/>
                </a:cubicBezTo>
                <a:cubicBezTo>
                  <a:pt x="11177" y="64"/>
                  <a:pt x="10386" y="66"/>
                  <a:pt x="9600" y="4"/>
                </a:cubicBezTo>
                <a:cubicBezTo>
                  <a:pt x="9518" y="1073"/>
                  <a:pt x="9435" y="2142"/>
                  <a:pt x="9353" y="3210"/>
                </a:cubicBezTo>
                <a:cubicBezTo>
                  <a:pt x="8968" y="3282"/>
                  <a:pt x="8593" y="3381"/>
                  <a:pt x="8229" y="3506"/>
                </a:cubicBezTo>
                <a:cubicBezTo>
                  <a:pt x="7622" y="2627"/>
                  <a:pt x="7015" y="1746"/>
                  <a:pt x="6409" y="866"/>
                </a:cubicBezTo>
                <a:cubicBezTo>
                  <a:pt x="5759" y="1314"/>
                  <a:pt x="5074" y="1710"/>
                  <a:pt x="4362" y="2052"/>
                </a:cubicBezTo>
                <a:cubicBezTo>
                  <a:pt x="4821" y="3008"/>
                  <a:pt x="5278" y="3964"/>
                  <a:pt x="5736" y="4920"/>
                </a:cubicBezTo>
                <a:cubicBezTo>
                  <a:pt x="5432" y="5175"/>
                  <a:pt x="5148" y="5452"/>
                  <a:pt x="4886" y="5749"/>
                </a:cubicBezTo>
                <a:cubicBezTo>
                  <a:pt x="3933" y="5298"/>
                  <a:pt x="2982" y="4845"/>
                  <a:pt x="2029" y="4393"/>
                </a:cubicBezTo>
                <a:cubicBezTo>
                  <a:pt x="1690" y="5105"/>
                  <a:pt x="1296" y="5792"/>
                  <a:pt x="850" y="6443"/>
                </a:cubicBezTo>
                <a:cubicBezTo>
                  <a:pt x="1705" y="7028"/>
                  <a:pt x="2560" y="7614"/>
                  <a:pt x="3416" y="8199"/>
                </a:cubicBezTo>
                <a:cubicBezTo>
                  <a:pt x="3273" y="8583"/>
                  <a:pt x="3157" y="8980"/>
                  <a:pt x="3075" y="9390"/>
                </a:cubicBezTo>
                <a:cubicBezTo>
                  <a:pt x="2050" y="9472"/>
                  <a:pt x="1025" y="9554"/>
                  <a:pt x="0" y="9636"/>
                </a:cubicBezTo>
                <a:cubicBezTo>
                  <a:pt x="63" y="10424"/>
                  <a:pt x="64" y="11214"/>
                  <a:pt x="4" y="12001"/>
                </a:cubicBezTo>
                <a:cubicBezTo>
                  <a:pt x="1010" y="12078"/>
                  <a:pt x="2016" y="12156"/>
                  <a:pt x="3022" y="12234"/>
                </a:cubicBezTo>
                <a:cubicBezTo>
                  <a:pt x="3092" y="12665"/>
                  <a:pt x="3197" y="13084"/>
                  <a:pt x="3334" y="13489"/>
                </a:cubicBezTo>
                <a:cubicBezTo>
                  <a:pt x="2512" y="14057"/>
                  <a:pt x="1688" y="14625"/>
                  <a:pt x="864" y="15192"/>
                </a:cubicBezTo>
                <a:cubicBezTo>
                  <a:pt x="1312" y="15843"/>
                  <a:pt x="1709" y="16526"/>
                  <a:pt x="2050" y="17238"/>
                </a:cubicBezTo>
                <a:cubicBezTo>
                  <a:pt x="2938" y="16813"/>
                  <a:pt x="3825" y="16388"/>
                  <a:pt x="4712" y="15963"/>
                </a:cubicBezTo>
                <a:cubicBezTo>
                  <a:pt x="4996" y="16310"/>
                  <a:pt x="5310" y="16631"/>
                  <a:pt x="5650" y="16924"/>
                </a:cubicBezTo>
                <a:cubicBezTo>
                  <a:pt x="5230" y="17807"/>
                  <a:pt x="4811" y="18689"/>
                  <a:pt x="4391" y="19572"/>
                </a:cubicBezTo>
                <a:cubicBezTo>
                  <a:pt x="5105" y="19910"/>
                  <a:pt x="5790" y="20305"/>
                  <a:pt x="6442" y="20750"/>
                </a:cubicBezTo>
                <a:cubicBezTo>
                  <a:pt x="6988" y="19952"/>
                  <a:pt x="7535" y="19156"/>
                  <a:pt x="8080" y="18358"/>
                </a:cubicBezTo>
                <a:cubicBezTo>
                  <a:pt x="8505" y="18514"/>
                  <a:pt x="8949" y="18635"/>
                  <a:pt x="9404" y="18717"/>
                </a:cubicBezTo>
                <a:cubicBezTo>
                  <a:pt x="9481" y="19678"/>
                  <a:pt x="9559" y="20639"/>
                  <a:pt x="9636" y="21600"/>
                </a:cubicBezTo>
                <a:cubicBezTo>
                  <a:pt x="10423" y="21537"/>
                  <a:pt x="11214" y="21536"/>
                  <a:pt x="12001" y="21597"/>
                </a:cubicBezTo>
                <a:cubicBezTo>
                  <a:pt x="12075" y="20635"/>
                  <a:pt x="12149" y="19673"/>
                  <a:pt x="12223" y="18712"/>
                </a:cubicBezTo>
                <a:cubicBezTo>
                  <a:pt x="12678" y="18628"/>
                  <a:pt x="13120" y="18506"/>
                  <a:pt x="13546" y="18349"/>
                </a:cubicBezTo>
                <a:cubicBezTo>
                  <a:pt x="14094" y="19145"/>
                  <a:pt x="14643" y="19940"/>
                  <a:pt x="15192" y="20736"/>
                </a:cubicBezTo>
                <a:cubicBezTo>
                  <a:pt x="15842" y="20287"/>
                  <a:pt x="16526" y="19891"/>
                  <a:pt x="17238" y="19550"/>
                </a:cubicBezTo>
                <a:cubicBezTo>
                  <a:pt x="16816" y="18668"/>
                  <a:pt x="16394" y="17788"/>
                  <a:pt x="15972" y="16907"/>
                </a:cubicBezTo>
                <a:cubicBezTo>
                  <a:pt x="16310" y="16613"/>
                  <a:pt x="16622" y="16290"/>
                  <a:pt x="16905" y="15942"/>
                </a:cubicBezTo>
                <a:cubicBezTo>
                  <a:pt x="17794" y="16365"/>
                  <a:pt x="18683" y="16787"/>
                  <a:pt x="19572" y="17208"/>
                </a:cubicBezTo>
                <a:cubicBezTo>
                  <a:pt x="19910" y="16495"/>
                  <a:pt x="20304" y="15810"/>
                  <a:pt x="20750" y="15160"/>
                </a:cubicBezTo>
                <a:cubicBezTo>
                  <a:pt x="19926" y="14594"/>
                  <a:pt x="19100" y="14029"/>
                  <a:pt x="18275" y="13465"/>
                </a:cubicBezTo>
                <a:cubicBezTo>
                  <a:pt x="18411" y="13059"/>
                  <a:pt x="18514" y="12640"/>
                  <a:pt x="18584" y="12208"/>
                </a:cubicBezTo>
                <a:cubicBezTo>
                  <a:pt x="19589" y="12126"/>
                  <a:pt x="20595" y="12045"/>
                  <a:pt x="21600" y="11965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38099" tIns="38099" rIns="38099" bIns="38099" anchor="ctr"/>
          <a:lstStyle/>
          <a:p>
            <a:pPr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3200" kern="0" dirty="0">
              <a:latin typeface="微软雅黑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63" name="Shape 1935"/>
          <p:cNvSpPr/>
          <p:nvPr/>
        </p:nvSpPr>
        <p:spPr>
          <a:xfrm>
            <a:off x="7711540" y="3115693"/>
            <a:ext cx="1215872" cy="104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6274" extrusionOk="0">
                <a:moveTo>
                  <a:pt x="21600" y="16274"/>
                </a:moveTo>
                <a:cubicBezTo>
                  <a:pt x="15105" y="-3958"/>
                  <a:pt x="7905" y="-5326"/>
                  <a:pt x="0" y="12169"/>
                </a:cubicBezTo>
              </a:path>
            </a:pathLst>
          </a:custGeom>
          <a:ln w="25400">
            <a:solidFill>
              <a:schemeClr val="accent3"/>
            </a:solidFill>
            <a:miter lim="400000"/>
            <a:headEnd type="triangle"/>
            <a:tailEnd type="oval"/>
          </a:ln>
        </p:spPr>
        <p:txBody>
          <a:bodyPr lIns="91438" tIns="45719" rIns="91438" bIns="45719"/>
          <a:lstStyle/>
          <a:p>
            <a:pPr>
              <a:defRPr/>
            </a:pPr>
            <a:endParaRPr sz="1300" kern="0" dirty="0">
              <a:latin typeface="微软雅黑"/>
              <a:ea typeface="微软雅黑"/>
            </a:endParaRPr>
          </a:p>
        </p:txBody>
      </p:sp>
      <p:sp>
        <p:nvSpPr>
          <p:cNvPr id="66" name="Shape 1936"/>
          <p:cNvSpPr/>
          <p:nvPr/>
        </p:nvSpPr>
        <p:spPr>
          <a:xfrm>
            <a:off x="5796698" y="1617478"/>
            <a:ext cx="510000" cy="7386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7563" y="2893"/>
                  <a:pt x="363" y="10093"/>
                  <a:pt x="0" y="21600"/>
                </a:cubicBezTo>
              </a:path>
            </a:pathLst>
          </a:custGeom>
          <a:ln w="25400">
            <a:solidFill>
              <a:schemeClr val="accent3"/>
            </a:solidFill>
            <a:miter lim="400000"/>
            <a:headEnd type="triangle"/>
            <a:tailEnd type="oval"/>
          </a:ln>
        </p:spPr>
        <p:txBody>
          <a:bodyPr lIns="91438" tIns="45719" rIns="91438" bIns="45719"/>
          <a:lstStyle/>
          <a:p>
            <a:pPr>
              <a:defRPr/>
            </a:pPr>
            <a:endParaRPr sz="1300" kern="0" dirty="0">
              <a:latin typeface="微软雅黑"/>
              <a:ea typeface="微软雅黑"/>
            </a:endParaRPr>
          </a:p>
        </p:txBody>
      </p:sp>
      <p:sp>
        <p:nvSpPr>
          <p:cNvPr id="69" name="TextBox 26"/>
          <p:cNvSpPr txBox="1"/>
          <p:nvPr/>
        </p:nvSpPr>
        <p:spPr>
          <a:xfrm>
            <a:off x="6555462" y="1701649"/>
            <a:ext cx="2414339" cy="76174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spc="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/>
                <a:ea typeface="微软雅黑"/>
              </a:rPr>
              <a:t>此处添加详细文本描述，建议与标题相关并符合整体语言风格，</a:t>
            </a:r>
          </a:p>
        </p:txBody>
      </p:sp>
      <p:sp>
        <p:nvSpPr>
          <p:cNvPr id="71" name="TextBox 27"/>
          <p:cNvSpPr txBox="1"/>
          <p:nvPr/>
        </p:nvSpPr>
        <p:spPr>
          <a:xfrm>
            <a:off x="6555466" y="1440637"/>
            <a:ext cx="2414338" cy="24620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600" kern="3000" spc="3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</a:rPr>
              <a:t>添加标题</a:t>
            </a:r>
            <a:endParaRPr lang="en-US" altLang="zh-CN" sz="1600" kern="3000" spc="31" dirty="0">
              <a:solidFill>
                <a:schemeClr val="tx1">
                  <a:lumMod val="75000"/>
                  <a:lumOff val="25000"/>
                </a:schemeClr>
              </a:solidFill>
              <a:latin typeface="微软雅黑"/>
              <a:ea typeface="微软雅黑"/>
            </a:endParaRPr>
          </a:p>
        </p:txBody>
      </p:sp>
      <p:sp>
        <p:nvSpPr>
          <p:cNvPr id="74" name="TextBox 28"/>
          <p:cNvSpPr txBox="1"/>
          <p:nvPr/>
        </p:nvSpPr>
        <p:spPr>
          <a:xfrm>
            <a:off x="8816959" y="3642782"/>
            <a:ext cx="2414339" cy="76174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spc="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/>
                <a:ea typeface="微软雅黑"/>
              </a:rPr>
              <a:t>此处添加详细文本描述，建议与标题相关并符合整体语言风格，</a:t>
            </a:r>
          </a:p>
        </p:txBody>
      </p:sp>
      <p:sp>
        <p:nvSpPr>
          <p:cNvPr id="77" name="TextBox 29"/>
          <p:cNvSpPr txBox="1"/>
          <p:nvPr/>
        </p:nvSpPr>
        <p:spPr>
          <a:xfrm>
            <a:off x="8816964" y="3381769"/>
            <a:ext cx="2414338" cy="24620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600" kern="3000" spc="3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</a:rPr>
              <a:t>添加标题</a:t>
            </a:r>
            <a:endParaRPr lang="en-US" altLang="zh-CN" sz="1600" kern="3000" spc="31" dirty="0">
              <a:solidFill>
                <a:schemeClr val="tx1">
                  <a:lumMod val="75000"/>
                  <a:lumOff val="25000"/>
                </a:schemeClr>
              </a:solidFill>
              <a:latin typeface="微软雅黑"/>
              <a:ea typeface="微软雅黑"/>
            </a:endParaRPr>
          </a:p>
        </p:txBody>
      </p:sp>
      <p:sp>
        <p:nvSpPr>
          <p:cNvPr id="78" name="TextBox 30"/>
          <p:cNvSpPr txBox="1"/>
          <p:nvPr/>
        </p:nvSpPr>
        <p:spPr>
          <a:xfrm>
            <a:off x="7533301" y="4740720"/>
            <a:ext cx="2414339" cy="76174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spc="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/>
                <a:ea typeface="微软雅黑"/>
              </a:rPr>
              <a:t>此处添加详细文本描述，建议与标题相关并符合整体语言风格，</a:t>
            </a:r>
          </a:p>
        </p:txBody>
      </p:sp>
      <p:sp>
        <p:nvSpPr>
          <p:cNvPr id="82" name="TextBox 31"/>
          <p:cNvSpPr txBox="1"/>
          <p:nvPr/>
        </p:nvSpPr>
        <p:spPr>
          <a:xfrm>
            <a:off x="7533303" y="4479708"/>
            <a:ext cx="2414338" cy="24620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600" kern="3000" spc="3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</a:rPr>
              <a:t>添加标题</a:t>
            </a:r>
            <a:endParaRPr lang="en-US" altLang="zh-CN" sz="1600" kern="3000" spc="31" dirty="0">
              <a:solidFill>
                <a:schemeClr val="tx1">
                  <a:lumMod val="75000"/>
                  <a:lumOff val="25000"/>
                </a:schemeClr>
              </a:solidFill>
              <a:latin typeface="微软雅黑"/>
              <a:ea typeface="微软雅黑"/>
            </a:endParaRPr>
          </a:p>
        </p:txBody>
      </p:sp>
      <p:sp>
        <p:nvSpPr>
          <p:cNvPr id="83" name="TextBox 32"/>
          <p:cNvSpPr txBox="1"/>
          <p:nvPr/>
        </p:nvSpPr>
        <p:spPr>
          <a:xfrm>
            <a:off x="4262896" y="4469698"/>
            <a:ext cx="2414339" cy="76174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spc="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/>
                <a:ea typeface="微软雅黑"/>
              </a:rPr>
              <a:t>此处添加详细文本描述，建议与标题相关并符合整体语言风格，</a:t>
            </a:r>
          </a:p>
        </p:txBody>
      </p:sp>
      <p:sp>
        <p:nvSpPr>
          <p:cNvPr id="87" name="TextBox 33"/>
          <p:cNvSpPr txBox="1"/>
          <p:nvPr/>
        </p:nvSpPr>
        <p:spPr>
          <a:xfrm>
            <a:off x="4262901" y="4208684"/>
            <a:ext cx="2414338" cy="24620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600" kern="3000" spc="3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</a:rPr>
              <a:t>添加标题</a:t>
            </a:r>
            <a:endParaRPr lang="en-US" altLang="zh-CN" sz="1600" kern="3000" spc="31" dirty="0">
              <a:solidFill>
                <a:schemeClr val="tx1">
                  <a:lumMod val="75000"/>
                  <a:lumOff val="25000"/>
                </a:schemeClr>
              </a:solidFill>
              <a:latin typeface="微软雅黑"/>
              <a:ea typeface="微软雅黑"/>
            </a:endParaRPr>
          </a:p>
        </p:txBody>
      </p:sp>
      <p:sp>
        <p:nvSpPr>
          <p:cNvPr id="88" name="TextBox 34"/>
          <p:cNvSpPr txBox="1"/>
          <p:nvPr/>
        </p:nvSpPr>
        <p:spPr>
          <a:xfrm>
            <a:off x="1806249" y="4197917"/>
            <a:ext cx="2108577" cy="76174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spc="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/>
                <a:ea typeface="微软雅黑"/>
              </a:rPr>
              <a:t>此处添加详细文本描述，建议与标题相关并符合整体语言风格，</a:t>
            </a:r>
          </a:p>
        </p:txBody>
      </p:sp>
      <p:sp>
        <p:nvSpPr>
          <p:cNvPr id="92" name="TextBox 35"/>
          <p:cNvSpPr txBox="1"/>
          <p:nvPr/>
        </p:nvSpPr>
        <p:spPr>
          <a:xfrm>
            <a:off x="1806249" y="3936902"/>
            <a:ext cx="2414338" cy="24620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600" kern="3000" spc="3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</a:rPr>
              <a:t>添加标题</a:t>
            </a:r>
            <a:endParaRPr lang="en-US" altLang="zh-CN" sz="1600" kern="3000" spc="31" dirty="0">
              <a:solidFill>
                <a:schemeClr val="tx1">
                  <a:lumMod val="75000"/>
                  <a:lumOff val="25000"/>
                </a:schemeClr>
              </a:solidFill>
              <a:latin typeface="微软雅黑"/>
              <a:ea typeface="微软雅黑"/>
            </a:endParaRPr>
          </a:p>
        </p:txBody>
      </p:sp>
      <p:sp>
        <p:nvSpPr>
          <p:cNvPr id="93" name="TextBox 36"/>
          <p:cNvSpPr txBox="1"/>
          <p:nvPr/>
        </p:nvSpPr>
        <p:spPr>
          <a:xfrm>
            <a:off x="2117328" y="1711446"/>
            <a:ext cx="2414339" cy="76174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spc="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/>
                <a:ea typeface="微软雅黑"/>
              </a:rPr>
              <a:t>此处添加详细文本描述，建议与标题相关并符合整体语言风格，</a:t>
            </a:r>
          </a:p>
        </p:txBody>
      </p:sp>
      <p:sp>
        <p:nvSpPr>
          <p:cNvPr id="100" name="TextBox 37"/>
          <p:cNvSpPr txBox="1"/>
          <p:nvPr/>
        </p:nvSpPr>
        <p:spPr>
          <a:xfrm>
            <a:off x="2117328" y="1440637"/>
            <a:ext cx="2414338" cy="24620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600" kern="3000" spc="3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</a:rPr>
              <a:t>添加标题</a:t>
            </a:r>
            <a:endParaRPr lang="en-US" altLang="zh-CN" sz="1600" kern="3000" spc="31" dirty="0">
              <a:solidFill>
                <a:schemeClr val="tx1">
                  <a:lumMod val="75000"/>
                  <a:lumOff val="25000"/>
                </a:schemeClr>
              </a:solidFill>
              <a:latin typeface="微软雅黑"/>
              <a:ea typeface="微软雅黑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1" y="205555"/>
            <a:ext cx="4770940" cy="632646"/>
            <a:chOff x="0" y="205554"/>
            <a:chExt cx="6026688" cy="799163"/>
          </a:xfrm>
        </p:grpSpPr>
        <p:sp>
          <p:nvSpPr>
            <p:cNvPr id="101" name="Oval 55">
              <a:extLst>
                <a:ext uri="{FF2B5EF4-FFF2-40B4-BE49-F238E27FC236}">
                  <a16:creationId xmlns="" xmlns:a16="http://schemas.microsoft.com/office/drawing/2014/main" id="{0E763EA2-7405-49FA-B9EC-00A25D3DF3DF}"/>
                </a:ext>
              </a:extLst>
            </p:cNvPr>
            <p:cNvSpPr/>
            <p:nvPr/>
          </p:nvSpPr>
          <p:spPr>
            <a:xfrm>
              <a:off x="1737607" y="472185"/>
              <a:ext cx="291265" cy="291267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>
                  <a:shade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cs typeface="+mn-ea"/>
                <a:sym typeface="+mn-lt"/>
              </a:endParaRPr>
            </a:p>
          </p:txBody>
        </p:sp>
        <p:grpSp>
          <p:nvGrpSpPr>
            <p:cNvPr id="102" name="Group 59">
              <a:extLst>
                <a:ext uri="{FF2B5EF4-FFF2-40B4-BE49-F238E27FC236}">
                  <a16:creationId xmlns="" xmlns:a16="http://schemas.microsoft.com/office/drawing/2014/main" id="{BACBFF5A-22C3-4318-A5B8-EC5DCAF53152}"/>
                </a:ext>
              </a:extLst>
            </p:cNvPr>
            <p:cNvGrpSpPr/>
            <p:nvPr/>
          </p:nvGrpSpPr>
          <p:grpSpPr>
            <a:xfrm>
              <a:off x="0" y="205554"/>
              <a:ext cx="1603097" cy="799163"/>
              <a:chOff x="4928372" y="1811168"/>
              <a:chExt cx="978408" cy="487748"/>
            </a:xfrm>
          </p:grpSpPr>
          <p:sp>
            <p:nvSpPr>
              <p:cNvPr id="103" name="Pentagon 60">
                <a:extLst>
                  <a:ext uri="{FF2B5EF4-FFF2-40B4-BE49-F238E27FC236}">
                    <a16:creationId xmlns="" xmlns:a16="http://schemas.microsoft.com/office/drawing/2014/main" id="{CB4B9554-0A21-4BE6-B83B-269BED5F9F69}"/>
                  </a:ext>
                </a:extLst>
              </p:cNvPr>
              <p:cNvSpPr/>
              <p:nvPr/>
            </p:nvSpPr>
            <p:spPr>
              <a:xfrm>
                <a:off x="4928372" y="1814284"/>
                <a:ext cx="978408" cy="484632"/>
              </a:xfrm>
              <a:prstGeom prst="homePlat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100">
                  <a:cs typeface="+mn-ea"/>
                  <a:sym typeface="+mn-lt"/>
                </a:endParaRPr>
              </a:p>
            </p:txBody>
          </p:sp>
          <p:sp>
            <p:nvSpPr>
              <p:cNvPr id="104" name="TextBox 61">
                <a:extLst>
                  <a:ext uri="{FF2B5EF4-FFF2-40B4-BE49-F238E27FC236}">
                    <a16:creationId xmlns="" xmlns:a16="http://schemas.microsoft.com/office/drawing/2014/main" id="{D9B5B5D0-DB2F-440A-A262-EE4940C1D4DE}"/>
                  </a:ext>
                </a:extLst>
              </p:cNvPr>
              <p:cNvSpPr txBox="1"/>
              <p:nvPr/>
            </p:nvSpPr>
            <p:spPr>
              <a:xfrm>
                <a:off x="5107951" y="1811168"/>
                <a:ext cx="390558" cy="35690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b="1" dirty="0">
                    <a:solidFill>
                      <a:schemeClr val="bg2"/>
                    </a:solidFill>
                    <a:cs typeface="+mn-ea"/>
                    <a:sym typeface="+mn-lt"/>
                  </a:rPr>
                  <a:t>01</a:t>
                </a:r>
                <a:endParaRPr lang="en-GB" sz="3200" b="1" dirty="0">
                  <a:solidFill>
                    <a:schemeClr val="bg2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06" name="TextBox 72">
              <a:extLst>
                <a:ext uri="{FF2B5EF4-FFF2-40B4-BE49-F238E27FC236}">
                  <a16:creationId xmlns="" xmlns:a16="http://schemas.microsoft.com/office/drawing/2014/main" id="{69BF2D9D-765A-4E57-B80A-85463E4F1247}"/>
                </a:ext>
              </a:extLst>
            </p:cNvPr>
            <p:cNvSpPr txBox="1"/>
            <p:nvPr/>
          </p:nvSpPr>
          <p:spPr>
            <a:xfrm>
              <a:off x="2202929" y="386985"/>
              <a:ext cx="3823759" cy="5831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写作目的意义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6722984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2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2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2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2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2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8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2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2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2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4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2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6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8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2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2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2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4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2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6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2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60" grpId="0" animBg="1"/>
      <p:bldP spid="63" grpId="0" animBg="1"/>
      <p:bldP spid="66" grpId="0" animBg="1"/>
      <p:bldP spid="69" grpId="0"/>
      <p:bldP spid="71" grpId="0"/>
      <p:bldP spid="74" grpId="0"/>
      <p:bldP spid="77" grpId="0"/>
      <p:bldP spid="78" grpId="0"/>
      <p:bldP spid="82" grpId="0"/>
      <p:bldP spid="83" grpId="0"/>
      <p:bldP spid="87" grpId="0"/>
      <p:bldP spid="88" grpId="0"/>
      <p:bldP spid="92" grpId="0"/>
      <p:bldP spid="93" grpId="0"/>
      <p:bldP spid="10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4939948" y="2024748"/>
            <a:ext cx="2312110" cy="4176452"/>
            <a:chOff x="4665731" y="1530069"/>
            <a:chExt cx="2860538" cy="5166121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4766273" y="3343781"/>
              <a:ext cx="1694440" cy="1760483"/>
            </a:xfrm>
            <a:custGeom>
              <a:avLst/>
              <a:gdLst>
                <a:gd name="T0" fmla="*/ 727 w 727"/>
                <a:gd name="T1" fmla="*/ 559 h 755"/>
                <a:gd name="T2" fmla="*/ 553 w 727"/>
                <a:gd name="T3" fmla="*/ 525 h 755"/>
                <a:gd name="T4" fmla="*/ 326 w 727"/>
                <a:gd name="T5" fmla="*/ 313 h 755"/>
                <a:gd name="T6" fmla="*/ 403 w 727"/>
                <a:gd name="T7" fmla="*/ 310 h 755"/>
                <a:gd name="T8" fmla="*/ 413 w 727"/>
                <a:gd name="T9" fmla="*/ 274 h 755"/>
                <a:gd name="T10" fmla="*/ 245 w 727"/>
                <a:gd name="T11" fmla="*/ 26 h 755"/>
                <a:gd name="T12" fmla="*/ 203 w 727"/>
                <a:gd name="T13" fmla="*/ 26 h 755"/>
                <a:gd name="T14" fmla="*/ 15 w 727"/>
                <a:gd name="T15" fmla="*/ 280 h 755"/>
                <a:gd name="T16" fmla="*/ 24 w 727"/>
                <a:gd name="T17" fmla="*/ 310 h 755"/>
                <a:gd name="T18" fmla="*/ 114 w 727"/>
                <a:gd name="T19" fmla="*/ 315 h 755"/>
                <a:gd name="T20" fmla="*/ 567 w 727"/>
                <a:gd name="T21" fmla="*/ 747 h 755"/>
                <a:gd name="T22" fmla="*/ 727 w 727"/>
                <a:gd name="T23" fmla="*/ 559 h 7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5">
                  <a:moveTo>
                    <a:pt x="727" y="559"/>
                  </a:moveTo>
                  <a:cubicBezTo>
                    <a:pt x="715" y="515"/>
                    <a:pt x="651" y="517"/>
                    <a:pt x="553" y="525"/>
                  </a:cubicBezTo>
                  <a:cubicBezTo>
                    <a:pt x="479" y="533"/>
                    <a:pt x="309" y="547"/>
                    <a:pt x="326" y="313"/>
                  </a:cubicBezTo>
                  <a:cubicBezTo>
                    <a:pt x="403" y="310"/>
                    <a:pt x="403" y="310"/>
                    <a:pt x="403" y="310"/>
                  </a:cubicBezTo>
                  <a:cubicBezTo>
                    <a:pt x="429" y="310"/>
                    <a:pt x="428" y="295"/>
                    <a:pt x="413" y="274"/>
                  </a:cubicBezTo>
                  <a:cubicBezTo>
                    <a:pt x="413" y="274"/>
                    <a:pt x="297" y="101"/>
                    <a:pt x="245" y="26"/>
                  </a:cubicBezTo>
                  <a:cubicBezTo>
                    <a:pt x="231" y="6"/>
                    <a:pt x="220" y="0"/>
                    <a:pt x="203" y="26"/>
                  </a:cubicBezTo>
                  <a:cubicBezTo>
                    <a:pt x="144" y="97"/>
                    <a:pt x="55" y="225"/>
                    <a:pt x="15" y="280"/>
                  </a:cubicBezTo>
                  <a:cubicBezTo>
                    <a:pt x="12" y="284"/>
                    <a:pt x="0" y="307"/>
                    <a:pt x="24" y="310"/>
                  </a:cubicBezTo>
                  <a:cubicBezTo>
                    <a:pt x="52" y="313"/>
                    <a:pt x="114" y="315"/>
                    <a:pt x="114" y="315"/>
                  </a:cubicBezTo>
                  <a:cubicBezTo>
                    <a:pt x="93" y="749"/>
                    <a:pt x="350" y="749"/>
                    <a:pt x="567" y="747"/>
                  </a:cubicBezTo>
                  <a:cubicBezTo>
                    <a:pt x="606" y="755"/>
                    <a:pt x="723" y="704"/>
                    <a:pt x="727" y="55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128511" tIns="64258" rIns="128511" bIns="6425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5831829" y="2495082"/>
              <a:ext cx="1694440" cy="1762454"/>
            </a:xfrm>
            <a:custGeom>
              <a:avLst/>
              <a:gdLst>
                <a:gd name="T0" fmla="*/ 0 w 727"/>
                <a:gd name="T1" fmla="*/ 559 h 756"/>
                <a:gd name="T2" fmla="*/ 173 w 727"/>
                <a:gd name="T3" fmla="*/ 526 h 756"/>
                <a:gd name="T4" fmla="*/ 401 w 727"/>
                <a:gd name="T5" fmla="*/ 314 h 756"/>
                <a:gd name="T6" fmla="*/ 324 w 727"/>
                <a:gd name="T7" fmla="*/ 311 h 756"/>
                <a:gd name="T8" fmla="*/ 314 w 727"/>
                <a:gd name="T9" fmla="*/ 275 h 756"/>
                <a:gd name="T10" fmla="*/ 482 w 727"/>
                <a:gd name="T11" fmla="*/ 27 h 756"/>
                <a:gd name="T12" fmla="*/ 524 w 727"/>
                <a:gd name="T13" fmla="*/ 27 h 756"/>
                <a:gd name="T14" fmla="*/ 712 w 727"/>
                <a:gd name="T15" fmla="*/ 280 h 756"/>
                <a:gd name="T16" fmla="*/ 703 w 727"/>
                <a:gd name="T17" fmla="*/ 311 h 756"/>
                <a:gd name="T18" fmla="*/ 613 w 727"/>
                <a:gd name="T19" fmla="*/ 316 h 756"/>
                <a:gd name="T20" fmla="*/ 160 w 727"/>
                <a:gd name="T21" fmla="*/ 748 h 756"/>
                <a:gd name="T22" fmla="*/ 0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0" y="559"/>
                  </a:moveTo>
                  <a:cubicBezTo>
                    <a:pt x="11" y="516"/>
                    <a:pt x="76" y="518"/>
                    <a:pt x="173" y="526"/>
                  </a:cubicBezTo>
                  <a:cubicBezTo>
                    <a:pt x="248" y="534"/>
                    <a:pt x="418" y="548"/>
                    <a:pt x="401" y="314"/>
                  </a:cubicBezTo>
                  <a:cubicBezTo>
                    <a:pt x="324" y="311"/>
                    <a:pt x="324" y="311"/>
                    <a:pt x="324" y="311"/>
                  </a:cubicBezTo>
                  <a:cubicBezTo>
                    <a:pt x="297" y="311"/>
                    <a:pt x="298" y="296"/>
                    <a:pt x="314" y="275"/>
                  </a:cubicBezTo>
                  <a:cubicBezTo>
                    <a:pt x="314" y="275"/>
                    <a:pt x="429" y="102"/>
                    <a:pt x="482" y="27"/>
                  </a:cubicBezTo>
                  <a:cubicBezTo>
                    <a:pt x="496" y="7"/>
                    <a:pt x="507" y="0"/>
                    <a:pt x="524" y="27"/>
                  </a:cubicBezTo>
                  <a:cubicBezTo>
                    <a:pt x="583" y="98"/>
                    <a:pt x="672" y="225"/>
                    <a:pt x="712" y="280"/>
                  </a:cubicBezTo>
                  <a:cubicBezTo>
                    <a:pt x="714" y="285"/>
                    <a:pt x="727" y="308"/>
                    <a:pt x="703" y="311"/>
                  </a:cubicBezTo>
                  <a:cubicBezTo>
                    <a:pt x="675" y="314"/>
                    <a:pt x="613" y="316"/>
                    <a:pt x="613" y="316"/>
                  </a:cubicBezTo>
                  <a:cubicBezTo>
                    <a:pt x="634" y="750"/>
                    <a:pt x="376" y="750"/>
                    <a:pt x="160" y="748"/>
                  </a:cubicBezTo>
                  <a:cubicBezTo>
                    <a:pt x="121" y="756"/>
                    <a:pt x="4" y="705"/>
                    <a:pt x="0" y="55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8511" tIns="64258" rIns="128511" bIns="6425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665731" y="1530069"/>
              <a:ext cx="1695426" cy="1762454"/>
            </a:xfrm>
            <a:custGeom>
              <a:avLst/>
              <a:gdLst>
                <a:gd name="T0" fmla="*/ 727 w 727"/>
                <a:gd name="T1" fmla="*/ 559 h 756"/>
                <a:gd name="T2" fmla="*/ 554 w 727"/>
                <a:gd name="T3" fmla="*/ 526 h 756"/>
                <a:gd name="T4" fmla="*/ 326 w 727"/>
                <a:gd name="T5" fmla="*/ 314 h 756"/>
                <a:gd name="T6" fmla="*/ 403 w 727"/>
                <a:gd name="T7" fmla="*/ 311 h 756"/>
                <a:gd name="T8" fmla="*/ 413 w 727"/>
                <a:gd name="T9" fmla="*/ 275 h 756"/>
                <a:gd name="T10" fmla="*/ 245 w 727"/>
                <a:gd name="T11" fmla="*/ 27 h 756"/>
                <a:gd name="T12" fmla="*/ 203 w 727"/>
                <a:gd name="T13" fmla="*/ 27 h 756"/>
                <a:gd name="T14" fmla="*/ 15 w 727"/>
                <a:gd name="T15" fmla="*/ 280 h 756"/>
                <a:gd name="T16" fmla="*/ 24 w 727"/>
                <a:gd name="T17" fmla="*/ 311 h 756"/>
                <a:gd name="T18" fmla="*/ 114 w 727"/>
                <a:gd name="T19" fmla="*/ 316 h 756"/>
                <a:gd name="T20" fmla="*/ 567 w 727"/>
                <a:gd name="T21" fmla="*/ 748 h 756"/>
                <a:gd name="T22" fmla="*/ 727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727" y="559"/>
                  </a:moveTo>
                  <a:cubicBezTo>
                    <a:pt x="716" y="516"/>
                    <a:pt x="651" y="518"/>
                    <a:pt x="554" y="526"/>
                  </a:cubicBezTo>
                  <a:cubicBezTo>
                    <a:pt x="479" y="534"/>
                    <a:pt x="309" y="548"/>
                    <a:pt x="326" y="314"/>
                  </a:cubicBezTo>
                  <a:cubicBezTo>
                    <a:pt x="403" y="311"/>
                    <a:pt x="403" y="311"/>
                    <a:pt x="403" y="311"/>
                  </a:cubicBezTo>
                  <a:cubicBezTo>
                    <a:pt x="430" y="311"/>
                    <a:pt x="429" y="296"/>
                    <a:pt x="413" y="275"/>
                  </a:cubicBezTo>
                  <a:cubicBezTo>
                    <a:pt x="413" y="275"/>
                    <a:pt x="298" y="102"/>
                    <a:pt x="245" y="27"/>
                  </a:cubicBezTo>
                  <a:cubicBezTo>
                    <a:pt x="231" y="7"/>
                    <a:pt x="220" y="0"/>
                    <a:pt x="203" y="27"/>
                  </a:cubicBezTo>
                  <a:cubicBezTo>
                    <a:pt x="144" y="98"/>
                    <a:pt x="55" y="226"/>
                    <a:pt x="15" y="280"/>
                  </a:cubicBezTo>
                  <a:cubicBezTo>
                    <a:pt x="13" y="285"/>
                    <a:pt x="0" y="308"/>
                    <a:pt x="24" y="311"/>
                  </a:cubicBezTo>
                  <a:cubicBezTo>
                    <a:pt x="52" y="314"/>
                    <a:pt x="114" y="316"/>
                    <a:pt x="114" y="316"/>
                  </a:cubicBezTo>
                  <a:cubicBezTo>
                    <a:pt x="93" y="750"/>
                    <a:pt x="351" y="750"/>
                    <a:pt x="567" y="748"/>
                  </a:cubicBezTo>
                  <a:cubicBezTo>
                    <a:pt x="606" y="756"/>
                    <a:pt x="723" y="705"/>
                    <a:pt x="727" y="55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128511" tIns="64258" rIns="128511" bIns="6425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5927443" y="1632584"/>
              <a:ext cx="104486" cy="4464293"/>
            </a:xfrm>
            <a:custGeom>
              <a:avLst/>
              <a:gdLst>
                <a:gd name="T0" fmla="*/ 94 w 106"/>
                <a:gd name="T1" fmla="*/ 4529 h 4529"/>
                <a:gd name="T2" fmla="*/ 0 w 106"/>
                <a:gd name="T3" fmla="*/ 4484 h 4529"/>
                <a:gd name="T4" fmla="*/ 12 w 106"/>
                <a:gd name="T5" fmla="*/ 0 h 4529"/>
                <a:gd name="T6" fmla="*/ 106 w 106"/>
                <a:gd name="T7" fmla="*/ 0 h 4529"/>
                <a:gd name="T8" fmla="*/ 94 w 106"/>
                <a:gd name="T9" fmla="*/ 4529 h 4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4529">
                  <a:moveTo>
                    <a:pt x="94" y="4529"/>
                  </a:moveTo>
                  <a:lnTo>
                    <a:pt x="0" y="4484"/>
                  </a:lnTo>
                  <a:lnTo>
                    <a:pt x="12" y="0"/>
                  </a:lnTo>
                  <a:lnTo>
                    <a:pt x="106" y="0"/>
                  </a:lnTo>
                  <a:lnTo>
                    <a:pt x="94" y="4529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11" tIns="64258" rIns="128511" bIns="6425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6181757" y="1632584"/>
              <a:ext cx="102514" cy="4467250"/>
            </a:xfrm>
            <a:custGeom>
              <a:avLst/>
              <a:gdLst>
                <a:gd name="T0" fmla="*/ 87 w 104"/>
                <a:gd name="T1" fmla="*/ 4498 h 4532"/>
                <a:gd name="T2" fmla="*/ 0 w 104"/>
                <a:gd name="T3" fmla="*/ 4532 h 4532"/>
                <a:gd name="T4" fmla="*/ 11 w 104"/>
                <a:gd name="T5" fmla="*/ 0 h 4532"/>
                <a:gd name="T6" fmla="*/ 104 w 104"/>
                <a:gd name="T7" fmla="*/ 3 h 4532"/>
                <a:gd name="T8" fmla="*/ 87 w 104"/>
                <a:gd name="T9" fmla="*/ 4498 h 4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4532">
                  <a:moveTo>
                    <a:pt x="87" y="4498"/>
                  </a:moveTo>
                  <a:lnTo>
                    <a:pt x="0" y="4532"/>
                  </a:lnTo>
                  <a:lnTo>
                    <a:pt x="11" y="0"/>
                  </a:lnTo>
                  <a:lnTo>
                    <a:pt x="104" y="3"/>
                  </a:lnTo>
                  <a:lnTo>
                    <a:pt x="87" y="4498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11" tIns="64258" rIns="128511" bIns="6425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6016157" y="1632584"/>
              <a:ext cx="181371" cy="4467250"/>
            </a:xfrm>
            <a:custGeom>
              <a:avLst/>
              <a:gdLst>
                <a:gd name="T0" fmla="*/ 172 w 184"/>
                <a:gd name="T1" fmla="*/ 4532 h 4532"/>
                <a:gd name="T2" fmla="*/ 0 w 184"/>
                <a:gd name="T3" fmla="*/ 4529 h 4532"/>
                <a:gd name="T4" fmla="*/ 11 w 184"/>
                <a:gd name="T5" fmla="*/ 0 h 4532"/>
                <a:gd name="T6" fmla="*/ 184 w 184"/>
                <a:gd name="T7" fmla="*/ 0 h 4532"/>
                <a:gd name="T8" fmla="*/ 172 w 184"/>
                <a:gd name="T9" fmla="*/ 4532 h 4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4532">
                  <a:moveTo>
                    <a:pt x="172" y="4532"/>
                  </a:moveTo>
                  <a:lnTo>
                    <a:pt x="0" y="4529"/>
                  </a:lnTo>
                  <a:lnTo>
                    <a:pt x="11" y="0"/>
                  </a:lnTo>
                  <a:lnTo>
                    <a:pt x="184" y="0"/>
                  </a:lnTo>
                  <a:lnTo>
                    <a:pt x="172" y="4532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11" tIns="64258" rIns="128511" bIns="6425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5927443" y="5975634"/>
              <a:ext cx="344999" cy="720556"/>
            </a:xfrm>
            <a:custGeom>
              <a:avLst/>
              <a:gdLst>
                <a:gd name="T0" fmla="*/ 38 w 148"/>
                <a:gd name="T1" fmla="*/ 52 h 309"/>
                <a:gd name="T2" fmla="*/ 70 w 148"/>
                <a:gd name="T3" fmla="*/ 17 h 309"/>
                <a:gd name="T4" fmla="*/ 107 w 148"/>
                <a:gd name="T5" fmla="*/ 45 h 309"/>
                <a:gd name="T6" fmla="*/ 134 w 148"/>
                <a:gd name="T7" fmla="*/ 18 h 309"/>
                <a:gd name="T8" fmla="*/ 148 w 148"/>
                <a:gd name="T9" fmla="*/ 34 h 309"/>
                <a:gd name="T10" fmla="*/ 78 w 148"/>
                <a:gd name="T11" fmla="*/ 309 h 309"/>
                <a:gd name="T12" fmla="*/ 0 w 148"/>
                <a:gd name="T13" fmla="*/ 33 h 309"/>
                <a:gd name="T14" fmla="*/ 38 w 148"/>
                <a:gd name="T15" fmla="*/ 52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8" h="309">
                  <a:moveTo>
                    <a:pt x="38" y="52"/>
                  </a:moveTo>
                  <a:cubicBezTo>
                    <a:pt x="38" y="52"/>
                    <a:pt x="57" y="13"/>
                    <a:pt x="70" y="17"/>
                  </a:cubicBezTo>
                  <a:cubicBezTo>
                    <a:pt x="84" y="21"/>
                    <a:pt x="103" y="15"/>
                    <a:pt x="107" y="45"/>
                  </a:cubicBezTo>
                  <a:cubicBezTo>
                    <a:pt x="111" y="42"/>
                    <a:pt x="122" y="19"/>
                    <a:pt x="134" y="18"/>
                  </a:cubicBezTo>
                  <a:cubicBezTo>
                    <a:pt x="145" y="18"/>
                    <a:pt x="148" y="34"/>
                    <a:pt x="148" y="34"/>
                  </a:cubicBezTo>
                  <a:cubicBezTo>
                    <a:pt x="78" y="309"/>
                    <a:pt x="78" y="309"/>
                    <a:pt x="78" y="309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24" y="0"/>
                    <a:pt x="38" y="52"/>
                  </a:cubicBezTo>
                  <a:close/>
                </a:path>
              </a:pathLst>
            </a:custGeom>
            <a:solidFill>
              <a:srgbClr val="F3E1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11" tIns="64258" rIns="128511" bIns="6425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6043757" y="6409348"/>
              <a:ext cx="126171" cy="286842"/>
            </a:xfrm>
            <a:custGeom>
              <a:avLst/>
              <a:gdLst>
                <a:gd name="T0" fmla="*/ 0 w 54"/>
                <a:gd name="T1" fmla="*/ 23 h 123"/>
                <a:gd name="T2" fmla="*/ 28 w 54"/>
                <a:gd name="T3" fmla="*/ 123 h 123"/>
                <a:gd name="T4" fmla="*/ 54 w 54"/>
                <a:gd name="T5" fmla="*/ 23 h 123"/>
                <a:gd name="T6" fmla="*/ 0 w 54"/>
                <a:gd name="T7" fmla="*/ 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23">
                  <a:moveTo>
                    <a:pt x="0" y="23"/>
                  </a:moveTo>
                  <a:cubicBezTo>
                    <a:pt x="28" y="123"/>
                    <a:pt x="28" y="123"/>
                    <a:pt x="28" y="123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4" y="23"/>
                    <a:pt x="27" y="0"/>
                    <a:pt x="0" y="2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128511" tIns="64258" rIns="128511" bIns="6425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5939271" y="1632584"/>
              <a:ext cx="348942" cy="31444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128511" tIns="64258" rIns="128511" bIns="6425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927443" y="2833182"/>
              <a:ext cx="437656" cy="3266652"/>
            </a:xfrm>
            <a:custGeom>
              <a:avLst/>
              <a:gdLst>
                <a:gd name="T0" fmla="*/ 38 w 188"/>
                <a:gd name="T1" fmla="*/ 1401 h 1401"/>
                <a:gd name="T2" fmla="*/ 40 w 188"/>
                <a:gd name="T3" fmla="*/ 246 h 1401"/>
                <a:gd name="T4" fmla="*/ 188 w 188"/>
                <a:gd name="T5" fmla="*/ 187 h 1401"/>
                <a:gd name="T6" fmla="*/ 186 w 188"/>
                <a:gd name="T7" fmla="*/ 0 h 1401"/>
                <a:gd name="T8" fmla="*/ 3 w 188"/>
                <a:gd name="T9" fmla="*/ 226 h 1401"/>
                <a:gd name="T10" fmla="*/ 0 w 188"/>
                <a:gd name="T11" fmla="*/ 1381 h 1401"/>
                <a:gd name="T12" fmla="*/ 38 w 188"/>
                <a:gd name="T13" fmla="*/ 1401 h 1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8" h="1401">
                  <a:moveTo>
                    <a:pt x="38" y="1401"/>
                  </a:moveTo>
                  <a:cubicBezTo>
                    <a:pt x="40" y="246"/>
                    <a:pt x="40" y="246"/>
                    <a:pt x="40" y="246"/>
                  </a:cubicBezTo>
                  <a:cubicBezTo>
                    <a:pt x="131" y="218"/>
                    <a:pt x="182" y="213"/>
                    <a:pt x="188" y="187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71" y="93"/>
                    <a:pt x="3" y="184"/>
                    <a:pt x="3" y="226"/>
                  </a:cubicBezTo>
                  <a:cubicBezTo>
                    <a:pt x="0" y="1381"/>
                    <a:pt x="0" y="1381"/>
                    <a:pt x="0" y="1381"/>
                  </a:cubicBezTo>
                  <a:cubicBezTo>
                    <a:pt x="14" y="1364"/>
                    <a:pt x="30" y="1368"/>
                    <a:pt x="38" y="140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128511" tIns="64258" rIns="128511" bIns="6425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826900" y="3798195"/>
              <a:ext cx="447513" cy="2294739"/>
            </a:xfrm>
            <a:custGeom>
              <a:avLst/>
              <a:gdLst>
                <a:gd name="T0" fmla="*/ 151 w 192"/>
                <a:gd name="T1" fmla="*/ 984 h 984"/>
                <a:gd name="T2" fmla="*/ 154 w 192"/>
                <a:gd name="T3" fmla="*/ 256 h 984"/>
                <a:gd name="T4" fmla="*/ 0 w 192"/>
                <a:gd name="T5" fmla="*/ 195 h 984"/>
                <a:gd name="T6" fmla="*/ 2 w 192"/>
                <a:gd name="T7" fmla="*/ 0 h 984"/>
                <a:gd name="T8" fmla="*/ 192 w 192"/>
                <a:gd name="T9" fmla="*/ 235 h 984"/>
                <a:gd name="T10" fmla="*/ 191 w 192"/>
                <a:gd name="T11" fmla="*/ 968 h 984"/>
                <a:gd name="T12" fmla="*/ 151 w 192"/>
                <a:gd name="T13" fmla="*/ 984 h 9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2" h="984">
                  <a:moveTo>
                    <a:pt x="151" y="984"/>
                  </a:moveTo>
                  <a:cubicBezTo>
                    <a:pt x="154" y="256"/>
                    <a:pt x="154" y="256"/>
                    <a:pt x="154" y="256"/>
                  </a:cubicBezTo>
                  <a:cubicBezTo>
                    <a:pt x="59" y="227"/>
                    <a:pt x="6" y="221"/>
                    <a:pt x="0" y="195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8" y="97"/>
                    <a:pt x="192" y="192"/>
                    <a:pt x="192" y="235"/>
                  </a:cubicBezTo>
                  <a:cubicBezTo>
                    <a:pt x="191" y="968"/>
                    <a:pt x="191" y="968"/>
                    <a:pt x="191" y="968"/>
                  </a:cubicBezTo>
                  <a:cubicBezTo>
                    <a:pt x="186" y="945"/>
                    <a:pt x="164" y="947"/>
                    <a:pt x="151" y="9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8511" tIns="64258" rIns="128511" bIns="6425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6013200" y="4646893"/>
              <a:ext cx="452442" cy="1449983"/>
            </a:xfrm>
            <a:custGeom>
              <a:avLst/>
              <a:gdLst>
                <a:gd name="T0" fmla="*/ 71 w 194"/>
                <a:gd name="T1" fmla="*/ 620 h 622"/>
                <a:gd name="T2" fmla="*/ 74 w 194"/>
                <a:gd name="T3" fmla="*/ 246 h 622"/>
                <a:gd name="T4" fmla="*/ 194 w 194"/>
                <a:gd name="T5" fmla="*/ 194 h 622"/>
                <a:gd name="T6" fmla="*/ 192 w 194"/>
                <a:gd name="T7" fmla="*/ 0 h 622"/>
                <a:gd name="T8" fmla="*/ 0 w 194"/>
                <a:gd name="T9" fmla="*/ 234 h 622"/>
                <a:gd name="T10" fmla="*/ 1 w 194"/>
                <a:gd name="T11" fmla="*/ 622 h 622"/>
                <a:gd name="T12" fmla="*/ 71 w 194"/>
                <a:gd name="T13" fmla="*/ 620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4" h="622">
                  <a:moveTo>
                    <a:pt x="71" y="620"/>
                  </a:moveTo>
                  <a:cubicBezTo>
                    <a:pt x="74" y="246"/>
                    <a:pt x="74" y="246"/>
                    <a:pt x="74" y="246"/>
                  </a:cubicBezTo>
                  <a:cubicBezTo>
                    <a:pt x="169" y="217"/>
                    <a:pt x="188" y="221"/>
                    <a:pt x="194" y="194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76" y="96"/>
                    <a:pt x="0" y="191"/>
                    <a:pt x="0" y="234"/>
                  </a:cubicBezTo>
                  <a:cubicBezTo>
                    <a:pt x="1" y="622"/>
                    <a:pt x="1" y="622"/>
                    <a:pt x="1" y="622"/>
                  </a:cubicBezTo>
                  <a:cubicBezTo>
                    <a:pt x="21" y="582"/>
                    <a:pt x="59" y="583"/>
                    <a:pt x="71" y="62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128511" tIns="64258" rIns="128511" bIns="6425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Freeform 56"/>
            <p:cNvSpPr>
              <a:spLocks/>
            </p:cNvSpPr>
            <p:nvPr/>
          </p:nvSpPr>
          <p:spPr bwMode="auto">
            <a:xfrm>
              <a:off x="6071357" y="2754325"/>
              <a:ext cx="91671" cy="60128"/>
            </a:xfrm>
            <a:custGeom>
              <a:avLst/>
              <a:gdLst>
                <a:gd name="T0" fmla="*/ 10 w 39"/>
                <a:gd name="T1" fmla="*/ 6 h 26"/>
                <a:gd name="T2" fmla="*/ 3 w 39"/>
                <a:gd name="T3" fmla="*/ 14 h 26"/>
                <a:gd name="T4" fmla="*/ 9 w 39"/>
                <a:gd name="T5" fmla="*/ 21 h 26"/>
                <a:gd name="T6" fmla="*/ 27 w 39"/>
                <a:gd name="T7" fmla="*/ 0 h 26"/>
                <a:gd name="T8" fmla="*/ 39 w 39"/>
                <a:gd name="T9" fmla="*/ 13 h 26"/>
                <a:gd name="T10" fmla="*/ 29 w 39"/>
                <a:gd name="T11" fmla="*/ 26 h 26"/>
                <a:gd name="T12" fmla="*/ 27 w 39"/>
                <a:gd name="T13" fmla="*/ 23 h 26"/>
                <a:gd name="T14" fmla="*/ 35 w 39"/>
                <a:gd name="T15" fmla="*/ 13 h 26"/>
                <a:gd name="T16" fmla="*/ 28 w 39"/>
                <a:gd name="T17" fmla="*/ 4 h 26"/>
                <a:gd name="T18" fmla="*/ 10 w 39"/>
                <a:gd name="T19" fmla="*/ 26 h 26"/>
                <a:gd name="T20" fmla="*/ 0 w 39"/>
                <a:gd name="T21" fmla="*/ 14 h 26"/>
                <a:gd name="T22" fmla="*/ 9 w 39"/>
                <a:gd name="T23" fmla="*/ 2 h 26"/>
                <a:gd name="T24" fmla="*/ 10 w 39"/>
                <a:gd name="T2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" h="26">
                  <a:moveTo>
                    <a:pt x="10" y="6"/>
                  </a:moveTo>
                  <a:cubicBezTo>
                    <a:pt x="6" y="7"/>
                    <a:pt x="3" y="10"/>
                    <a:pt x="3" y="14"/>
                  </a:cubicBezTo>
                  <a:cubicBezTo>
                    <a:pt x="3" y="19"/>
                    <a:pt x="5" y="21"/>
                    <a:pt x="9" y="21"/>
                  </a:cubicBezTo>
                  <a:cubicBezTo>
                    <a:pt x="17" y="22"/>
                    <a:pt x="15" y="0"/>
                    <a:pt x="27" y="0"/>
                  </a:cubicBezTo>
                  <a:cubicBezTo>
                    <a:pt x="33" y="0"/>
                    <a:pt x="39" y="3"/>
                    <a:pt x="39" y="13"/>
                  </a:cubicBezTo>
                  <a:cubicBezTo>
                    <a:pt x="39" y="21"/>
                    <a:pt x="33" y="24"/>
                    <a:pt x="29" y="26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31" y="21"/>
                    <a:pt x="35" y="18"/>
                    <a:pt x="35" y="13"/>
                  </a:cubicBezTo>
                  <a:cubicBezTo>
                    <a:pt x="35" y="7"/>
                    <a:pt x="32" y="4"/>
                    <a:pt x="28" y="4"/>
                  </a:cubicBezTo>
                  <a:cubicBezTo>
                    <a:pt x="19" y="4"/>
                    <a:pt x="21" y="26"/>
                    <a:pt x="10" y="26"/>
                  </a:cubicBezTo>
                  <a:cubicBezTo>
                    <a:pt x="4" y="26"/>
                    <a:pt x="0" y="21"/>
                    <a:pt x="0" y="14"/>
                  </a:cubicBezTo>
                  <a:cubicBezTo>
                    <a:pt x="0" y="8"/>
                    <a:pt x="3" y="4"/>
                    <a:pt x="9" y="2"/>
                  </a:cubicBezTo>
                  <a:lnTo>
                    <a:pt x="10" y="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128511" tIns="64258" rIns="128511" bIns="6425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7"/>
            <p:cNvSpPr>
              <a:spLocks noEditPoints="1"/>
            </p:cNvSpPr>
            <p:nvPr/>
          </p:nvSpPr>
          <p:spPr bwMode="auto">
            <a:xfrm>
              <a:off x="6071357" y="2674482"/>
              <a:ext cx="88714" cy="69986"/>
            </a:xfrm>
            <a:custGeom>
              <a:avLst/>
              <a:gdLst>
                <a:gd name="T0" fmla="*/ 90 w 90"/>
                <a:gd name="T1" fmla="*/ 71 h 71"/>
                <a:gd name="T2" fmla="*/ 0 w 90"/>
                <a:gd name="T3" fmla="*/ 43 h 71"/>
                <a:gd name="T4" fmla="*/ 0 w 90"/>
                <a:gd name="T5" fmla="*/ 29 h 71"/>
                <a:gd name="T6" fmla="*/ 90 w 90"/>
                <a:gd name="T7" fmla="*/ 0 h 71"/>
                <a:gd name="T8" fmla="*/ 90 w 90"/>
                <a:gd name="T9" fmla="*/ 12 h 71"/>
                <a:gd name="T10" fmla="*/ 62 w 90"/>
                <a:gd name="T11" fmla="*/ 19 h 71"/>
                <a:gd name="T12" fmla="*/ 62 w 90"/>
                <a:gd name="T13" fmla="*/ 52 h 71"/>
                <a:gd name="T14" fmla="*/ 90 w 90"/>
                <a:gd name="T15" fmla="*/ 59 h 71"/>
                <a:gd name="T16" fmla="*/ 90 w 90"/>
                <a:gd name="T17" fmla="*/ 71 h 71"/>
                <a:gd name="T18" fmla="*/ 55 w 90"/>
                <a:gd name="T19" fmla="*/ 50 h 71"/>
                <a:gd name="T20" fmla="*/ 55 w 90"/>
                <a:gd name="T21" fmla="*/ 22 h 71"/>
                <a:gd name="T22" fmla="*/ 7 w 90"/>
                <a:gd name="T23" fmla="*/ 36 h 71"/>
                <a:gd name="T24" fmla="*/ 7 w 90"/>
                <a:gd name="T25" fmla="*/ 36 h 71"/>
                <a:gd name="T26" fmla="*/ 55 w 90"/>
                <a:gd name="T27" fmla="*/ 5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" h="71">
                  <a:moveTo>
                    <a:pt x="90" y="71"/>
                  </a:moveTo>
                  <a:lnTo>
                    <a:pt x="0" y="43"/>
                  </a:lnTo>
                  <a:lnTo>
                    <a:pt x="0" y="29"/>
                  </a:lnTo>
                  <a:lnTo>
                    <a:pt x="90" y="0"/>
                  </a:lnTo>
                  <a:lnTo>
                    <a:pt x="90" y="12"/>
                  </a:lnTo>
                  <a:lnTo>
                    <a:pt x="62" y="19"/>
                  </a:lnTo>
                  <a:lnTo>
                    <a:pt x="62" y="52"/>
                  </a:lnTo>
                  <a:lnTo>
                    <a:pt x="90" y="59"/>
                  </a:lnTo>
                  <a:lnTo>
                    <a:pt x="90" y="71"/>
                  </a:lnTo>
                  <a:close/>
                  <a:moveTo>
                    <a:pt x="55" y="50"/>
                  </a:moveTo>
                  <a:lnTo>
                    <a:pt x="55" y="22"/>
                  </a:lnTo>
                  <a:lnTo>
                    <a:pt x="7" y="36"/>
                  </a:lnTo>
                  <a:lnTo>
                    <a:pt x="7" y="36"/>
                  </a:lnTo>
                  <a:lnTo>
                    <a:pt x="55" y="5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128511" tIns="64258" rIns="128511" bIns="6425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Freeform 58"/>
            <p:cNvSpPr>
              <a:spLocks/>
            </p:cNvSpPr>
            <p:nvPr/>
          </p:nvSpPr>
          <p:spPr bwMode="auto">
            <a:xfrm>
              <a:off x="6071357" y="2583796"/>
              <a:ext cx="88714" cy="74914"/>
            </a:xfrm>
            <a:custGeom>
              <a:avLst/>
              <a:gdLst>
                <a:gd name="T0" fmla="*/ 90 w 90"/>
                <a:gd name="T1" fmla="*/ 10 h 76"/>
                <a:gd name="T2" fmla="*/ 10 w 90"/>
                <a:gd name="T3" fmla="*/ 10 h 76"/>
                <a:gd name="T4" fmla="*/ 10 w 90"/>
                <a:gd name="T5" fmla="*/ 10 h 76"/>
                <a:gd name="T6" fmla="*/ 90 w 90"/>
                <a:gd name="T7" fmla="*/ 36 h 76"/>
                <a:gd name="T8" fmla="*/ 90 w 90"/>
                <a:gd name="T9" fmla="*/ 43 h 76"/>
                <a:gd name="T10" fmla="*/ 10 w 90"/>
                <a:gd name="T11" fmla="*/ 69 h 76"/>
                <a:gd name="T12" fmla="*/ 10 w 90"/>
                <a:gd name="T13" fmla="*/ 69 h 76"/>
                <a:gd name="T14" fmla="*/ 90 w 90"/>
                <a:gd name="T15" fmla="*/ 69 h 76"/>
                <a:gd name="T16" fmla="*/ 90 w 90"/>
                <a:gd name="T17" fmla="*/ 76 h 76"/>
                <a:gd name="T18" fmla="*/ 0 w 90"/>
                <a:gd name="T19" fmla="*/ 76 h 76"/>
                <a:gd name="T20" fmla="*/ 0 w 90"/>
                <a:gd name="T21" fmla="*/ 62 h 76"/>
                <a:gd name="T22" fmla="*/ 74 w 90"/>
                <a:gd name="T23" fmla="*/ 38 h 76"/>
                <a:gd name="T24" fmla="*/ 74 w 90"/>
                <a:gd name="T25" fmla="*/ 38 h 76"/>
                <a:gd name="T26" fmla="*/ 0 w 90"/>
                <a:gd name="T27" fmla="*/ 17 h 76"/>
                <a:gd name="T28" fmla="*/ 0 w 90"/>
                <a:gd name="T29" fmla="*/ 0 h 76"/>
                <a:gd name="T30" fmla="*/ 90 w 90"/>
                <a:gd name="T31" fmla="*/ 0 h 76"/>
                <a:gd name="T32" fmla="*/ 90 w 90"/>
                <a:gd name="T33" fmla="*/ 1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76">
                  <a:moveTo>
                    <a:pt x="90" y="10"/>
                  </a:moveTo>
                  <a:lnTo>
                    <a:pt x="10" y="10"/>
                  </a:lnTo>
                  <a:lnTo>
                    <a:pt x="10" y="10"/>
                  </a:lnTo>
                  <a:lnTo>
                    <a:pt x="90" y="36"/>
                  </a:lnTo>
                  <a:lnTo>
                    <a:pt x="90" y="43"/>
                  </a:lnTo>
                  <a:lnTo>
                    <a:pt x="10" y="69"/>
                  </a:lnTo>
                  <a:lnTo>
                    <a:pt x="10" y="69"/>
                  </a:lnTo>
                  <a:lnTo>
                    <a:pt x="90" y="69"/>
                  </a:lnTo>
                  <a:lnTo>
                    <a:pt x="90" y="76"/>
                  </a:lnTo>
                  <a:lnTo>
                    <a:pt x="0" y="76"/>
                  </a:lnTo>
                  <a:lnTo>
                    <a:pt x="0" y="62"/>
                  </a:lnTo>
                  <a:lnTo>
                    <a:pt x="74" y="38"/>
                  </a:lnTo>
                  <a:lnTo>
                    <a:pt x="74" y="38"/>
                  </a:lnTo>
                  <a:lnTo>
                    <a:pt x="0" y="17"/>
                  </a:lnTo>
                  <a:lnTo>
                    <a:pt x="0" y="0"/>
                  </a:lnTo>
                  <a:lnTo>
                    <a:pt x="90" y="0"/>
                  </a:lnTo>
                  <a:lnTo>
                    <a:pt x="90" y="1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128511" tIns="64258" rIns="128511" bIns="6425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59"/>
            <p:cNvSpPr>
              <a:spLocks noEditPoints="1"/>
            </p:cNvSpPr>
            <p:nvPr/>
          </p:nvSpPr>
          <p:spPr bwMode="auto">
            <a:xfrm>
              <a:off x="6071357" y="2501982"/>
              <a:ext cx="88714" cy="56186"/>
            </a:xfrm>
            <a:custGeom>
              <a:avLst/>
              <a:gdLst>
                <a:gd name="T0" fmla="*/ 38 w 38"/>
                <a:gd name="T1" fmla="*/ 24 h 24"/>
                <a:gd name="T2" fmla="*/ 0 w 38"/>
                <a:gd name="T3" fmla="*/ 24 h 24"/>
                <a:gd name="T4" fmla="*/ 0 w 38"/>
                <a:gd name="T5" fmla="*/ 11 h 24"/>
                <a:gd name="T6" fmla="*/ 11 w 38"/>
                <a:gd name="T7" fmla="*/ 0 h 24"/>
                <a:gd name="T8" fmla="*/ 21 w 38"/>
                <a:gd name="T9" fmla="*/ 13 h 24"/>
                <a:gd name="T10" fmla="*/ 21 w 38"/>
                <a:gd name="T11" fmla="*/ 20 h 24"/>
                <a:gd name="T12" fmla="*/ 38 w 38"/>
                <a:gd name="T13" fmla="*/ 20 h 24"/>
                <a:gd name="T14" fmla="*/ 38 w 38"/>
                <a:gd name="T15" fmla="*/ 24 h 24"/>
                <a:gd name="T16" fmla="*/ 18 w 38"/>
                <a:gd name="T17" fmla="*/ 20 h 24"/>
                <a:gd name="T18" fmla="*/ 18 w 38"/>
                <a:gd name="T19" fmla="*/ 13 h 24"/>
                <a:gd name="T20" fmla="*/ 11 w 38"/>
                <a:gd name="T21" fmla="*/ 4 h 24"/>
                <a:gd name="T22" fmla="*/ 4 w 38"/>
                <a:gd name="T23" fmla="*/ 12 h 24"/>
                <a:gd name="T24" fmla="*/ 4 w 38"/>
                <a:gd name="T25" fmla="*/ 20 h 24"/>
                <a:gd name="T26" fmla="*/ 18 w 38"/>
                <a:gd name="T27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8" h="24">
                  <a:moveTo>
                    <a:pt x="38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3"/>
                    <a:pt x="5" y="0"/>
                    <a:pt x="11" y="0"/>
                  </a:cubicBezTo>
                  <a:cubicBezTo>
                    <a:pt x="17" y="0"/>
                    <a:pt x="21" y="4"/>
                    <a:pt x="21" y="13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38" y="20"/>
                    <a:pt x="38" y="20"/>
                    <a:pt x="38" y="20"/>
                  </a:cubicBezTo>
                  <a:lnTo>
                    <a:pt x="38" y="24"/>
                  </a:lnTo>
                  <a:close/>
                  <a:moveTo>
                    <a:pt x="18" y="20"/>
                  </a:moveTo>
                  <a:cubicBezTo>
                    <a:pt x="18" y="13"/>
                    <a:pt x="18" y="13"/>
                    <a:pt x="18" y="13"/>
                  </a:cubicBezTo>
                  <a:cubicBezTo>
                    <a:pt x="18" y="6"/>
                    <a:pt x="15" y="4"/>
                    <a:pt x="11" y="4"/>
                  </a:cubicBezTo>
                  <a:cubicBezTo>
                    <a:pt x="6" y="4"/>
                    <a:pt x="4" y="6"/>
                    <a:pt x="4" y="12"/>
                  </a:cubicBezTo>
                  <a:cubicBezTo>
                    <a:pt x="4" y="20"/>
                    <a:pt x="4" y="20"/>
                    <a:pt x="4" y="20"/>
                  </a:cubicBezTo>
                  <a:lnTo>
                    <a:pt x="18" y="2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128511" tIns="64258" rIns="128511" bIns="6425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60"/>
            <p:cNvSpPr>
              <a:spLocks/>
            </p:cNvSpPr>
            <p:nvPr/>
          </p:nvSpPr>
          <p:spPr bwMode="auto">
            <a:xfrm>
              <a:off x="6071357" y="2431997"/>
              <a:ext cx="88714" cy="51257"/>
            </a:xfrm>
            <a:custGeom>
              <a:avLst/>
              <a:gdLst>
                <a:gd name="T0" fmla="*/ 90 w 90"/>
                <a:gd name="T1" fmla="*/ 52 h 52"/>
                <a:gd name="T2" fmla="*/ 0 w 90"/>
                <a:gd name="T3" fmla="*/ 52 h 52"/>
                <a:gd name="T4" fmla="*/ 0 w 90"/>
                <a:gd name="T5" fmla="*/ 43 h 52"/>
                <a:gd name="T6" fmla="*/ 81 w 90"/>
                <a:gd name="T7" fmla="*/ 43 h 52"/>
                <a:gd name="T8" fmla="*/ 81 w 90"/>
                <a:gd name="T9" fmla="*/ 0 h 52"/>
                <a:gd name="T10" fmla="*/ 90 w 90"/>
                <a:gd name="T11" fmla="*/ 0 h 52"/>
                <a:gd name="T12" fmla="*/ 90 w 90"/>
                <a:gd name="T13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52">
                  <a:moveTo>
                    <a:pt x="90" y="52"/>
                  </a:moveTo>
                  <a:lnTo>
                    <a:pt x="0" y="52"/>
                  </a:lnTo>
                  <a:lnTo>
                    <a:pt x="0" y="43"/>
                  </a:lnTo>
                  <a:lnTo>
                    <a:pt x="81" y="43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128511" tIns="64258" rIns="128511" bIns="6425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Freeform 61"/>
            <p:cNvSpPr>
              <a:spLocks/>
            </p:cNvSpPr>
            <p:nvPr/>
          </p:nvSpPr>
          <p:spPr bwMode="auto">
            <a:xfrm>
              <a:off x="6071357" y="2360040"/>
              <a:ext cx="88714" cy="56186"/>
            </a:xfrm>
            <a:custGeom>
              <a:avLst/>
              <a:gdLst>
                <a:gd name="T0" fmla="*/ 0 w 90"/>
                <a:gd name="T1" fmla="*/ 2 h 57"/>
                <a:gd name="T2" fmla="*/ 10 w 90"/>
                <a:gd name="T3" fmla="*/ 2 h 57"/>
                <a:gd name="T4" fmla="*/ 10 w 90"/>
                <a:gd name="T5" fmla="*/ 47 h 57"/>
                <a:gd name="T6" fmla="*/ 41 w 90"/>
                <a:gd name="T7" fmla="*/ 47 h 57"/>
                <a:gd name="T8" fmla="*/ 41 w 90"/>
                <a:gd name="T9" fmla="*/ 17 h 57"/>
                <a:gd name="T10" fmla="*/ 48 w 90"/>
                <a:gd name="T11" fmla="*/ 17 h 57"/>
                <a:gd name="T12" fmla="*/ 48 w 90"/>
                <a:gd name="T13" fmla="*/ 47 h 57"/>
                <a:gd name="T14" fmla="*/ 81 w 90"/>
                <a:gd name="T15" fmla="*/ 47 h 57"/>
                <a:gd name="T16" fmla="*/ 81 w 90"/>
                <a:gd name="T17" fmla="*/ 0 h 57"/>
                <a:gd name="T18" fmla="*/ 90 w 90"/>
                <a:gd name="T19" fmla="*/ 0 h 57"/>
                <a:gd name="T20" fmla="*/ 90 w 90"/>
                <a:gd name="T21" fmla="*/ 57 h 57"/>
                <a:gd name="T22" fmla="*/ 0 w 90"/>
                <a:gd name="T23" fmla="*/ 57 h 57"/>
                <a:gd name="T24" fmla="*/ 0 w 90"/>
                <a:gd name="T25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57">
                  <a:moveTo>
                    <a:pt x="0" y="2"/>
                  </a:moveTo>
                  <a:lnTo>
                    <a:pt x="10" y="2"/>
                  </a:lnTo>
                  <a:lnTo>
                    <a:pt x="10" y="47"/>
                  </a:lnTo>
                  <a:lnTo>
                    <a:pt x="41" y="47"/>
                  </a:lnTo>
                  <a:lnTo>
                    <a:pt x="41" y="17"/>
                  </a:lnTo>
                  <a:lnTo>
                    <a:pt x="48" y="17"/>
                  </a:lnTo>
                  <a:lnTo>
                    <a:pt x="48" y="47"/>
                  </a:lnTo>
                  <a:lnTo>
                    <a:pt x="81" y="47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7"/>
                  </a:lnTo>
                  <a:lnTo>
                    <a:pt x="0" y="5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128511" tIns="64258" rIns="128511" bIns="6425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2"/>
            <p:cNvSpPr>
              <a:spLocks/>
            </p:cNvSpPr>
            <p:nvPr/>
          </p:nvSpPr>
          <p:spPr bwMode="auto">
            <a:xfrm>
              <a:off x="6071357" y="2252597"/>
              <a:ext cx="88714" cy="61114"/>
            </a:xfrm>
            <a:custGeom>
              <a:avLst/>
              <a:gdLst>
                <a:gd name="T0" fmla="*/ 10 w 90"/>
                <a:gd name="T1" fmla="*/ 26 h 62"/>
                <a:gd name="T2" fmla="*/ 90 w 90"/>
                <a:gd name="T3" fmla="*/ 26 h 62"/>
                <a:gd name="T4" fmla="*/ 90 w 90"/>
                <a:gd name="T5" fmla="*/ 36 h 62"/>
                <a:gd name="T6" fmla="*/ 10 w 90"/>
                <a:gd name="T7" fmla="*/ 36 h 62"/>
                <a:gd name="T8" fmla="*/ 10 w 90"/>
                <a:gd name="T9" fmla="*/ 62 h 62"/>
                <a:gd name="T10" fmla="*/ 0 w 90"/>
                <a:gd name="T11" fmla="*/ 62 h 62"/>
                <a:gd name="T12" fmla="*/ 0 w 90"/>
                <a:gd name="T13" fmla="*/ 0 h 62"/>
                <a:gd name="T14" fmla="*/ 10 w 90"/>
                <a:gd name="T15" fmla="*/ 0 h 62"/>
                <a:gd name="T16" fmla="*/ 10 w 90"/>
                <a:gd name="T17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62">
                  <a:moveTo>
                    <a:pt x="10" y="26"/>
                  </a:moveTo>
                  <a:lnTo>
                    <a:pt x="90" y="26"/>
                  </a:lnTo>
                  <a:lnTo>
                    <a:pt x="90" y="36"/>
                  </a:lnTo>
                  <a:lnTo>
                    <a:pt x="10" y="36"/>
                  </a:lnTo>
                  <a:lnTo>
                    <a:pt x="10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2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128511" tIns="64258" rIns="128511" bIns="6425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63"/>
            <p:cNvSpPr>
              <a:spLocks/>
            </p:cNvSpPr>
            <p:nvPr/>
          </p:nvSpPr>
          <p:spPr bwMode="auto">
            <a:xfrm>
              <a:off x="6071357" y="2180640"/>
              <a:ext cx="88714" cy="56186"/>
            </a:xfrm>
            <a:custGeom>
              <a:avLst/>
              <a:gdLst>
                <a:gd name="T0" fmla="*/ 0 w 90"/>
                <a:gd name="T1" fmla="*/ 2 h 57"/>
                <a:gd name="T2" fmla="*/ 10 w 90"/>
                <a:gd name="T3" fmla="*/ 2 h 57"/>
                <a:gd name="T4" fmla="*/ 10 w 90"/>
                <a:gd name="T5" fmla="*/ 47 h 57"/>
                <a:gd name="T6" fmla="*/ 41 w 90"/>
                <a:gd name="T7" fmla="*/ 47 h 57"/>
                <a:gd name="T8" fmla="*/ 41 w 90"/>
                <a:gd name="T9" fmla="*/ 17 h 57"/>
                <a:gd name="T10" fmla="*/ 48 w 90"/>
                <a:gd name="T11" fmla="*/ 17 h 57"/>
                <a:gd name="T12" fmla="*/ 48 w 90"/>
                <a:gd name="T13" fmla="*/ 47 h 57"/>
                <a:gd name="T14" fmla="*/ 81 w 90"/>
                <a:gd name="T15" fmla="*/ 47 h 57"/>
                <a:gd name="T16" fmla="*/ 81 w 90"/>
                <a:gd name="T17" fmla="*/ 0 h 57"/>
                <a:gd name="T18" fmla="*/ 90 w 90"/>
                <a:gd name="T19" fmla="*/ 0 h 57"/>
                <a:gd name="T20" fmla="*/ 90 w 90"/>
                <a:gd name="T21" fmla="*/ 57 h 57"/>
                <a:gd name="T22" fmla="*/ 0 w 90"/>
                <a:gd name="T23" fmla="*/ 57 h 57"/>
                <a:gd name="T24" fmla="*/ 0 w 90"/>
                <a:gd name="T25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57">
                  <a:moveTo>
                    <a:pt x="0" y="2"/>
                  </a:moveTo>
                  <a:lnTo>
                    <a:pt x="10" y="2"/>
                  </a:lnTo>
                  <a:lnTo>
                    <a:pt x="10" y="47"/>
                  </a:lnTo>
                  <a:lnTo>
                    <a:pt x="41" y="47"/>
                  </a:lnTo>
                  <a:lnTo>
                    <a:pt x="41" y="17"/>
                  </a:lnTo>
                  <a:lnTo>
                    <a:pt x="48" y="17"/>
                  </a:lnTo>
                  <a:lnTo>
                    <a:pt x="48" y="47"/>
                  </a:lnTo>
                  <a:lnTo>
                    <a:pt x="81" y="47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7"/>
                  </a:lnTo>
                  <a:lnTo>
                    <a:pt x="0" y="5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128511" tIns="64258" rIns="128511" bIns="6425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64"/>
            <p:cNvSpPr>
              <a:spLocks/>
            </p:cNvSpPr>
            <p:nvPr/>
          </p:nvSpPr>
          <p:spPr bwMode="auto">
            <a:xfrm>
              <a:off x="6071357" y="2108683"/>
              <a:ext cx="88714" cy="65057"/>
            </a:xfrm>
            <a:custGeom>
              <a:avLst/>
              <a:gdLst>
                <a:gd name="T0" fmla="*/ 90 w 90"/>
                <a:gd name="T1" fmla="*/ 54 h 66"/>
                <a:gd name="T2" fmla="*/ 90 w 90"/>
                <a:gd name="T3" fmla="*/ 66 h 66"/>
                <a:gd name="T4" fmla="*/ 43 w 90"/>
                <a:gd name="T5" fmla="*/ 40 h 66"/>
                <a:gd name="T6" fmla="*/ 0 w 90"/>
                <a:gd name="T7" fmla="*/ 64 h 66"/>
                <a:gd name="T8" fmla="*/ 0 w 90"/>
                <a:gd name="T9" fmla="*/ 52 h 66"/>
                <a:gd name="T10" fmla="*/ 33 w 90"/>
                <a:gd name="T11" fmla="*/ 33 h 66"/>
                <a:gd name="T12" fmla="*/ 0 w 90"/>
                <a:gd name="T13" fmla="*/ 14 h 66"/>
                <a:gd name="T14" fmla="*/ 0 w 90"/>
                <a:gd name="T15" fmla="*/ 4 h 66"/>
                <a:gd name="T16" fmla="*/ 43 w 90"/>
                <a:gd name="T17" fmla="*/ 28 h 66"/>
                <a:gd name="T18" fmla="*/ 90 w 90"/>
                <a:gd name="T19" fmla="*/ 0 h 66"/>
                <a:gd name="T20" fmla="*/ 90 w 90"/>
                <a:gd name="T21" fmla="*/ 11 h 66"/>
                <a:gd name="T22" fmla="*/ 52 w 90"/>
                <a:gd name="T23" fmla="*/ 33 h 66"/>
                <a:gd name="T24" fmla="*/ 90 w 90"/>
                <a:gd name="T25" fmla="*/ 5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66">
                  <a:moveTo>
                    <a:pt x="90" y="54"/>
                  </a:moveTo>
                  <a:lnTo>
                    <a:pt x="90" y="66"/>
                  </a:lnTo>
                  <a:lnTo>
                    <a:pt x="43" y="40"/>
                  </a:lnTo>
                  <a:lnTo>
                    <a:pt x="0" y="64"/>
                  </a:lnTo>
                  <a:lnTo>
                    <a:pt x="0" y="52"/>
                  </a:lnTo>
                  <a:lnTo>
                    <a:pt x="33" y="33"/>
                  </a:lnTo>
                  <a:lnTo>
                    <a:pt x="0" y="14"/>
                  </a:lnTo>
                  <a:lnTo>
                    <a:pt x="0" y="4"/>
                  </a:lnTo>
                  <a:lnTo>
                    <a:pt x="43" y="28"/>
                  </a:lnTo>
                  <a:lnTo>
                    <a:pt x="90" y="0"/>
                  </a:lnTo>
                  <a:lnTo>
                    <a:pt x="90" y="11"/>
                  </a:lnTo>
                  <a:lnTo>
                    <a:pt x="52" y="33"/>
                  </a:lnTo>
                  <a:lnTo>
                    <a:pt x="90" y="5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128511" tIns="64258" rIns="128511" bIns="6425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5"/>
            <p:cNvSpPr>
              <a:spLocks/>
            </p:cNvSpPr>
            <p:nvPr/>
          </p:nvSpPr>
          <p:spPr bwMode="auto">
            <a:xfrm>
              <a:off x="6071357" y="2042640"/>
              <a:ext cx="88714" cy="61114"/>
            </a:xfrm>
            <a:custGeom>
              <a:avLst/>
              <a:gdLst>
                <a:gd name="T0" fmla="*/ 10 w 90"/>
                <a:gd name="T1" fmla="*/ 26 h 62"/>
                <a:gd name="T2" fmla="*/ 90 w 90"/>
                <a:gd name="T3" fmla="*/ 26 h 62"/>
                <a:gd name="T4" fmla="*/ 90 w 90"/>
                <a:gd name="T5" fmla="*/ 36 h 62"/>
                <a:gd name="T6" fmla="*/ 10 w 90"/>
                <a:gd name="T7" fmla="*/ 36 h 62"/>
                <a:gd name="T8" fmla="*/ 10 w 90"/>
                <a:gd name="T9" fmla="*/ 62 h 62"/>
                <a:gd name="T10" fmla="*/ 0 w 90"/>
                <a:gd name="T11" fmla="*/ 62 h 62"/>
                <a:gd name="T12" fmla="*/ 0 w 90"/>
                <a:gd name="T13" fmla="*/ 0 h 62"/>
                <a:gd name="T14" fmla="*/ 10 w 90"/>
                <a:gd name="T15" fmla="*/ 0 h 62"/>
                <a:gd name="T16" fmla="*/ 10 w 90"/>
                <a:gd name="T17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62">
                  <a:moveTo>
                    <a:pt x="10" y="26"/>
                  </a:moveTo>
                  <a:lnTo>
                    <a:pt x="90" y="26"/>
                  </a:lnTo>
                  <a:lnTo>
                    <a:pt x="90" y="36"/>
                  </a:lnTo>
                  <a:lnTo>
                    <a:pt x="10" y="36"/>
                  </a:lnTo>
                  <a:lnTo>
                    <a:pt x="10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2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128511" tIns="64258" rIns="128511" bIns="6425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78"/>
            <p:cNvSpPr>
              <a:spLocks/>
            </p:cNvSpPr>
            <p:nvPr/>
          </p:nvSpPr>
          <p:spPr bwMode="auto">
            <a:xfrm>
              <a:off x="5188158" y="3751866"/>
              <a:ext cx="196157" cy="428785"/>
            </a:xfrm>
            <a:custGeom>
              <a:avLst/>
              <a:gdLst>
                <a:gd name="T0" fmla="*/ 4 w 84"/>
                <a:gd name="T1" fmla="*/ 184 h 184"/>
                <a:gd name="T2" fmla="*/ 4 w 84"/>
                <a:gd name="T3" fmla="*/ 168 h 184"/>
                <a:gd name="T4" fmla="*/ 35 w 84"/>
                <a:gd name="T5" fmla="*/ 168 h 184"/>
                <a:gd name="T6" fmla="*/ 35 w 84"/>
                <a:gd name="T7" fmla="*/ 21 h 184"/>
                <a:gd name="T8" fmla="*/ 0 w 84"/>
                <a:gd name="T9" fmla="*/ 25 h 184"/>
                <a:gd name="T10" fmla="*/ 0 w 84"/>
                <a:gd name="T11" fmla="*/ 13 h 184"/>
                <a:gd name="T12" fmla="*/ 35 w 84"/>
                <a:gd name="T13" fmla="*/ 0 h 184"/>
                <a:gd name="T14" fmla="*/ 53 w 84"/>
                <a:gd name="T15" fmla="*/ 0 h 184"/>
                <a:gd name="T16" fmla="*/ 53 w 84"/>
                <a:gd name="T17" fmla="*/ 168 h 184"/>
                <a:gd name="T18" fmla="*/ 84 w 84"/>
                <a:gd name="T19" fmla="*/ 168 h 184"/>
                <a:gd name="T20" fmla="*/ 84 w 84"/>
                <a:gd name="T21" fmla="*/ 184 h 184"/>
                <a:gd name="T22" fmla="*/ 4 w 84"/>
                <a:gd name="T23" fmla="*/ 184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184">
                  <a:moveTo>
                    <a:pt x="4" y="184"/>
                  </a:moveTo>
                  <a:cubicBezTo>
                    <a:pt x="4" y="168"/>
                    <a:pt x="4" y="168"/>
                    <a:pt x="4" y="168"/>
                  </a:cubicBezTo>
                  <a:cubicBezTo>
                    <a:pt x="35" y="168"/>
                    <a:pt x="35" y="168"/>
                    <a:pt x="35" y="16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3" y="9"/>
                    <a:pt x="27" y="5"/>
                    <a:pt x="35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3" y="168"/>
                    <a:pt x="53" y="168"/>
                    <a:pt x="53" y="168"/>
                  </a:cubicBezTo>
                  <a:cubicBezTo>
                    <a:pt x="84" y="168"/>
                    <a:pt x="84" y="168"/>
                    <a:pt x="84" y="168"/>
                  </a:cubicBezTo>
                  <a:cubicBezTo>
                    <a:pt x="84" y="184"/>
                    <a:pt x="84" y="184"/>
                    <a:pt x="84" y="184"/>
                  </a:cubicBezTo>
                  <a:lnTo>
                    <a:pt x="4" y="1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8511" tIns="64258" rIns="128511" bIns="6425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Freeform 79"/>
            <p:cNvSpPr>
              <a:spLocks/>
            </p:cNvSpPr>
            <p:nvPr/>
          </p:nvSpPr>
          <p:spPr bwMode="auto">
            <a:xfrm>
              <a:off x="6878655" y="2903167"/>
              <a:ext cx="273042" cy="426814"/>
            </a:xfrm>
            <a:custGeom>
              <a:avLst/>
              <a:gdLst>
                <a:gd name="T0" fmla="*/ 117 w 117"/>
                <a:gd name="T1" fmla="*/ 183 h 183"/>
                <a:gd name="T2" fmla="*/ 0 w 117"/>
                <a:gd name="T3" fmla="*/ 183 h 183"/>
                <a:gd name="T4" fmla="*/ 0 w 117"/>
                <a:gd name="T5" fmla="*/ 164 h 183"/>
                <a:gd name="T6" fmla="*/ 98 w 117"/>
                <a:gd name="T7" fmla="*/ 48 h 183"/>
                <a:gd name="T8" fmla="*/ 62 w 117"/>
                <a:gd name="T9" fmla="*/ 15 h 183"/>
                <a:gd name="T10" fmla="*/ 19 w 117"/>
                <a:gd name="T11" fmla="*/ 54 h 183"/>
                <a:gd name="T12" fmla="*/ 1 w 117"/>
                <a:gd name="T13" fmla="*/ 50 h 183"/>
                <a:gd name="T14" fmla="*/ 62 w 117"/>
                <a:gd name="T15" fmla="*/ 0 h 183"/>
                <a:gd name="T16" fmla="*/ 117 w 117"/>
                <a:gd name="T17" fmla="*/ 48 h 183"/>
                <a:gd name="T18" fmla="*/ 19 w 117"/>
                <a:gd name="T19" fmla="*/ 167 h 183"/>
                <a:gd name="T20" fmla="*/ 117 w 117"/>
                <a:gd name="T21" fmla="*/ 167 h 183"/>
                <a:gd name="T22" fmla="*/ 117 w 117"/>
                <a:gd name="T23" fmla="*/ 1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7" h="183">
                  <a:moveTo>
                    <a:pt x="117" y="183"/>
                  </a:moveTo>
                  <a:cubicBezTo>
                    <a:pt x="0" y="183"/>
                    <a:pt x="0" y="183"/>
                    <a:pt x="0" y="183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31" y="100"/>
                    <a:pt x="98" y="97"/>
                    <a:pt x="98" y="48"/>
                  </a:cubicBezTo>
                  <a:cubicBezTo>
                    <a:pt x="98" y="27"/>
                    <a:pt x="85" y="15"/>
                    <a:pt x="62" y="15"/>
                  </a:cubicBezTo>
                  <a:cubicBezTo>
                    <a:pt x="36" y="15"/>
                    <a:pt x="22" y="36"/>
                    <a:pt x="19" y="54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7" y="25"/>
                    <a:pt x="22" y="0"/>
                    <a:pt x="62" y="0"/>
                  </a:cubicBezTo>
                  <a:cubicBezTo>
                    <a:pt x="92" y="0"/>
                    <a:pt x="117" y="17"/>
                    <a:pt x="117" y="48"/>
                  </a:cubicBezTo>
                  <a:cubicBezTo>
                    <a:pt x="117" y="103"/>
                    <a:pt x="38" y="118"/>
                    <a:pt x="19" y="167"/>
                  </a:cubicBezTo>
                  <a:cubicBezTo>
                    <a:pt x="117" y="167"/>
                    <a:pt x="117" y="167"/>
                    <a:pt x="117" y="167"/>
                  </a:cubicBezTo>
                  <a:lnTo>
                    <a:pt x="117" y="1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8511" tIns="64258" rIns="128511" bIns="6425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80"/>
            <p:cNvSpPr>
              <a:spLocks/>
            </p:cNvSpPr>
            <p:nvPr/>
          </p:nvSpPr>
          <p:spPr bwMode="auto">
            <a:xfrm>
              <a:off x="5029459" y="1938155"/>
              <a:ext cx="291771" cy="433714"/>
            </a:xfrm>
            <a:custGeom>
              <a:avLst/>
              <a:gdLst>
                <a:gd name="T0" fmla="*/ 14 w 125"/>
                <a:gd name="T1" fmla="*/ 140 h 186"/>
                <a:gd name="T2" fmla="*/ 64 w 125"/>
                <a:gd name="T3" fmla="*/ 170 h 186"/>
                <a:gd name="T4" fmla="*/ 106 w 125"/>
                <a:gd name="T5" fmla="*/ 135 h 186"/>
                <a:gd name="T6" fmla="*/ 55 w 125"/>
                <a:gd name="T7" fmla="*/ 94 h 186"/>
                <a:gd name="T8" fmla="*/ 38 w 125"/>
                <a:gd name="T9" fmla="*/ 94 h 186"/>
                <a:gd name="T10" fmla="*/ 38 w 125"/>
                <a:gd name="T11" fmla="*/ 79 h 186"/>
                <a:gd name="T12" fmla="*/ 48 w 125"/>
                <a:gd name="T13" fmla="*/ 79 h 186"/>
                <a:gd name="T14" fmla="*/ 100 w 125"/>
                <a:gd name="T15" fmla="*/ 45 h 186"/>
                <a:gd name="T16" fmla="*/ 67 w 125"/>
                <a:gd name="T17" fmla="*/ 15 h 186"/>
                <a:gd name="T18" fmla="*/ 23 w 125"/>
                <a:gd name="T19" fmla="*/ 40 h 186"/>
                <a:gd name="T20" fmla="*/ 9 w 125"/>
                <a:gd name="T21" fmla="*/ 30 h 186"/>
                <a:gd name="T22" fmla="*/ 67 w 125"/>
                <a:gd name="T23" fmla="*/ 0 h 186"/>
                <a:gd name="T24" fmla="*/ 119 w 125"/>
                <a:gd name="T25" fmla="*/ 45 h 186"/>
                <a:gd name="T26" fmla="*/ 91 w 125"/>
                <a:gd name="T27" fmla="*/ 85 h 186"/>
                <a:gd name="T28" fmla="*/ 125 w 125"/>
                <a:gd name="T29" fmla="*/ 133 h 186"/>
                <a:gd name="T30" fmla="*/ 64 w 125"/>
                <a:gd name="T31" fmla="*/ 186 h 186"/>
                <a:gd name="T32" fmla="*/ 0 w 125"/>
                <a:gd name="T33" fmla="*/ 150 h 186"/>
                <a:gd name="T34" fmla="*/ 14 w 125"/>
                <a:gd name="T35" fmla="*/ 14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186">
                  <a:moveTo>
                    <a:pt x="14" y="140"/>
                  </a:moveTo>
                  <a:cubicBezTo>
                    <a:pt x="28" y="159"/>
                    <a:pt x="45" y="170"/>
                    <a:pt x="64" y="170"/>
                  </a:cubicBezTo>
                  <a:cubicBezTo>
                    <a:pt x="90" y="170"/>
                    <a:pt x="106" y="157"/>
                    <a:pt x="106" y="135"/>
                  </a:cubicBezTo>
                  <a:cubicBezTo>
                    <a:pt x="106" y="110"/>
                    <a:pt x="91" y="94"/>
                    <a:pt x="55" y="94"/>
                  </a:cubicBezTo>
                  <a:cubicBezTo>
                    <a:pt x="38" y="94"/>
                    <a:pt x="38" y="94"/>
                    <a:pt x="38" y="94"/>
                  </a:cubicBezTo>
                  <a:cubicBezTo>
                    <a:pt x="38" y="79"/>
                    <a:pt x="38" y="79"/>
                    <a:pt x="3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84" y="79"/>
                    <a:pt x="100" y="67"/>
                    <a:pt x="100" y="45"/>
                  </a:cubicBezTo>
                  <a:cubicBezTo>
                    <a:pt x="100" y="27"/>
                    <a:pt x="84" y="15"/>
                    <a:pt x="67" y="15"/>
                  </a:cubicBezTo>
                  <a:cubicBezTo>
                    <a:pt x="45" y="15"/>
                    <a:pt x="35" y="25"/>
                    <a:pt x="23" y="4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21" y="13"/>
                    <a:pt x="38" y="0"/>
                    <a:pt x="67" y="0"/>
                  </a:cubicBezTo>
                  <a:cubicBezTo>
                    <a:pt x="99" y="0"/>
                    <a:pt x="119" y="16"/>
                    <a:pt x="119" y="45"/>
                  </a:cubicBezTo>
                  <a:cubicBezTo>
                    <a:pt x="119" y="67"/>
                    <a:pt x="105" y="79"/>
                    <a:pt x="91" y="85"/>
                  </a:cubicBezTo>
                  <a:cubicBezTo>
                    <a:pt x="119" y="96"/>
                    <a:pt x="125" y="116"/>
                    <a:pt x="125" y="133"/>
                  </a:cubicBezTo>
                  <a:cubicBezTo>
                    <a:pt x="125" y="164"/>
                    <a:pt x="102" y="186"/>
                    <a:pt x="64" y="186"/>
                  </a:cubicBezTo>
                  <a:cubicBezTo>
                    <a:pt x="29" y="186"/>
                    <a:pt x="8" y="164"/>
                    <a:pt x="0" y="150"/>
                  </a:cubicBezTo>
                  <a:lnTo>
                    <a:pt x="14" y="1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8511" tIns="64258" rIns="128511" bIns="6425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4"/>
          <p:cNvGrpSpPr/>
          <p:nvPr/>
        </p:nvGrpSpPr>
        <p:grpSpPr>
          <a:xfrm>
            <a:off x="7458406" y="2976902"/>
            <a:ext cx="3031944" cy="617595"/>
            <a:chOff x="7665253" y="2591639"/>
            <a:chExt cx="3033214" cy="617734"/>
          </a:xfrm>
        </p:grpSpPr>
        <p:sp>
          <p:nvSpPr>
            <p:cNvPr id="83" name="TextBox 82"/>
            <p:cNvSpPr txBox="1"/>
            <p:nvPr/>
          </p:nvSpPr>
          <p:spPr>
            <a:xfrm>
              <a:off x="7665253" y="2591639"/>
              <a:ext cx="1385896" cy="33856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333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3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Rectangle 83"/>
            <p:cNvSpPr/>
            <p:nvPr/>
          </p:nvSpPr>
          <p:spPr>
            <a:xfrm>
              <a:off x="7665253" y="2821487"/>
              <a:ext cx="3033214" cy="38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17"/>
          <p:cNvGrpSpPr/>
          <p:nvPr/>
        </p:nvGrpSpPr>
        <p:grpSpPr>
          <a:xfrm>
            <a:off x="1869875" y="2155595"/>
            <a:ext cx="3031944" cy="612825"/>
            <a:chOff x="1358936" y="1745738"/>
            <a:chExt cx="3033214" cy="612964"/>
          </a:xfrm>
        </p:grpSpPr>
        <p:sp>
          <p:nvSpPr>
            <p:cNvPr id="85" name="TextBox 84"/>
            <p:cNvSpPr txBox="1"/>
            <p:nvPr/>
          </p:nvSpPr>
          <p:spPr>
            <a:xfrm>
              <a:off x="2976728" y="1745738"/>
              <a:ext cx="1385896" cy="338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333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3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Rectangle 85"/>
            <p:cNvSpPr/>
            <p:nvPr/>
          </p:nvSpPr>
          <p:spPr>
            <a:xfrm>
              <a:off x="1358936" y="1970816"/>
              <a:ext cx="3033214" cy="38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8"/>
          <p:cNvGrpSpPr/>
          <p:nvPr/>
        </p:nvGrpSpPr>
        <p:grpSpPr>
          <a:xfrm>
            <a:off x="1869875" y="3460007"/>
            <a:ext cx="3031944" cy="609746"/>
            <a:chOff x="1358936" y="3460013"/>
            <a:chExt cx="3033214" cy="609885"/>
          </a:xfrm>
        </p:grpSpPr>
        <p:sp>
          <p:nvSpPr>
            <p:cNvPr id="87" name="TextBox 86"/>
            <p:cNvSpPr txBox="1"/>
            <p:nvPr/>
          </p:nvSpPr>
          <p:spPr>
            <a:xfrm>
              <a:off x="2976728" y="3460013"/>
              <a:ext cx="1385896" cy="338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333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3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Rectangle 87"/>
            <p:cNvSpPr/>
            <p:nvPr/>
          </p:nvSpPr>
          <p:spPr>
            <a:xfrm>
              <a:off x="1358936" y="3682012"/>
              <a:ext cx="3033214" cy="38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9"/>
          <p:cNvGrpSpPr/>
          <p:nvPr/>
        </p:nvGrpSpPr>
        <p:grpSpPr>
          <a:xfrm>
            <a:off x="1317243" y="4761345"/>
            <a:ext cx="3891394" cy="1229700"/>
            <a:chOff x="873251" y="5128108"/>
            <a:chExt cx="3893022" cy="1229981"/>
          </a:xfrm>
        </p:grpSpPr>
        <p:sp>
          <p:nvSpPr>
            <p:cNvPr id="89" name="Rectangle 88"/>
            <p:cNvSpPr/>
            <p:nvPr/>
          </p:nvSpPr>
          <p:spPr>
            <a:xfrm>
              <a:off x="873251" y="5128108"/>
              <a:ext cx="3893022" cy="122998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20000"/>
                </a:lnSpc>
              </a:pPr>
              <a:endParaRPr lang="en-GB" sz="9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1083371" y="5440702"/>
              <a:ext cx="3478697" cy="387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93" name="Freeform 92"/>
          <p:cNvSpPr>
            <a:spLocks noEditPoints="1"/>
          </p:cNvSpPr>
          <p:nvPr/>
        </p:nvSpPr>
        <p:spPr bwMode="auto">
          <a:xfrm>
            <a:off x="9846915" y="4362693"/>
            <a:ext cx="394853" cy="415914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397" tIns="45699" rIns="91397" bIns="45699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33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Freeform 93"/>
          <p:cNvSpPr>
            <a:spLocks noEditPoints="1"/>
          </p:cNvSpPr>
          <p:nvPr/>
        </p:nvSpPr>
        <p:spPr bwMode="auto">
          <a:xfrm>
            <a:off x="7763743" y="4362694"/>
            <a:ext cx="375776" cy="38348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397" tIns="45699" rIns="91397" bIns="45699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33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Freeform 94"/>
          <p:cNvSpPr>
            <a:spLocks noEditPoints="1"/>
          </p:cNvSpPr>
          <p:nvPr/>
        </p:nvSpPr>
        <p:spPr bwMode="auto">
          <a:xfrm>
            <a:off x="8845525" y="4303173"/>
            <a:ext cx="380367" cy="442999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397" tIns="45699" rIns="91397" bIns="45699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33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7617888" y="4871114"/>
            <a:ext cx="787685" cy="309111"/>
          </a:xfrm>
          <a:prstGeom prst="rect">
            <a:avLst/>
          </a:prstGeom>
        </p:spPr>
        <p:txBody>
          <a:bodyPr wrap="square" lIns="86668" tIns="43333" rIns="86668" bIns="43333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8688705" y="4871114"/>
            <a:ext cx="787685" cy="309111"/>
          </a:xfrm>
          <a:prstGeom prst="rect">
            <a:avLst/>
          </a:prstGeom>
        </p:spPr>
        <p:txBody>
          <a:bodyPr wrap="square" lIns="86668" tIns="43333" rIns="86668" bIns="43333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9702665" y="4871114"/>
            <a:ext cx="787685" cy="309111"/>
          </a:xfrm>
          <a:prstGeom prst="rect">
            <a:avLst/>
          </a:prstGeom>
        </p:spPr>
        <p:txBody>
          <a:bodyPr wrap="square" lIns="86668" tIns="43333" rIns="86668" bIns="43333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1" y="205555"/>
            <a:ext cx="4770940" cy="632646"/>
            <a:chOff x="0" y="205554"/>
            <a:chExt cx="6026688" cy="799163"/>
          </a:xfrm>
        </p:grpSpPr>
        <p:sp>
          <p:nvSpPr>
            <p:cNvPr id="47" name="Oval 55">
              <a:extLst>
                <a:ext uri="{FF2B5EF4-FFF2-40B4-BE49-F238E27FC236}">
                  <a16:creationId xmlns="" xmlns:a16="http://schemas.microsoft.com/office/drawing/2014/main" id="{0E763EA2-7405-49FA-B9EC-00A25D3DF3DF}"/>
                </a:ext>
              </a:extLst>
            </p:cNvPr>
            <p:cNvSpPr/>
            <p:nvPr/>
          </p:nvSpPr>
          <p:spPr>
            <a:xfrm>
              <a:off x="1737607" y="472185"/>
              <a:ext cx="291265" cy="291267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>
                  <a:shade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cs typeface="+mn-ea"/>
                <a:sym typeface="+mn-lt"/>
              </a:endParaRPr>
            </a:p>
          </p:txBody>
        </p:sp>
        <p:grpSp>
          <p:nvGrpSpPr>
            <p:cNvPr id="48" name="Group 59">
              <a:extLst>
                <a:ext uri="{FF2B5EF4-FFF2-40B4-BE49-F238E27FC236}">
                  <a16:creationId xmlns="" xmlns:a16="http://schemas.microsoft.com/office/drawing/2014/main" id="{BACBFF5A-22C3-4318-A5B8-EC5DCAF53152}"/>
                </a:ext>
              </a:extLst>
            </p:cNvPr>
            <p:cNvGrpSpPr/>
            <p:nvPr/>
          </p:nvGrpSpPr>
          <p:grpSpPr>
            <a:xfrm>
              <a:off x="0" y="205554"/>
              <a:ext cx="1603097" cy="799163"/>
              <a:chOff x="4928372" y="1811168"/>
              <a:chExt cx="978408" cy="487748"/>
            </a:xfrm>
          </p:grpSpPr>
          <p:sp>
            <p:nvSpPr>
              <p:cNvPr id="50" name="Pentagon 60">
                <a:extLst>
                  <a:ext uri="{FF2B5EF4-FFF2-40B4-BE49-F238E27FC236}">
                    <a16:creationId xmlns="" xmlns:a16="http://schemas.microsoft.com/office/drawing/2014/main" id="{CB4B9554-0A21-4BE6-B83B-269BED5F9F69}"/>
                  </a:ext>
                </a:extLst>
              </p:cNvPr>
              <p:cNvSpPr/>
              <p:nvPr/>
            </p:nvSpPr>
            <p:spPr>
              <a:xfrm>
                <a:off x="4928372" y="1814284"/>
                <a:ext cx="978408" cy="484632"/>
              </a:xfrm>
              <a:prstGeom prst="homePlat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100">
                  <a:cs typeface="+mn-ea"/>
                  <a:sym typeface="+mn-lt"/>
                </a:endParaRPr>
              </a:p>
            </p:txBody>
          </p:sp>
          <p:sp>
            <p:nvSpPr>
              <p:cNvPr id="51" name="TextBox 61">
                <a:extLst>
                  <a:ext uri="{FF2B5EF4-FFF2-40B4-BE49-F238E27FC236}">
                    <a16:creationId xmlns="" xmlns:a16="http://schemas.microsoft.com/office/drawing/2014/main" id="{D9B5B5D0-DB2F-440A-A262-EE4940C1D4DE}"/>
                  </a:ext>
                </a:extLst>
              </p:cNvPr>
              <p:cNvSpPr txBox="1"/>
              <p:nvPr/>
            </p:nvSpPr>
            <p:spPr>
              <a:xfrm>
                <a:off x="5107951" y="1811168"/>
                <a:ext cx="390558" cy="35690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b="1" dirty="0">
                    <a:solidFill>
                      <a:schemeClr val="bg2"/>
                    </a:solidFill>
                    <a:cs typeface="+mn-ea"/>
                    <a:sym typeface="+mn-lt"/>
                  </a:rPr>
                  <a:t>01</a:t>
                </a:r>
                <a:endParaRPr lang="en-GB" sz="3200" b="1" dirty="0">
                  <a:solidFill>
                    <a:schemeClr val="bg2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49" name="TextBox 72">
              <a:extLst>
                <a:ext uri="{FF2B5EF4-FFF2-40B4-BE49-F238E27FC236}">
                  <a16:creationId xmlns="" xmlns:a16="http://schemas.microsoft.com/office/drawing/2014/main" id="{69BF2D9D-765A-4E57-B80A-85463E4F1247}"/>
                </a:ext>
              </a:extLst>
            </p:cNvPr>
            <p:cNvSpPr txBox="1"/>
            <p:nvPr/>
          </p:nvSpPr>
          <p:spPr>
            <a:xfrm>
              <a:off x="2202929" y="386985"/>
              <a:ext cx="3823759" cy="5831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有关概念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42153277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 animBg="1"/>
      <p:bldP spid="94" grpId="0" animBg="1"/>
      <p:bldP spid="95" grpId="0" animBg="1"/>
      <p:bldP spid="96" grpId="0"/>
      <p:bldP spid="97" grpId="0"/>
      <p:bldP spid="9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1881" y="6491929"/>
            <a:ext cx="507843" cy="366071"/>
          </a:xfrm>
        </p:spPr>
        <p:txBody>
          <a:bodyPr/>
          <a:lstStyle/>
          <a:p>
            <a:fld id="{4F30D5C1-D155-2E40-A967-511B3BD0F2AE}" type="slidenum">
              <a:rPr lang="en-US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6</a:t>
            </a:fld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915999" y="3225863"/>
            <a:ext cx="1726667" cy="1218824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13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  <a:sym typeface="微软雅黑" panose="020B0503020204020204" pitchFamily="34" charset="-122"/>
              </a:rPr>
              <a:t>60</a:t>
            </a:r>
            <a:r>
              <a:rPr lang="en-US" sz="133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  <a:sym typeface="微软雅黑" panose="020B0503020204020204" pitchFamily="34" charset="-122"/>
              </a:rPr>
              <a:t>%</a:t>
            </a:r>
          </a:p>
        </p:txBody>
      </p:sp>
      <p:sp>
        <p:nvSpPr>
          <p:cNvPr id="31" name="Rectangle 30"/>
          <p:cNvSpPr/>
          <p:nvPr/>
        </p:nvSpPr>
        <p:spPr>
          <a:xfrm>
            <a:off x="4369333" y="3225864"/>
            <a:ext cx="1726667" cy="40627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13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  <a:sym typeface="微软雅黑" panose="020B0503020204020204" pitchFamily="34" charset="-122"/>
              </a:rPr>
              <a:t>20</a:t>
            </a:r>
            <a:r>
              <a:rPr lang="en-US" sz="133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  <a:sym typeface="微软雅黑" panose="020B0503020204020204" pitchFamily="34" charset="-122"/>
              </a:rPr>
              <a:t>%</a:t>
            </a:r>
          </a:p>
        </p:txBody>
      </p:sp>
      <p:sp>
        <p:nvSpPr>
          <p:cNvPr id="32" name="Rectangle 31"/>
          <p:cNvSpPr/>
          <p:nvPr/>
        </p:nvSpPr>
        <p:spPr>
          <a:xfrm>
            <a:off x="2642666" y="3225864"/>
            <a:ext cx="1726667" cy="60941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13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  <a:sym typeface="微软雅黑" panose="020B0503020204020204" pitchFamily="34" charset="-122"/>
              </a:rPr>
              <a:t>30</a:t>
            </a:r>
            <a:r>
              <a:rPr lang="en-US" sz="133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  <a:sym typeface="微软雅黑" panose="020B0503020204020204" pitchFamily="34" charset="-122"/>
              </a:rPr>
              <a:t>%</a:t>
            </a:r>
          </a:p>
        </p:txBody>
      </p:sp>
      <p:sp>
        <p:nvSpPr>
          <p:cNvPr id="33" name="Rectangle 32"/>
          <p:cNvSpPr/>
          <p:nvPr/>
        </p:nvSpPr>
        <p:spPr>
          <a:xfrm>
            <a:off x="7822668" y="3225863"/>
            <a:ext cx="1726667" cy="81254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13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  <a:sym typeface="微软雅黑" panose="020B0503020204020204" pitchFamily="34" charset="-122"/>
              </a:rPr>
              <a:t>40</a:t>
            </a:r>
            <a:r>
              <a:rPr lang="en-US" sz="133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  <a:sym typeface="微软雅黑" panose="020B0503020204020204" pitchFamily="34" charset="-122"/>
              </a:rPr>
              <a:t>%</a:t>
            </a:r>
          </a:p>
        </p:txBody>
      </p:sp>
      <p:sp>
        <p:nvSpPr>
          <p:cNvPr id="46" name="Rectangle 45"/>
          <p:cNvSpPr/>
          <p:nvPr/>
        </p:nvSpPr>
        <p:spPr>
          <a:xfrm>
            <a:off x="6096001" y="3225863"/>
            <a:ext cx="1726667" cy="162509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13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  <a:sym typeface="微软雅黑" panose="020B0503020204020204" pitchFamily="34" charset="-122"/>
              </a:rPr>
              <a:t>80</a:t>
            </a:r>
            <a:r>
              <a:rPr lang="en-US" sz="133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  <a:sym typeface="微软雅黑" panose="020B0503020204020204" pitchFamily="34" charset="-122"/>
              </a:rPr>
              <a:t>%</a:t>
            </a:r>
          </a:p>
        </p:txBody>
      </p:sp>
      <p:sp>
        <p:nvSpPr>
          <p:cNvPr id="47" name="Rectangle 46"/>
          <p:cNvSpPr/>
          <p:nvPr/>
        </p:nvSpPr>
        <p:spPr>
          <a:xfrm>
            <a:off x="9549336" y="3225863"/>
            <a:ext cx="1726667" cy="203137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13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  <a:sym typeface="微软雅黑" panose="020B0503020204020204" pitchFamily="34" charset="-122"/>
              </a:rPr>
              <a:t>100</a:t>
            </a:r>
            <a:r>
              <a:rPr lang="en-US" sz="133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  <a:sym typeface="微软雅黑" panose="020B0503020204020204" pitchFamily="34" charset="-122"/>
              </a:rPr>
              <a:t>%</a:t>
            </a:r>
          </a:p>
        </p:txBody>
      </p:sp>
      <p:sp>
        <p:nvSpPr>
          <p:cNvPr id="48" name="Text Placeholder 5"/>
          <p:cNvSpPr txBox="1"/>
          <p:nvPr/>
        </p:nvSpPr>
        <p:spPr>
          <a:xfrm>
            <a:off x="814430" y="2210176"/>
            <a:ext cx="10563140" cy="812549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zh-CN" altLang="en-US" sz="14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/>
                <a:sym typeface="微软雅黑" panose="020B0503020204020204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4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/>
                <a:sym typeface="微软雅黑" panose="020B0503020204020204" pitchFamily="34" charset="-122"/>
              </a:rPr>
              <a:t>200</a:t>
            </a:r>
            <a:r>
              <a:rPr lang="zh-CN" altLang="en-US" sz="14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/>
                <a:sym typeface="微软雅黑" panose="020B0503020204020204" pitchFamily="34" charset="-122"/>
              </a:rPr>
              <a:t>字以内，据统计每页幻灯片的最好控制在</a:t>
            </a:r>
            <a:r>
              <a:rPr lang="en-US" altLang="zh-CN" sz="14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/>
                <a:sym typeface="微软雅黑" panose="020B0503020204020204" pitchFamily="34" charset="-122"/>
              </a:rPr>
              <a:t>5</a:t>
            </a:r>
            <a:r>
              <a:rPr lang="zh-CN" altLang="en-US" sz="14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/>
                <a:sym typeface="微软雅黑" panose="020B0503020204020204" pitchFamily="34" charset="-122"/>
              </a:rPr>
              <a:t>分钟之内。此处添加详细文本描述，建议与标题相关并符合整体语言风格。</a:t>
            </a:r>
          </a:p>
        </p:txBody>
      </p:sp>
      <p:sp>
        <p:nvSpPr>
          <p:cNvPr id="49" name="Text Placeholder 6"/>
          <p:cNvSpPr txBox="1"/>
          <p:nvPr/>
        </p:nvSpPr>
        <p:spPr>
          <a:xfrm>
            <a:off x="814430" y="4546257"/>
            <a:ext cx="1929804" cy="435899"/>
          </a:xfrm>
          <a:prstGeom prst="rect">
            <a:avLst/>
          </a:prstGeom>
        </p:spPr>
        <p:txBody>
          <a:bodyPr vert="horz" lIns="121882" tIns="60941" rIns="121882" bIns="60941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Tx/>
              <a:buNone/>
              <a:defRPr sz="1050" b="1" kern="1200">
                <a:solidFill>
                  <a:srgbClr val="424C53"/>
                </a:solidFill>
                <a:latin typeface="Mission Gothic Regular" pitchFamily="50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Tx/>
              <a:buNone/>
              <a:defRPr sz="10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Tx/>
              <a:buNone/>
              <a:defRPr sz="10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Tx/>
              <a:buNone/>
              <a:defRPr sz="10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Tx/>
              <a:buNone/>
              <a:defRPr sz="10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599" b="0" kern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legoo"/>
                <a:sym typeface="微软雅黑" panose="020B0503020204020204" pitchFamily="34" charset="-122"/>
              </a:rPr>
              <a:t>$12,989,543</a:t>
            </a:r>
          </a:p>
        </p:txBody>
      </p:sp>
      <p:sp>
        <p:nvSpPr>
          <p:cNvPr id="50" name="Text Placeholder 6"/>
          <p:cNvSpPr txBox="1"/>
          <p:nvPr/>
        </p:nvSpPr>
        <p:spPr>
          <a:xfrm>
            <a:off x="2642666" y="3835275"/>
            <a:ext cx="1929804" cy="435899"/>
          </a:xfrm>
          <a:prstGeom prst="rect">
            <a:avLst/>
          </a:prstGeom>
        </p:spPr>
        <p:txBody>
          <a:bodyPr vert="horz" lIns="121882" tIns="60941" rIns="121882" bIns="60941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Tx/>
              <a:buNone/>
              <a:defRPr sz="1050" b="1" kern="1200">
                <a:solidFill>
                  <a:srgbClr val="424C53"/>
                </a:solidFill>
                <a:latin typeface="Mission Gothic Regular" pitchFamily="50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Tx/>
              <a:buNone/>
              <a:defRPr sz="10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Tx/>
              <a:buNone/>
              <a:defRPr sz="10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Tx/>
              <a:buNone/>
              <a:defRPr sz="10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Tx/>
              <a:buNone/>
              <a:defRPr sz="10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599" b="0" kern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legoo"/>
                <a:sym typeface="微软雅黑" panose="020B0503020204020204" pitchFamily="34" charset="-122"/>
              </a:rPr>
              <a:t>$1,989,543</a:t>
            </a:r>
          </a:p>
        </p:txBody>
      </p:sp>
      <p:sp>
        <p:nvSpPr>
          <p:cNvPr id="64" name="Text Placeholder 6"/>
          <p:cNvSpPr txBox="1"/>
          <p:nvPr/>
        </p:nvSpPr>
        <p:spPr>
          <a:xfrm>
            <a:off x="4369333" y="3632139"/>
            <a:ext cx="1929804" cy="435899"/>
          </a:xfrm>
          <a:prstGeom prst="rect">
            <a:avLst/>
          </a:prstGeom>
        </p:spPr>
        <p:txBody>
          <a:bodyPr vert="horz" lIns="121882" tIns="60941" rIns="121882" bIns="60941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Tx/>
              <a:buNone/>
              <a:defRPr sz="1050" b="1" kern="1200">
                <a:solidFill>
                  <a:srgbClr val="424C53"/>
                </a:solidFill>
                <a:latin typeface="Mission Gothic Regular" pitchFamily="50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Tx/>
              <a:buNone/>
              <a:defRPr sz="10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Tx/>
              <a:buNone/>
              <a:defRPr sz="10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Tx/>
              <a:buNone/>
              <a:defRPr sz="10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Tx/>
              <a:buNone/>
              <a:defRPr sz="10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599" b="0" kern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legoo"/>
                <a:sym typeface="微软雅黑" panose="020B0503020204020204" pitchFamily="34" charset="-122"/>
              </a:rPr>
              <a:t>$1,989,543</a:t>
            </a:r>
          </a:p>
        </p:txBody>
      </p:sp>
      <p:sp>
        <p:nvSpPr>
          <p:cNvPr id="65" name="Text Placeholder 6"/>
          <p:cNvSpPr txBox="1"/>
          <p:nvPr/>
        </p:nvSpPr>
        <p:spPr>
          <a:xfrm>
            <a:off x="6096000" y="4850963"/>
            <a:ext cx="1929804" cy="435899"/>
          </a:xfrm>
          <a:prstGeom prst="rect">
            <a:avLst/>
          </a:prstGeom>
        </p:spPr>
        <p:txBody>
          <a:bodyPr vert="horz" lIns="121882" tIns="60941" rIns="121882" bIns="60941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Tx/>
              <a:buNone/>
              <a:defRPr sz="1050" b="1" kern="1200">
                <a:solidFill>
                  <a:srgbClr val="424C53"/>
                </a:solidFill>
                <a:latin typeface="Mission Gothic Regular" pitchFamily="50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Tx/>
              <a:buNone/>
              <a:defRPr sz="10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Tx/>
              <a:buNone/>
              <a:defRPr sz="10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Tx/>
              <a:buNone/>
              <a:defRPr sz="10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Tx/>
              <a:buNone/>
              <a:defRPr sz="10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599" b="0" kern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legoo"/>
                <a:sym typeface="微软雅黑" panose="020B0503020204020204" pitchFamily="34" charset="-122"/>
              </a:rPr>
              <a:t>$1,989,543</a:t>
            </a:r>
          </a:p>
        </p:txBody>
      </p:sp>
      <p:sp>
        <p:nvSpPr>
          <p:cNvPr id="66" name="Text Placeholder 6"/>
          <p:cNvSpPr txBox="1"/>
          <p:nvPr/>
        </p:nvSpPr>
        <p:spPr>
          <a:xfrm>
            <a:off x="7822667" y="4038414"/>
            <a:ext cx="1929804" cy="435899"/>
          </a:xfrm>
          <a:prstGeom prst="rect">
            <a:avLst/>
          </a:prstGeom>
        </p:spPr>
        <p:txBody>
          <a:bodyPr vert="horz" lIns="121882" tIns="60941" rIns="121882" bIns="60941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Tx/>
              <a:buNone/>
              <a:defRPr sz="1050" b="1" kern="1200">
                <a:solidFill>
                  <a:srgbClr val="424C53"/>
                </a:solidFill>
                <a:latin typeface="Mission Gothic Regular" pitchFamily="50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Tx/>
              <a:buNone/>
              <a:defRPr sz="10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Tx/>
              <a:buNone/>
              <a:defRPr sz="10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Tx/>
              <a:buNone/>
              <a:defRPr sz="10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Tx/>
              <a:buNone/>
              <a:defRPr sz="10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599" b="0" kern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legoo"/>
                <a:sym typeface="微软雅黑" panose="020B0503020204020204" pitchFamily="34" charset="-122"/>
              </a:rPr>
              <a:t>$1,989,543</a:t>
            </a:r>
          </a:p>
        </p:txBody>
      </p:sp>
      <p:sp>
        <p:nvSpPr>
          <p:cNvPr id="67" name="Text Placeholder 6"/>
          <p:cNvSpPr txBox="1"/>
          <p:nvPr/>
        </p:nvSpPr>
        <p:spPr>
          <a:xfrm>
            <a:off x="9549336" y="5257238"/>
            <a:ext cx="1929804" cy="435899"/>
          </a:xfrm>
          <a:prstGeom prst="rect">
            <a:avLst/>
          </a:prstGeom>
        </p:spPr>
        <p:txBody>
          <a:bodyPr vert="horz" lIns="121882" tIns="60941" rIns="121882" bIns="60941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Tx/>
              <a:buNone/>
              <a:defRPr sz="1050" b="1" kern="1200">
                <a:solidFill>
                  <a:srgbClr val="424C53"/>
                </a:solidFill>
                <a:latin typeface="Mission Gothic Regular" pitchFamily="50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Tx/>
              <a:buNone/>
              <a:defRPr sz="10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Tx/>
              <a:buNone/>
              <a:defRPr sz="10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Tx/>
              <a:buNone/>
              <a:defRPr sz="10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Tx/>
              <a:buNone/>
              <a:defRPr sz="10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599" b="0" kern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legoo"/>
                <a:sym typeface="微软雅黑" panose="020B0503020204020204" pitchFamily="34" charset="-122"/>
              </a:rPr>
              <a:t>$1,989,543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1" y="205555"/>
            <a:ext cx="4770940" cy="632646"/>
            <a:chOff x="0" y="205554"/>
            <a:chExt cx="6026688" cy="799163"/>
          </a:xfrm>
        </p:grpSpPr>
        <p:sp>
          <p:nvSpPr>
            <p:cNvPr id="17" name="Oval 55">
              <a:extLst>
                <a:ext uri="{FF2B5EF4-FFF2-40B4-BE49-F238E27FC236}">
                  <a16:creationId xmlns="" xmlns:a16="http://schemas.microsoft.com/office/drawing/2014/main" id="{0E763EA2-7405-49FA-B9EC-00A25D3DF3DF}"/>
                </a:ext>
              </a:extLst>
            </p:cNvPr>
            <p:cNvSpPr/>
            <p:nvPr/>
          </p:nvSpPr>
          <p:spPr>
            <a:xfrm>
              <a:off x="1737607" y="472185"/>
              <a:ext cx="291265" cy="291267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>
                  <a:shade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cs typeface="+mn-ea"/>
                <a:sym typeface="+mn-lt"/>
              </a:endParaRPr>
            </a:p>
          </p:txBody>
        </p:sp>
        <p:grpSp>
          <p:nvGrpSpPr>
            <p:cNvPr id="18" name="Group 59">
              <a:extLst>
                <a:ext uri="{FF2B5EF4-FFF2-40B4-BE49-F238E27FC236}">
                  <a16:creationId xmlns="" xmlns:a16="http://schemas.microsoft.com/office/drawing/2014/main" id="{BACBFF5A-22C3-4318-A5B8-EC5DCAF53152}"/>
                </a:ext>
              </a:extLst>
            </p:cNvPr>
            <p:cNvGrpSpPr/>
            <p:nvPr/>
          </p:nvGrpSpPr>
          <p:grpSpPr>
            <a:xfrm>
              <a:off x="0" y="205554"/>
              <a:ext cx="1603097" cy="799163"/>
              <a:chOff x="4928372" y="1811168"/>
              <a:chExt cx="978408" cy="487748"/>
            </a:xfrm>
          </p:grpSpPr>
          <p:sp>
            <p:nvSpPr>
              <p:cNvPr id="20" name="Pentagon 60">
                <a:extLst>
                  <a:ext uri="{FF2B5EF4-FFF2-40B4-BE49-F238E27FC236}">
                    <a16:creationId xmlns="" xmlns:a16="http://schemas.microsoft.com/office/drawing/2014/main" id="{CB4B9554-0A21-4BE6-B83B-269BED5F9F69}"/>
                  </a:ext>
                </a:extLst>
              </p:cNvPr>
              <p:cNvSpPr/>
              <p:nvPr/>
            </p:nvSpPr>
            <p:spPr>
              <a:xfrm>
                <a:off x="4928372" y="1814284"/>
                <a:ext cx="978408" cy="484632"/>
              </a:xfrm>
              <a:prstGeom prst="homePlat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100">
                  <a:cs typeface="+mn-ea"/>
                  <a:sym typeface="+mn-lt"/>
                </a:endParaRPr>
              </a:p>
            </p:txBody>
          </p:sp>
          <p:sp>
            <p:nvSpPr>
              <p:cNvPr id="21" name="TextBox 61">
                <a:extLst>
                  <a:ext uri="{FF2B5EF4-FFF2-40B4-BE49-F238E27FC236}">
                    <a16:creationId xmlns="" xmlns:a16="http://schemas.microsoft.com/office/drawing/2014/main" id="{D9B5B5D0-DB2F-440A-A262-EE4940C1D4DE}"/>
                  </a:ext>
                </a:extLst>
              </p:cNvPr>
              <p:cNvSpPr txBox="1"/>
              <p:nvPr/>
            </p:nvSpPr>
            <p:spPr>
              <a:xfrm>
                <a:off x="5107951" y="1811168"/>
                <a:ext cx="390558" cy="35690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b="1" dirty="0">
                    <a:solidFill>
                      <a:schemeClr val="bg2"/>
                    </a:solidFill>
                    <a:cs typeface="+mn-ea"/>
                    <a:sym typeface="+mn-lt"/>
                  </a:rPr>
                  <a:t>01</a:t>
                </a:r>
                <a:endParaRPr lang="en-GB" sz="3200" b="1" dirty="0">
                  <a:solidFill>
                    <a:schemeClr val="bg2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9" name="TextBox 72">
              <a:extLst>
                <a:ext uri="{FF2B5EF4-FFF2-40B4-BE49-F238E27FC236}">
                  <a16:creationId xmlns="" xmlns:a16="http://schemas.microsoft.com/office/drawing/2014/main" id="{69BF2D9D-765A-4E57-B80A-85463E4F1247}"/>
                </a:ext>
              </a:extLst>
            </p:cNvPr>
            <p:cNvSpPr txBox="1"/>
            <p:nvPr/>
          </p:nvSpPr>
          <p:spPr>
            <a:xfrm>
              <a:off x="2202929" y="386985"/>
              <a:ext cx="3823759" cy="5831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背景材料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46073166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7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7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7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7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7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7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7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7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7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7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7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7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7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46" grpId="0" animBg="1"/>
      <p:bldP spid="47" grpId="0" animBg="1"/>
      <p:bldP spid="49" grpId="0"/>
      <p:bldP spid="50" grpId="0"/>
      <p:bldP spid="64" grpId="0"/>
      <p:bldP spid="65" grpId="0"/>
      <p:bldP spid="66" grpId="0"/>
      <p:bldP spid="6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1003009" y="2061272"/>
            <a:ext cx="2083025" cy="3334999"/>
            <a:chOff x="751076" y="1545636"/>
            <a:chExt cx="1562751" cy="2502021"/>
          </a:xfrm>
        </p:grpSpPr>
        <p:sp>
          <p:nvSpPr>
            <p:cNvPr id="4" name="Freeform: Shape 1"/>
            <p:cNvSpPr>
              <a:spLocks/>
            </p:cNvSpPr>
            <p:nvPr/>
          </p:nvSpPr>
          <p:spPr bwMode="auto">
            <a:xfrm>
              <a:off x="853225" y="2157905"/>
              <a:ext cx="1357831" cy="1251945"/>
            </a:xfrm>
            <a:custGeom>
              <a:avLst/>
              <a:gdLst>
                <a:gd name="T0" fmla="*/ 1730375 w 21600"/>
                <a:gd name="T1" fmla="*/ 1595438 h 21600"/>
                <a:gd name="T2" fmla="*/ 1730375 w 21600"/>
                <a:gd name="T3" fmla="*/ 1595438 h 21600"/>
                <a:gd name="T4" fmla="*/ 1730375 w 21600"/>
                <a:gd name="T5" fmla="*/ 1595438 h 21600"/>
                <a:gd name="T6" fmla="*/ 1730375 w 21600"/>
                <a:gd name="T7" fmla="*/ 15954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469" y="1336"/>
                  </a:moveTo>
                  <a:cubicBezTo>
                    <a:pt x="19857" y="3403"/>
                    <a:pt x="18177" y="7637"/>
                    <a:pt x="14646" y="8101"/>
                  </a:cubicBezTo>
                  <a:cubicBezTo>
                    <a:pt x="15951" y="6107"/>
                    <a:pt x="16882" y="3432"/>
                    <a:pt x="17184" y="1336"/>
                  </a:cubicBezTo>
                  <a:cubicBezTo>
                    <a:pt x="17184" y="1336"/>
                    <a:pt x="20469" y="1336"/>
                    <a:pt x="20469" y="1336"/>
                  </a:cubicBezTo>
                  <a:close/>
                  <a:moveTo>
                    <a:pt x="1129" y="1336"/>
                  </a:moveTo>
                  <a:lnTo>
                    <a:pt x="4415" y="1336"/>
                  </a:lnTo>
                  <a:cubicBezTo>
                    <a:pt x="4717" y="3432"/>
                    <a:pt x="5646" y="6107"/>
                    <a:pt x="6952" y="8101"/>
                  </a:cubicBezTo>
                  <a:cubicBezTo>
                    <a:pt x="3421" y="7636"/>
                    <a:pt x="1741" y="3403"/>
                    <a:pt x="1129" y="1336"/>
                  </a:cubicBezTo>
                  <a:close/>
                  <a:moveTo>
                    <a:pt x="13916" y="9085"/>
                  </a:moveTo>
                  <a:cubicBezTo>
                    <a:pt x="13947" y="9085"/>
                    <a:pt x="13979" y="9088"/>
                    <a:pt x="14009" y="9088"/>
                  </a:cubicBezTo>
                  <a:cubicBezTo>
                    <a:pt x="19966" y="9088"/>
                    <a:pt x="21600" y="402"/>
                    <a:pt x="21600" y="402"/>
                  </a:cubicBezTo>
                  <a:lnTo>
                    <a:pt x="17278" y="402"/>
                  </a:lnTo>
                  <a:cubicBezTo>
                    <a:pt x="17285" y="265"/>
                    <a:pt x="17293" y="127"/>
                    <a:pt x="17293" y="0"/>
                  </a:cubicBezTo>
                  <a:lnTo>
                    <a:pt x="4306" y="0"/>
                  </a:lnTo>
                  <a:cubicBezTo>
                    <a:pt x="4306" y="127"/>
                    <a:pt x="4314" y="265"/>
                    <a:pt x="4321" y="402"/>
                  </a:cubicBezTo>
                  <a:lnTo>
                    <a:pt x="0" y="402"/>
                  </a:lnTo>
                  <a:cubicBezTo>
                    <a:pt x="0" y="402"/>
                    <a:pt x="1632" y="9088"/>
                    <a:pt x="7589" y="9088"/>
                  </a:cubicBezTo>
                  <a:cubicBezTo>
                    <a:pt x="7619" y="9088"/>
                    <a:pt x="7651" y="9085"/>
                    <a:pt x="7682" y="9085"/>
                  </a:cubicBezTo>
                  <a:cubicBezTo>
                    <a:pt x="8022" y="9492"/>
                    <a:pt x="8380" y="9855"/>
                    <a:pt x="8755" y="10142"/>
                  </a:cubicBezTo>
                  <a:cubicBezTo>
                    <a:pt x="8491" y="10149"/>
                    <a:pt x="8278" y="10378"/>
                    <a:pt x="8278" y="10662"/>
                  </a:cubicBezTo>
                  <a:cubicBezTo>
                    <a:pt x="8278" y="10952"/>
                    <a:pt x="8495" y="11187"/>
                    <a:pt x="8762" y="11187"/>
                  </a:cubicBezTo>
                  <a:lnTo>
                    <a:pt x="9398" y="11187"/>
                  </a:lnTo>
                  <a:lnTo>
                    <a:pt x="7942" y="19481"/>
                  </a:lnTo>
                  <a:lnTo>
                    <a:pt x="7501" y="19481"/>
                  </a:lnTo>
                  <a:lnTo>
                    <a:pt x="7501" y="21600"/>
                  </a:lnTo>
                  <a:lnTo>
                    <a:pt x="14436" y="21600"/>
                  </a:lnTo>
                  <a:lnTo>
                    <a:pt x="14436" y="19481"/>
                  </a:lnTo>
                  <a:lnTo>
                    <a:pt x="13993" y="19481"/>
                  </a:lnTo>
                  <a:lnTo>
                    <a:pt x="12537" y="11187"/>
                  </a:lnTo>
                  <a:lnTo>
                    <a:pt x="13176" y="11187"/>
                  </a:lnTo>
                  <a:cubicBezTo>
                    <a:pt x="13441" y="11187"/>
                    <a:pt x="13658" y="10952"/>
                    <a:pt x="13658" y="10662"/>
                  </a:cubicBezTo>
                  <a:cubicBezTo>
                    <a:pt x="13658" y="10375"/>
                    <a:pt x="13441" y="10140"/>
                    <a:pt x="13176" y="10140"/>
                  </a:cubicBezTo>
                  <a:lnTo>
                    <a:pt x="12847" y="10140"/>
                  </a:lnTo>
                  <a:cubicBezTo>
                    <a:pt x="13220" y="9852"/>
                    <a:pt x="13576" y="9491"/>
                    <a:pt x="13916" y="908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2399"/>
            </a:p>
          </p:txBody>
        </p:sp>
        <p:sp>
          <p:nvSpPr>
            <p:cNvPr id="5" name="Freeform: Shape 2"/>
            <p:cNvSpPr>
              <a:spLocks/>
            </p:cNvSpPr>
            <p:nvPr/>
          </p:nvSpPr>
          <p:spPr bwMode="auto">
            <a:xfrm>
              <a:off x="1005202" y="1545636"/>
              <a:ext cx="1053876" cy="27904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algn="ctr" defTabSz="778602">
                <a:defRPr/>
              </a:pPr>
              <a:r>
                <a:rPr lang="zh-CN" altLang="en-US" sz="2399" b="1">
                  <a:solidFill>
                    <a:srgbClr val="4D4E4C"/>
                  </a:solidFill>
                </a:rPr>
                <a:t>关键词</a:t>
              </a:r>
            </a:p>
          </p:txBody>
        </p:sp>
        <p:sp>
          <p:nvSpPr>
            <p:cNvPr id="6" name="Freeform: Shape 3"/>
            <p:cNvSpPr>
              <a:spLocks/>
            </p:cNvSpPr>
            <p:nvPr/>
          </p:nvSpPr>
          <p:spPr bwMode="auto">
            <a:xfrm>
              <a:off x="1076208" y="1817825"/>
              <a:ext cx="911865" cy="15945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92500" lnSpcReduction="10000"/>
            </a:bodyPr>
            <a:lstStyle/>
            <a:p>
              <a:pPr algn="ctr" defTabSz="1100200">
                <a:defRPr/>
              </a:pPr>
              <a:r>
                <a:rPr lang="zh-CN" altLang="en-US" sz="1599"/>
                <a:t>标题文本预设</a:t>
              </a:r>
            </a:p>
          </p:txBody>
        </p:sp>
        <p:sp>
          <p:nvSpPr>
            <p:cNvPr id="7" name="Freeform: Shape 4"/>
            <p:cNvSpPr>
              <a:spLocks/>
            </p:cNvSpPr>
            <p:nvPr/>
          </p:nvSpPr>
          <p:spPr bwMode="auto">
            <a:xfrm>
              <a:off x="751076" y="3516359"/>
              <a:ext cx="1562751" cy="53129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 lnSpcReduction="10000"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401">
                  <a:solidFill>
                    <a:srgbClr val="4D4E4C"/>
                  </a:solidFill>
                </a:rPr>
                <a:t>此部分内容作为文字排版占位显示</a:t>
              </a:r>
              <a:br>
                <a:rPr lang="zh-CN" altLang="en-US" sz="1401">
                  <a:solidFill>
                    <a:srgbClr val="4D4E4C"/>
                  </a:solidFill>
                </a:rPr>
              </a:br>
              <a:r>
                <a:rPr lang="zh-CN" altLang="en-US" sz="1401">
                  <a:solidFill>
                    <a:srgbClr val="4D4E4C"/>
                  </a:solidFill>
                </a:rPr>
                <a:t>（建议使用主题字体）。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703717" y="2061272"/>
            <a:ext cx="2083026" cy="3334999"/>
            <a:chOff x="2777234" y="1545636"/>
            <a:chExt cx="1562752" cy="2502021"/>
          </a:xfrm>
        </p:grpSpPr>
        <p:sp>
          <p:nvSpPr>
            <p:cNvPr id="8" name="Freeform: Shape 5"/>
            <p:cNvSpPr>
              <a:spLocks/>
            </p:cNvSpPr>
            <p:nvPr/>
          </p:nvSpPr>
          <p:spPr bwMode="auto">
            <a:xfrm>
              <a:off x="2880006" y="2157905"/>
              <a:ext cx="1357831" cy="1251945"/>
            </a:xfrm>
            <a:custGeom>
              <a:avLst/>
              <a:gdLst>
                <a:gd name="T0" fmla="*/ 1730375 w 21600"/>
                <a:gd name="T1" fmla="*/ 1595438 h 21600"/>
                <a:gd name="T2" fmla="*/ 1730375 w 21600"/>
                <a:gd name="T3" fmla="*/ 1595438 h 21600"/>
                <a:gd name="T4" fmla="*/ 1730375 w 21600"/>
                <a:gd name="T5" fmla="*/ 1595438 h 21600"/>
                <a:gd name="T6" fmla="*/ 1730375 w 21600"/>
                <a:gd name="T7" fmla="*/ 15954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469" y="1336"/>
                  </a:moveTo>
                  <a:cubicBezTo>
                    <a:pt x="19857" y="3403"/>
                    <a:pt x="18177" y="7637"/>
                    <a:pt x="14646" y="8101"/>
                  </a:cubicBezTo>
                  <a:cubicBezTo>
                    <a:pt x="15951" y="6107"/>
                    <a:pt x="16882" y="3432"/>
                    <a:pt x="17184" y="1336"/>
                  </a:cubicBezTo>
                  <a:cubicBezTo>
                    <a:pt x="17184" y="1336"/>
                    <a:pt x="20469" y="1336"/>
                    <a:pt x="20469" y="1336"/>
                  </a:cubicBezTo>
                  <a:close/>
                  <a:moveTo>
                    <a:pt x="1129" y="1336"/>
                  </a:moveTo>
                  <a:lnTo>
                    <a:pt x="4415" y="1336"/>
                  </a:lnTo>
                  <a:cubicBezTo>
                    <a:pt x="4717" y="3432"/>
                    <a:pt x="5646" y="6107"/>
                    <a:pt x="6952" y="8101"/>
                  </a:cubicBezTo>
                  <a:cubicBezTo>
                    <a:pt x="3421" y="7636"/>
                    <a:pt x="1741" y="3403"/>
                    <a:pt x="1129" y="1336"/>
                  </a:cubicBezTo>
                  <a:close/>
                  <a:moveTo>
                    <a:pt x="13916" y="9085"/>
                  </a:moveTo>
                  <a:cubicBezTo>
                    <a:pt x="13947" y="9085"/>
                    <a:pt x="13979" y="9088"/>
                    <a:pt x="14009" y="9088"/>
                  </a:cubicBezTo>
                  <a:cubicBezTo>
                    <a:pt x="19966" y="9088"/>
                    <a:pt x="21600" y="402"/>
                    <a:pt x="21600" y="402"/>
                  </a:cubicBezTo>
                  <a:lnTo>
                    <a:pt x="17278" y="402"/>
                  </a:lnTo>
                  <a:cubicBezTo>
                    <a:pt x="17285" y="265"/>
                    <a:pt x="17293" y="127"/>
                    <a:pt x="17293" y="0"/>
                  </a:cubicBezTo>
                  <a:lnTo>
                    <a:pt x="4306" y="0"/>
                  </a:lnTo>
                  <a:cubicBezTo>
                    <a:pt x="4306" y="127"/>
                    <a:pt x="4314" y="265"/>
                    <a:pt x="4321" y="402"/>
                  </a:cubicBezTo>
                  <a:lnTo>
                    <a:pt x="0" y="402"/>
                  </a:lnTo>
                  <a:cubicBezTo>
                    <a:pt x="0" y="402"/>
                    <a:pt x="1632" y="9088"/>
                    <a:pt x="7589" y="9088"/>
                  </a:cubicBezTo>
                  <a:cubicBezTo>
                    <a:pt x="7619" y="9088"/>
                    <a:pt x="7651" y="9085"/>
                    <a:pt x="7682" y="9085"/>
                  </a:cubicBezTo>
                  <a:cubicBezTo>
                    <a:pt x="8022" y="9492"/>
                    <a:pt x="8380" y="9855"/>
                    <a:pt x="8755" y="10142"/>
                  </a:cubicBezTo>
                  <a:cubicBezTo>
                    <a:pt x="8491" y="10149"/>
                    <a:pt x="8278" y="10378"/>
                    <a:pt x="8278" y="10662"/>
                  </a:cubicBezTo>
                  <a:cubicBezTo>
                    <a:pt x="8278" y="10952"/>
                    <a:pt x="8495" y="11187"/>
                    <a:pt x="8762" y="11187"/>
                  </a:cubicBezTo>
                  <a:lnTo>
                    <a:pt x="9398" y="11187"/>
                  </a:lnTo>
                  <a:lnTo>
                    <a:pt x="7942" y="19481"/>
                  </a:lnTo>
                  <a:lnTo>
                    <a:pt x="7501" y="19481"/>
                  </a:lnTo>
                  <a:lnTo>
                    <a:pt x="7501" y="21600"/>
                  </a:lnTo>
                  <a:lnTo>
                    <a:pt x="14436" y="21600"/>
                  </a:lnTo>
                  <a:lnTo>
                    <a:pt x="14436" y="19481"/>
                  </a:lnTo>
                  <a:lnTo>
                    <a:pt x="13993" y="19481"/>
                  </a:lnTo>
                  <a:lnTo>
                    <a:pt x="12537" y="11187"/>
                  </a:lnTo>
                  <a:lnTo>
                    <a:pt x="13176" y="11187"/>
                  </a:lnTo>
                  <a:cubicBezTo>
                    <a:pt x="13441" y="11187"/>
                    <a:pt x="13658" y="10952"/>
                    <a:pt x="13658" y="10662"/>
                  </a:cubicBezTo>
                  <a:cubicBezTo>
                    <a:pt x="13658" y="10375"/>
                    <a:pt x="13441" y="10140"/>
                    <a:pt x="13176" y="10140"/>
                  </a:cubicBezTo>
                  <a:lnTo>
                    <a:pt x="12847" y="10140"/>
                  </a:lnTo>
                  <a:cubicBezTo>
                    <a:pt x="13220" y="9852"/>
                    <a:pt x="13576" y="9491"/>
                    <a:pt x="13916" y="908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2399"/>
            </a:p>
          </p:txBody>
        </p:sp>
        <p:sp>
          <p:nvSpPr>
            <p:cNvPr id="9" name="Freeform: Shape 6"/>
            <p:cNvSpPr>
              <a:spLocks/>
            </p:cNvSpPr>
            <p:nvPr/>
          </p:nvSpPr>
          <p:spPr bwMode="auto">
            <a:xfrm>
              <a:off x="3055652" y="1545636"/>
              <a:ext cx="1006539" cy="27904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algn="ctr" defTabSz="778602">
                <a:defRPr/>
              </a:pPr>
              <a:r>
                <a:rPr lang="zh-CN" altLang="en-US" sz="2399" b="1">
                  <a:solidFill>
                    <a:srgbClr val="4D4E4C"/>
                  </a:solidFill>
                </a:rPr>
                <a:t>关键词</a:t>
              </a:r>
            </a:p>
          </p:txBody>
        </p:sp>
        <p:sp>
          <p:nvSpPr>
            <p:cNvPr id="10" name="Freeform: Shape 7"/>
            <p:cNvSpPr>
              <a:spLocks/>
            </p:cNvSpPr>
            <p:nvPr/>
          </p:nvSpPr>
          <p:spPr bwMode="auto">
            <a:xfrm>
              <a:off x="2941669" y="1817825"/>
              <a:ext cx="1233883" cy="15945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92500" lnSpcReduction="10000"/>
            </a:bodyPr>
            <a:lstStyle/>
            <a:p>
              <a:pPr algn="ctr" defTabSz="1100200">
                <a:defRPr/>
              </a:pPr>
              <a:r>
                <a:rPr lang="zh-CN" altLang="en-US" sz="1599"/>
                <a:t>标题文本预设</a:t>
              </a:r>
            </a:p>
          </p:txBody>
        </p:sp>
        <p:sp>
          <p:nvSpPr>
            <p:cNvPr id="11" name="Freeform: Shape 8"/>
            <p:cNvSpPr>
              <a:spLocks/>
            </p:cNvSpPr>
            <p:nvPr/>
          </p:nvSpPr>
          <p:spPr bwMode="auto">
            <a:xfrm>
              <a:off x="2777234" y="3516359"/>
              <a:ext cx="1562752" cy="53129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 lnSpcReduction="10000"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401">
                  <a:solidFill>
                    <a:srgbClr val="4D4E4C"/>
                  </a:solidFill>
                </a:rPr>
                <a:t>此部分内容作为文字排版占位显示</a:t>
              </a:r>
              <a:br>
                <a:rPr lang="zh-CN" altLang="en-US" sz="1401">
                  <a:solidFill>
                    <a:srgbClr val="4D4E4C"/>
                  </a:solidFill>
                </a:rPr>
              </a:br>
              <a:r>
                <a:rPr lang="zh-CN" altLang="en-US" sz="1401">
                  <a:solidFill>
                    <a:srgbClr val="4D4E4C"/>
                  </a:solidFill>
                </a:rPr>
                <a:t>（建议使用主题字体）。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405258" y="2061272"/>
            <a:ext cx="2083026" cy="3334999"/>
            <a:chOff x="4804015" y="1545636"/>
            <a:chExt cx="1562752" cy="2502021"/>
          </a:xfrm>
        </p:grpSpPr>
        <p:sp>
          <p:nvSpPr>
            <p:cNvPr id="12" name="Freeform: Shape 9"/>
            <p:cNvSpPr>
              <a:spLocks/>
            </p:cNvSpPr>
            <p:nvPr/>
          </p:nvSpPr>
          <p:spPr bwMode="auto">
            <a:xfrm>
              <a:off x="4906164" y="2157905"/>
              <a:ext cx="1357831" cy="1251945"/>
            </a:xfrm>
            <a:custGeom>
              <a:avLst/>
              <a:gdLst>
                <a:gd name="T0" fmla="*/ 1730375 w 21600"/>
                <a:gd name="T1" fmla="*/ 1595438 h 21600"/>
                <a:gd name="T2" fmla="*/ 1730375 w 21600"/>
                <a:gd name="T3" fmla="*/ 1595438 h 21600"/>
                <a:gd name="T4" fmla="*/ 1730375 w 21600"/>
                <a:gd name="T5" fmla="*/ 1595438 h 21600"/>
                <a:gd name="T6" fmla="*/ 1730375 w 21600"/>
                <a:gd name="T7" fmla="*/ 15954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469" y="1336"/>
                  </a:moveTo>
                  <a:cubicBezTo>
                    <a:pt x="19857" y="3403"/>
                    <a:pt x="18177" y="7637"/>
                    <a:pt x="14646" y="8101"/>
                  </a:cubicBezTo>
                  <a:cubicBezTo>
                    <a:pt x="15951" y="6107"/>
                    <a:pt x="16882" y="3432"/>
                    <a:pt x="17184" y="1336"/>
                  </a:cubicBezTo>
                  <a:cubicBezTo>
                    <a:pt x="17184" y="1336"/>
                    <a:pt x="20469" y="1336"/>
                    <a:pt x="20469" y="1336"/>
                  </a:cubicBezTo>
                  <a:close/>
                  <a:moveTo>
                    <a:pt x="1129" y="1336"/>
                  </a:moveTo>
                  <a:lnTo>
                    <a:pt x="4415" y="1336"/>
                  </a:lnTo>
                  <a:cubicBezTo>
                    <a:pt x="4717" y="3432"/>
                    <a:pt x="5646" y="6107"/>
                    <a:pt x="6952" y="8101"/>
                  </a:cubicBezTo>
                  <a:cubicBezTo>
                    <a:pt x="3421" y="7636"/>
                    <a:pt x="1741" y="3403"/>
                    <a:pt x="1129" y="1336"/>
                  </a:cubicBezTo>
                  <a:close/>
                  <a:moveTo>
                    <a:pt x="13916" y="9085"/>
                  </a:moveTo>
                  <a:cubicBezTo>
                    <a:pt x="13947" y="9085"/>
                    <a:pt x="13979" y="9088"/>
                    <a:pt x="14009" y="9088"/>
                  </a:cubicBezTo>
                  <a:cubicBezTo>
                    <a:pt x="19966" y="9088"/>
                    <a:pt x="21600" y="402"/>
                    <a:pt x="21600" y="402"/>
                  </a:cubicBezTo>
                  <a:lnTo>
                    <a:pt x="17278" y="402"/>
                  </a:lnTo>
                  <a:cubicBezTo>
                    <a:pt x="17285" y="265"/>
                    <a:pt x="17293" y="127"/>
                    <a:pt x="17293" y="0"/>
                  </a:cubicBezTo>
                  <a:lnTo>
                    <a:pt x="4306" y="0"/>
                  </a:lnTo>
                  <a:cubicBezTo>
                    <a:pt x="4306" y="127"/>
                    <a:pt x="4314" y="265"/>
                    <a:pt x="4321" y="402"/>
                  </a:cubicBezTo>
                  <a:lnTo>
                    <a:pt x="0" y="402"/>
                  </a:lnTo>
                  <a:cubicBezTo>
                    <a:pt x="0" y="402"/>
                    <a:pt x="1632" y="9088"/>
                    <a:pt x="7589" y="9088"/>
                  </a:cubicBezTo>
                  <a:cubicBezTo>
                    <a:pt x="7619" y="9088"/>
                    <a:pt x="7651" y="9085"/>
                    <a:pt x="7682" y="9085"/>
                  </a:cubicBezTo>
                  <a:cubicBezTo>
                    <a:pt x="8022" y="9492"/>
                    <a:pt x="8380" y="9855"/>
                    <a:pt x="8755" y="10142"/>
                  </a:cubicBezTo>
                  <a:cubicBezTo>
                    <a:pt x="8491" y="10149"/>
                    <a:pt x="8278" y="10378"/>
                    <a:pt x="8278" y="10662"/>
                  </a:cubicBezTo>
                  <a:cubicBezTo>
                    <a:pt x="8278" y="10952"/>
                    <a:pt x="8495" y="11187"/>
                    <a:pt x="8762" y="11187"/>
                  </a:cubicBezTo>
                  <a:lnTo>
                    <a:pt x="9398" y="11187"/>
                  </a:lnTo>
                  <a:lnTo>
                    <a:pt x="7942" y="19481"/>
                  </a:lnTo>
                  <a:lnTo>
                    <a:pt x="7501" y="19481"/>
                  </a:lnTo>
                  <a:lnTo>
                    <a:pt x="7501" y="21600"/>
                  </a:lnTo>
                  <a:lnTo>
                    <a:pt x="14436" y="21600"/>
                  </a:lnTo>
                  <a:lnTo>
                    <a:pt x="14436" y="19481"/>
                  </a:lnTo>
                  <a:lnTo>
                    <a:pt x="13993" y="19481"/>
                  </a:lnTo>
                  <a:lnTo>
                    <a:pt x="12537" y="11187"/>
                  </a:lnTo>
                  <a:lnTo>
                    <a:pt x="13176" y="11187"/>
                  </a:lnTo>
                  <a:cubicBezTo>
                    <a:pt x="13441" y="11187"/>
                    <a:pt x="13658" y="10952"/>
                    <a:pt x="13658" y="10662"/>
                  </a:cubicBezTo>
                  <a:cubicBezTo>
                    <a:pt x="13658" y="10375"/>
                    <a:pt x="13441" y="10140"/>
                    <a:pt x="13176" y="10140"/>
                  </a:cubicBezTo>
                  <a:lnTo>
                    <a:pt x="12847" y="10140"/>
                  </a:lnTo>
                  <a:cubicBezTo>
                    <a:pt x="13220" y="9852"/>
                    <a:pt x="13576" y="9491"/>
                    <a:pt x="13916" y="908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2399"/>
            </a:p>
          </p:txBody>
        </p:sp>
        <p:sp>
          <p:nvSpPr>
            <p:cNvPr id="13" name="Freeform: Shape 10"/>
            <p:cNvSpPr>
              <a:spLocks/>
            </p:cNvSpPr>
            <p:nvPr/>
          </p:nvSpPr>
          <p:spPr bwMode="auto">
            <a:xfrm>
              <a:off x="5077450" y="1545636"/>
              <a:ext cx="1015259" cy="27904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algn="ctr" defTabSz="778602">
                <a:defRPr/>
              </a:pPr>
              <a:r>
                <a:rPr lang="zh-CN" altLang="en-US" sz="2399" b="1">
                  <a:solidFill>
                    <a:srgbClr val="4D4E4C"/>
                  </a:solidFill>
                </a:rPr>
                <a:t>关键词</a:t>
              </a:r>
            </a:p>
          </p:txBody>
        </p:sp>
        <p:sp>
          <p:nvSpPr>
            <p:cNvPr id="14" name="Freeform: Shape 11"/>
            <p:cNvSpPr>
              <a:spLocks/>
            </p:cNvSpPr>
            <p:nvPr/>
          </p:nvSpPr>
          <p:spPr bwMode="auto">
            <a:xfrm>
              <a:off x="5078074" y="1817825"/>
              <a:ext cx="1014636" cy="1594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92500" lnSpcReduction="10000"/>
            </a:bodyPr>
            <a:lstStyle/>
            <a:p>
              <a:pPr algn="ctr" defTabSz="1100200">
                <a:defRPr/>
              </a:pPr>
              <a:r>
                <a:rPr lang="zh-CN" altLang="en-US" sz="1599"/>
                <a:t>标题文本预设</a:t>
              </a:r>
            </a:p>
          </p:txBody>
        </p:sp>
        <p:sp>
          <p:nvSpPr>
            <p:cNvPr id="15" name="Freeform: Shape 12"/>
            <p:cNvSpPr>
              <a:spLocks/>
            </p:cNvSpPr>
            <p:nvPr/>
          </p:nvSpPr>
          <p:spPr bwMode="auto">
            <a:xfrm>
              <a:off x="4804015" y="3516359"/>
              <a:ext cx="1562752" cy="53129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 lnSpcReduction="10000"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401">
                  <a:solidFill>
                    <a:srgbClr val="4D4E4C"/>
                  </a:solidFill>
                </a:rPr>
                <a:t>此部分内容作为文字排版占位显示</a:t>
              </a:r>
              <a:br>
                <a:rPr lang="zh-CN" altLang="en-US" sz="1401">
                  <a:solidFill>
                    <a:srgbClr val="4D4E4C"/>
                  </a:solidFill>
                </a:rPr>
              </a:br>
              <a:r>
                <a:rPr lang="zh-CN" altLang="en-US" sz="1401">
                  <a:solidFill>
                    <a:srgbClr val="4D4E4C"/>
                  </a:solidFill>
                </a:rPr>
                <a:t>（建议使用主题字体）。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9105972" y="2061272"/>
            <a:ext cx="2083025" cy="3334999"/>
            <a:chOff x="6830174" y="1545636"/>
            <a:chExt cx="1562751" cy="2502021"/>
          </a:xfrm>
        </p:grpSpPr>
        <p:sp>
          <p:nvSpPr>
            <p:cNvPr id="16" name="Freeform: Shape 13"/>
            <p:cNvSpPr>
              <a:spLocks/>
            </p:cNvSpPr>
            <p:nvPr/>
          </p:nvSpPr>
          <p:spPr bwMode="auto">
            <a:xfrm>
              <a:off x="6932945" y="2157905"/>
              <a:ext cx="1357831" cy="1251945"/>
            </a:xfrm>
            <a:custGeom>
              <a:avLst/>
              <a:gdLst>
                <a:gd name="T0" fmla="*/ 1730375 w 21600"/>
                <a:gd name="T1" fmla="*/ 1595438 h 21600"/>
                <a:gd name="T2" fmla="*/ 1730375 w 21600"/>
                <a:gd name="T3" fmla="*/ 1595438 h 21600"/>
                <a:gd name="T4" fmla="*/ 1730375 w 21600"/>
                <a:gd name="T5" fmla="*/ 1595438 h 21600"/>
                <a:gd name="T6" fmla="*/ 1730375 w 21600"/>
                <a:gd name="T7" fmla="*/ 15954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469" y="1336"/>
                  </a:moveTo>
                  <a:cubicBezTo>
                    <a:pt x="19857" y="3403"/>
                    <a:pt x="18177" y="7637"/>
                    <a:pt x="14646" y="8101"/>
                  </a:cubicBezTo>
                  <a:cubicBezTo>
                    <a:pt x="15951" y="6107"/>
                    <a:pt x="16882" y="3432"/>
                    <a:pt x="17184" y="1336"/>
                  </a:cubicBezTo>
                  <a:cubicBezTo>
                    <a:pt x="17184" y="1336"/>
                    <a:pt x="20469" y="1336"/>
                    <a:pt x="20469" y="1336"/>
                  </a:cubicBezTo>
                  <a:close/>
                  <a:moveTo>
                    <a:pt x="1129" y="1336"/>
                  </a:moveTo>
                  <a:lnTo>
                    <a:pt x="4415" y="1336"/>
                  </a:lnTo>
                  <a:cubicBezTo>
                    <a:pt x="4717" y="3432"/>
                    <a:pt x="5646" y="6107"/>
                    <a:pt x="6952" y="8101"/>
                  </a:cubicBezTo>
                  <a:cubicBezTo>
                    <a:pt x="3421" y="7636"/>
                    <a:pt x="1741" y="3403"/>
                    <a:pt x="1129" y="1336"/>
                  </a:cubicBezTo>
                  <a:close/>
                  <a:moveTo>
                    <a:pt x="13916" y="9085"/>
                  </a:moveTo>
                  <a:cubicBezTo>
                    <a:pt x="13947" y="9085"/>
                    <a:pt x="13979" y="9088"/>
                    <a:pt x="14009" y="9088"/>
                  </a:cubicBezTo>
                  <a:cubicBezTo>
                    <a:pt x="19966" y="9088"/>
                    <a:pt x="21600" y="402"/>
                    <a:pt x="21600" y="402"/>
                  </a:cubicBezTo>
                  <a:lnTo>
                    <a:pt x="17278" y="402"/>
                  </a:lnTo>
                  <a:cubicBezTo>
                    <a:pt x="17285" y="265"/>
                    <a:pt x="17293" y="127"/>
                    <a:pt x="17293" y="0"/>
                  </a:cubicBezTo>
                  <a:lnTo>
                    <a:pt x="4306" y="0"/>
                  </a:lnTo>
                  <a:cubicBezTo>
                    <a:pt x="4306" y="127"/>
                    <a:pt x="4314" y="265"/>
                    <a:pt x="4321" y="402"/>
                  </a:cubicBezTo>
                  <a:lnTo>
                    <a:pt x="0" y="402"/>
                  </a:lnTo>
                  <a:cubicBezTo>
                    <a:pt x="0" y="402"/>
                    <a:pt x="1632" y="9088"/>
                    <a:pt x="7589" y="9088"/>
                  </a:cubicBezTo>
                  <a:cubicBezTo>
                    <a:pt x="7619" y="9088"/>
                    <a:pt x="7651" y="9085"/>
                    <a:pt x="7682" y="9085"/>
                  </a:cubicBezTo>
                  <a:cubicBezTo>
                    <a:pt x="8022" y="9492"/>
                    <a:pt x="8380" y="9855"/>
                    <a:pt x="8755" y="10142"/>
                  </a:cubicBezTo>
                  <a:cubicBezTo>
                    <a:pt x="8491" y="10149"/>
                    <a:pt x="8278" y="10378"/>
                    <a:pt x="8278" y="10662"/>
                  </a:cubicBezTo>
                  <a:cubicBezTo>
                    <a:pt x="8278" y="10952"/>
                    <a:pt x="8495" y="11187"/>
                    <a:pt x="8762" y="11187"/>
                  </a:cubicBezTo>
                  <a:lnTo>
                    <a:pt x="9398" y="11187"/>
                  </a:lnTo>
                  <a:lnTo>
                    <a:pt x="7942" y="19481"/>
                  </a:lnTo>
                  <a:lnTo>
                    <a:pt x="7501" y="19481"/>
                  </a:lnTo>
                  <a:lnTo>
                    <a:pt x="7501" y="21600"/>
                  </a:lnTo>
                  <a:lnTo>
                    <a:pt x="14436" y="21600"/>
                  </a:lnTo>
                  <a:lnTo>
                    <a:pt x="14436" y="19481"/>
                  </a:lnTo>
                  <a:lnTo>
                    <a:pt x="13993" y="19481"/>
                  </a:lnTo>
                  <a:lnTo>
                    <a:pt x="12537" y="11187"/>
                  </a:lnTo>
                  <a:lnTo>
                    <a:pt x="13176" y="11187"/>
                  </a:lnTo>
                  <a:cubicBezTo>
                    <a:pt x="13441" y="11187"/>
                    <a:pt x="13658" y="10952"/>
                    <a:pt x="13658" y="10662"/>
                  </a:cubicBezTo>
                  <a:cubicBezTo>
                    <a:pt x="13658" y="10375"/>
                    <a:pt x="13441" y="10140"/>
                    <a:pt x="13176" y="10140"/>
                  </a:cubicBezTo>
                  <a:lnTo>
                    <a:pt x="12847" y="10140"/>
                  </a:lnTo>
                  <a:cubicBezTo>
                    <a:pt x="13220" y="9852"/>
                    <a:pt x="13576" y="9491"/>
                    <a:pt x="13916" y="908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2399"/>
            </a:p>
          </p:txBody>
        </p:sp>
        <p:sp>
          <p:nvSpPr>
            <p:cNvPr id="17" name="Freeform: Shape 14"/>
            <p:cNvSpPr>
              <a:spLocks/>
            </p:cNvSpPr>
            <p:nvPr/>
          </p:nvSpPr>
          <p:spPr bwMode="auto">
            <a:xfrm>
              <a:off x="7104231" y="1545636"/>
              <a:ext cx="1015259" cy="27904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algn="ctr" defTabSz="778602">
                <a:defRPr/>
              </a:pPr>
              <a:r>
                <a:rPr lang="zh-CN" altLang="en-US" sz="2399" b="1">
                  <a:solidFill>
                    <a:srgbClr val="4D4E4C"/>
                  </a:solidFill>
                </a:rPr>
                <a:t>关键词</a:t>
              </a:r>
            </a:p>
          </p:txBody>
        </p:sp>
        <p:sp>
          <p:nvSpPr>
            <p:cNvPr id="18" name="Freeform: Shape 15"/>
            <p:cNvSpPr>
              <a:spLocks/>
            </p:cNvSpPr>
            <p:nvPr/>
          </p:nvSpPr>
          <p:spPr bwMode="auto">
            <a:xfrm>
              <a:off x="7064991" y="1817825"/>
              <a:ext cx="1093739" cy="15945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92500" lnSpcReduction="10000"/>
            </a:bodyPr>
            <a:lstStyle/>
            <a:p>
              <a:pPr algn="ctr" defTabSz="1100200">
                <a:defRPr/>
              </a:pPr>
              <a:r>
                <a:rPr lang="zh-CN" altLang="en-US" sz="1599"/>
                <a:t>标题文本预设</a:t>
              </a:r>
            </a:p>
          </p:txBody>
        </p:sp>
        <p:sp>
          <p:nvSpPr>
            <p:cNvPr id="19" name="Freeform: Shape 16"/>
            <p:cNvSpPr>
              <a:spLocks/>
            </p:cNvSpPr>
            <p:nvPr/>
          </p:nvSpPr>
          <p:spPr bwMode="auto">
            <a:xfrm>
              <a:off x="6830174" y="3516359"/>
              <a:ext cx="1562751" cy="53129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 lnSpcReduction="10000"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401">
                  <a:solidFill>
                    <a:srgbClr val="4D4E4C"/>
                  </a:solidFill>
                </a:rPr>
                <a:t>此部分内容作为文字排版占位显示</a:t>
              </a:r>
              <a:br>
                <a:rPr lang="zh-CN" altLang="en-US" sz="1401">
                  <a:solidFill>
                    <a:srgbClr val="4D4E4C"/>
                  </a:solidFill>
                </a:rPr>
              </a:br>
              <a:r>
                <a:rPr lang="zh-CN" altLang="en-US" sz="1401">
                  <a:solidFill>
                    <a:srgbClr val="4D4E4C"/>
                  </a:solidFill>
                </a:rPr>
                <a:t>（建议使用主题字体）。</a:t>
              </a:r>
            </a:p>
          </p:txBody>
        </p:sp>
      </p:grpSp>
      <p:sp>
        <p:nvSpPr>
          <p:cNvPr id="24" name="Title 1">
            <a:extLst>
              <a:ext uri="{FF2B5EF4-FFF2-40B4-BE49-F238E27FC236}">
                <a16:creationId xmlns="" xmlns:a16="http://schemas.microsoft.com/office/drawing/2014/main" id="{D217C913-77D2-4648-8B17-DD2FE04BB604}"/>
              </a:ext>
            </a:extLst>
          </p:cNvPr>
          <p:cNvSpPr txBox="1">
            <a:spLocks/>
          </p:cNvSpPr>
          <p:nvPr/>
        </p:nvSpPr>
        <p:spPr>
          <a:xfrm>
            <a:off x="817043" y="235179"/>
            <a:ext cx="2839049" cy="505813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endParaRPr lang="en-GB" altLang="zh-CN" sz="2399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1" y="205555"/>
            <a:ext cx="4770940" cy="632646"/>
            <a:chOff x="0" y="205554"/>
            <a:chExt cx="6026688" cy="799163"/>
          </a:xfrm>
        </p:grpSpPr>
        <p:sp>
          <p:nvSpPr>
            <p:cNvPr id="26" name="Oval 55">
              <a:extLst>
                <a:ext uri="{FF2B5EF4-FFF2-40B4-BE49-F238E27FC236}">
                  <a16:creationId xmlns="" xmlns:a16="http://schemas.microsoft.com/office/drawing/2014/main" id="{0E763EA2-7405-49FA-B9EC-00A25D3DF3DF}"/>
                </a:ext>
              </a:extLst>
            </p:cNvPr>
            <p:cNvSpPr/>
            <p:nvPr/>
          </p:nvSpPr>
          <p:spPr>
            <a:xfrm>
              <a:off x="1737607" y="472185"/>
              <a:ext cx="291265" cy="291267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>
                  <a:shade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cs typeface="+mn-ea"/>
                <a:sym typeface="+mn-lt"/>
              </a:endParaRPr>
            </a:p>
          </p:txBody>
        </p:sp>
        <p:grpSp>
          <p:nvGrpSpPr>
            <p:cNvPr id="27" name="Group 59">
              <a:extLst>
                <a:ext uri="{FF2B5EF4-FFF2-40B4-BE49-F238E27FC236}">
                  <a16:creationId xmlns="" xmlns:a16="http://schemas.microsoft.com/office/drawing/2014/main" id="{BACBFF5A-22C3-4318-A5B8-EC5DCAF53152}"/>
                </a:ext>
              </a:extLst>
            </p:cNvPr>
            <p:cNvGrpSpPr/>
            <p:nvPr/>
          </p:nvGrpSpPr>
          <p:grpSpPr>
            <a:xfrm>
              <a:off x="0" y="205554"/>
              <a:ext cx="1603097" cy="799163"/>
              <a:chOff x="4928372" y="1811168"/>
              <a:chExt cx="978408" cy="487748"/>
            </a:xfrm>
          </p:grpSpPr>
          <p:sp>
            <p:nvSpPr>
              <p:cNvPr id="29" name="Pentagon 60">
                <a:extLst>
                  <a:ext uri="{FF2B5EF4-FFF2-40B4-BE49-F238E27FC236}">
                    <a16:creationId xmlns="" xmlns:a16="http://schemas.microsoft.com/office/drawing/2014/main" id="{CB4B9554-0A21-4BE6-B83B-269BED5F9F69}"/>
                  </a:ext>
                </a:extLst>
              </p:cNvPr>
              <p:cNvSpPr/>
              <p:nvPr/>
            </p:nvSpPr>
            <p:spPr>
              <a:xfrm>
                <a:off x="4928372" y="1814284"/>
                <a:ext cx="978408" cy="484632"/>
              </a:xfrm>
              <a:prstGeom prst="homePlat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100">
                  <a:cs typeface="+mn-ea"/>
                  <a:sym typeface="+mn-lt"/>
                </a:endParaRPr>
              </a:p>
            </p:txBody>
          </p:sp>
          <p:sp>
            <p:nvSpPr>
              <p:cNvPr id="30" name="TextBox 61">
                <a:extLst>
                  <a:ext uri="{FF2B5EF4-FFF2-40B4-BE49-F238E27FC236}">
                    <a16:creationId xmlns="" xmlns:a16="http://schemas.microsoft.com/office/drawing/2014/main" id="{D9B5B5D0-DB2F-440A-A262-EE4940C1D4DE}"/>
                  </a:ext>
                </a:extLst>
              </p:cNvPr>
              <p:cNvSpPr txBox="1"/>
              <p:nvPr/>
            </p:nvSpPr>
            <p:spPr>
              <a:xfrm>
                <a:off x="5107951" y="1811168"/>
                <a:ext cx="390558" cy="35690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b="1" dirty="0">
                    <a:solidFill>
                      <a:schemeClr val="bg2"/>
                    </a:solidFill>
                    <a:cs typeface="+mn-ea"/>
                    <a:sym typeface="+mn-lt"/>
                  </a:rPr>
                  <a:t>01</a:t>
                </a:r>
                <a:endParaRPr lang="en-GB" sz="3200" b="1" dirty="0">
                  <a:solidFill>
                    <a:schemeClr val="bg2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8" name="TextBox 72">
              <a:extLst>
                <a:ext uri="{FF2B5EF4-FFF2-40B4-BE49-F238E27FC236}">
                  <a16:creationId xmlns="" xmlns:a16="http://schemas.microsoft.com/office/drawing/2014/main" id="{69BF2D9D-765A-4E57-B80A-85463E4F1247}"/>
                </a:ext>
              </a:extLst>
            </p:cNvPr>
            <p:cNvSpPr txBox="1"/>
            <p:nvPr/>
          </p:nvSpPr>
          <p:spPr>
            <a:xfrm>
              <a:off x="2202929" y="386985"/>
              <a:ext cx="3823759" cy="5831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课题的研究现状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94872390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7"/>
          <p:cNvGrpSpPr/>
          <p:nvPr/>
        </p:nvGrpSpPr>
        <p:grpSpPr>
          <a:xfrm>
            <a:off x="10436476" y="2368729"/>
            <a:ext cx="1576503" cy="4514445"/>
            <a:chOff x="9864279" y="2238229"/>
            <a:chExt cx="1490337" cy="4265732"/>
          </a:xfrm>
        </p:grpSpPr>
        <p:sp>
          <p:nvSpPr>
            <p:cNvPr id="45" name="Shape 7564"/>
            <p:cNvSpPr/>
            <p:nvPr/>
          </p:nvSpPr>
          <p:spPr>
            <a:xfrm>
              <a:off x="9864279" y="2238229"/>
              <a:ext cx="251482" cy="4265732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round/>
            </a:ln>
          </p:spPr>
          <p:txBody>
            <a:bodyPr lIns="46071" tIns="46071" rIns="46071" bIns="46071"/>
            <a:lstStyle/>
            <a:p>
              <a:pPr lvl="0"/>
              <a:endParaRPr sz="1599">
                <a:solidFill>
                  <a:schemeClr val="bg1"/>
                </a:solidFill>
                <a:latin typeface="+mn-ea"/>
              </a:endParaRPr>
            </a:p>
          </p:txBody>
        </p:sp>
        <p:grpSp>
          <p:nvGrpSpPr>
            <p:cNvPr id="3" name="组合 5"/>
            <p:cNvGrpSpPr/>
            <p:nvPr/>
          </p:nvGrpSpPr>
          <p:grpSpPr>
            <a:xfrm>
              <a:off x="9864279" y="2238229"/>
              <a:ext cx="1490337" cy="4265732"/>
              <a:chOff x="9864279" y="2238229"/>
              <a:chExt cx="1490337" cy="4265732"/>
            </a:xfrm>
          </p:grpSpPr>
          <p:sp>
            <p:nvSpPr>
              <p:cNvPr id="44" name="Shape 7563"/>
              <p:cNvSpPr/>
              <p:nvPr/>
            </p:nvSpPr>
            <p:spPr>
              <a:xfrm>
                <a:off x="10096376" y="2473335"/>
                <a:ext cx="1258240" cy="4030626"/>
              </a:xfrm>
              <a:prstGeom prst="rect">
                <a:avLst/>
              </a:prstGeom>
              <a:solidFill>
                <a:schemeClr val="accent1">
                  <a:alpha val="97000"/>
                </a:schemeClr>
              </a:solidFill>
              <a:ln>
                <a:round/>
              </a:ln>
            </p:spPr>
            <p:txBody>
              <a:bodyPr lIns="46071" tIns="46071" rIns="46071" bIns="46071"/>
              <a:lstStyle/>
              <a:p>
                <a:pPr lvl="0"/>
                <a:endParaRPr sz="1599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46" name="Shape 7565"/>
              <p:cNvSpPr/>
              <p:nvPr/>
            </p:nvSpPr>
            <p:spPr>
              <a:xfrm>
                <a:off x="9864279" y="2238229"/>
                <a:ext cx="1476982" cy="2351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184" y="0"/>
                    </a:moveTo>
                    <a:lnTo>
                      <a:pt x="0" y="0"/>
                    </a:lnTo>
                    <a:lnTo>
                      <a:pt x="3482" y="21600"/>
                    </a:lnTo>
                    <a:lnTo>
                      <a:pt x="21600" y="21600"/>
                    </a:lnTo>
                    <a:lnTo>
                      <a:pt x="18184" y="0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round/>
              </a:ln>
            </p:spPr>
            <p:txBody>
              <a:bodyPr lIns="0" tIns="0" rIns="0" bIns="0"/>
              <a:lstStyle/>
              <a:p>
                <a:pPr defTabSz="438797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1333" dirty="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59" name="Shape 7579"/>
              <p:cNvSpPr/>
              <p:nvPr/>
            </p:nvSpPr>
            <p:spPr>
              <a:xfrm>
                <a:off x="10233964" y="6074221"/>
                <a:ext cx="745635" cy="320451"/>
              </a:xfrm>
              <a:prstGeom prst="rect">
                <a:avLst/>
              </a:prstGeom>
              <a:ln w="12700">
                <a:round/>
              </a:ln>
              <a:extLst>
                <a:ext uri="{C572A759-6A51-4108-AA02-DFA0A04FC94B}">
                  <ma14:wrappingTextBoxFlag xmlns="" xmlns:ma14="http://schemas.microsoft.com/office/mac/drawingml/2011/main" val="1"/>
                </a:ext>
              </a:extLst>
            </p:spPr>
            <p:txBody>
              <a:bodyPr wrap="none" lIns="46071" tIns="46071" rIns="46071" bIns="46071">
                <a:spAutoFit/>
              </a:bodyPr>
              <a:lstStyle>
                <a:lvl1pPr>
                  <a:buClr>
                    <a:srgbClr val="FFFFFF"/>
                  </a:buClr>
                  <a:defRPr sz="1600" b="1"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lvl1pPr>
              </a:lstStyle>
              <a:p>
                <a:pPr lvl="0">
                  <a:defRPr sz="1800" b="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599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阶段</a:t>
                </a:r>
                <a:r>
                  <a:rPr sz="1599" dirty="0">
                    <a:solidFill>
                      <a:schemeClr val="bg1"/>
                    </a:solidFill>
                    <a:latin typeface="+mn-ea"/>
                  </a:rPr>
                  <a:t> 05</a:t>
                </a:r>
              </a:p>
            </p:txBody>
          </p:sp>
          <p:sp>
            <p:nvSpPr>
              <p:cNvPr id="64" name="Shape 7584"/>
              <p:cNvSpPr/>
              <p:nvPr/>
            </p:nvSpPr>
            <p:spPr>
              <a:xfrm>
                <a:off x="10172316" y="5192533"/>
                <a:ext cx="671381" cy="436779"/>
              </a:xfrm>
              <a:prstGeom prst="rect">
                <a:avLst/>
              </a:prstGeom>
              <a:ln w="12700">
                <a:round/>
              </a:ln>
              <a:extLst>
                <a:ext uri="{C572A759-6A51-4108-AA02-DFA0A04FC94B}">
                  <ma14:wrappingTextBoxFlag xmlns="" xmlns:ma14="http://schemas.microsoft.com/office/mac/drawingml/2011/main" val="1"/>
                </a:ext>
              </a:extLst>
            </p:spPr>
            <p:txBody>
              <a:bodyPr wrap="none" lIns="46071" tIns="46071" rIns="46071" bIns="46071">
                <a:spAutoFit/>
              </a:bodyPr>
              <a:lstStyle>
                <a:lvl1pPr>
                  <a:buClr>
                    <a:srgbClr val="FFFFFF"/>
                  </a:buClr>
                  <a:buFont typeface="ArialUnicodeMS"/>
                  <a:defRPr sz="3600" b="1"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 b="0">
                    <a:solidFill>
                      <a:srgbClr val="000000"/>
                    </a:solidFill>
                    <a:uFillTx/>
                  </a:defRPr>
                </a:pPr>
                <a:r>
                  <a:rPr sz="2399" dirty="0">
                    <a:solidFill>
                      <a:schemeClr val="bg1"/>
                    </a:solidFill>
                    <a:latin typeface="+mn-ea"/>
                    <a:ea typeface="+mn-ea"/>
                  </a:rPr>
                  <a:t>80%</a:t>
                </a:r>
              </a:p>
            </p:txBody>
          </p:sp>
        </p:grpSp>
      </p:grpSp>
      <p:grpSp>
        <p:nvGrpSpPr>
          <p:cNvPr id="4" name="组合 6"/>
          <p:cNvGrpSpPr/>
          <p:nvPr/>
        </p:nvGrpSpPr>
        <p:grpSpPr>
          <a:xfrm>
            <a:off x="9119617" y="3536607"/>
            <a:ext cx="1458526" cy="3346566"/>
            <a:chOff x="8619395" y="3341765"/>
            <a:chExt cx="1378808" cy="3162195"/>
          </a:xfrm>
        </p:grpSpPr>
        <p:sp>
          <p:nvSpPr>
            <p:cNvPr id="49" name="Shape 7568"/>
            <p:cNvSpPr/>
            <p:nvPr/>
          </p:nvSpPr>
          <p:spPr>
            <a:xfrm>
              <a:off x="8738455" y="3463725"/>
              <a:ext cx="1259748" cy="3040235"/>
            </a:xfrm>
            <a:prstGeom prst="rect">
              <a:avLst/>
            </a:prstGeom>
            <a:solidFill>
              <a:schemeClr val="accent4"/>
            </a:solidFill>
            <a:ln>
              <a:round/>
            </a:ln>
          </p:spPr>
          <p:txBody>
            <a:bodyPr lIns="46071" tIns="46071" rIns="46071" bIns="46071"/>
            <a:lstStyle/>
            <a:p>
              <a:pPr lvl="0"/>
              <a:endParaRPr sz="1599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50" name="Shape 7569"/>
            <p:cNvSpPr/>
            <p:nvPr/>
          </p:nvSpPr>
          <p:spPr>
            <a:xfrm>
              <a:off x="8619395" y="3341765"/>
              <a:ext cx="1362441" cy="121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736" y="0"/>
                  </a:moveTo>
                  <a:lnTo>
                    <a:pt x="21600" y="21600"/>
                  </a:lnTo>
                  <a:lnTo>
                    <a:pt x="1888" y="21600"/>
                  </a:lnTo>
                  <a:lnTo>
                    <a:pt x="0" y="0"/>
                  </a:lnTo>
                  <a:lnTo>
                    <a:pt x="19736" y="0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round/>
            </a:ln>
          </p:spPr>
          <p:txBody>
            <a:bodyPr lIns="0" tIns="0" rIns="0" bIns="0"/>
            <a:lstStyle/>
            <a:p>
              <a:pPr defTabSz="438797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1333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58" name="Shape 7578"/>
            <p:cNvSpPr/>
            <p:nvPr/>
          </p:nvSpPr>
          <p:spPr>
            <a:xfrm>
              <a:off x="8908679" y="6074221"/>
              <a:ext cx="745635" cy="320451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46071" tIns="46071" rIns="46071" bIns="46071">
              <a:spAutoFit/>
            </a:bodyPr>
            <a:lstStyle>
              <a:lvl1pPr>
                <a:buClr>
                  <a:srgbClr val="FFFFFF"/>
                </a:buClr>
                <a:defRPr sz="1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599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599" dirty="0">
                  <a:solidFill>
                    <a:schemeClr val="bg1"/>
                  </a:solidFill>
                  <a:latin typeface="+mn-ea"/>
                </a:rPr>
                <a:t> 04</a:t>
              </a:r>
            </a:p>
          </p:txBody>
        </p:sp>
        <p:sp>
          <p:nvSpPr>
            <p:cNvPr id="63" name="Shape 7583"/>
            <p:cNvSpPr/>
            <p:nvPr/>
          </p:nvSpPr>
          <p:spPr>
            <a:xfrm>
              <a:off x="8897751" y="5192535"/>
              <a:ext cx="671381" cy="436779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46071" tIns="46071" rIns="46071" bIns="46071">
              <a:spAutoFit/>
            </a:bodyPr>
            <a:lstStyle>
              <a:lvl1pPr>
                <a:buClr>
                  <a:srgbClr val="FFFFFF"/>
                </a:buClr>
                <a:buFont typeface="ArialUnicodeMS"/>
                <a:defRPr sz="3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2399" dirty="0">
                  <a:solidFill>
                    <a:schemeClr val="bg1"/>
                  </a:solidFill>
                  <a:latin typeface="+mn-ea"/>
                  <a:ea typeface="+mn-ea"/>
                </a:rPr>
                <a:t>60%</a:t>
              </a:r>
            </a:p>
          </p:txBody>
        </p:sp>
      </p:grpSp>
      <p:grpSp>
        <p:nvGrpSpPr>
          <p:cNvPr id="5" name="组合 1"/>
          <p:cNvGrpSpPr/>
          <p:nvPr/>
        </p:nvGrpSpPr>
        <p:grpSpPr>
          <a:xfrm>
            <a:off x="5419337" y="3914493"/>
            <a:ext cx="1582879" cy="2968681"/>
            <a:chOff x="5121358" y="3698833"/>
            <a:chExt cx="1496365" cy="2805128"/>
          </a:xfrm>
        </p:grpSpPr>
        <p:sp>
          <p:nvSpPr>
            <p:cNvPr id="41" name="Shape 7560"/>
            <p:cNvSpPr/>
            <p:nvPr/>
          </p:nvSpPr>
          <p:spPr>
            <a:xfrm>
              <a:off x="5121358" y="3933940"/>
              <a:ext cx="1256732" cy="2570020"/>
            </a:xfrm>
            <a:prstGeom prst="rect">
              <a:avLst/>
            </a:prstGeom>
            <a:solidFill>
              <a:schemeClr val="accent1">
                <a:alpha val="95000"/>
              </a:schemeClr>
            </a:solidFill>
            <a:ln>
              <a:round/>
            </a:ln>
          </p:spPr>
          <p:txBody>
            <a:bodyPr lIns="46071" tIns="46071" rIns="46071" bIns="46071"/>
            <a:lstStyle/>
            <a:p>
              <a:pPr lvl="0"/>
              <a:endParaRPr sz="1599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42" name="Shape 7561"/>
            <p:cNvSpPr/>
            <p:nvPr/>
          </p:nvSpPr>
          <p:spPr>
            <a:xfrm>
              <a:off x="6364735" y="3698833"/>
              <a:ext cx="252988" cy="280512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round/>
            </a:ln>
          </p:spPr>
          <p:txBody>
            <a:bodyPr lIns="46071" tIns="46071" rIns="46071" bIns="46071"/>
            <a:lstStyle/>
            <a:p>
              <a:pPr lvl="0"/>
              <a:endParaRPr sz="1599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43" name="Shape 7562"/>
            <p:cNvSpPr/>
            <p:nvPr/>
          </p:nvSpPr>
          <p:spPr>
            <a:xfrm>
              <a:off x="5121359" y="3698833"/>
              <a:ext cx="1483011" cy="2351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402" y="0"/>
                  </a:moveTo>
                  <a:lnTo>
                    <a:pt x="21600" y="0"/>
                  </a:lnTo>
                  <a:lnTo>
                    <a:pt x="18110" y="21600"/>
                  </a:lnTo>
                  <a:lnTo>
                    <a:pt x="0" y="21600"/>
                  </a:lnTo>
                  <a:lnTo>
                    <a:pt x="3402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round/>
            </a:ln>
          </p:spPr>
          <p:txBody>
            <a:bodyPr lIns="0" tIns="0" rIns="0" bIns="0"/>
            <a:lstStyle/>
            <a:p>
              <a:pPr defTabSz="438797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1333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55" name="Shape 7575"/>
            <p:cNvSpPr/>
            <p:nvPr/>
          </p:nvSpPr>
          <p:spPr>
            <a:xfrm>
              <a:off x="5207947" y="6074221"/>
              <a:ext cx="745635" cy="320451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46071" tIns="46071" rIns="46071" bIns="46071">
              <a:spAutoFit/>
            </a:bodyPr>
            <a:lstStyle>
              <a:lvl1pPr>
                <a:buClr>
                  <a:srgbClr val="FFFFFF"/>
                </a:buClr>
                <a:defRPr sz="1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599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599" dirty="0">
                  <a:solidFill>
                    <a:schemeClr val="bg1"/>
                  </a:solidFill>
                  <a:latin typeface="+mn-ea"/>
                </a:rPr>
                <a:t> 01</a:t>
              </a:r>
            </a:p>
          </p:txBody>
        </p:sp>
        <p:sp>
          <p:nvSpPr>
            <p:cNvPr id="60" name="Shape 7580"/>
            <p:cNvSpPr/>
            <p:nvPr/>
          </p:nvSpPr>
          <p:spPr>
            <a:xfrm>
              <a:off x="5191803" y="5192534"/>
              <a:ext cx="671381" cy="436779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46071" tIns="46071" rIns="46071" bIns="46071">
              <a:spAutoFit/>
            </a:bodyPr>
            <a:lstStyle>
              <a:lvl1pPr>
                <a:buClr>
                  <a:srgbClr val="FFFFFF"/>
                </a:buClr>
                <a:buFont typeface="ArialUnicodeMS"/>
                <a:defRPr sz="3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2399" dirty="0">
                  <a:solidFill>
                    <a:schemeClr val="bg1"/>
                  </a:solidFill>
                  <a:latin typeface="+mn-ea"/>
                  <a:ea typeface="+mn-ea"/>
                </a:rPr>
                <a:t>50%</a:t>
              </a:r>
            </a:p>
          </p:txBody>
        </p:sp>
      </p:grpSp>
      <p:grpSp>
        <p:nvGrpSpPr>
          <p:cNvPr id="6" name="组合 2"/>
          <p:cNvGrpSpPr/>
          <p:nvPr/>
        </p:nvGrpSpPr>
        <p:grpSpPr>
          <a:xfrm>
            <a:off x="6862142" y="4682711"/>
            <a:ext cx="1441214" cy="2200464"/>
            <a:chOff x="6485306" y="4424728"/>
            <a:chExt cx="1362442" cy="2079234"/>
          </a:xfrm>
        </p:grpSpPr>
        <p:sp>
          <p:nvSpPr>
            <p:cNvPr id="47" name="Shape 7566"/>
            <p:cNvSpPr/>
            <p:nvPr/>
          </p:nvSpPr>
          <p:spPr>
            <a:xfrm>
              <a:off x="6485306" y="4543752"/>
              <a:ext cx="1258240" cy="1960210"/>
            </a:xfrm>
            <a:prstGeom prst="rect">
              <a:avLst/>
            </a:prstGeom>
            <a:solidFill>
              <a:schemeClr val="accent2"/>
            </a:solidFill>
            <a:ln>
              <a:round/>
            </a:ln>
          </p:spPr>
          <p:txBody>
            <a:bodyPr lIns="46071" tIns="46071" rIns="46071" bIns="46071"/>
            <a:lstStyle/>
            <a:p>
              <a:pPr lvl="0"/>
              <a:endParaRPr sz="1599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48" name="Shape 7567"/>
            <p:cNvSpPr/>
            <p:nvPr/>
          </p:nvSpPr>
          <p:spPr>
            <a:xfrm>
              <a:off x="6485307" y="4424728"/>
              <a:ext cx="1362441" cy="119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88" y="0"/>
                  </a:moveTo>
                  <a:lnTo>
                    <a:pt x="0" y="21600"/>
                  </a:lnTo>
                  <a:lnTo>
                    <a:pt x="19736" y="21600"/>
                  </a:lnTo>
                  <a:lnTo>
                    <a:pt x="21600" y="0"/>
                  </a:lnTo>
                  <a:lnTo>
                    <a:pt x="1888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round/>
            </a:ln>
          </p:spPr>
          <p:txBody>
            <a:bodyPr lIns="0" tIns="0" rIns="0" bIns="0"/>
            <a:lstStyle/>
            <a:p>
              <a:pPr defTabSz="438797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1333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56" name="Shape 7576"/>
            <p:cNvSpPr/>
            <p:nvPr/>
          </p:nvSpPr>
          <p:spPr>
            <a:xfrm>
              <a:off x="6506440" y="6074221"/>
              <a:ext cx="745635" cy="320451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46071" tIns="46071" rIns="46071" bIns="46071">
              <a:spAutoFit/>
            </a:bodyPr>
            <a:lstStyle>
              <a:lvl1pPr>
                <a:buClr>
                  <a:srgbClr val="FFFFFF"/>
                </a:buClr>
                <a:defRPr sz="1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599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599" dirty="0">
                  <a:solidFill>
                    <a:schemeClr val="bg1"/>
                  </a:solidFill>
                  <a:latin typeface="+mn-ea"/>
                </a:rPr>
                <a:t> 02</a:t>
              </a:r>
            </a:p>
          </p:txBody>
        </p:sp>
        <p:sp>
          <p:nvSpPr>
            <p:cNvPr id="61" name="Shape 7581"/>
            <p:cNvSpPr/>
            <p:nvPr/>
          </p:nvSpPr>
          <p:spPr>
            <a:xfrm>
              <a:off x="6505260" y="5192534"/>
              <a:ext cx="671381" cy="436779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46071" tIns="46071" rIns="46071" bIns="46071">
              <a:spAutoFit/>
            </a:bodyPr>
            <a:lstStyle>
              <a:lvl1pPr>
                <a:buClr>
                  <a:srgbClr val="FFFFFF"/>
                </a:buClr>
                <a:buFont typeface="ArialUnicodeMS"/>
                <a:defRPr sz="3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2399" dirty="0">
                  <a:solidFill>
                    <a:schemeClr val="bg1"/>
                  </a:solidFill>
                  <a:latin typeface="+mn-ea"/>
                  <a:ea typeface="+mn-ea"/>
                </a:rPr>
                <a:t>30%</a:t>
              </a:r>
            </a:p>
          </p:txBody>
        </p:sp>
      </p:grpSp>
      <p:grpSp>
        <p:nvGrpSpPr>
          <p:cNvPr id="7" name="组合 3"/>
          <p:cNvGrpSpPr/>
          <p:nvPr/>
        </p:nvGrpSpPr>
        <p:grpSpPr>
          <a:xfrm>
            <a:off x="7610025" y="1904872"/>
            <a:ext cx="1770829" cy="4978302"/>
            <a:chOff x="7192310" y="1799928"/>
            <a:chExt cx="1674043" cy="4704034"/>
          </a:xfrm>
        </p:grpSpPr>
        <p:sp>
          <p:nvSpPr>
            <p:cNvPr id="51" name="Shape 7570"/>
            <p:cNvSpPr/>
            <p:nvPr/>
          </p:nvSpPr>
          <p:spPr>
            <a:xfrm>
              <a:off x="7609620" y="3077270"/>
              <a:ext cx="1256733" cy="3426692"/>
            </a:xfrm>
            <a:prstGeom prst="rect">
              <a:avLst/>
            </a:prstGeom>
            <a:solidFill>
              <a:schemeClr val="accent3"/>
            </a:solidFill>
            <a:ln>
              <a:round/>
            </a:ln>
          </p:spPr>
          <p:txBody>
            <a:bodyPr lIns="46071" tIns="46071" rIns="46071" bIns="46071"/>
            <a:lstStyle/>
            <a:p>
              <a:pPr lvl="0"/>
              <a:endParaRPr sz="1599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52" name="Shape 7571"/>
            <p:cNvSpPr/>
            <p:nvPr/>
          </p:nvSpPr>
          <p:spPr>
            <a:xfrm>
              <a:off x="7609621" y="2842163"/>
              <a:ext cx="1243379" cy="2351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542" y="0"/>
                  </a:moveTo>
                  <a:lnTo>
                    <a:pt x="4032" y="0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17542" y="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round/>
            </a:ln>
          </p:spPr>
          <p:txBody>
            <a:bodyPr lIns="0" tIns="0" rIns="0" bIns="0"/>
            <a:lstStyle/>
            <a:p>
              <a:pPr defTabSz="438797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1333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54" name="Shape 7573"/>
            <p:cNvSpPr/>
            <p:nvPr/>
          </p:nvSpPr>
          <p:spPr>
            <a:xfrm>
              <a:off x="7192310" y="1799928"/>
              <a:ext cx="1595891" cy="21627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98" extrusionOk="0">
                  <a:moveTo>
                    <a:pt x="19659" y="10949"/>
                  </a:moveTo>
                  <a:cubicBezTo>
                    <a:pt x="18914" y="10282"/>
                    <a:pt x="18525" y="9127"/>
                    <a:pt x="18386" y="8538"/>
                  </a:cubicBezTo>
                  <a:cubicBezTo>
                    <a:pt x="18230" y="7938"/>
                    <a:pt x="17252" y="6160"/>
                    <a:pt x="16973" y="5771"/>
                  </a:cubicBezTo>
                  <a:cubicBezTo>
                    <a:pt x="16677" y="5393"/>
                    <a:pt x="15451" y="4382"/>
                    <a:pt x="15311" y="4238"/>
                  </a:cubicBezTo>
                  <a:cubicBezTo>
                    <a:pt x="15156" y="4093"/>
                    <a:pt x="13308" y="3504"/>
                    <a:pt x="13106" y="3504"/>
                  </a:cubicBezTo>
                  <a:cubicBezTo>
                    <a:pt x="12904" y="3504"/>
                    <a:pt x="13106" y="3115"/>
                    <a:pt x="13153" y="2871"/>
                  </a:cubicBezTo>
                  <a:cubicBezTo>
                    <a:pt x="13199" y="2627"/>
                    <a:pt x="13448" y="2104"/>
                    <a:pt x="13603" y="1682"/>
                  </a:cubicBezTo>
                  <a:cubicBezTo>
                    <a:pt x="13743" y="1271"/>
                    <a:pt x="13153" y="882"/>
                    <a:pt x="13013" y="538"/>
                  </a:cubicBezTo>
                  <a:cubicBezTo>
                    <a:pt x="12858" y="182"/>
                    <a:pt x="11988" y="4"/>
                    <a:pt x="11739" y="4"/>
                  </a:cubicBezTo>
                  <a:cubicBezTo>
                    <a:pt x="11491" y="4"/>
                    <a:pt x="10171" y="-29"/>
                    <a:pt x="9985" y="82"/>
                  </a:cubicBezTo>
                  <a:cubicBezTo>
                    <a:pt x="9783" y="182"/>
                    <a:pt x="9534" y="571"/>
                    <a:pt x="9302" y="738"/>
                  </a:cubicBezTo>
                  <a:cubicBezTo>
                    <a:pt x="9053" y="915"/>
                    <a:pt x="9146" y="1338"/>
                    <a:pt x="9146" y="1515"/>
                  </a:cubicBezTo>
                  <a:cubicBezTo>
                    <a:pt x="9146" y="1682"/>
                    <a:pt x="9255" y="2138"/>
                    <a:pt x="9146" y="2382"/>
                  </a:cubicBezTo>
                  <a:cubicBezTo>
                    <a:pt x="9053" y="2627"/>
                    <a:pt x="9441" y="2871"/>
                    <a:pt x="9441" y="2982"/>
                  </a:cubicBezTo>
                  <a:cubicBezTo>
                    <a:pt x="9441" y="3082"/>
                    <a:pt x="9829" y="4182"/>
                    <a:pt x="9829" y="4182"/>
                  </a:cubicBezTo>
                  <a:cubicBezTo>
                    <a:pt x="9829" y="4182"/>
                    <a:pt x="9829" y="4182"/>
                    <a:pt x="9115" y="4549"/>
                  </a:cubicBezTo>
                  <a:cubicBezTo>
                    <a:pt x="8401" y="4927"/>
                    <a:pt x="8463" y="6049"/>
                    <a:pt x="8463" y="6227"/>
                  </a:cubicBezTo>
                  <a:cubicBezTo>
                    <a:pt x="8463" y="6415"/>
                    <a:pt x="8137" y="6882"/>
                    <a:pt x="8075" y="7071"/>
                  </a:cubicBezTo>
                  <a:cubicBezTo>
                    <a:pt x="8013" y="7260"/>
                    <a:pt x="7423" y="8004"/>
                    <a:pt x="7423" y="8004"/>
                  </a:cubicBezTo>
                  <a:cubicBezTo>
                    <a:pt x="5668" y="9304"/>
                    <a:pt x="5668" y="9304"/>
                    <a:pt x="5668" y="9304"/>
                  </a:cubicBezTo>
                  <a:cubicBezTo>
                    <a:pt x="5342" y="9215"/>
                    <a:pt x="5342" y="9215"/>
                    <a:pt x="5342" y="9215"/>
                  </a:cubicBezTo>
                  <a:cubicBezTo>
                    <a:pt x="5342" y="9215"/>
                    <a:pt x="5342" y="9215"/>
                    <a:pt x="4814" y="9304"/>
                  </a:cubicBezTo>
                  <a:cubicBezTo>
                    <a:pt x="4301" y="9393"/>
                    <a:pt x="5404" y="9582"/>
                    <a:pt x="4954" y="9727"/>
                  </a:cubicBezTo>
                  <a:cubicBezTo>
                    <a:pt x="4488" y="9860"/>
                    <a:pt x="3649" y="10749"/>
                    <a:pt x="3649" y="10749"/>
                  </a:cubicBezTo>
                  <a:cubicBezTo>
                    <a:pt x="3509" y="11171"/>
                    <a:pt x="3509" y="11171"/>
                    <a:pt x="3509" y="11171"/>
                  </a:cubicBezTo>
                  <a:cubicBezTo>
                    <a:pt x="3385" y="11593"/>
                    <a:pt x="3385" y="11593"/>
                    <a:pt x="3385" y="11593"/>
                  </a:cubicBezTo>
                  <a:cubicBezTo>
                    <a:pt x="3385" y="11593"/>
                    <a:pt x="3711" y="11638"/>
                    <a:pt x="3711" y="11871"/>
                  </a:cubicBezTo>
                  <a:cubicBezTo>
                    <a:pt x="3711" y="12104"/>
                    <a:pt x="3649" y="12515"/>
                    <a:pt x="3385" y="12982"/>
                  </a:cubicBezTo>
                  <a:cubicBezTo>
                    <a:pt x="3121" y="13449"/>
                    <a:pt x="2873" y="15593"/>
                    <a:pt x="2873" y="15738"/>
                  </a:cubicBezTo>
                  <a:cubicBezTo>
                    <a:pt x="2873" y="15871"/>
                    <a:pt x="3711" y="16249"/>
                    <a:pt x="3836" y="16671"/>
                  </a:cubicBezTo>
                  <a:cubicBezTo>
                    <a:pt x="3975" y="17093"/>
                    <a:pt x="3509" y="17138"/>
                    <a:pt x="3059" y="17504"/>
                  </a:cubicBezTo>
                  <a:cubicBezTo>
                    <a:pt x="2609" y="17882"/>
                    <a:pt x="1817" y="17693"/>
                    <a:pt x="916" y="17693"/>
                  </a:cubicBezTo>
                  <a:cubicBezTo>
                    <a:pt x="0" y="17693"/>
                    <a:pt x="0" y="18438"/>
                    <a:pt x="0" y="18438"/>
                  </a:cubicBezTo>
                  <a:cubicBezTo>
                    <a:pt x="0" y="18438"/>
                    <a:pt x="2873" y="18671"/>
                    <a:pt x="3261" y="18671"/>
                  </a:cubicBezTo>
                  <a:cubicBezTo>
                    <a:pt x="3649" y="18671"/>
                    <a:pt x="5016" y="18860"/>
                    <a:pt x="5668" y="18860"/>
                  </a:cubicBezTo>
                  <a:cubicBezTo>
                    <a:pt x="6320" y="18860"/>
                    <a:pt x="6180" y="18160"/>
                    <a:pt x="6180" y="17882"/>
                  </a:cubicBezTo>
                  <a:cubicBezTo>
                    <a:pt x="6180" y="17604"/>
                    <a:pt x="6118" y="17182"/>
                    <a:pt x="6118" y="16949"/>
                  </a:cubicBezTo>
                  <a:cubicBezTo>
                    <a:pt x="6118" y="16715"/>
                    <a:pt x="6180" y="15782"/>
                    <a:pt x="6444" y="15415"/>
                  </a:cubicBezTo>
                  <a:cubicBezTo>
                    <a:pt x="6708" y="15038"/>
                    <a:pt x="6584" y="13593"/>
                    <a:pt x="6506" y="13215"/>
                  </a:cubicBezTo>
                  <a:cubicBezTo>
                    <a:pt x="6444" y="12849"/>
                    <a:pt x="6770" y="11871"/>
                    <a:pt x="6770" y="11871"/>
                  </a:cubicBezTo>
                  <a:cubicBezTo>
                    <a:pt x="6988" y="11493"/>
                    <a:pt x="7935" y="11860"/>
                    <a:pt x="7935" y="11860"/>
                  </a:cubicBezTo>
                  <a:cubicBezTo>
                    <a:pt x="9985" y="12315"/>
                    <a:pt x="9985" y="12315"/>
                    <a:pt x="9985" y="12315"/>
                  </a:cubicBezTo>
                  <a:cubicBezTo>
                    <a:pt x="10916" y="12560"/>
                    <a:pt x="10916" y="12560"/>
                    <a:pt x="10916" y="12560"/>
                  </a:cubicBezTo>
                  <a:cubicBezTo>
                    <a:pt x="10916" y="12560"/>
                    <a:pt x="10916" y="13571"/>
                    <a:pt x="10668" y="14027"/>
                  </a:cubicBezTo>
                  <a:cubicBezTo>
                    <a:pt x="10420" y="14482"/>
                    <a:pt x="10078" y="16571"/>
                    <a:pt x="10078" y="17027"/>
                  </a:cubicBezTo>
                  <a:cubicBezTo>
                    <a:pt x="10078" y="17482"/>
                    <a:pt x="9348" y="18460"/>
                    <a:pt x="9348" y="18460"/>
                  </a:cubicBezTo>
                  <a:cubicBezTo>
                    <a:pt x="9348" y="18460"/>
                    <a:pt x="10031" y="18571"/>
                    <a:pt x="10233" y="18704"/>
                  </a:cubicBezTo>
                  <a:cubicBezTo>
                    <a:pt x="10420" y="18849"/>
                    <a:pt x="9985" y="19271"/>
                    <a:pt x="9736" y="19582"/>
                  </a:cubicBezTo>
                  <a:cubicBezTo>
                    <a:pt x="9488" y="19893"/>
                    <a:pt x="8370" y="20415"/>
                    <a:pt x="7873" y="20415"/>
                  </a:cubicBezTo>
                  <a:cubicBezTo>
                    <a:pt x="7392" y="20415"/>
                    <a:pt x="6460" y="20660"/>
                    <a:pt x="6320" y="20838"/>
                  </a:cubicBezTo>
                  <a:cubicBezTo>
                    <a:pt x="6165" y="21015"/>
                    <a:pt x="6367" y="21360"/>
                    <a:pt x="6506" y="21471"/>
                  </a:cubicBezTo>
                  <a:cubicBezTo>
                    <a:pt x="6662" y="21571"/>
                    <a:pt x="11538" y="21360"/>
                    <a:pt x="12516" y="21293"/>
                  </a:cubicBezTo>
                  <a:cubicBezTo>
                    <a:pt x="13494" y="21227"/>
                    <a:pt x="12966" y="20527"/>
                    <a:pt x="12904" y="20171"/>
                  </a:cubicBezTo>
                  <a:cubicBezTo>
                    <a:pt x="12858" y="19827"/>
                    <a:pt x="12764" y="19193"/>
                    <a:pt x="12858" y="18849"/>
                  </a:cubicBezTo>
                  <a:cubicBezTo>
                    <a:pt x="12966" y="18493"/>
                    <a:pt x="12858" y="18849"/>
                    <a:pt x="13013" y="18815"/>
                  </a:cubicBezTo>
                  <a:cubicBezTo>
                    <a:pt x="13153" y="18782"/>
                    <a:pt x="13836" y="15804"/>
                    <a:pt x="13836" y="15071"/>
                  </a:cubicBezTo>
                  <a:cubicBezTo>
                    <a:pt x="13836" y="14338"/>
                    <a:pt x="14131" y="13149"/>
                    <a:pt x="14131" y="13149"/>
                  </a:cubicBezTo>
                  <a:cubicBezTo>
                    <a:pt x="16817" y="13293"/>
                    <a:pt x="16817" y="13293"/>
                    <a:pt x="16817" y="13293"/>
                  </a:cubicBezTo>
                  <a:cubicBezTo>
                    <a:pt x="16817" y="13293"/>
                    <a:pt x="17407" y="13504"/>
                    <a:pt x="17594" y="13949"/>
                  </a:cubicBezTo>
                  <a:cubicBezTo>
                    <a:pt x="17796" y="14404"/>
                    <a:pt x="17702" y="14371"/>
                    <a:pt x="18820" y="14127"/>
                  </a:cubicBezTo>
                  <a:cubicBezTo>
                    <a:pt x="19954" y="13882"/>
                    <a:pt x="21600" y="13538"/>
                    <a:pt x="21600" y="13538"/>
                  </a:cubicBezTo>
                  <a:cubicBezTo>
                    <a:pt x="21600" y="13538"/>
                    <a:pt x="20389" y="11615"/>
                    <a:pt x="19659" y="10949"/>
                  </a:cubicBezTo>
                  <a:close/>
                  <a:moveTo>
                    <a:pt x="10171" y="9938"/>
                  </a:moveTo>
                  <a:cubicBezTo>
                    <a:pt x="10078" y="10071"/>
                    <a:pt x="8805" y="9938"/>
                    <a:pt x="8805" y="9938"/>
                  </a:cubicBezTo>
                  <a:cubicBezTo>
                    <a:pt x="7873" y="9971"/>
                    <a:pt x="9643" y="8849"/>
                    <a:pt x="9736" y="8715"/>
                  </a:cubicBezTo>
                  <a:cubicBezTo>
                    <a:pt x="9829" y="8571"/>
                    <a:pt x="10171" y="8604"/>
                    <a:pt x="10233" y="8815"/>
                  </a:cubicBezTo>
                  <a:cubicBezTo>
                    <a:pt x="10280" y="9027"/>
                    <a:pt x="10668" y="9693"/>
                    <a:pt x="10668" y="9693"/>
                  </a:cubicBezTo>
                  <a:cubicBezTo>
                    <a:pt x="10668" y="9693"/>
                    <a:pt x="10280" y="9793"/>
                    <a:pt x="10171" y="9938"/>
                  </a:cubicBezTo>
                  <a:close/>
                  <a:moveTo>
                    <a:pt x="11957" y="5127"/>
                  </a:moveTo>
                  <a:cubicBezTo>
                    <a:pt x="11910" y="5293"/>
                    <a:pt x="11320" y="6660"/>
                    <a:pt x="11367" y="6871"/>
                  </a:cubicBezTo>
                  <a:cubicBezTo>
                    <a:pt x="11413" y="7082"/>
                    <a:pt x="11615" y="7815"/>
                    <a:pt x="11460" y="7882"/>
                  </a:cubicBezTo>
                  <a:cubicBezTo>
                    <a:pt x="11320" y="7949"/>
                    <a:pt x="10777" y="7082"/>
                    <a:pt x="10684" y="6838"/>
                  </a:cubicBezTo>
                  <a:cubicBezTo>
                    <a:pt x="10590" y="6593"/>
                    <a:pt x="10684" y="5715"/>
                    <a:pt x="10590" y="5582"/>
                  </a:cubicBezTo>
                  <a:cubicBezTo>
                    <a:pt x="10482" y="5438"/>
                    <a:pt x="10249" y="5438"/>
                    <a:pt x="10249" y="5160"/>
                  </a:cubicBezTo>
                  <a:cubicBezTo>
                    <a:pt x="10249" y="4882"/>
                    <a:pt x="10249" y="4460"/>
                    <a:pt x="10249" y="4460"/>
                  </a:cubicBezTo>
                  <a:cubicBezTo>
                    <a:pt x="10249" y="4460"/>
                    <a:pt x="10249" y="4460"/>
                    <a:pt x="10730" y="4493"/>
                  </a:cubicBezTo>
                  <a:cubicBezTo>
                    <a:pt x="11212" y="4527"/>
                    <a:pt x="11957" y="4182"/>
                    <a:pt x="12873" y="3482"/>
                  </a:cubicBezTo>
                  <a:cubicBezTo>
                    <a:pt x="12873" y="3482"/>
                    <a:pt x="12003" y="4949"/>
                    <a:pt x="11957" y="51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round/>
            </a:ln>
          </p:spPr>
          <p:txBody>
            <a:bodyPr lIns="0" tIns="0" rIns="0" bIns="0"/>
            <a:lstStyle/>
            <a:p>
              <a:pPr defTabSz="438797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1333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57" name="Shape 7577"/>
            <p:cNvSpPr/>
            <p:nvPr/>
          </p:nvSpPr>
          <p:spPr>
            <a:xfrm>
              <a:off x="7720357" y="6074221"/>
              <a:ext cx="745636" cy="320451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46071" tIns="46071" rIns="46071" bIns="46071">
              <a:spAutoFit/>
            </a:bodyPr>
            <a:lstStyle>
              <a:lvl1pPr>
                <a:buClr>
                  <a:srgbClr val="FFFFFF"/>
                </a:buClr>
                <a:defRPr sz="1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599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599" dirty="0">
                  <a:solidFill>
                    <a:schemeClr val="bg1"/>
                  </a:solidFill>
                  <a:latin typeface="+mn-ea"/>
                </a:rPr>
                <a:t> 03</a:t>
              </a:r>
            </a:p>
          </p:txBody>
        </p:sp>
        <p:sp>
          <p:nvSpPr>
            <p:cNvPr id="62" name="Shape 7582"/>
            <p:cNvSpPr/>
            <p:nvPr/>
          </p:nvSpPr>
          <p:spPr>
            <a:xfrm>
              <a:off x="7668177" y="5192534"/>
              <a:ext cx="671382" cy="436779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46071" tIns="46071" rIns="46071" bIns="46071">
              <a:spAutoFit/>
            </a:bodyPr>
            <a:lstStyle>
              <a:lvl1pPr>
                <a:buClr>
                  <a:srgbClr val="FFFFFF"/>
                </a:buClr>
                <a:buFont typeface="ArialUnicodeMS"/>
                <a:defRPr sz="3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2399" dirty="0">
                  <a:solidFill>
                    <a:schemeClr val="bg1"/>
                  </a:solidFill>
                  <a:latin typeface="+mn-ea"/>
                  <a:ea typeface="+mn-ea"/>
                </a:rPr>
                <a:t>70%</a:t>
              </a:r>
            </a:p>
          </p:txBody>
        </p:sp>
      </p:grpSp>
      <p:sp>
        <p:nvSpPr>
          <p:cNvPr id="67" name="Shape 7587"/>
          <p:cNvSpPr/>
          <p:nvPr/>
        </p:nvSpPr>
        <p:spPr>
          <a:xfrm>
            <a:off x="623189" y="3093067"/>
            <a:ext cx="4107868" cy="1366508"/>
          </a:xfrm>
          <a:prstGeom prst="rect">
            <a:avLst/>
          </a:prstGeom>
          <a:ln w="12700">
            <a:round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6566" tIns="36566" rIns="36566" bIns="36566">
            <a:spAutoFit/>
          </a:bodyPr>
          <a:lstStyle/>
          <a:p>
            <a:pPr lvl="0">
              <a:buClr>
                <a:srgbClr val="B5B5B5"/>
              </a:buClr>
              <a:buFont typeface="ArialUnicodeMS"/>
              <a:defRPr>
                <a:uFillTx/>
              </a:defRPr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分钟之内。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uFill>
                <a:solidFill>
                  <a:srgbClr val="B5B5B5"/>
                </a:solidFill>
              </a:uFill>
              <a:latin typeface="微软雅黑" pitchFamily="34" charset="-122"/>
              <a:ea typeface="微软雅黑" pitchFamily="34" charset="-122"/>
              <a:cs typeface="ArialUnicodeMS"/>
              <a:sym typeface="ArialUnicodeMS"/>
            </a:endParaRPr>
          </a:p>
          <a:p>
            <a:pPr lvl="0">
              <a:buClr>
                <a:srgbClr val="B5B5B5"/>
              </a:buClr>
              <a:buFont typeface="ArialUnicodeMS"/>
              <a:defRPr>
                <a:uFillTx/>
              </a:defRPr>
            </a:pP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uFill>
                <a:solidFill>
                  <a:srgbClr val="B5B5B5"/>
                </a:solidFill>
              </a:uFill>
              <a:latin typeface="微软雅黑" pitchFamily="34" charset="-122"/>
              <a:ea typeface="微软雅黑" pitchFamily="34" charset="-122"/>
              <a:cs typeface="ArialUnicodeMS"/>
              <a:sym typeface="ArialUnicodeMS"/>
            </a:endParaRPr>
          </a:p>
          <a:p>
            <a:pPr lvl="0">
              <a:buClr>
                <a:srgbClr val="B5B5B5"/>
              </a:buClr>
              <a:buFont typeface="ArialUnicodeMS"/>
              <a:defRPr>
                <a:uFillTx/>
              </a:defRPr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分钟之内。</a:t>
            </a:r>
          </a:p>
        </p:txBody>
      </p:sp>
      <p:sp>
        <p:nvSpPr>
          <p:cNvPr id="34" name="Title 1"/>
          <p:cNvSpPr txBox="1">
            <a:spLocks/>
          </p:cNvSpPr>
          <p:nvPr/>
        </p:nvSpPr>
        <p:spPr>
          <a:xfrm>
            <a:off x="659283" y="1065247"/>
            <a:ext cx="3709058" cy="492123"/>
          </a:xfrm>
          <a:prstGeom prst="rect">
            <a:avLst/>
          </a:prstGeom>
        </p:spPr>
        <p:txBody>
          <a:bodyPr vert="horz" lIns="121889" tIns="60945" rIns="121889" bIns="60945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1218880">
              <a:defRPr/>
            </a:pPr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Subtitle 4"/>
          <p:cNvSpPr txBox="1">
            <a:spLocks/>
          </p:cNvSpPr>
          <p:nvPr/>
        </p:nvSpPr>
        <p:spPr>
          <a:xfrm>
            <a:off x="611293" y="1486903"/>
            <a:ext cx="10969414" cy="406400"/>
          </a:xfrm>
          <a:prstGeom prst="rect">
            <a:avLst/>
          </a:prstGeom>
        </p:spPr>
        <p:txBody>
          <a:bodyPr vert="horz" lIns="121889" tIns="60945" rIns="121889" bIns="60945" rtlCol="0">
            <a:normAutofit/>
          </a:bodyPr>
          <a:lstStyle/>
          <a:p>
            <a:pPr marL="457079" indent="-457079" defTabSz="967364">
              <a:spcBef>
                <a:spcPct val="20000"/>
              </a:spcBef>
              <a:defRPr/>
            </a:pPr>
            <a:r>
              <a:rPr lang="zh-CN" altLang="en-US" sz="12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字以内</a:t>
            </a:r>
            <a:endParaRPr lang="en-US" sz="1200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180711" y="2605266"/>
            <a:ext cx="1884086" cy="343776"/>
          </a:xfrm>
          <a:prstGeom prst="rect">
            <a:avLst/>
          </a:prstGeom>
          <a:noFill/>
        </p:spPr>
        <p:txBody>
          <a:bodyPr wrap="square" lIns="96738" tIns="48369" rIns="96738" bIns="48369" rtlCol="0">
            <a:spAutoFit/>
          </a:bodyPr>
          <a:lstStyle/>
          <a:p>
            <a:pPr algn="ctr" defTabSz="967364">
              <a:defRPr/>
            </a:pPr>
            <a:r>
              <a:rPr lang="zh-CN" altLang="en-US" sz="1599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 pitchFamily="34" charset="-122"/>
              </a:rPr>
              <a:t>添加标题</a:t>
            </a:r>
            <a:endParaRPr lang="id-ID" sz="1599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1" y="205555"/>
            <a:ext cx="8051462" cy="632646"/>
            <a:chOff x="0" y="205554"/>
            <a:chExt cx="10170668" cy="799163"/>
          </a:xfrm>
        </p:grpSpPr>
        <p:sp>
          <p:nvSpPr>
            <p:cNvPr id="37" name="Oval 55">
              <a:extLst>
                <a:ext uri="{FF2B5EF4-FFF2-40B4-BE49-F238E27FC236}">
                  <a16:creationId xmlns="" xmlns:a16="http://schemas.microsoft.com/office/drawing/2014/main" id="{0E763EA2-7405-49FA-B9EC-00A25D3DF3DF}"/>
                </a:ext>
              </a:extLst>
            </p:cNvPr>
            <p:cNvSpPr/>
            <p:nvPr/>
          </p:nvSpPr>
          <p:spPr>
            <a:xfrm>
              <a:off x="1737607" y="472185"/>
              <a:ext cx="291265" cy="291267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>
                  <a:shade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cs typeface="+mn-ea"/>
                <a:sym typeface="+mn-lt"/>
              </a:endParaRPr>
            </a:p>
          </p:txBody>
        </p:sp>
        <p:grpSp>
          <p:nvGrpSpPr>
            <p:cNvPr id="38" name="Group 59">
              <a:extLst>
                <a:ext uri="{FF2B5EF4-FFF2-40B4-BE49-F238E27FC236}">
                  <a16:creationId xmlns="" xmlns:a16="http://schemas.microsoft.com/office/drawing/2014/main" id="{BACBFF5A-22C3-4318-A5B8-EC5DCAF53152}"/>
                </a:ext>
              </a:extLst>
            </p:cNvPr>
            <p:cNvGrpSpPr/>
            <p:nvPr/>
          </p:nvGrpSpPr>
          <p:grpSpPr>
            <a:xfrm>
              <a:off x="0" y="205554"/>
              <a:ext cx="1603097" cy="799163"/>
              <a:chOff x="4928372" y="1811168"/>
              <a:chExt cx="978408" cy="487748"/>
            </a:xfrm>
          </p:grpSpPr>
          <p:sp>
            <p:nvSpPr>
              <p:cNvPr id="40" name="Pentagon 60">
                <a:extLst>
                  <a:ext uri="{FF2B5EF4-FFF2-40B4-BE49-F238E27FC236}">
                    <a16:creationId xmlns="" xmlns:a16="http://schemas.microsoft.com/office/drawing/2014/main" id="{CB4B9554-0A21-4BE6-B83B-269BED5F9F69}"/>
                  </a:ext>
                </a:extLst>
              </p:cNvPr>
              <p:cNvSpPr/>
              <p:nvPr/>
            </p:nvSpPr>
            <p:spPr>
              <a:xfrm>
                <a:off x="4928372" y="1814284"/>
                <a:ext cx="978408" cy="484632"/>
              </a:xfrm>
              <a:prstGeom prst="homePlat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100">
                  <a:cs typeface="+mn-ea"/>
                  <a:sym typeface="+mn-lt"/>
                </a:endParaRPr>
              </a:p>
            </p:txBody>
          </p:sp>
          <p:sp>
            <p:nvSpPr>
              <p:cNvPr id="53" name="TextBox 61">
                <a:extLst>
                  <a:ext uri="{FF2B5EF4-FFF2-40B4-BE49-F238E27FC236}">
                    <a16:creationId xmlns="" xmlns:a16="http://schemas.microsoft.com/office/drawing/2014/main" id="{D9B5B5D0-DB2F-440A-A262-EE4940C1D4DE}"/>
                  </a:ext>
                </a:extLst>
              </p:cNvPr>
              <p:cNvSpPr txBox="1"/>
              <p:nvPr/>
            </p:nvSpPr>
            <p:spPr>
              <a:xfrm>
                <a:off x="5107951" y="1811168"/>
                <a:ext cx="390558" cy="35690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b="1" dirty="0">
                    <a:solidFill>
                      <a:schemeClr val="bg2"/>
                    </a:solidFill>
                    <a:cs typeface="+mn-ea"/>
                    <a:sym typeface="+mn-lt"/>
                  </a:rPr>
                  <a:t>01</a:t>
                </a:r>
                <a:endParaRPr lang="en-GB" sz="3200" b="1" dirty="0">
                  <a:solidFill>
                    <a:schemeClr val="bg2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39" name="TextBox 72">
              <a:extLst>
                <a:ext uri="{FF2B5EF4-FFF2-40B4-BE49-F238E27FC236}">
                  <a16:creationId xmlns="" xmlns:a16="http://schemas.microsoft.com/office/drawing/2014/main" id="{69BF2D9D-765A-4E57-B80A-85463E4F1247}"/>
                </a:ext>
              </a:extLst>
            </p:cNvPr>
            <p:cNvSpPr txBox="1"/>
            <p:nvPr/>
          </p:nvSpPr>
          <p:spPr>
            <a:xfrm>
              <a:off x="2202929" y="386985"/>
              <a:ext cx="7967739" cy="5831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有关主题争论的焦点及发展趋势（核心主题）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0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  <p:bldP spid="34" grpId="0"/>
      <p:bldP spid="35" grpId="0"/>
      <p:bldP spid="7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211474" y="1821890"/>
            <a:ext cx="2229219" cy="1098725"/>
            <a:chOff x="3210165" y="1821887"/>
            <a:chExt cx="2229617" cy="1098725"/>
          </a:xfrm>
          <a:solidFill>
            <a:schemeClr val="accent1"/>
          </a:solidFill>
        </p:grpSpPr>
        <p:grpSp>
          <p:nvGrpSpPr>
            <p:cNvPr id="4" name="组合 3"/>
            <p:cNvGrpSpPr/>
            <p:nvPr/>
          </p:nvGrpSpPr>
          <p:grpSpPr>
            <a:xfrm>
              <a:off x="3210165" y="1821887"/>
              <a:ext cx="2229617" cy="1098725"/>
              <a:chOff x="3210165" y="1821887"/>
              <a:chExt cx="2229617" cy="1098725"/>
            </a:xfrm>
            <a:grpFill/>
          </p:grpSpPr>
          <p:sp>
            <p:nvSpPr>
              <p:cNvPr id="6" name="任意多边形 5"/>
              <p:cNvSpPr/>
              <p:nvPr/>
            </p:nvSpPr>
            <p:spPr>
              <a:xfrm>
                <a:off x="3210165" y="1821887"/>
                <a:ext cx="2229617" cy="1098725"/>
              </a:xfrm>
              <a:custGeom>
                <a:avLst/>
                <a:gdLst>
                  <a:gd name="connsiteX0" fmla="*/ 1102282 w 2185862"/>
                  <a:gd name="connsiteY0" fmla="*/ 0 h 1075799"/>
                  <a:gd name="connsiteX1" fmla="*/ 1424014 w 2185862"/>
                  <a:gd name="connsiteY1" fmla="*/ 314408 h 1075799"/>
                  <a:gd name="connsiteX2" fmla="*/ 1080299 w 2185862"/>
                  <a:gd name="connsiteY2" fmla="*/ 632592 h 1075799"/>
                  <a:gd name="connsiteX3" fmla="*/ 1754062 w 2185862"/>
                  <a:gd name="connsiteY3" fmla="*/ 634226 h 1075799"/>
                  <a:gd name="connsiteX4" fmla="*/ 2185862 w 2185862"/>
                  <a:gd name="connsiteY4" fmla="*/ 1075799 h 1075799"/>
                  <a:gd name="connsiteX5" fmla="*/ 305667 w 2185862"/>
                  <a:gd name="connsiteY5" fmla="*/ 1066274 h 1075799"/>
                  <a:gd name="connsiteX6" fmla="*/ 305768 w 2185862"/>
                  <a:gd name="connsiteY6" fmla="*/ 1065959 h 1075799"/>
                  <a:gd name="connsiteX7" fmla="*/ 0 w 2185862"/>
                  <a:gd name="connsiteY7" fmla="*/ 1067499 h 1075799"/>
                  <a:gd name="connsiteX8" fmla="*/ 442976 w 2185862"/>
                  <a:gd name="connsiteY8" fmla="*/ 638502 h 1075799"/>
                  <a:gd name="connsiteX9" fmla="*/ 445367 w 2185862"/>
                  <a:gd name="connsiteY9" fmla="*/ 631051 h 1075799"/>
                  <a:gd name="connsiteX10" fmla="*/ 450656 w 2185862"/>
                  <a:gd name="connsiteY10" fmla="*/ 631064 h 10757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185862" h="1075799">
                    <a:moveTo>
                      <a:pt x="1102282" y="0"/>
                    </a:moveTo>
                    <a:lnTo>
                      <a:pt x="1424014" y="314408"/>
                    </a:lnTo>
                    <a:lnTo>
                      <a:pt x="1080299" y="632592"/>
                    </a:lnTo>
                    <a:lnTo>
                      <a:pt x="1754062" y="634226"/>
                    </a:lnTo>
                    <a:lnTo>
                      <a:pt x="2185862" y="1075799"/>
                    </a:lnTo>
                    <a:lnTo>
                      <a:pt x="305667" y="1066274"/>
                    </a:lnTo>
                    <a:lnTo>
                      <a:pt x="305768" y="1065959"/>
                    </a:lnTo>
                    <a:lnTo>
                      <a:pt x="0" y="1067499"/>
                    </a:lnTo>
                    <a:lnTo>
                      <a:pt x="442976" y="638502"/>
                    </a:lnTo>
                    <a:lnTo>
                      <a:pt x="445367" y="631051"/>
                    </a:lnTo>
                    <a:lnTo>
                      <a:pt x="450656" y="63106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12" tIns="45706" rIns="91412" bIns="45706" anchor="ctr"/>
              <a:lstStyle/>
              <a:p>
                <a:pPr algn="ctr">
                  <a:defRPr/>
                </a:pPr>
                <a:endParaRPr lang="zh-CN" altLang="en-US" sz="1200" dirty="0"/>
              </a:p>
            </p:txBody>
          </p:sp>
          <p:grpSp>
            <p:nvGrpSpPr>
              <p:cNvPr id="7" name="组合 6"/>
              <p:cNvGrpSpPr/>
              <p:nvPr/>
            </p:nvGrpSpPr>
            <p:grpSpPr>
              <a:xfrm>
                <a:off x="3687153" y="2536849"/>
                <a:ext cx="293487" cy="317202"/>
                <a:chOff x="6127750" y="1165225"/>
                <a:chExt cx="314325" cy="339725"/>
              </a:xfrm>
              <a:grpFill/>
            </p:grpSpPr>
            <p:sp>
              <p:nvSpPr>
                <p:cNvPr id="8" name="Freeform 178"/>
                <p:cNvSpPr>
                  <a:spLocks noEditPoints="1"/>
                </p:cNvSpPr>
                <p:nvPr/>
              </p:nvSpPr>
              <p:spPr bwMode="auto">
                <a:xfrm>
                  <a:off x="6127750" y="1165225"/>
                  <a:ext cx="314325" cy="339725"/>
                </a:xfrm>
                <a:custGeom>
                  <a:avLst/>
                  <a:gdLst>
                    <a:gd name="T0" fmla="*/ 303 w 312"/>
                    <a:gd name="T1" fmla="*/ 78 h 337"/>
                    <a:gd name="T2" fmla="*/ 285 w 312"/>
                    <a:gd name="T3" fmla="*/ 16 h 337"/>
                    <a:gd name="T4" fmla="*/ 273 w 312"/>
                    <a:gd name="T5" fmla="*/ 7 h 337"/>
                    <a:gd name="T6" fmla="*/ 273 w 312"/>
                    <a:gd name="T7" fmla="*/ 7 h 337"/>
                    <a:gd name="T8" fmla="*/ 261 w 312"/>
                    <a:gd name="T9" fmla="*/ 16 h 337"/>
                    <a:gd name="T10" fmla="*/ 218 w 312"/>
                    <a:gd name="T11" fmla="*/ 39 h 337"/>
                    <a:gd name="T12" fmla="*/ 167 w 312"/>
                    <a:gd name="T13" fmla="*/ 8 h 337"/>
                    <a:gd name="T14" fmla="*/ 156 w 312"/>
                    <a:gd name="T15" fmla="*/ 0 h 337"/>
                    <a:gd name="T16" fmla="*/ 156 w 312"/>
                    <a:gd name="T17" fmla="*/ 0 h 337"/>
                    <a:gd name="T18" fmla="*/ 144 w 312"/>
                    <a:gd name="T19" fmla="*/ 8 h 337"/>
                    <a:gd name="T20" fmla="*/ 93 w 312"/>
                    <a:gd name="T21" fmla="*/ 39 h 337"/>
                    <a:gd name="T22" fmla="*/ 50 w 312"/>
                    <a:gd name="T23" fmla="*/ 16 h 337"/>
                    <a:gd name="T24" fmla="*/ 38 w 312"/>
                    <a:gd name="T25" fmla="*/ 7 h 337"/>
                    <a:gd name="T26" fmla="*/ 26 w 312"/>
                    <a:gd name="T27" fmla="*/ 16 h 337"/>
                    <a:gd name="T28" fmla="*/ 8 w 312"/>
                    <a:gd name="T29" fmla="*/ 78 h 337"/>
                    <a:gd name="T30" fmla="*/ 18 w 312"/>
                    <a:gd name="T31" fmla="*/ 212 h 337"/>
                    <a:gd name="T32" fmla="*/ 151 w 312"/>
                    <a:gd name="T33" fmla="*/ 336 h 337"/>
                    <a:gd name="T34" fmla="*/ 156 w 312"/>
                    <a:gd name="T35" fmla="*/ 337 h 337"/>
                    <a:gd name="T36" fmla="*/ 160 w 312"/>
                    <a:gd name="T37" fmla="*/ 336 h 337"/>
                    <a:gd name="T38" fmla="*/ 294 w 312"/>
                    <a:gd name="T39" fmla="*/ 212 h 337"/>
                    <a:gd name="T40" fmla="*/ 303 w 312"/>
                    <a:gd name="T41" fmla="*/ 78 h 337"/>
                    <a:gd name="T42" fmla="*/ 269 w 312"/>
                    <a:gd name="T43" fmla="*/ 201 h 337"/>
                    <a:gd name="T44" fmla="*/ 156 w 312"/>
                    <a:gd name="T45" fmla="*/ 307 h 337"/>
                    <a:gd name="T46" fmla="*/ 42 w 312"/>
                    <a:gd name="T47" fmla="*/ 201 h 337"/>
                    <a:gd name="T48" fmla="*/ 34 w 312"/>
                    <a:gd name="T49" fmla="*/ 85 h 337"/>
                    <a:gd name="T50" fmla="*/ 43 w 312"/>
                    <a:gd name="T51" fmla="*/ 50 h 337"/>
                    <a:gd name="T52" fmla="*/ 93 w 312"/>
                    <a:gd name="T53" fmla="*/ 69 h 337"/>
                    <a:gd name="T54" fmla="*/ 156 w 312"/>
                    <a:gd name="T55" fmla="*/ 39 h 337"/>
                    <a:gd name="T56" fmla="*/ 218 w 312"/>
                    <a:gd name="T57" fmla="*/ 69 h 337"/>
                    <a:gd name="T58" fmla="*/ 269 w 312"/>
                    <a:gd name="T59" fmla="*/ 50 h 337"/>
                    <a:gd name="T60" fmla="*/ 269 w 312"/>
                    <a:gd name="T61" fmla="*/ 201 h 3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312" h="337">
                      <a:moveTo>
                        <a:pt x="303" y="78"/>
                      </a:moveTo>
                      <a:cubicBezTo>
                        <a:pt x="297" y="42"/>
                        <a:pt x="286" y="17"/>
                        <a:pt x="285" y="16"/>
                      </a:cubicBezTo>
                      <a:cubicBezTo>
                        <a:pt x="283" y="11"/>
                        <a:pt x="279" y="7"/>
                        <a:pt x="273" y="7"/>
                      </a:cubicBezTo>
                      <a:cubicBezTo>
                        <a:pt x="273" y="7"/>
                        <a:pt x="273" y="7"/>
                        <a:pt x="273" y="7"/>
                      </a:cubicBezTo>
                      <a:cubicBezTo>
                        <a:pt x="268" y="7"/>
                        <a:pt x="264" y="10"/>
                        <a:pt x="261" y="16"/>
                      </a:cubicBezTo>
                      <a:cubicBezTo>
                        <a:pt x="260" y="17"/>
                        <a:pt x="249" y="39"/>
                        <a:pt x="218" y="39"/>
                      </a:cubicBezTo>
                      <a:cubicBezTo>
                        <a:pt x="186" y="39"/>
                        <a:pt x="168" y="10"/>
                        <a:pt x="167" y="8"/>
                      </a:cubicBezTo>
                      <a:cubicBezTo>
                        <a:pt x="165" y="3"/>
                        <a:pt x="161" y="0"/>
                        <a:pt x="156" y="0"/>
                      </a:cubicBezTo>
                      <a:cubicBezTo>
                        <a:pt x="156" y="0"/>
                        <a:pt x="156" y="0"/>
                        <a:pt x="156" y="0"/>
                      </a:cubicBezTo>
                      <a:cubicBezTo>
                        <a:pt x="151" y="0"/>
                        <a:pt x="147" y="3"/>
                        <a:pt x="144" y="8"/>
                      </a:cubicBezTo>
                      <a:cubicBezTo>
                        <a:pt x="143" y="9"/>
                        <a:pt x="126" y="39"/>
                        <a:pt x="93" y="39"/>
                      </a:cubicBezTo>
                      <a:cubicBezTo>
                        <a:pt x="62" y="39"/>
                        <a:pt x="51" y="17"/>
                        <a:pt x="50" y="16"/>
                      </a:cubicBezTo>
                      <a:cubicBezTo>
                        <a:pt x="48" y="10"/>
                        <a:pt x="43" y="7"/>
                        <a:pt x="38" y="7"/>
                      </a:cubicBezTo>
                      <a:cubicBezTo>
                        <a:pt x="33" y="7"/>
                        <a:pt x="28" y="10"/>
                        <a:pt x="26" y="16"/>
                      </a:cubicBezTo>
                      <a:cubicBezTo>
                        <a:pt x="26" y="17"/>
                        <a:pt x="15" y="42"/>
                        <a:pt x="8" y="78"/>
                      </a:cubicBezTo>
                      <a:cubicBezTo>
                        <a:pt x="0" y="127"/>
                        <a:pt x="3" y="173"/>
                        <a:pt x="18" y="212"/>
                      </a:cubicBezTo>
                      <a:cubicBezTo>
                        <a:pt x="39" y="269"/>
                        <a:pt x="84" y="311"/>
                        <a:pt x="151" y="336"/>
                      </a:cubicBezTo>
                      <a:cubicBezTo>
                        <a:pt x="153" y="337"/>
                        <a:pt x="154" y="337"/>
                        <a:pt x="156" y="337"/>
                      </a:cubicBezTo>
                      <a:cubicBezTo>
                        <a:pt x="157" y="337"/>
                        <a:pt x="159" y="337"/>
                        <a:pt x="160" y="336"/>
                      </a:cubicBezTo>
                      <a:cubicBezTo>
                        <a:pt x="228" y="311"/>
                        <a:pt x="273" y="269"/>
                        <a:pt x="294" y="212"/>
                      </a:cubicBezTo>
                      <a:cubicBezTo>
                        <a:pt x="309" y="173"/>
                        <a:pt x="312" y="127"/>
                        <a:pt x="303" y="78"/>
                      </a:cubicBezTo>
                      <a:close/>
                      <a:moveTo>
                        <a:pt x="269" y="201"/>
                      </a:moveTo>
                      <a:cubicBezTo>
                        <a:pt x="251" y="248"/>
                        <a:pt x="213" y="284"/>
                        <a:pt x="156" y="307"/>
                      </a:cubicBezTo>
                      <a:cubicBezTo>
                        <a:pt x="98" y="284"/>
                        <a:pt x="60" y="248"/>
                        <a:pt x="42" y="201"/>
                      </a:cubicBezTo>
                      <a:cubicBezTo>
                        <a:pt x="26" y="159"/>
                        <a:pt x="29" y="115"/>
                        <a:pt x="34" y="85"/>
                      </a:cubicBezTo>
                      <a:cubicBezTo>
                        <a:pt x="37" y="71"/>
                        <a:pt x="40" y="60"/>
                        <a:pt x="43" y="50"/>
                      </a:cubicBezTo>
                      <a:cubicBezTo>
                        <a:pt x="53" y="60"/>
                        <a:pt x="70" y="69"/>
                        <a:pt x="93" y="69"/>
                      </a:cubicBezTo>
                      <a:cubicBezTo>
                        <a:pt x="123" y="69"/>
                        <a:pt x="144" y="52"/>
                        <a:pt x="156" y="39"/>
                      </a:cubicBezTo>
                      <a:cubicBezTo>
                        <a:pt x="168" y="52"/>
                        <a:pt x="188" y="69"/>
                        <a:pt x="218" y="69"/>
                      </a:cubicBezTo>
                      <a:cubicBezTo>
                        <a:pt x="242" y="69"/>
                        <a:pt x="258" y="60"/>
                        <a:pt x="269" y="50"/>
                      </a:cubicBezTo>
                      <a:cubicBezTo>
                        <a:pt x="278" y="82"/>
                        <a:pt x="291" y="144"/>
                        <a:pt x="269" y="20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 lIns="91412" tIns="45706" rIns="91412" bIns="45706"/>
                <a:lstStyle/>
                <a:p>
                  <a:pPr>
                    <a:defRPr/>
                  </a:pPr>
                  <a:endParaRPr lang="zh-CN" altLang="en-US" sz="1200" dirty="0"/>
                </a:p>
              </p:txBody>
            </p:sp>
            <p:sp>
              <p:nvSpPr>
                <p:cNvPr id="9" name="Freeform 179"/>
                <p:cNvSpPr>
                  <a:spLocks/>
                </p:cNvSpPr>
                <p:nvPr/>
              </p:nvSpPr>
              <p:spPr bwMode="auto">
                <a:xfrm>
                  <a:off x="6259513" y="1247775"/>
                  <a:ext cx="50800" cy="122238"/>
                </a:xfrm>
                <a:custGeom>
                  <a:avLst/>
                  <a:gdLst>
                    <a:gd name="T0" fmla="*/ 42 w 50"/>
                    <a:gd name="T1" fmla="*/ 122 h 122"/>
                    <a:gd name="T2" fmla="*/ 50 w 50"/>
                    <a:gd name="T3" fmla="*/ 0 h 122"/>
                    <a:gd name="T4" fmla="*/ 0 w 50"/>
                    <a:gd name="T5" fmla="*/ 0 h 122"/>
                    <a:gd name="T6" fmla="*/ 8 w 50"/>
                    <a:gd name="T7" fmla="*/ 122 h 122"/>
                    <a:gd name="T8" fmla="*/ 42 w 50"/>
                    <a:gd name="T9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122">
                      <a:moveTo>
                        <a:pt x="42" y="122"/>
                      </a:moveTo>
                      <a:cubicBezTo>
                        <a:pt x="45" y="82"/>
                        <a:pt x="47" y="41"/>
                        <a:pt x="50" y="0"/>
                      </a:cubicBezTo>
                      <a:cubicBezTo>
                        <a:pt x="33" y="0"/>
                        <a:pt x="17" y="0"/>
                        <a:pt x="0" y="0"/>
                      </a:cubicBezTo>
                      <a:cubicBezTo>
                        <a:pt x="3" y="41"/>
                        <a:pt x="5" y="82"/>
                        <a:pt x="8" y="122"/>
                      </a:cubicBezTo>
                      <a:cubicBezTo>
                        <a:pt x="19" y="122"/>
                        <a:pt x="31" y="122"/>
                        <a:pt x="42" y="1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 lIns="91412" tIns="45706" rIns="91412" bIns="45706"/>
                <a:lstStyle/>
                <a:p>
                  <a:pPr>
                    <a:defRPr/>
                  </a:pPr>
                  <a:endParaRPr lang="zh-CN" altLang="en-US" sz="1200" dirty="0"/>
                </a:p>
              </p:txBody>
            </p:sp>
            <p:sp>
              <p:nvSpPr>
                <p:cNvPr id="10" name="Oval 180"/>
                <p:cNvSpPr>
                  <a:spLocks noChangeArrowheads="1"/>
                </p:cNvSpPr>
                <p:nvPr/>
              </p:nvSpPr>
              <p:spPr bwMode="auto">
                <a:xfrm>
                  <a:off x="6259513" y="1382713"/>
                  <a:ext cx="50800" cy="50800"/>
                </a:xfrm>
                <a:prstGeom prst="ellipse">
                  <a:avLst/>
                </a:prstGeom>
                <a:grpFill/>
                <a:ln>
                  <a:noFill/>
                </a:ln>
                <a:extLst/>
              </p:spPr>
              <p:txBody>
                <a:bodyPr lIns="91412" tIns="45706" rIns="91412" bIns="45706"/>
                <a:lstStyle/>
                <a:p>
                  <a:pPr>
                    <a:defRPr/>
                  </a:pPr>
                  <a:endParaRPr lang="zh-CN" altLang="en-US" sz="1200" dirty="0"/>
                </a:p>
              </p:txBody>
            </p:sp>
          </p:grpSp>
        </p:grpSp>
        <p:sp>
          <p:nvSpPr>
            <p:cNvPr id="5" name="矩形 4"/>
            <p:cNvSpPr>
              <a:spLocks noChangeArrowheads="1"/>
            </p:cNvSpPr>
            <p:nvPr/>
          </p:nvSpPr>
          <p:spPr bwMode="auto">
            <a:xfrm>
              <a:off x="4164498" y="2554836"/>
              <a:ext cx="1005506" cy="33839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none" lIns="91402" tIns="45702" rIns="91402" bIns="45702">
              <a:spAutoFit/>
            </a:bodyPr>
            <a:lstStyle/>
            <a:p>
              <a:pPr algn="ctr"/>
              <a:r>
                <a:rPr lang="zh-CN" altLang="en-US" sz="1599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</a:t>
              </a:r>
              <a:endParaRPr lang="en-US" altLang="zh-CN" sz="1599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624837" y="3545311"/>
            <a:ext cx="2540665" cy="1107190"/>
            <a:chOff x="4623780" y="3545311"/>
            <a:chExt cx="2541119" cy="1107190"/>
          </a:xfrm>
          <a:solidFill>
            <a:schemeClr val="accent3"/>
          </a:solidFill>
        </p:grpSpPr>
        <p:grpSp>
          <p:nvGrpSpPr>
            <p:cNvPr id="12" name="组合 11"/>
            <p:cNvGrpSpPr/>
            <p:nvPr/>
          </p:nvGrpSpPr>
          <p:grpSpPr>
            <a:xfrm>
              <a:off x="4623780" y="3545311"/>
              <a:ext cx="2541119" cy="1107190"/>
              <a:chOff x="4623780" y="3545311"/>
              <a:chExt cx="2541119" cy="1107190"/>
            </a:xfrm>
            <a:grpFill/>
          </p:grpSpPr>
          <p:sp>
            <p:nvSpPr>
              <p:cNvPr id="14" name="任意多边形 13"/>
              <p:cNvSpPr/>
              <p:nvPr/>
            </p:nvSpPr>
            <p:spPr>
              <a:xfrm>
                <a:off x="4623780" y="3545311"/>
                <a:ext cx="2541119" cy="1107190"/>
              </a:xfrm>
              <a:custGeom>
                <a:avLst/>
                <a:gdLst>
                  <a:gd name="connsiteX0" fmla="*/ 1426945 w 4106013"/>
                  <a:gd name="connsiteY0" fmla="*/ 0 h 1084709"/>
                  <a:gd name="connsiteX1" fmla="*/ 1728455 w 4106013"/>
                  <a:gd name="connsiteY1" fmla="*/ 302403 h 1084709"/>
                  <a:gd name="connsiteX2" fmla="*/ 1288915 w 4106013"/>
                  <a:gd name="connsiteY2" fmla="*/ 645236 h 1084709"/>
                  <a:gd name="connsiteX3" fmla="*/ 4106013 w 4106013"/>
                  <a:gd name="connsiteY3" fmla="*/ 645236 h 1084709"/>
                  <a:gd name="connsiteX4" fmla="*/ 4106013 w 4106013"/>
                  <a:gd name="connsiteY4" fmla="*/ 1077284 h 1084709"/>
                  <a:gd name="connsiteX5" fmla="*/ 486636 w 4106013"/>
                  <a:gd name="connsiteY5" fmla="*/ 1083634 h 1084709"/>
                  <a:gd name="connsiteX6" fmla="*/ 486757 w 4106013"/>
                  <a:gd name="connsiteY6" fmla="*/ 1083106 h 1084709"/>
                  <a:gd name="connsiteX7" fmla="*/ 0 w 4106013"/>
                  <a:gd name="connsiteY7" fmla="*/ 1084709 h 1084709"/>
                  <a:gd name="connsiteX0" fmla="*/ 1426945 w 4106013"/>
                  <a:gd name="connsiteY0" fmla="*/ 0 h 1084709"/>
                  <a:gd name="connsiteX1" fmla="*/ 1728455 w 4106013"/>
                  <a:gd name="connsiteY1" fmla="*/ 302403 h 1084709"/>
                  <a:gd name="connsiteX2" fmla="*/ 1288915 w 4106013"/>
                  <a:gd name="connsiteY2" fmla="*/ 645236 h 1084709"/>
                  <a:gd name="connsiteX3" fmla="*/ 2038171 w 4106013"/>
                  <a:gd name="connsiteY3" fmla="*/ 645289 h 1084709"/>
                  <a:gd name="connsiteX4" fmla="*/ 4106013 w 4106013"/>
                  <a:gd name="connsiteY4" fmla="*/ 645236 h 1084709"/>
                  <a:gd name="connsiteX5" fmla="*/ 4106013 w 4106013"/>
                  <a:gd name="connsiteY5" fmla="*/ 1077284 h 1084709"/>
                  <a:gd name="connsiteX6" fmla="*/ 486636 w 4106013"/>
                  <a:gd name="connsiteY6" fmla="*/ 1083634 h 1084709"/>
                  <a:gd name="connsiteX7" fmla="*/ 486757 w 4106013"/>
                  <a:gd name="connsiteY7" fmla="*/ 1083106 h 1084709"/>
                  <a:gd name="connsiteX8" fmla="*/ 0 w 4106013"/>
                  <a:gd name="connsiteY8" fmla="*/ 1084709 h 1084709"/>
                  <a:gd name="connsiteX9" fmla="*/ 1426945 w 4106013"/>
                  <a:gd name="connsiteY9" fmla="*/ 0 h 1084709"/>
                  <a:gd name="connsiteX0" fmla="*/ 1426945 w 4106013"/>
                  <a:gd name="connsiteY0" fmla="*/ 0 h 1084709"/>
                  <a:gd name="connsiteX1" fmla="*/ 1728455 w 4106013"/>
                  <a:gd name="connsiteY1" fmla="*/ 302403 h 1084709"/>
                  <a:gd name="connsiteX2" fmla="*/ 1288915 w 4106013"/>
                  <a:gd name="connsiteY2" fmla="*/ 645236 h 1084709"/>
                  <a:gd name="connsiteX3" fmla="*/ 2038171 w 4106013"/>
                  <a:gd name="connsiteY3" fmla="*/ 645289 h 1084709"/>
                  <a:gd name="connsiteX4" fmla="*/ 4106013 w 4106013"/>
                  <a:gd name="connsiteY4" fmla="*/ 645236 h 1084709"/>
                  <a:gd name="connsiteX5" fmla="*/ 4106013 w 4106013"/>
                  <a:gd name="connsiteY5" fmla="*/ 1077284 h 1084709"/>
                  <a:gd name="connsiteX6" fmla="*/ 486636 w 4106013"/>
                  <a:gd name="connsiteY6" fmla="*/ 1083634 h 1084709"/>
                  <a:gd name="connsiteX7" fmla="*/ 486757 w 4106013"/>
                  <a:gd name="connsiteY7" fmla="*/ 1083106 h 1084709"/>
                  <a:gd name="connsiteX8" fmla="*/ 0 w 4106013"/>
                  <a:gd name="connsiteY8" fmla="*/ 1084709 h 1084709"/>
                  <a:gd name="connsiteX9" fmla="*/ 1426945 w 4106013"/>
                  <a:gd name="connsiteY9" fmla="*/ 0 h 1084709"/>
                  <a:gd name="connsiteX0" fmla="*/ 1426945 w 4106013"/>
                  <a:gd name="connsiteY0" fmla="*/ 0 h 1084709"/>
                  <a:gd name="connsiteX1" fmla="*/ 1728455 w 4106013"/>
                  <a:gd name="connsiteY1" fmla="*/ 302403 h 1084709"/>
                  <a:gd name="connsiteX2" fmla="*/ 1288915 w 4106013"/>
                  <a:gd name="connsiteY2" fmla="*/ 645236 h 1084709"/>
                  <a:gd name="connsiteX3" fmla="*/ 2038171 w 4106013"/>
                  <a:gd name="connsiteY3" fmla="*/ 645289 h 1084709"/>
                  <a:gd name="connsiteX4" fmla="*/ 4106013 w 4106013"/>
                  <a:gd name="connsiteY4" fmla="*/ 645236 h 1084709"/>
                  <a:gd name="connsiteX5" fmla="*/ 4106013 w 4106013"/>
                  <a:gd name="connsiteY5" fmla="*/ 1077284 h 1084709"/>
                  <a:gd name="connsiteX6" fmla="*/ 2490608 w 4106013"/>
                  <a:gd name="connsiteY6" fmla="*/ 1078676 h 1084709"/>
                  <a:gd name="connsiteX7" fmla="*/ 486636 w 4106013"/>
                  <a:gd name="connsiteY7" fmla="*/ 1083634 h 1084709"/>
                  <a:gd name="connsiteX8" fmla="*/ 486757 w 4106013"/>
                  <a:gd name="connsiteY8" fmla="*/ 1083106 h 1084709"/>
                  <a:gd name="connsiteX9" fmla="*/ 0 w 4106013"/>
                  <a:gd name="connsiteY9" fmla="*/ 1084709 h 1084709"/>
                  <a:gd name="connsiteX10" fmla="*/ 1426945 w 4106013"/>
                  <a:gd name="connsiteY10" fmla="*/ 0 h 1084709"/>
                  <a:gd name="connsiteX0" fmla="*/ 1426945 w 4106013"/>
                  <a:gd name="connsiteY0" fmla="*/ 0 h 1084709"/>
                  <a:gd name="connsiteX1" fmla="*/ 1728455 w 4106013"/>
                  <a:gd name="connsiteY1" fmla="*/ 302403 h 1084709"/>
                  <a:gd name="connsiteX2" fmla="*/ 1288915 w 4106013"/>
                  <a:gd name="connsiteY2" fmla="*/ 645236 h 1084709"/>
                  <a:gd name="connsiteX3" fmla="*/ 2038171 w 4106013"/>
                  <a:gd name="connsiteY3" fmla="*/ 645289 h 1084709"/>
                  <a:gd name="connsiteX4" fmla="*/ 4106013 w 4106013"/>
                  <a:gd name="connsiteY4" fmla="*/ 645236 h 1084709"/>
                  <a:gd name="connsiteX5" fmla="*/ 4106013 w 4106013"/>
                  <a:gd name="connsiteY5" fmla="*/ 1077284 h 1084709"/>
                  <a:gd name="connsiteX6" fmla="*/ 3066871 w 4106013"/>
                  <a:gd name="connsiteY6" fmla="*/ 1073914 h 1084709"/>
                  <a:gd name="connsiteX7" fmla="*/ 2490608 w 4106013"/>
                  <a:gd name="connsiteY7" fmla="*/ 1078676 h 1084709"/>
                  <a:gd name="connsiteX8" fmla="*/ 486636 w 4106013"/>
                  <a:gd name="connsiteY8" fmla="*/ 1083634 h 1084709"/>
                  <a:gd name="connsiteX9" fmla="*/ 486757 w 4106013"/>
                  <a:gd name="connsiteY9" fmla="*/ 1083106 h 1084709"/>
                  <a:gd name="connsiteX10" fmla="*/ 0 w 4106013"/>
                  <a:gd name="connsiteY10" fmla="*/ 1084709 h 1084709"/>
                  <a:gd name="connsiteX11" fmla="*/ 1426945 w 4106013"/>
                  <a:gd name="connsiteY11" fmla="*/ 0 h 1084709"/>
                  <a:gd name="connsiteX0" fmla="*/ 1426945 w 4106013"/>
                  <a:gd name="connsiteY0" fmla="*/ 0 h 1084709"/>
                  <a:gd name="connsiteX1" fmla="*/ 1728455 w 4106013"/>
                  <a:gd name="connsiteY1" fmla="*/ 302403 h 1084709"/>
                  <a:gd name="connsiteX2" fmla="*/ 1288915 w 4106013"/>
                  <a:gd name="connsiteY2" fmla="*/ 645236 h 1084709"/>
                  <a:gd name="connsiteX3" fmla="*/ 2038171 w 4106013"/>
                  <a:gd name="connsiteY3" fmla="*/ 645289 h 1084709"/>
                  <a:gd name="connsiteX4" fmla="*/ 4106013 w 4106013"/>
                  <a:gd name="connsiteY4" fmla="*/ 1077284 h 1084709"/>
                  <a:gd name="connsiteX5" fmla="*/ 3066871 w 4106013"/>
                  <a:gd name="connsiteY5" fmla="*/ 1073914 h 1084709"/>
                  <a:gd name="connsiteX6" fmla="*/ 2490608 w 4106013"/>
                  <a:gd name="connsiteY6" fmla="*/ 1078676 h 1084709"/>
                  <a:gd name="connsiteX7" fmla="*/ 486636 w 4106013"/>
                  <a:gd name="connsiteY7" fmla="*/ 1083634 h 1084709"/>
                  <a:gd name="connsiteX8" fmla="*/ 486757 w 4106013"/>
                  <a:gd name="connsiteY8" fmla="*/ 1083106 h 1084709"/>
                  <a:gd name="connsiteX9" fmla="*/ 0 w 4106013"/>
                  <a:gd name="connsiteY9" fmla="*/ 1084709 h 1084709"/>
                  <a:gd name="connsiteX10" fmla="*/ 1426945 w 4106013"/>
                  <a:gd name="connsiteY10" fmla="*/ 0 h 1084709"/>
                  <a:gd name="connsiteX0" fmla="*/ 1426945 w 3066871"/>
                  <a:gd name="connsiteY0" fmla="*/ 0 h 1084709"/>
                  <a:gd name="connsiteX1" fmla="*/ 1728455 w 3066871"/>
                  <a:gd name="connsiteY1" fmla="*/ 302403 h 1084709"/>
                  <a:gd name="connsiteX2" fmla="*/ 1288915 w 3066871"/>
                  <a:gd name="connsiteY2" fmla="*/ 645236 h 1084709"/>
                  <a:gd name="connsiteX3" fmla="*/ 2038171 w 3066871"/>
                  <a:gd name="connsiteY3" fmla="*/ 645289 h 1084709"/>
                  <a:gd name="connsiteX4" fmla="*/ 3066871 w 3066871"/>
                  <a:gd name="connsiteY4" fmla="*/ 1073914 h 1084709"/>
                  <a:gd name="connsiteX5" fmla="*/ 2490608 w 3066871"/>
                  <a:gd name="connsiteY5" fmla="*/ 1078676 h 1084709"/>
                  <a:gd name="connsiteX6" fmla="*/ 486636 w 3066871"/>
                  <a:gd name="connsiteY6" fmla="*/ 1083634 h 1084709"/>
                  <a:gd name="connsiteX7" fmla="*/ 486757 w 3066871"/>
                  <a:gd name="connsiteY7" fmla="*/ 1083106 h 1084709"/>
                  <a:gd name="connsiteX8" fmla="*/ 0 w 3066871"/>
                  <a:gd name="connsiteY8" fmla="*/ 1084709 h 1084709"/>
                  <a:gd name="connsiteX9" fmla="*/ 1426945 w 3066871"/>
                  <a:gd name="connsiteY9" fmla="*/ 0 h 1084709"/>
                  <a:gd name="connsiteX0" fmla="*/ 1426945 w 2490608"/>
                  <a:gd name="connsiteY0" fmla="*/ 0 h 1084709"/>
                  <a:gd name="connsiteX1" fmla="*/ 1728455 w 2490608"/>
                  <a:gd name="connsiteY1" fmla="*/ 302403 h 1084709"/>
                  <a:gd name="connsiteX2" fmla="*/ 1288915 w 2490608"/>
                  <a:gd name="connsiteY2" fmla="*/ 645236 h 1084709"/>
                  <a:gd name="connsiteX3" fmla="*/ 2038171 w 2490608"/>
                  <a:gd name="connsiteY3" fmla="*/ 645289 h 1084709"/>
                  <a:gd name="connsiteX4" fmla="*/ 2490608 w 2490608"/>
                  <a:gd name="connsiteY4" fmla="*/ 1078676 h 1084709"/>
                  <a:gd name="connsiteX5" fmla="*/ 486636 w 2490608"/>
                  <a:gd name="connsiteY5" fmla="*/ 1083634 h 1084709"/>
                  <a:gd name="connsiteX6" fmla="*/ 486757 w 2490608"/>
                  <a:gd name="connsiteY6" fmla="*/ 1083106 h 1084709"/>
                  <a:gd name="connsiteX7" fmla="*/ 0 w 2490608"/>
                  <a:gd name="connsiteY7" fmla="*/ 1084709 h 1084709"/>
                  <a:gd name="connsiteX8" fmla="*/ 1426945 w 2490608"/>
                  <a:gd name="connsiteY8" fmla="*/ 0 h 1084709"/>
                  <a:gd name="connsiteX0" fmla="*/ 1426945 w 2490608"/>
                  <a:gd name="connsiteY0" fmla="*/ 0 h 1084709"/>
                  <a:gd name="connsiteX1" fmla="*/ 1728455 w 2490608"/>
                  <a:gd name="connsiteY1" fmla="*/ 302403 h 1084709"/>
                  <a:gd name="connsiteX2" fmla="*/ 1288915 w 2490608"/>
                  <a:gd name="connsiteY2" fmla="*/ 645236 h 1084709"/>
                  <a:gd name="connsiteX3" fmla="*/ 2063571 w 2490608"/>
                  <a:gd name="connsiteY3" fmla="*/ 642114 h 1084709"/>
                  <a:gd name="connsiteX4" fmla="*/ 2490608 w 2490608"/>
                  <a:gd name="connsiteY4" fmla="*/ 1078676 h 1084709"/>
                  <a:gd name="connsiteX5" fmla="*/ 486636 w 2490608"/>
                  <a:gd name="connsiteY5" fmla="*/ 1083634 h 1084709"/>
                  <a:gd name="connsiteX6" fmla="*/ 486757 w 2490608"/>
                  <a:gd name="connsiteY6" fmla="*/ 1083106 h 1084709"/>
                  <a:gd name="connsiteX7" fmla="*/ 0 w 2490608"/>
                  <a:gd name="connsiteY7" fmla="*/ 1084709 h 1084709"/>
                  <a:gd name="connsiteX8" fmla="*/ 1426945 w 2490608"/>
                  <a:gd name="connsiteY8" fmla="*/ 0 h 10847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0608" h="1084709">
                    <a:moveTo>
                      <a:pt x="1426945" y="0"/>
                    </a:moveTo>
                    <a:lnTo>
                      <a:pt x="1728455" y="302403"/>
                    </a:lnTo>
                    <a:lnTo>
                      <a:pt x="1288915" y="645236"/>
                    </a:lnTo>
                    <a:lnTo>
                      <a:pt x="2063571" y="642114"/>
                    </a:lnTo>
                    <a:lnTo>
                      <a:pt x="2490608" y="1078676"/>
                    </a:lnTo>
                    <a:lnTo>
                      <a:pt x="486636" y="1083634"/>
                    </a:lnTo>
                    <a:cubicBezTo>
                      <a:pt x="486676" y="1083458"/>
                      <a:pt x="486717" y="1083282"/>
                      <a:pt x="486757" y="1083106"/>
                    </a:cubicBezTo>
                    <a:lnTo>
                      <a:pt x="0" y="1084709"/>
                    </a:lnTo>
                    <a:lnTo>
                      <a:pt x="142694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12" tIns="45706" rIns="91412" bIns="45706" anchor="ctr"/>
              <a:lstStyle/>
              <a:p>
                <a:pPr algn="ctr">
                  <a:defRPr/>
                </a:pPr>
                <a:endParaRPr lang="zh-CN" altLang="en-US" sz="1200" dirty="0"/>
              </a:p>
            </p:txBody>
          </p:sp>
          <p:grpSp>
            <p:nvGrpSpPr>
              <p:cNvPr id="15" name="组合 14"/>
              <p:cNvGrpSpPr/>
              <p:nvPr/>
            </p:nvGrpSpPr>
            <p:grpSpPr>
              <a:xfrm>
                <a:off x="5303118" y="4207675"/>
                <a:ext cx="303806" cy="432828"/>
                <a:chOff x="7896225" y="2422639"/>
                <a:chExt cx="360015" cy="512910"/>
              </a:xfrm>
              <a:grpFill/>
            </p:grpSpPr>
            <p:sp>
              <p:nvSpPr>
                <p:cNvPr id="16" name="Freeform 775"/>
                <p:cNvSpPr>
                  <a:spLocks noEditPoints="1"/>
                </p:cNvSpPr>
                <p:nvPr/>
              </p:nvSpPr>
              <p:spPr bwMode="auto">
                <a:xfrm>
                  <a:off x="8075788" y="2935549"/>
                  <a:ext cx="14223" cy="0"/>
                </a:xfrm>
                <a:custGeom>
                  <a:avLst/>
                  <a:gdLst>
                    <a:gd name="T0" fmla="*/ 1 w 15"/>
                    <a:gd name="T1" fmla="*/ 0 w 15"/>
                    <a:gd name="T2" fmla="*/ 0 w 15"/>
                    <a:gd name="T3" fmla="*/ 1 w 15"/>
                    <a:gd name="T4" fmla="*/ 2 w 15"/>
                    <a:gd name="T5" fmla="*/ 2 w 15"/>
                    <a:gd name="T6" fmla="*/ 2 w 15"/>
                    <a:gd name="T7" fmla="*/ 3 w 15"/>
                    <a:gd name="T8" fmla="*/ 3 w 15"/>
                    <a:gd name="T9" fmla="*/ 3 w 15"/>
                    <a:gd name="T10" fmla="*/ 4 w 15"/>
                    <a:gd name="T11" fmla="*/ 4 w 15"/>
                    <a:gd name="T12" fmla="*/ 4 w 15"/>
                    <a:gd name="T13" fmla="*/ 5 w 15"/>
                    <a:gd name="T14" fmla="*/ 5 w 15"/>
                    <a:gd name="T15" fmla="*/ 5 w 15"/>
                    <a:gd name="T16" fmla="*/ 6 w 15"/>
                    <a:gd name="T17" fmla="*/ 6 w 15"/>
                    <a:gd name="T18" fmla="*/ 6 w 15"/>
                    <a:gd name="T19" fmla="*/ 7 w 15"/>
                    <a:gd name="T20" fmla="*/ 7 w 15"/>
                    <a:gd name="T21" fmla="*/ 7 w 15"/>
                    <a:gd name="T22" fmla="*/ 8 w 15"/>
                    <a:gd name="T23" fmla="*/ 8 w 15"/>
                    <a:gd name="T24" fmla="*/ 8 w 15"/>
                    <a:gd name="T25" fmla="*/ 9 w 15"/>
                    <a:gd name="T26" fmla="*/ 9 w 15"/>
                    <a:gd name="T27" fmla="*/ 9 w 15"/>
                    <a:gd name="T28" fmla="*/ 10 w 15"/>
                    <a:gd name="T29" fmla="*/ 10 w 15"/>
                    <a:gd name="T30" fmla="*/ 10 w 15"/>
                    <a:gd name="T31" fmla="*/ 12 w 15"/>
                    <a:gd name="T32" fmla="*/ 12 w 15"/>
                    <a:gd name="T33" fmla="*/ 13 w 15"/>
                    <a:gd name="T34" fmla="*/ 13 w 15"/>
                    <a:gd name="T35" fmla="*/ 13 w 15"/>
                    <a:gd name="T36" fmla="*/ 13 w 15"/>
                    <a:gd name="T37" fmla="*/ 14 w 15"/>
                    <a:gd name="T38" fmla="*/ 14 w 15"/>
                    <a:gd name="T39" fmla="*/ 14 w 15"/>
                    <a:gd name="T40" fmla="*/ 15 w 15"/>
                    <a:gd name="T41" fmla="*/ 15 w 15"/>
                    <a:gd name="T42" fmla="*/ 15 w 1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  <a:cxn ang="0">
                      <a:pos x="T8" y="0"/>
                    </a:cxn>
                    <a:cxn ang="0">
                      <a:pos x="T9" y="0"/>
                    </a:cxn>
                    <a:cxn ang="0">
                      <a:pos x="T10" y="0"/>
                    </a:cxn>
                    <a:cxn ang="0">
                      <a:pos x="T11" y="0"/>
                    </a:cxn>
                    <a:cxn ang="0">
                      <a:pos x="T12" y="0"/>
                    </a:cxn>
                    <a:cxn ang="0">
                      <a:pos x="T13" y="0"/>
                    </a:cxn>
                    <a:cxn ang="0">
                      <a:pos x="T14" y="0"/>
                    </a:cxn>
                    <a:cxn ang="0">
                      <a:pos x="T15" y="0"/>
                    </a:cxn>
                    <a:cxn ang="0">
                      <a:pos x="T16" y="0"/>
                    </a:cxn>
                    <a:cxn ang="0">
                      <a:pos x="T17" y="0"/>
                    </a:cxn>
                    <a:cxn ang="0">
                      <a:pos x="T18" y="0"/>
                    </a:cxn>
                    <a:cxn ang="0">
                      <a:pos x="T19" y="0"/>
                    </a:cxn>
                    <a:cxn ang="0">
                      <a:pos x="T20" y="0"/>
                    </a:cxn>
                    <a:cxn ang="0">
                      <a:pos x="T21" y="0"/>
                    </a:cxn>
                    <a:cxn ang="0">
                      <a:pos x="T22" y="0"/>
                    </a:cxn>
                    <a:cxn ang="0">
                      <a:pos x="T23" y="0"/>
                    </a:cxn>
                    <a:cxn ang="0">
                      <a:pos x="T24" y="0"/>
                    </a:cxn>
                    <a:cxn ang="0">
                      <a:pos x="T25" y="0"/>
                    </a:cxn>
                    <a:cxn ang="0">
                      <a:pos x="T26" y="0"/>
                    </a:cxn>
                    <a:cxn ang="0">
                      <a:pos x="T27" y="0"/>
                    </a:cxn>
                    <a:cxn ang="0">
                      <a:pos x="T28" y="0"/>
                    </a:cxn>
                    <a:cxn ang="0">
                      <a:pos x="T29" y="0"/>
                    </a:cxn>
                    <a:cxn ang="0">
                      <a:pos x="T30" y="0"/>
                    </a:cxn>
                    <a:cxn ang="0">
                      <a:pos x="T31" y="0"/>
                    </a:cxn>
                    <a:cxn ang="0">
                      <a:pos x="T32" y="0"/>
                    </a:cxn>
                    <a:cxn ang="0">
                      <a:pos x="T33" y="0"/>
                    </a:cxn>
                    <a:cxn ang="0">
                      <a:pos x="T34" y="0"/>
                    </a:cxn>
                    <a:cxn ang="0">
                      <a:pos x="T35" y="0"/>
                    </a:cxn>
                    <a:cxn ang="0">
                      <a:pos x="T36" y="0"/>
                    </a:cxn>
                    <a:cxn ang="0">
                      <a:pos x="T37" y="0"/>
                    </a:cxn>
                    <a:cxn ang="0">
                      <a:pos x="T38" y="0"/>
                    </a:cxn>
                    <a:cxn ang="0">
                      <a:pos x="T39" y="0"/>
                    </a:cxn>
                    <a:cxn ang="0">
                      <a:pos x="T40" y="0"/>
                    </a:cxn>
                    <a:cxn ang="0">
                      <a:pos x="T41" y="0"/>
                    </a:cxn>
                    <a:cxn ang="0">
                      <a:pos x="T42" y="0"/>
                    </a:cxn>
                  </a:cxnLst>
                  <a:rect l="0" t="0" r="r" b="b"/>
                  <a:pathLst>
                    <a:path w="15">
                      <a:moveTo>
                        <a:pt x="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moveTo>
                        <a:pt x="0" y="0"/>
                      </a:moveTo>
                      <a:cubicBezTo>
                        <a:pt x="0" y="0"/>
                        <a:pt x="0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moveTo>
                        <a:pt x="2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2" y="0"/>
                      </a:cubicBezTo>
                      <a:moveTo>
                        <a:pt x="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moveTo>
                        <a:pt x="3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0"/>
                        <a:pt x="2" y="0"/>
                        <a:pt x="3" y="0"/>
                      </a:cubicBezTo>
                      <a:moveTo>
                        <a:pt x="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moveTo>
                        <a:pt x="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moveTo>
                        <a:pt x="4" y="0"/>
                      </a:move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moveTo>
                        <a:pt x="4" y="0"/>
                      </a:move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moveTo>
                        <a:pt x="5" y="0"/>
                      </a:move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moveTo>
                        <a:pt x="6" y="0"/>
                      </a:move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5" y="0"/>
                        <a:pt x="5" y="0"/>
                        <a:pt x="6" y="0"/>
                      </a:cubicBezTo>
                      <a:moveTo>
                        <a:pt x="6" y="0"/>
                      </a:move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moveTo>
                        <a:pt x="7" y="0"/>
                      </a:moveTo>
                      <a:cubicBezTo>
                        <a:pt x="7" y="0"/>
                        <a:pt x="6" y="0"/>
                        <a:pt x="6" y="0"/>
                      </a:cubicBezTo>
                      <a:cubicBezTo>
                        <a:pt x="6" y="0"/>
                        <a:pt x="7" y="0"/>
                        <a:pt x="7" y="0"/>
                      </a:cubicBezTo>
                      <a:moveTo>
                        <a:pt x="7" y="0"/>
                      </a:move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moveTo>
                        <a:pt x="8" y="0"/>
                      </a:moveTo>
                      <a:cubicBezTo>
                        <a:pt x="8" y="0"/>
                        <a:pt x="7" y="0"/>
                        <a:pt x="7" y="0"/>
                      </a:cubicBezTo>
                      <a:cubicBezTo>
                        <a:pt x="7" y="0"/>
                        <a:pt x="8" y="0"/>
                        <a:pt x="8" y="0"/>
                      </a:cubicBezTo>
                      <a:moveTo>
                        <a:pt x="8" y="0"/>
                      </a:move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moveTo>
                        <a:pt x="9" y="0"/>
                      </a:moveTo>
                      <a:cubicBezTo>
                        <a:pt x="9" y="0"/>
                        <a:pt x="8" y="0"/>
                        <a:pt x="8" y="0"/>
                      </a:cubicBezTo>
                      <a:cubicBezTo>
                        <a:pt x="8" y="0"/>
                        <a:pt x="8" y="0"/>
                        <a:pt x="9" y="0"/>
                      </a:cubicBezTo>
                      <a:moveTo>
                        <a:pt x="9" y="0"/>
                      </a:move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moveTo>
                        <a:pt x="10" y="0"/>
                      </a:move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0"/>
                        <a:pt x="9" y="0"/>
                        <a:pt x="10" y="0"/>
                      </a:cubicBezTo>
                      <a:moveTo>
                        <a:pt x="10" y="0"/>
                      </a:move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moveTo>
                        <a:pt x="10" y="0"/>
                      </a:move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moveTo>
                        <a:pt x="12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12" y="0"/>
                        <a:pt x="12" y="0"/>
                        <a:pt x="12" y="0"/>
                      </a:cubicBezTo>
                      <a:moveTo>
                        <a:pt x="13" y="0"/>
                      </a:move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moveTo>
                        <a:pt x="13" y="0"/>
                      </a:move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moveTo>
                        <a:pt x="14" y="0"/>
                      </a:moveTo>
                      <a:cubicBezTo>
                        <a:pt x="14" y="0"/>
                        <a:pt x="14" y="0"/>
                        <a:pt x="13" y="0"/>
                      </a:cubicBezTo>
                      <a:cubicBezTo>
                        <a:pt x="14" y="0"/>
                        <a:pt x="14" y="0"/>
                        <a:pt x="14" y="0"/>
                      </a:cubicBezTo>
                      <a:moveTo>
                        <a:pt x="14" y="0"/>
                      </a:move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14" y="0"/>
                        <a:pt x="14" y="0"/>
                        <a:pt x="14" y="0"/>
                      </a:cubicBezTo>
                      <a:moveTo>
                        <a:pt x="15" y="0"/>
                      </a:moveTo>
                      <a:cubicBezTo>
                        <a:pt x="15" y="0"/>
                        <a:pt x="14" y="0"/>
                        <a:pt x="14" y="0"/>
                      </a:cubicBezTo>
                      <a:cubicBezTo>
                        <a:pt x="14" y="0"/>
                        <a:pt x="15" y="0"/>
                        <a:pt x="15" y="0"/>
                      </a:cubicBezTo>
                      <a:moveTo>
                        <a:pt x="15" y="0"/>
                      </a:move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moveTo>
                        <a:pt x="15" y="0"/>
                      </a:move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5" y="0"/>
                        <a:pt x="15" y="0"/>
                        <a:pt x="15" y="0"/>
                      </a:cubicBezTo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 lIns="91412" tIns="45706" rIns="91412" bIns="45706"/>
                <a:lstStyle/>
                <a:p>
                  <a:pPr>
                    <a:defRPr/>
                  </a:pPr>
                  <a:endParaRPr lang="zh-CN" altLang="en-US" sz="1200" dirty="0"/>
                </a:p>
              </p:txBody>
            </p:sp>
            <p:sp>
              <p:nvSpPr>
                <p:cNvPr id="17" name="Freeform 777"/>
                <p:cNvSpPr>
                  <a:spLocks noEditPoints="1"/>
                </p:cNvSpPr>
                <p:nvPr/>
              </p:nvSpPr>
              <p:spPr bwMode="auto">
                <a:xfrm>
                  <a:off x="7924671" y="2574645"/>
                  <a:ext cx="93337" cy="180452"/>
                </a:xfrm>
                <a:custGeom>
                  <a:avLst/>
                  <a:gdLst>
                    <a:gd name="T0" fmla="*/ 0 w 97"/>
                    <a:gd name="T1" fmla="*/ 157 h 188"/>
                    <a:gd name="T2" fmla="*/ 0 w 97"/>
                    <a:gd name="T3" fmla="*/ 170 h 188"/>
                    <a:gd name="T4" fmla="*/ 19 w 97"/>
                    <a:gd name="T5" fmla="*/ 188 h 188"/>
                    <a:gd name="T6" fmla="*/ 78 w 97"/>
                    <a:gd name="T7" fmla="*/ 188 h 188"/>
                    <a:gd name="T8" fmla="*/ 97 w 97"/>
                    <a:gd name="T9" fmla="*/ 170 h 188"/>
                    <a:gd name="T10" fmla="*/ 97 w 97"/>
                    <a:gd name="T11" fmla="*/ 157 h 188"/>
                    <a:gd name="T12" fmla="*/ 87 w 97"/>
                    <a:gd name="T13" fmla="*/ 141 h 188"/>
                    <a:gd name="T14" fmla="*/ 87 w 97"/>
                    <a:gd name="T15" fmla="*/ 48 h 188"/>
                    <a:gd name="T16" fmla="*/ 97 w 97"/>
                    <a:gd name="T17" fmla="*/ 32 h 188"/>
                    <a:gd name="T18" fmla="*/ 97 w 97"/>
                    <a:gd name="T19" fmla="*/ 19 h 188"/>
                    <a:gd name="T20" fmla="*/ 78 w 97"/>
                    <a:gd name="T21" fmla="*/ 0 h 188"/>
                    <a:gd name="T22" fmla="*/ 19 w 97"/>
                    <a:gd name="T23" fmla="*/ 0 h 188"/>
                    <a:gd name="T24" fmla="*/ 0 w 97"/>
                    <a:gd name="T25" fmla="*/ 19 h 188"/>
                    <a:gd name="T26" fmla="*/ 0 w 97"/>
                    <a:gd name="T27" fmla="*/ 32 h 188"/>
                    <a:gd name="T28" fmla="*/ 10 w 97"/>
                    <a:gd name="T29" fmla="*/ 48 h 188"/>
                    <a:gd name="T30" fmla="*/ 10 w 97"/>
                    <a:gd name="T31" fmla="*/ 141 h 188"/>
                    <a:gd name="T32" fmla="*/ 0 w 97"/>
                    <a:gd name="T33" fmla="*/ 157 h 188"/>
                    <a:gd name="T34" fmla="*/ 23 w 97"/>
                    <a:gd name="T35" fmla="*/ 161 h 188"/>
                    <a:gd name="T36" fmla="*/ 33 w 97"/>
                    <a:gd name="T37" fmla="*/ 150 h 188"/>
                    <a:gd name="T38" fmla="*/ 33 w 97"/>
                    <a:gd name="T39" fmla="*/ 39 h 188"/>
                    <a:gd name="T40" fmla="*/ 23 w 97"/>
                    <a:gd name="T41" fmla="*/ 28 h 188"/>
                    <a:gd name="T42" fmla="*/ 23 w 97"/>
                    <a:gd name="T43" fmla="*/ 23 h 188"/>
                    <a:gd name="T44" fmla="*/ 74 w 97"/>
                    <a:gd name="T45" fmla="*/ 23 h 188"/>
                    <a:gd name="T46" fmla="*/ 74 w 97"/>
                    <a:gd name="T47" fmla="*/ 28 h 188"/>
                    <a:gd name="T48" fmla="*/ 64 w 97"/>
                    <a:gd name="T49" fmla="*/ 39 h 188"/>
                    <a:gd name="T50" fmla="*/ 64 w 97"/>
                    <a:gd name="T51" fmla="*/ 150 h 188"/>
                    <a:gd name="T52" fmla="*/ 74 w 97"/>
                    <a:gd name="T53" fmla="*/ 161 h 188"/>
                    <a:gd name="T54" fmla="*/ 74 w 97"/>
                    <a:gd name="T55" fmla="*/ 166 h 188"/>
                    <a:gd name="T56" fmla="*/ 23 w 97"/>
                    <a:gd name="T57" fmla="*/ 166 h 188"/>
                    <a:gd name="T58" fmla="*/ 23 w 97"/>
                    <a:gd name="T59" fmla="*/ 161 h 1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97" h="188">
                      <a:moveTo>
                        <a:pt x="0" y="157"/>
                      </a:moveTo>
                      <a:cubicBezTo>
                        <a:pt x="0" y="170"/>
                        <a:pt x="0" y="170"/>
                        <a:pt x="0" y="170"/>
                      </a:cubicBezTo>
                      <a:cubicBezTo>
                        <a:pt x="0" y="180"/>
                        <a:pt x="9" y="188"/>
                        <a:pt x="19" y="188"/>
                      </a:cubicBezTo>
                      <a:cubicBezTo>
                        <a:pt x="78" y="188"/>
                        <a:pt x="78" y="188"/>
                        <a:pt x="78" y="188"/>
                      </a:cubicBezTo>
                      <a:cubicBezTo>
                        <a:pt x="89" y="188"/>
                        <a:pt x="97" y="180"/>
                        <a:pt x="97" y="170"/>
                      </a:cubicBezTo>
                      <a:cubicBezTo>
                        <a:pt x="97" y="157"/>
                        <a:pt x="97" y="157"/>
                        <a:pt x="97" y="157"/>
                      </a:cubicBezTo>
                      <a:cubicBezTo>
                        <a:pt x="97" y="150"/>
                        <a:pt x="93" y="144"/>
                        <a:pt x="87" y="141"/>
                      </a:cubicBezTo>
                      <a:cubicBezTo>
                        <a:pt x="87" y="48"/>
                        <a:pt x="87" y="48"/>
                        <a:pt x="87" y="48"/>
                      </a:cubicBezTo>
                      <a:cubicBezTo>
                        <a:pt x="93" y="45"/>
                        <a:pt x="97" y="39"/>
                        <a:pt x="97" y="32"/>
                      </a:cubicBezTo>
                      <a:cubicBezTo>
                        <a:pt x="97" y="19"/>
                        <a:pt x="97" y="19"/>
                        <a:pt x="97" y="19"/>
                      </a:cubicBezTo>
                      <a:cubicBezTo>
                        <a:pt x="97" y="9"/>
                        <a:pt x="89" y="0"/>
                        <a:pt x="78" y="0"/>
                      </a:cubicBez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9" y="0"/>
                        <a:pt x="0" y="9"/>
                        <a:pt x="0" y="19"/>
                      </a:cubicBezTo>
                      <a:cubicBezTo>
                        <a:pt x="0" y="32"/>
                        <a:pt x="0" y="32"/>
                        <a:pt x="0" y="32"/>
                      </a:cubicBezTo>
                      <a:cubicBezTo>
                        <a:pt x="0" y="39"/>
                        <a:pt x="4" y="45"/>
                        <a:pt x="10" y="48"/>
                      </a:cubicBezTo>
                      <a:cubicBezTo>
                        <a:pt x="10" y="141"/>
                        <a:pt x="10" y="141"/>
                        <a:pt x="10" y="141"/>
                      </a:cubicBezTo>
                      <a:cubicBezTo>
                        <a:pt x="4" y="144"/>
                        <a:pt x="0" y="150"/>
                        <a:pt x="0" y="157"/>
                      </a:cubicBezTo>
                      <a:close/>
                      <a:moveTo>
                        <a:pt x="23" y="161"/>
                      </a:moveTo>
                      <a:cubicBezTo>
                        <a:pt x="29" y="161"/>
                        <a:pt x="33" y="156"/>
                        <a:pt x="33" y="150"/>
                      </a:cubicBezTo>
                      <a:cubicBezTo>
                        <a:pt x="33" y="39"/>
                        <a:pt x="33" y="39"/>
                        <a:pt x="33" y="39"/>
                      </a:cubicBezTo>
                      <a:cubicBezTo>
                        <a:pt x="33" y="33"/>
                        <a:pt x="29" y="28"/>
                        <a:pt x="23" y="28"/>
                      </a:cubicBezTo>
                      <a:cubicBezTo>
                        <a:pt x="23" y="23"/>
                        <a:pt x="23" y="23"/>
                        <a:pt x="23" y="23"/>
                      </a:cubicBezTo>
                      <a:cubicBezTo>
                        <a:pt x="74" y="23"/>
                        <a:pt x="74" y="23"/>
                        <a:pt x="74" y="23"/>
                      </a:cubicBezTo>
                      <a:cubicBezTo>
                        <a:pt x="74" y="28"/>
                        <a:pt x="74" y="28"/>
                        <a:pt x="74" y="28"/>
                      </a:cubicBezTo>
                      <a:cubicBezTo>
                        <a:pt x="69" y="28"/>
                        <a:pt x="64" y="33"/>
                        <a:pt x="64" y="39"/>
                      </a:cubicBezTo>
                      <a:cubicBezTo>
                        <a:pt x="64" y="150"/>
                        <a:pt x="64" y="150"/>
                        <a:pt x="64" y="150"/>
                      </a:cubicBezTo>
                      <a:cubicBezTo>
                        <a:pt x="64" y="156"/>
                        <a:pt x="69" y="161"/>
                        <a:pt x="74" y="161"/>
                      </a:cubicBezTo>
                      <a:cubicBezTo>
                        <a:pt x="74" y="166"/>
                        <a:pt x="74" y="166"/>
                        <a:pt x="74" y="166"/>
                      </a:cubicBezTo>
                      <a:cubicBezTo>
                        <a:pt x="23" y="166"/>
                        <a:pt x="23" y="166"/>
                        <a:pt x="23" y="166"/>
                      </a:cubicBezTo>
                      <a:lnTo>
                        <a:pt x="23" y="16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 lIns="91412" tIns="45706" rIns="91412" bIns="45706"/>
                <a:lstStyle/>
                <a:p>
                  <a:pPr>
                    <a:defRPr/>
                  </a:pPr>
                  <a:endParaRPr lang="zh-CN" altLang="en-US" sz="1200" dirty="0"/>
                </a:p>
              </p:txBody>
            </p:sp>
            <p:sp>
              <p:nvSpPr>
                <p:cNvPr id="18" name="Freeform 778"/>
                <p:cNvSpPr>
                  <a:spLocks noEditPoints="1"/>
                </p:cNvSpPr>
                <p:nvPr/>
              </p:nvSpPr>
              <p:spPr bwMode="auto">
                <a:xfrm>
                  <a:off x="8029564" y="2574645"/>
                  <a:ext cx="92448" cy="180452"/>
                </a:xfrm>
                <a:custGeom>
                  <a:avLst/>
                  <a:gdLst>
                    <a:gd name="T0" fmla="*/ 0 w 97"/>
                    <a:gd name="T1" fmla="*/ 157 h 188"/>
                    <a:gd name="T2" fmla="*/ 0 w 97"/>
                    <a:gd name="T3" fmla="*/ 170 h 188"/>
                    <a:gd name="T4" fmla="*/ 19 w 97"/>
                    <a:gd name="T5" fmla="*/ 188 h 188"/>
                    <a:gd name="T6" fmla="*/ 78 w 97"/>
                    <a:gd name="T7" fmla="*/ 188 h 188"/>
                    <a:gd name="T8" fmla="*/ 97 w 97"/>
                    <a:gd name="T9" fmla="*/ 170 h 188"/>
                    <a:gd name="T10" fmla="*/ 97 w 97"/>
                    <a:gd name="T11" fmla="*/ 157 h 188"/>
                    <a:gd name="T12" fmla="*/ 87 w 97"/>
                    <a:gd name="T13" fmla="*/ 141 h 188"/>
                    <a:gd name="T14" fmla="*/ 87 w 97"/>
                    <a:gd name="T15" fmla="*/ 48 h 188"/>
                    <a:gd name="T16" fmla="*/ 97 w 97"/>
                    <a:gd name="T17" fmla="*/ 32 h 188"/>
                    <a:gd name="T18" fmla="*/ 97 w 97"/>
                    <a:gd name="T19" fmla="*/ 19 h 188"/>
                    <a:gd name="T20" fmla="*/ 78 w 97"/>
                    <a:gd name="T21" fmla="*/ 0 h 188"/>
                    <a:gd name="T22" fmla="*/ 19 w 97"/>
                    <a:gd name="T23" fmla="*/ 0 h 188"/>
                    <a:gd name="T24" fmla="*/ 0 w 97"/>
                    <a:gd name="T25" fmla="*/ 19 h 188"/>
                    <a:gd name="T26" fmla="*/ 0 w 97"/>
                    <a:gd name="T27" fmla="*/ 32 h 188"/>
                    <a:gd name="T28" fmla="*/ 10 w 97"/>
                    <a:gd name="T29" fmla="*/ 48 h 188"/>
                    <a:gd name="T30" fmla="*/ 10 w 97"/>
                    <a:gd name="T31" fmla="*/ 141 h 188"/>
                    <a:gd name="T32" fmla="*/ 0 w 97"/>
                    <a:gd name="T33" fmla="*/ 157 h 188"/>
                    <a:gd name="T34" fmla="*/ 23 w 97"/>
                    <a:gd name="T35" fmla="*/ 161 h 188"/>
                    <a:gd name="T36" fmla="*/ 33 w 97"/>
                    <a:gd name="T37" fmla="*/ 150 h 188"/>
                    <a:gd name="T38" fmla="*/ 33 w 97"/>
                    <a:gd name="T39" fmla="*/ 39 h 188"/>
                    <a:gd name="T40" fmla="*/ 23 w 97"/>
                    <a:gd name="T41" fmla="*/ 28 h 188"/>
                    <a:gd name="T42" fmla="*/ 23 w 97"/>
                    <a:gd name="T43" fmla="*/ 23 h 188"/>
                    <a:gd name="T44" fmla="*/ 74 w 97"/>
                    <a:gd name="T45" fmla="*/ 23 h 188"/>
                    <a:gd name="T46" fmla="*/ 74 w 97"/>
                    <a:gd name="T47" fmla="*/ 28 h 188"/>
                    <a:gd name="T48" fmla="*/ 64 w 97"/>
                    <a:gd name="T49" fmla="*/ 39 h 188"/>
                    <a:gd name="T50" fmla="*/ 64 w 97"/>
                    <a:gd name="T51" fmla="*/ 150 h 188"/>
                    <a:gd name="T52" fmla="*/ 74 w 97"/>
                    <a:gd name="T53" fmla="*/ 161 h 188"/>
                    <a:gd name="T54" fmla="*/ 74 w 97"/>
                    <a:gd name="T55" fmla="*/ 166 h 188"/>
                    <a:gd name="T56" fmla="*/ 23 w 97"/>
                    <a:gd name="T57" fmla="*/ 166 h 188"/>
                    <a:gd name="T58" fmla="*/ 23 w 97"/>
                    <a:gd name="T59" fmla="*/ 161 h 1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97" h="188">
                      <a:moveTo>
                        <a:pt x="0" y="157"/>
                      </a:moveTo>
                      <a:cubicBezTo>
                        <a:pt x="0" y="170"/>
                        <a:pt x="0" y="170"/>
                        <a:pt x="0" y="170"/>
                      </a:cubicBezTo>
                      <a:cubicBezTo>
                        <a:pt x="0" y="180"/>
                        <a:pt x="9" y="188"/>
                        <a:pt x="19" y="188"/>
                      </a:cubicBezTo>
                      <a:cubicBezTo>
                        <a:pt x="78" y="188"/>
                        <a:pt x="78" y="188"/>
                        <a:pt x="78" y="188"/>
                      </a:cubicBezTo>
                      <a:cubicBezTo>
                        <a:pt x="89" y="188"/>
                        <a:pt x="97" y="180"/>
                        <a:pt x="97" y="170"/>
                      </a:cubicBezTo>
                      <a:cubicBezTo>
                        <a:pt x="97" y="157"/>
                        <a:pt x="97" y="157"/>
                        <a:pt x="97" y="157"/>
                      </a:cubicBezTo>
                      <a:cubicBezTo>
                        <a:pt x="97" y="150"/>
                        <a:pt x="93" y="144"/>
                        <a:pt x="87" y="141"/>
                      </a:cubicBezTo>
                      <a:cubicBezTo>
                        <a:pt x="87" y="48"/>
                        <a:pt x="87" y="48"/>
                        <a:pt x="87" y="48"/>
                      </a:cubicBezTo>
                      <a:cubicBezTo>
                        <a:pt x="93" y="45"/>
                        <a:pt x="97" y="39"/>
                        <a:pt x="97" y="32"/>
                      </a:cubicBezTo>
                      <a:cubicBezTo>
                        <a:pt x="97" y="19"/>
                        <a:pt x="97" y="19"/>
                        <a:pt x="97" y="19"/>
                      </a:cubicBezTo>
                      <a:cubicBezTo>
                        <a:pt x="97" y="9"/>
                        <a:pt x="89" y="0"/>
                        <a:pt x="78" y="0"/>
                      </a:cubicBez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9" y="0"/>
                        <a:pt x="0" y="9"/>
                        <a:pt x="0" y="19"/>
                      </a:cubicBezTo>
                      <a:cubicBezTo>
                        <a:pt x="0" y="32"/>
                        <a:pt x="0" y="32"/>
                        <a:pt x="0" y="32"/>
                      </a:cubicBezTo>
                      <a:cubicBezTo>
                        <a:pt x="0" y="39"/>
                        <a:pt x="4" y="45"/>
                        <a:pt x="10" y="48"/>
                      </a:cubicBezTo>
                      <a:cubicBezTo>
                        <a:pt x="10" y="141"/>
                        <a:pt x="10" y="141"/>
                        <a:pt x="10" y="141"/>
                      </a:cubicBezTo>
                      <a:cubicBezTo>
                        <a:pt x="4" y="144"/>
                        <a:pt x="0" y="150"/>
                        <a:pt x="0" y="157"/>
                      </a:cubicBezTo>
                      <a:close/>
                      <a:moveTo>
                        <a:pt x="23" y="161"/>
                      </a:moveTo>
                      <a:cubicBezTo>
                        <a:pt x="29" y="161"/>
                        <a:pt x="33" y="156"/>
                        <a:pt x="33" y="150"/>
                      </a:cubicBezTo>
                      <a:cubicBezTo>
                        <a:pt x="33" y="39"/>
                        <a:pt x="33" y="39"/>
                        <a:pt x="33" y="39"/>
                      </a:cubicBezTo>
                      <a:cubicBezTo>
                        <a:pt x="33" y="33"/>
                        <a:pt x="29" y="28"/>
                        <a:pt x="23" y="28"/>
                      </a:cubicBezTo>
                      <a:cubicBezTo>
                        <a:pt x="23" y="23"/>
                        <a:pt x="23" y="23"/>
                        <a:pt x="23" y="23"/>
                      </a:cubicBezTo>
                      <a:cubicBezTo>
                        <a:pt x="74" y="23"/>
                        <a:pt x="74" y="23"/>
                        <a:pt x="74" y="23"/>
                      </a:cubicBezTo>
                      <a:cubicBezTo>
                        <a:pt x="74" y="28"/>
                        <a:pt x="74" y="28"/>
                        <a:pt x="74" y="28"/>
                      </a:cubicBezTo>
                      <a:cubicBezTo>
                        <a:pt x="69" y="28"/>
                        <a:pt x="64" y="33"/>
                        <a:pt x="64" y="39"/>
                      </a:cubicBezTo>
                      <a:cubicBezTo>
                        <a:pt x="64" y="150"/>
                        <a:pt x="64" y="150"/>
                        <a:pt x="64" y="150"/>
                      </a:cubicBezTo>
                      <a:cubicBezTo>
                        <a:pt x="64" y="156"/>
                        <a:pt x="69" y="161"/>
                        <a:pt x="74" y="161"/>
                      </a:cubicBezTo>
                      <a:cubicBezTo>
                        <a:pt x="74" y="166"/>
                        <a:pt x="74" y="166"/>
                        <a:pt x="74" y="166"/>
                      </a:cubicBezTo>
                      <a:cubicBezTo>
                        <a:pt x="23" y="166"/>
                        <a:pt x="23" y="166"/>
                        <a:pt x="23" y="166"/>
                      </a:cubicBezTo>
                      <a:lnTo>
                        <a:pt x="23" y="16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 lIns="91412" tIns="45706" rIns="91412" bIns="45706"/>
                <a:lstStyle/>
                <a:p>
                  <a:pPr>
                    <a:defRPr/>
                  </a:pPr>
                  <a:endParaRPr lang="zh-CN" altLang="en-US" sz="1200" dirty="0"/>
                </a:p>
              </p:txBody>
            </p:sp>
            <p:sp>
              <p:nvSpPr>
                <p:cNvPr id="19" name="Freeform 779"/>
                <p:cNvSpPr>
                  <a:spLocks noEditPoints="1"/>
                </p:cNvSpPr>
                <p:nvPr/>
              </p:nvSpPr>
              <p:spPr bwMode="auto">
                <a:xfrm>
                  <a:off x="8133568" y="2574645"/>
                  <a:ext cx="93337" cy="180452"/>
                </a:xfrm>
                <a:custGeom>
                  <a:avLst/>
                  <a:gdLst>
                    <a:gd name="T0" fmla="*/ 0 w 97"/>
                    <a:gd name="T1" fmla="*/ 157 h 188"/>
                    <a:gd name="T2" fmla="*/ 0 w 97"/>
                    <a:gd name="T3" fmla="*/ 170 h 188"/>
                    <a:gd name="T4" fmla="*/ 19 w 97"/>
                    <a:gd name="T5" fmla="*/ 188 h 188"/>
                    <a:gd name="T6" fmla="*/ 78 w 97"/>
                    <a:gd name="T7" fmla="*/ 188 h 188"/>
                    <a:gd name="T8" fmla="*/ 97 w 97"/>
                    <a:gd name="T9" fmla="*/ 170 h 188"/>
                    <a:gd name="T10" fmla="*/ 97 w 97"/>
                    <a:gd name="T11" fmla="*/ 157 h 188"/>
                    <a:gd name="T12" fmla="*/ 87 w 97"/>
                    <a:gd name="T13" fmla="*/ 141 h 188"/>
                    <a:gd name="T14" fmla="*/ 87 w 97"/>
                    <a:gd name="T15" fmla="*/ 48 h 188"/>
                    <a:gd name="T16" fmla="*/ 97 w 97"/>
                    <a:gd name="T17" fmla="*/ 32 h 188"/>
                    <a:gd name="T18" fmla="*/ 97 w 97"/>
                    <a:gd name="T19" fmla="*/ 19 h 188"/>
                    <a:gd name="T20" fmla="*/ 78 w 97"/>
                    <a:gd name="T21" fmla="*/ 0 h 188"/>
                    <a:gd name="T22" fmla="*/ 19 w 97"/>
                    <a:gd name="T23" fmla="*/ 0 h 188"/>
                    <a:gd name="T24" fmla="*/ 0 w 97"/>
                    <a:gd name="T25" fmla="*/ 19 h 188"/>
                    <a:gd name="T26" fmla="*/ 0 w 97"/>
                    <a:gd name="T27" fmla="*/ 32 h 188"/>
                    <a:gd name="T28" fmla="*/ 10 w 97"/>
                    <a:gd name="T29" fmla="*/ 48 h 188"/>
                    <a:gd name="T30" fmla="*/ 10 w 97"/>
                    <a:gd name="T31" fmla="*/ 141 h 188"/>
                    <a:gd name="T32" fmla="*/ 0 w 97"/>
                    <a:gd name="T33" fmla="*/ 157 h 188"/>
                    <a:gd name="T34" fmla="*/ 23 w 97"/>
                    <a:gd name="T35" fmla="*/ 161 h 188"/>
                    <a:gd name="T36" fmla="*/ 33 w 97"/>
                    <a:gd name="T37" fmla="*/ 150 h 188"/>
                    <a:gd name="T38" fmla="*/ 33 w 97"/>
                    <a:gd name="T39" fmla="*/ 39 h 188"/>
                    <a:gd name="T40" fmla="*/ 23 w 97"/>
                    <a:gd name="T41" fmla="*/ 28 h 188"/>
                    <a:gd name="T42" fmla="*/ 23 w 97"/>
                    <a:gd name="T43" fmla="*/ 23 h 188"/>
                    <a:gd name="T44" fmla="*/ 74 w 97"/>
                    <a:gd name="T45" fmla="*/ 23 h 188"/>
                    <a:gd name="T46" fmla="*/ 74 w 97"/>
                    <a:gd name="T47" fmla="*/ 28 h 188"/>
                    <a:gd name="T48" fmla="*/ 64 w 97"/>
                    <a:gd name="T49" fmla="*/ 39 h 188"/>
                    <a:gd name="T50" fmla="*/ 64 w 97"/>
                    <a:gd name="T51" fmla="*/ 150 h 188"/>
                    <a:gd name="T52" fmla="*/ 74 w 97"/>
                    <a:gd name="T53" fmla="*/ 161 h 188"/>
                    <a:gd name="T54" fmla="*/ 74 w 97"/>
                    <a:gd name="T55" fmla="*/ 166 h 188"/>
                    <a:gd name="T56" fmla="*/ 23 w 97"/>
                    <a:gd name="T57" fmla="*/ 166 h 188"/>
                    <a:gd name="T58" fmla="*/ 23 w 97"/>
                    <a:gd name="T59" fmla="*/ 161 h 1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97" h="188">
                      <a:moveTo>
                        <a:pt x="0" y="157"/>
                      </a:moveTo>
                      <a:cubicBezTo>
                        <a:pt x="0" y="170"/>
                        <a:pt x="0" y="170"/>
                        <a:pt x="0" y="170"/>
                      </a:cubicBezTo>
                      <a:cubicBezTo>
                        <a:pt x="0" y="180"/>
                        <a:pt x="9" y="188"/>
                        <a:pt x="19" y="188"/>
                      </a:cubicBezTo>
                      <a:cubicBezTo>
                        <a:pt x="78" y="188"/>
                        <a:pt x="78" y="188"/>
                        <a:pt x="78" y="188"/>
                      </a:cubicBezTo>
                      <a:cubicBezTo>
                        <a:pt x="89" y="188"/>
                        <a:pt x="97" y="180"/>
                        <a:pt x="97" y="170"/>
                      </a:cubicBezTo>
                      <a:cubicBezTo>
                        <a:pt x="97" y="157"/>
                        <a:pt x="97" y="157"/>
                        <a:pt x="97" y="157"/>
                      </a:cubicBezTo>
                      <a:cubicBezTo>
                        <a:pt x="97" y="150"/>
                        <a:pt x="93" y="144"/>
                        <a:pt x="87" y="141"/>
                      </a:cubicBezTo>
                      <a:cubicBezTo>
                        <a:pt x="87" y="48"/>
                        <a:pt x="87" y="48"/>
                        <a:pt x="87" y="48"/>
                      </a:cubicBezTo>
                      <a:cubicBezTo>
                        <a:pt x="93" y="45"/>
                        <a:pt x="97" y="39"/>
                        <a:pt x="97" y="32"/>
                      </a:cubicBezTo>
                      <a:cubicBezTo>
                        <a:pt x="97" y="19"/>
                        <a:pt x="97" y="19"/>
                        <a:pt x="97" y="19"/>
                      </a:cubicBezTo>
                      <a:cubicBezTo>
                        <a:pt x="97" y="9"/>
                        <a:pt x="89" y="0"/>
                        <a:pt x="78" y="0"/>
                      </a:cubicBez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9" y="0"/>
                        <a:pt x="0" y="9"/>
                        <a:pt x="0" y="19"/>
                      </a:cubicBezTo>
                      <a:cubicBezTo>
                        <a:pt x="0" y="32"/>
                        <a:pt x="0" y="32"/>
                        <a:pt x="0" y="32"/>
                      </a:cubicBezTo>
                      <a:cubicBezTo>
                        <a:pt x="0" y="39"/>
                        <a:pt x="4" y="45"/>
                        <a:pt x="10" y="48"/>
                      </a:cubicBezTo>
                      <a:cubicBezTo>
                        <a:pt x="10" y="141"/>
                        <a:pt x="10" y="141"/>
                        <a:pt x="10" y="141"/>
                      </a:cubicBezTo>
                      <a:cubicBezTo>
                        <a:pt x="4" y="144"/>
                        <a:pt x="0" y="150"/>
                        <a:pt x="0" y="157"/>
                      </a:cubicBezTo>
                      <a:close/>
                      <a:moveTo>
                        <a:pt x="23" y="161"/>
                      </a:moveTo>
                      <a:cubicBezTo>
                        <a:pt x="29" y="161"/>
                        <a:pt x="33" y="156"/>
                        <a:pt x="33" y="150"/>
                      </a:cubicBezTo>
                      <a:cubicBezTo>
                        <a:pt x="33" y="39"/>
                        <a:pt x="33" y="39"/>
                        <a:pt x="33" y="39"/>
                      </a:cubicBezTo>
                      <a:cubicBezTo>
                        <a:pt x="33" y="33"/>
                        <a:pt x="29" y="28"/>
                        <a:pt x="23" y="28"/>
                      </a:cubicBezTo>
                      <a:cubicBezTo>
                        <a:pt x="23" y="23"/>
                        <a:pt x="23" y="23"/>
                        <a:pt x="23" y="23"/>
                      </a:cubicBezTo>
                      <a:cubicBezTo>
                        <a:pt x="74" y="23"/>
                        <a:pt x="74" y="23"/>
                        <a:pt x="74" y="23"/>
                      </a:cubicBezTo>
                      <a:cubicBezTo>
                        <a:pt x="74" y="28"/>
                        <a:pt x="74" y="28"/>
                        <a:pt x="74" y="28"/>
                      </a:cubicBezTo>
                      <a:cubicBezTo>
                        <a:pt x="69" y="28"/>
                        <a:pt x="64" y="33"/>
                        <a:pt x="64" y="39"/>
                      </a:cubicBezTo>
                      <a:cubicBezTo>
                        <a:pt x="64" y="150"/>
                        <a:pt x="64" y="150"/>
                        <a:pt x="64" y="150"/>
                      </a:cubicBezTo>
                      <a:cubicBezTo>
                        <a:pt x="64" y="156"/>
                        <a:pt x="69" y="161"/>
                        <a:pt x="74" y="161"/>
                      </a:cubicBezTo>
                      <a:cubicBezTo>
                        <a:pt x="74" y="166"/>
                        <a:pt x="74" y="166"/>
                        <a:pt x="74" y="166"/>
                      </a:cubicBezTo>
                      <a:cubicBezTo>
                        <a:pt x="23" y="166"/>
                        <a:pt x="23" y="166"/>
                        <a:pt x="23" y="166"/>
                      </a:cubicBezTo>
                      <a:lnTo>
                        <a:pt x="23" y="16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 lIns="91412" tIns="45706" rIns="91412" bIns="45706"/>
                <a:lstStyle/>
                <a:p>
                  <a:pPr>
                    <a:defRPr/>
                  </a:pPr>
                  <a:endParaRPr lang="zh-CN" altLang="en-US" sz="1200" dirty="0"/>
                </a:p>
              </p:txBody>
            </p:sp>
            <p:sp>
              <p:nvSpPr>
                <p:cNvPr id="20" name="Freeform 780"/>
                <p:cNvSpPr>
                  <a:spLocks/>
                </p:cNvSpPr>
                <p:nvPr/>
              </p:nvSpPr>
              <p:spPr bwMode="auto">
                <a:xfrm>
                  <a:off x="7912226" y="2763986"/>
                  <a:ext cx="327125" cy="38224"/>
                </a:xfrm>
                <a:custGeom>
                  <a:avLst/>
                  <a:gdLst>
                    <a:gd name="T0" fmla="*/ 335 w 341"/>
                    <a:gd name="T1" fmla="*/ 0 h 40"/>
                    <a:gd name="T2" fmla="*/ 6 w 341"/>
                    <a:gd name="T3" fmla="*/ 0 h 40"/>
                    <a:gd name="T4" fmla="*/ 0 w 341"/>
                    <a:gd name="T5" fmla="*/ 7 h 40"/>
                    <a:gd name="T6" fmla="*/ 0 w 341"/>
                    <a:gd name="T7" fmla="*/ 34 h 40"/>
                    <a:gd name="T8" fmla="*/ 6 w 341"/>
                    <a:gd name="T9" fmla="*/ 40 h 40"/>
                    <a:gd name="T10" fmla="*/ 335 w 341"/>
                    <a:gd name="T11" fmla="*/ 40 h 40"/>
                    <a:gd name="T12" fmla="*/ 341 w 341"/>
                    <a:gd name="T13" fmla="*/ 34 h 40"/>
                    <a:gd name="T14" fmla="*/ 341 w 341"/>
                    <a:gd name="T15" fmla="*/ 7 h 40"/>
                    <a:gd name="T16" fmla="*/ 335 w 341"/>
                    <a:gd name="T17" fmla="*/ 0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41" h="40">
                      <a:moveTo>
                        <a:pt x="335" y="0"/>
                      </a:move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3" y="0"/>
                        <a:pt x="0" y="3"/>
                        <a:pt x="0" y="7"/>
                      </a:cubicBezTo>
                      <a:cubicBezTo>
                        <a:pt x="0" y="34"/>
                        <a:pt x="0" y="34"/>
                        <a:pt x="0" y="34"/>
                      </a:cubicBezTo>
                      <a:cubicBezTo>
                        <a:pt x="0" y="37"/>
                        <a:pt x="3" y="40"/>
                        <a:pt x="6" y="40"/>
                      </a:cubicBezTo>
                      <a:cubicBezTo>
                        <a:pt x="335" y="40"/>
                        <a:pt x="335" y="40"/>
                        <a:pt x="335" y="40"/>
                      </a:cubicBezTo>
                      <a:cubicBezTo>
                        <a:pt x="338" y="40"/>
                        <a:pt x="341" y="37"/>
                        <a:pt x="341" y="34"/>
                      </a:cubicBezTo>
                      <a:cubicBezTo>
                        <a:pt x="341" y="7"/>
                        <a:pt x="341" y="7"/>
                        <a:pt x="341" y="7"/>
                      </a:cubicBezTo>
                      <a:cubicBezTo>
                        <a:pt x="341" y="3"/>
                        <a:pt x="338" y="0"/>
                        <a:pt x="335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 lIns="91412" tIns="45706" rIns="91412" bIns="45706"/>
                <a:lstStyle/>
                <a:p>
                  <a:pPr>
                    <a:defRPr/>
                  </a:pPr>
                  <a:endParaRPr lang="zh-CN" altLang="en-US" sz="1200" dirty="0"/>
                </a:p>
              </p:txBody>
            </p:sp>
            <p:sp>
              <p:nvSpPr>
                <p:cNvPr id="21" name="Freeform 781"/>
                <p:cNvSpPr>
                  <a:spLocks/>
                </p:cNvSpPr>
                <p:nvPr/>
              </p:nvSpPr>
              <p:spPr bwMode="auto">
                <a:xfrm>
                  <a:off x="7896225" y="2422639"/>
                  <a:ext cx="360015" cy="140450"/>
                </a:xfrm>
                <a:custGeom>
                  <a:avLst/>
                  <a:gdLst>
                    <a:gd name="T0" fmla="*/ 369 w 375"/>
                    <a:gd name="T1" fmla="*/ 133 h 146"/>
                    <a:gd name="T2" fmla="*/ 193 w 375"/>
                    <a:gd name="T3" fmla="*/ 2 h 146"/>
                    <a:gd name="T4" fmla="*/ 182 w 375"/>
                    <a:gd name="T5" fmla="*/ 2 h 146"/>
                    <a:gd name="T6" fmla="*/ 6 w 375"/>
                    <a:gd name="T7" fmla="*/ 133 h 146"/>
                    <a:gd name="T8" fmla="*/ 12 w 375"/>
                    <a:gd name="T9" fmla="*/ 146 h 146"/>
                    <a:gd name="T10" fmla="*/ 363 w 375"/>
                    <a:gd name="T11" fmla="*/ 146 h 146"/>
                    <a:gd name="T12" fmla="*/ 369 w 375"/>
                    <a:gd name="T13" fmla="*/ 133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75" h="146">
                      <a:moveTo>
                        <a:pt x="369" y="133"/>
                      </a:moveTo>
                      <a:cubicBezTo>
                        <a:pt x="193" y="2"/>
                        <a:pt x="193" y="2"/>
                        <a:pt x="193" y="2"/>
                      </a:cubicBezTo>
                      <a:cubicBezTo>
                        <a:pt x="190" y="0"/>
                        <a:pt x="185" y="0"/>
                        <a:pt x="182" y="2"/>
                      </a:cubicBezTo>
                      <a:cubicBezTo>
                        <a:pt x="6" y="133"/>
                        <a:pt x="6" y="133"/>
                        <a:pt x="6" y="133"/>
                      </a:cubicBezTo>
                      <a:cubicBezTo>
                        <a:pt x="0" y="137"/>
                        <a:pt x="4" y="146"/>
                        <a:pt x="12" y="146"/>
                      </a:cubicBezTo>
                      <a:cubicBezTo>
                        <a:pt x="363" y="146"/>
                        <a:pt x="363" y="146"/>
                        <a:pt x="363" y="146"/>
                      </a:cubicBezTo>
                      <a:cubicBezTo>
                        <a:pt x="371" y="146"/>
                        <a:pt x="375" y="137"/>
                        <a:pt x="369" y="13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 lIns="91412" tIns="45706" rIns="91412" bIns="45706"/>
                <a:lstStyle/>
                <a:p>
                  <a:pPr>
                    <a:defRPr/>
                  </a:pPr>
                  <a:endParaRPr lang="zh-CN" altLang="en-US" sz="1200" dirty="0"/>
                </a:p>
              </p:txBody>
            </p:sp>
          </p:grpSp>
        </p:grpSp>
        <p:sp>
          <p:nvSpPr>
            <p:cNvPr id="13" name="矩形 12"/>
            <p:cNvSpPr>
              <a:spLocks noChangeArrowheads="1"/>
            </p:cNvSpPr>
            <p:nvPr/>
          </p:nvSpPr>
          <p:spPr bwMode="auto">
            <a:xfrm>
              <a:off x="5737710" y="4283028"/>
              <a:ext cx="1005507" cy="33839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none" lIns="91402" tIns="45702" rIns="91402" bIns="45702">
              <a:spAutoFit/>
            </a:bodyPr>
            <a:lstStyle/>
            <a:p>
              <a:pPr algn="ctr"/>
              <a:r>
                <a:rPr lang="zh-CN" altLang="en-US" sz="1599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</a:t>
              </a:r>
              <a:endParaRPr lang="en-US" altLang="zh-CN" sz="1599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718643" y="4203867"/>
            <a:ext cx="2359175" cy="443552"/>
            <a:chOff x="6717960" y="4203868"/>
            <a:chExt cx="2359595" cy="443553"/>
          </a:xfrm>
          <a:solidFill>
            <a:schemeClr val="accent4"/>
          </a:solidFill>
        </p:grpSpPr>
        <p:grpSp>
          <p:nvGrpSpPr>
            <p:cNvPr id="23" name="组合 22"/>
            <p:cNvGrpSpPr/>
            <p:nvPr/>
          </p:nvGrpSpPr>
          <p:grpSpPr>
            <a:xfrm>
              <a:off x="6717960" y="4203868"/>
              <a:ext cx="2359595" cy="443553"/>
              <a:chOff x="6717960" y="4203868"/>
              <a:chExt cx="2359595" cy="443553"/>
            </a:xfrm>
            <a:grpFill/>
          </p:grpSpPr>
          <p:sp>
            <p:nvSpPr>
              <p:cNvPr id="25" name="任意多边形 24"/>
              <p:cNvSpPr/>
              <p:nvPr/>
            </p:nvSpPr>
            <p:spPr>
              <a:xfrm>
                <a:off x="6717960" y="4203868"/>
                <a:ext cx="2359595" cy="443553"/>
              </a:xfrm>
              <a:custGeom>
                <a:avLst/>
                <a:gdLst>
                  <a:gd name="connsiteX0" fmla="*/ 0 w 2035175"/>
                  <a:gd name="connsiteY0" fmla="*/ 0 h 425450"/>
                  <a:gd name="connsiteX1" fmla="*/ 2035175 w 2035175"/>
                  <a:gd name="connsiteY1" fmla="*/ 0 h 425450"/>
                  <a:gd name="connsiteX2" fmla="*/ 2035175 w 2035175"/>
                  <a:gd name="connsiteY2" fmla="*/ 425450 h 425450"/>
                  <a:gd name="connsiteX3" fmla="*/ 438150 w 2035175"/>
                  <a:gd name="connsiteY3" fmla="*/ 425450 h 425450"/>
                  <a:gd name="connsiteX4" fmla="*/ 12700 w 2035175"/>
                  <a:gd name="connsiteY4" fmla="*/ 0 h 425450"/>
                  <a:gd name="connsiteX0" fmla="*/ 0 w 2035175"/>
                  <a:gd name="connsiteY0" fmla="*/ 0 h 425450"/>
                  <a:gd name="connsiteX1" fmla="*/ 2035175 w 2035175"/>
                  <a:gd name="connsiteY1" fmla="*/ 0 h 425450"/>
                  <a:gd name="connsiteX2" fmla="*/ 2035175 w 2035175"/>
                  <a:gd name="connsiteY2" fmla="*/ 425450 h 425450"/>
                  <a:gd name="connsiteX3" fmla="*/ 407194 w 2035175"/>
                  <a:gd name="connsiteY3" fmla="*/ 425450 h 425450"/>
                  <a:gd name="connsiteX4" fmla="*/ 12700 w 2035175"/>
                  <a:gd name="connsiteY4" fmla="*/ 0 h 425450"/>
                  <a:gd name="connsiteX0" fmla="*/ 25400 w 2060575"/>
                  <a:gd name="connsiteY0" fmla="*/ 19050 h 444500"/>
                  <a:gd name="connsiteX1" fmla="*/ 2060575 w 2060575"/>
                  <a:gd name="connsiteY1" fmla="*/ 19050 h 444500"/>
                  <a:gd name="connsiteX2" fmla="*/ 2060575 w 2060575"/>
                  <a:gd name="connsiteY2" fmla="*/ 444500 h 444500"/>
                  <a:gd name="connsiteX3" fmla="*/ 432594 w 2060575"/>
                  <a:gd name="connsiteY3" fmla="*/ 444500 h 444500"/>
                  <a:gd name="connsiteX4" fmla="*/ 0 w 2060575"/>
                  <a:gd name="connsiteY4" fmla="*/ 0 h 444500"/>
                  <a:gd name="connsiteX0" fmla="*/ 0 w 2035175"/>
                  <a:gd name="connsiteY0" fmla="*/ 0 h 425450"/>
                  <a:gd name="connsiteX1" fmla="*/ 2035175 w 2035175"/>
                  <a:gd name="connsiteY1" fmla="*/ 0 h 425450"/>
                  <a:gd name="connsiteX2" fmla="*/ 2035175 w 2035175"/>
                  <a:gd name="connsiteY2" fmla="*/ 425450 h 425450"/>
                  <a:gd name="connsiteX3" fmla="*/ 407194 w 2035175"/>
                  <a:gd name="connsiteY3" fmla="*/ 425450 h 425450"/>
                  <a:gd name="connsiteX0" fmla="*/ 0 w 2070894"/>
                  <a:gd name="connsiteY0" fmla="*/ 0 h 434975"/>
                  <a:gd name="connsiteX1" fmla="*/ 2070894 w 2070894"/>
                  <a:gd name="connsiteY1" fmla="*/ 9525 h 434975"/>
                  <a:gd name="connsiteX2" fmla="*/ 2070894 w 2070894"/>
                  <a:gd name="connsiteY2" fmla="*/ 434975 h 434975"/>
                  <a:gd name="connsiteX3" fmla="*/ 442913 w 2070894"/>
                  <a:gd name="connsiteY3" fmla="*/ 434975 h 434975"/>
                  <a:gd name="connsiteX0" fmla="*/ 0 w 2070894"/>
                  <a:gd name="connsiteY0" fmla="*/ 0 h 434975"/>
                  <a:gd name="connsiteX1" fmla="*/ 2063750 w 2070894"/>
                  <a:gd name="connsiteY1" fmla="*/ 2382 h 434975"/>
                  <a:gd name="connsiteX2" fmla="*/ 2070894 w 2070894"/>
                  <a:gd name="connsiteY2" fmla="*/ 434975 h 434975"/>
                  <a:gd name="connsiteX3" fmla="*/ 442913 w 2070894"/>
                  <a:gd name="connsiteY3" fmla="*/ 434975 h 434975"/>
                  <a:gd name="connsiteX0" fmla="*/ 0 w 2063750"/>
                  <a:gd name="connsiteY0" fmla="*/ 0 h 434975"/>
                  <a:gd name="connsiteX1" fmla="*/ 2063750 w 2063750"/>
                  <a:gd name="connsiteY1" fmla="*/ 2382 h 434975"/>
                  <a:gd name="connsiteX2" fmla="*/ 1778794 w 2063750"/>
                  <a:gd name="connsiteY2" fmla="*/ 434975 h 434975"/>
                  <a:gd name="connsiteX3" fmla="*/ 442913 w 2063750"/>
                  <a:gd name="connsiteY3" fmla="*/ 434975 h 434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63750" h="434975">
                    <a:moveTo>
                      <a:pt x="0" y="0"/>
                    </a:moveTo>
                    <a:lnTo>
                      <a:pt x="2063750" y="2382"/>
                    </a:lnTo>
                    <a:lnTo>
                      <a:pt x="1778794" y="434975"/>
                    </a:lnTo>
                    <a:lnTo>
                      <a:pt x="442913" y="434975"/>
                    </a:lnTo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12" tIns="45706" rIns="91412" bIns="45706" anchor="ctr"/>
              <a:lstStyle/>
              <a:p>
                <a:pPr algn="ctr">
                  <a:defRPr/>
                </a:pPr>
                <a:endParaRPr lang="zh-CN" altLang="en-US" sz="1200" dirty="0"/>
              </a:p>
            </p:txBody>
          </p:sp>
          <p:grpSp>
            <p:nvGrpSpPr>
              <p:cNvPr id="26" name="组合 25"/>
              <p:cNvGrpSpPr/>
              <p:nvPr/>
            </p:nvGrpSpPr>
            <p:grpSpPr>
              <a:xfrm>
                <a:off x="7285871" y="4259974"/>
                <a:ext cx="310305" cy="300710"/>
                <a:chOff x="6025301" y="4979492"/>
                <a:chExt cx="333385" cy="323074"/>
              </a:xfrm>
              <a:grpFill/>
            </p:grpSpPr>
            <p:sp>
              <p:nvSpPr>
                <p:cNvPr id="27" name="Freeform 482"/>
                <p:cNvSpPr>
                  <a:spLocks noEditPoints="1"/>
                </p:cNvSpPr>
                <p:nvPr/>
              </p:nvSpPr>
              <p:spPr bwMode="auto">
                <a:xfrm>
                  <a:off x="6267607" y="5146184"/>
                  <a:ext cx="91079" cy="156382"/>
                </a:xfrm>
                <a:custGeom>
                  <a:avLst/>
                  <a:gdLst>
                    <a:gd name="T0" fmla="*/ 0 w 53"/>
                    <a:gd name="T1" fmla="*/ 0 h 91"/>
                    <a:gd name="T2" fmla="*/ 0 w 53"/>
                    <a:gd name="T3" fmla="*/ 91 h 91"/>
                    <a:gd name="T4" fmla="*/ 53 w 53"/>
                    <a:gd name="T5" fmla="*/ 91 h 91"/>
                    <a:gd name="T6" fmla="*/ 53 w 53"/>
                    <a:gd name="T7" fmla="*/ 0 h 91"/>
                    <a:gd name="T8" fmla="*/ 0 w 53"/>
                    <a:gd name="T9" fmla="*/ 0 h 91"/>
                    <a:gd name="T10" fmla="*/ 9 w 53"/>
                    <a:gd name="T11" fmla="*/ 16 h 91"/>
                    <a:gd name="T12" fmla="*/ 17 w 53"/>
                    <a:gd name="T13" fmla="*/ 16 h 91"/>
                    <a:gd name="T14" fmla="*/ 17 w 53"/>
                    <a:gd name="T15" fmla="*/ 26 h 91"/>
                    <a:gd name="T16" fmla="*/ 9 w 53"/>
                    <a:gd name="T17" fmla="*/ 26 h 91"/>
                    <a:gd name="T18" fmla="*/ 9 w 53"/>
                    <a:gd name="T19" fmla="*/ 16 h 91"/>
                    <a:gd name="T20" fmla="*/ 17 w 53"/>
                    <a:gd name="T21" fmla="*/ 44 h 91"/>
                    <a:gd name="T22" fmla="*/ 9 w 53"/>
                    <a:gd name="T23" fmla="*/ 44 h 91"/>
                    <a:gd name="T24" fmla="*/ 9 w 53"/>
                    <a:gd name="T25" fmla="*/ 33 h 91"/>
                    <a:gd name="T26" fmla="*/ 17 w 53"/>
                    <a:gd name="T27" fmla="*/ 33 h 91"/>
                    <a:gd name="T28" fmla="*/ 17 w 53"/>
                    <a:gd name="T29" fmla="*/ 44 h 91"/>
                    <a:gd name="T30" fmla="*/ 22 w 53"/>
                    <a:gd name="T31" fmla="*/ 16 h 91"/>
                    <a:gd name="T32" fmla="*/ 30 w 53"/>
                    <a:gd name="T33" fmla="*/ 16 h 91"/>
                    <a:gd name="T34" fmla="*/ 30 w 53"/>
                    <a:gd name="T35" fmla="*/ 26 h 91"/>
                    <a:gd name="T36" fmla="*/ 22 w 53"/>
                    <a:gd name="T37" fmla="*/ 26 h 91"/>
                    <a:gd name="T38" fmla="*/ 22 w 53"/>
                    <a:gd name="T39" fmla="*/ 16 h 91"/>
                    <a:gd name="T40" fmla="*/ 31 w 53"/>
                    <a:gd name="T41" fmla="*/ 44 h 91"/>
                    <a:gd name="T42" fmla="*/ 22 w 53"/>
                    <a:gd name="T43" fmla="*/ 44 h 91"/>
                    <a:gd name="T44" fmla="*/ 22 w 53"/>
                    <a:gd name="T45" fmla="*/ 33 h 91"/>
                    <a:gd name="T46" fmla="*/ 31 w 53"/>
                    <a:gd name="T47" fmla="*/ 33 h 91"/>
                    <a:gd name="T48" fmla="*/ 31 w 53"/>
                    <a:gd name="T49" fmla="*/ 44 h 91"/>
                    <a:gd name="T50" fmla="*/ 35 w 53"/>
                    <a:gd name="T51" fmla="*/ 16 h 91"/>
                    <a:gd name="T52" fmla="*/ 44 w 53"/>
                    <a:gd name="T53" fmla="*/ 16 h 91"/>
                    <a:gd name="T54" fmla="*/ 44 w 53"/>
                    <a:gd name="T55" fmla="*/ 26 h 91"/>
                    <a:gd name="T56" fmla="*/ 35 w 53"/>
                    <a:gd name="T57" fmla="*/ 26 h 91"/>
                    <a:gd name="T58" fmla="*/ 35 w 53"/>
                    <a:gd name="T59" fmla="*/ 16 h 91"/>
                    <a:gd name="T60" fmla="*/ 44 w 53"/>
                    <a:gd name="T61" fmla="*/ 44 h 91"/>
                    <a:gd name="T62" fmla="*/ 36 w 53"/>
                    <a:gd name="T63" fmla="*/ 44 h 91"/>
                    <a:gd name="T64" fmla="*/ 36 w 53"/>
                    <a:gd name="T65" fmla="*/ 33 h 91"/>
                    <a:gd name="T66" fmla="*/ 44 w 53"/>
                    <a:gd name="T67" fmla="*/ 33 h 91"/>
                    <a:gd name="T68" fmla="*/ 44 w 53"/>
                    <a:gd name="T69" fmla="*/ 44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53" h="91">
                      <a:moveTo>
                        <a:pt x="0" y="0"/>
                      </a:moveTo>
                      <a:lnTo>
                        <a:pt x="0" y="91"/>
                      </a:lnTo>
                      <a:lnTo>
                        <a:pt x="53" y="91"/>
                      </a:lnTo>
                      <a:lnTo>
                        <a:pt x="53" y="0"/>
                      </a:lnTo>
                      <a:lnTo>
                        <a:pt x="0" y="0"/>
                      </a:lnTo>
                      <a:close/>
                      <a:moveTo>
                        <a:pt x="9" y="16"/>
                      </a:moveTo>
                      <a:lnTo>
                        <a:pt x="17" y="16"/>
                      </a:lnTo>
                      <a:lnTo>
                        <a:pt x="17" y="26"/>
                      </a:lnTo>
                      <a:lnTo>
                        <a:pt x="9" y="26"/>
                      </a:lnTo>
                      <a:lnTo>
                        <a:pt x="9" y="16"/>
                      </a:lnTo>
                      <a:close/>
                      <a:moveTo>
                        <a:pt x="17" y="44"/>
                      </a:moveTo>
                      <a:lnTo>
                        <a:pt x="9" y="44"/>
                      </a:lnTo>
                      <a:lnTo>
                        <a:pt x="9" y="33"/>
                      </a:lnTo>
                      <a:lnTo>
                        <a:pt x="17" y="33"/>
                      </a:lnTo>
                      <a:lnTo>
                        <a:pt x="17" y="44"/>
                      </a:lnTo>
                      <a:close/>
                      <a:moveTo>
                        <a:pt x="22" y="16"/>
                      </a:moveTo>
                      <a:lnTo>
                        <a:pt x="30" y="16"/>
                      </a:lnTo>
                      <a:lnTo>
                        <a:pt x="30" y="26"/>
                      </a:lnTo>
                      <a:lnTo>
                        <a:pt x="22" y="26"/>
                      </a:lnTo>
                      <a:lnTo>
                        <a:pt x="22" y="16"/>
                      </a:lnTo>
                      <a:close/>
                      <a:moveTo>
                        <a:pt x="31" y="44"/>
                      </a:moveTo>
                      <a:lnTo>
                        <a:pt x="22" y="44"/>
                      </a:lnTo>
                      <a:lnTo>
                        <a:pt x="22" y="33"/>
                      </a:lnTo>
                      <a:lnTo>
                        <a:pt x="31" y="33"/>
                      </a:lnTo>
                      <a:lnTo>
                        <a:pt x="31" y="44"/>
                      </a:lnTo>
                      <a:close/>
                      <a:moveTo>
                        <a:pt x="35" y="16"/>
                      </a:moveTo>
                      <a:lnTo>
                        <a:pt x="44" y="16"/>
                      </a:lnTo>
                      <a:lnTo>
                        <a:pt x="44" y="26"/>
                      </a:lnTo>
                      <a:lnTo>
                        <a:pt x="35" y="26"/>
                      </a:lnTo>
                      <a:lnTo>
                        <a:pt x="35" y="16"/>
                      </a:lnTo>
                      <a:close/>
                      <a:moveTo>
                        <a:pt x="44" y="44"/>
                      </a:moveTo>
                      <a:lnTo>
                        <a:pt x="36" y="44"/>
                      </a:lnTo>
                      <a:lnTo>
                        <a:pt x="36" y="33"/>
                      </a:lnTo>
                      <a:lnTo>
                        <a:pt x="44" y="33"/>
                      </a:lnTo>
                      <a:lnTo>
                        <a:pt x="44" y="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 lIns="91412" tIns="45706" rIns="91412" bIns="45706"/>
                <a:lstStyle/>
                <a:p>
                  <a:pPr>
                    <a:defRPr/>
                  </a:pPr>
                  <a:endParaRPr lang="zh-CN" altLang="en-US" sz="1200" dirty="0"/>
                </a:p>
              </p:txBody>
            </p:sp>
            <p:sp>
              <p:nvSpPr>
                <p:cNvPr id="28" name="Freeform 483"/>
                <p:cNvSpPr>
                  <a:spLocks noEditPoints="1"/>
                </p:cNvSpPr>
                <p:nvPr/>
              </p:nvSpPr>
              <p:spPr bwMode="auto">
                <a:xfrm>
                  <a:off x="6128410" y="4979492"/>
                  <a:ext cx="128886" cy="323074"/>
                </a:xfrm>
                <a:custGeom>
                  <a:avLst/>
                  <a:gdLst>
                    <a:gd name="T0" fmla="*/ 0 w 75"/>
                    <a:gd name="T1" fmla="*/ 31 h 188"/>
                    <a:gd name="T2" fmla="*/ 28 w 75"/>
                    <a:gd name="T3" fmla="*/ 31 h 188"/>
                    <a:gd name="T4" fmla="*/ 28 w 75"/>
                    <a:gd name="T5" fmla="*/ 188 h 188"/>
                    <a:gd name="T6" fmla="*/ 75 w 75"/>
                    <a:gd name="T7" fmla="*/ 188 h 188"/>
                    <a:gd name="T8" fmla="*/ 75 w 75"/>
                    <a:gd name="T9" fmla="*/ 0 h 188"/>
                    <a:gd name="T10" fmla="*/ 0 w 75"/>
                    <a:gd name="T11" fmla="*/ 0 h 188"/>
                    <a:gd name="T12" fmla="*/ 0 w 75"/>
                    <a:gd name="T13" fmla="*/ 31 h 188"/>
                    <a:gd name="T14" fmla="*/ 66 w 75"/>
                    <a:gd name="T15" fmla="*/ 164 h 188"/>
                    <a:gd name="T16" fmla="*/ 38 w 75"/>
                    <a:gd name="T17" fmla="*/ 164 h 188"/>
                    <a:gd name="T18" fmla="*/ 38 w 75"/>
                    <a:gd name="T19" fmla="*/ 155 h 188"/>
                    <a:gd name="T20" fmla="*/ 66 w 75"/>
                    <a:gd name="T21" fmla="*/ 155 h 188"/>
                    <a:gd name="T22" fmla="*/ 66 w 75"/>
                    <a:gd name="T23" fmla="*/ 164 h 188"/>
                    <a:gd name="T24" fmla="*/ 66 w 75"/>
                    <a:gd name="T25" fmla="*/ 96 h 188"/>
                    <a:gd name="T26" fmla="*/ 38 w 75"/>
                    <a:gd name="T27" fmla="*/ 96 h 188"/>
                    <a:gd name="T28" fmla="*/ 38 w 75"/>
                    <a:gd name="T29" fmla="*/ 88 h 188"/>
                    <a:gd name="T30" fmla="*/ 66 w 75"/>
                    <a:gd name="T31" fmla="*/ 88 h 188"/>
                    <a:gd name="T32" fmla="*/ 66 w 75"/>
                    <a:gd name="T33" fmla="*/ 96 h 188"/>
                    <a:gd name="T34" fmla="*/ 66 w 75"/>
                    <a:gd name="T35" fmla="*/ 72 h 188"/>
                    <a:gd name="T36" fmla="*/ 38 w 75"/>
                    <a:gd name="T37" fmla="*/ 72 h 188"/>
                    <a:gd name="T38" fmla="*/ 38 w 75"/>
                    <a:gd name="T39" fmla="*/ 64 h 188"/>
                    <a:gd name="T40" fmla="*/ 66 w 75"/>
                    <a:gd name="T41" fmla="*/ 64 h 188"/>
                    <a:gd name="T42" fmla="*/ 66 w 75"/>
                    <a:gd name="T43" fmla="*/ 72 h 188"/>
                    <a:gd name="T44" fmla="*/ 38 w 75"/>
                    <a:gd name="T45" fmla="*/ 19 h 188"/>
                    <a:gd name="T46" fmla="*/ 66 w 75"/>
                    <a:gd name="T47" fmla="*/ 19 h 188"/>
                    <a:gd name="T48" fmla="*/ 66 w 75"/>
                    <a:gd name="T49" fmla="*/ 27 h 188"/>
                    <a:gd name="T50" fmla="*/ 38 w 75"/>
                    <a:gd name="T51" fmla="*/ 27 h 188"/>
                    <a:gd name="T52" fmla="*/ 38 w 75"/>
                    <a:gd name="T53" fmla="*/ 19 h 188"/>
                    <a:gd name="T54" fmla="*/ 38 w 75"/>
                    <a:gd name="T55" fmla="*/ 42 h 188"/>
                    <a:gd name="T56" fmla="*/ 66 w 75"/>
                    <a:gd name="T57" fmla="*/ 42 h 188"/>
                    <a:gd name="T58" fmla="*/ 66 w 75"/>
                    <a:gd name="T59" fmla="*/ 50 h 188"/>
                    <a:gd name="T60" fmla="*/ 38 w 75"/>
                    <a:gd name="T61" fmla="*/ 50 h 188"/>
                    <a:gd name="T62" fmla="*/ 38 w 75"/>
                    <a:gd name="T63" fmla="*/ 42 h 188"/>
                    <a:gd name="T64" fmla="*/ 38 w 75"/>
                    <a:gd name="T65" fmla="*/ 110 h 188"/>
                    <a:gd name="T66" fmla="*/ 65 w 75"/>
                    <a:gd name="T67" fmla="*/ 110 h 188"/>
                    <a:gd name="T68" fmla="*/ 65 w 75"/>
                    <a:gd name="T69" fmla="*/ 118 h 188"/>
                    <a:gd name="T70" fmla="*/ 38 w 75"/>
                    <a:gd name="T71" fmla="*/ 118 h 188"/>
                    <a:gd name="T72" fmla="*/ 38 w 75"/>
                    <a:gd name="T73" fmla="*/ 110 h 188"/>
                    <a:gd name="T74" fmla="*/ 38 w 75"/>
                    <a:gd name="T75" fmla="*/ 133 h 188"/>
                    <a:gd name="T76" fmla="*/ 65 w 75"/>
                    <a:gd name="T77" fmla="*/ 133 h 188"/>
                    <a:gd name="T78" fmla="*/ 65 w 75"/>
                    <a:gd name="T79" fmla="*/ 142 h 188"/>
                    <a:gd name="T80" fmla="*/ 38 w 75"/>
                    <a:gd name="T81" fmla="*/ 142 h 188"/>
                    <a:gd name="T82" fmla="*/ 38 w 75"/>
                    <a:gd name="T83" fmla="*/ 133 h 1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75" h="188">
                      <a:moveTo>
                        <a:pt x="0" y="31"/>
                      </a:moveTo>
                      <a:lnTo>
                        <a:pt x="28" y="31"/>
                      </a:lnTo>
                      <a:lnTo>
                        <a:pt x="28" y="188"/>
                      </a:lnTo>
                      <a:lnTo>
                        <a:pt x="75" y="188"/>
                      </a:lnTo>
                      <a:lnTo>
                        <a:pt x="75" y="0"/>
                      </a:lnTo>
                      <a:lnTo>
                        <a:pt x="0" y="0"/>
                      </a:lnTo>
                      <a:lnTo>
                        <a:pt x="0" y="31"/>
                      </a:lnTo>
                      <a:close/>
                      <a:moveTo>
                        <a:pt x="66" y="164"/>
                      </a:moveTo>
                      <a:lnTo>
                        <a:pt x="38" y="164"/>
                      </a:lnTo>
                      <a:lnTo>
                        <a:pt x="38" y="155"/>
                      </a:lnTo>
                      <a:lnTo>
                        <a:pt x="66" y="155"/>
                      </a:lnTo>
                      <a:lnTo>
                        <a:pt x="66" y="164"/>
                      </a:lnTo>
                      <a:close/>
                      <a:moveTo>
                        <a:pt x="66" y="96"/>
                      </a:moveTo>
                      <a:lnTo>
                        <a:pt x="38" y="96"/>
                      </a:lnTo>
                      <a:lnTo>
                        <a:pt x="38" y="88"/>
                      </a:lnTo>
                      <a:lnTo>
                        <a:pt x="66" y="88"/>
                      </a:lnTo>
                      <a:lnTo>
                        <a:pt x="66" y="96"/>
                      </a:lnTo>
                      <a:close/>
                      <a:moveTo>
                        <a:pt x="66" y="72"/>
                      </a:moveTo>
                      <a:lnTo>
                        <a:pt x="38" y="72"/>
                      </a:lnTo>
                      <a:lnTo>
                        <a:pt x="38" y="64"/>
                      </a:lnTo>
                      <a:lnTo>
                        <a:pt x="66" y="64"/>
                      </a:lnTo>
                      <a:lnTo>
                        <a:pt x="66" y="72"/>
                      </a:lnTo>
                      <a:close/>
                      <a:moveTo>
                        <a:pt x="38" y="19"/>
                      </a:moveTo>
                      <a:lnTo>
                        <a:pt x="66" y="19"/>
                      </a:lnTo>
                      <a:lnTo>
                        <a:pt x="66" y="27"/>
                      </a:lnTo>
                      <a:lnTo>
                        <a:pt x="38" y="27"/>
                      </a:lnTo>
                      <a:lnTo>
                        <a:pt x="38" y="19"/>
                      </a:lnTo>
                      <a:close/>
                      <a:moveTo>
                        <a:pt x="38" y="42"/>
                      </a:moveTo>
                      <a:lnTo>
                        <a:pt x="66" y="42"/>
                      </a:lnTo>
                      <a:lnTo>
                        <a:pt x="66" y="50"/>
                      </a:lnTo>
                      <a:lnTo>
                        <a:pt x="38" y="50"/>
                      </a:lnTo>
                      <a:lnTo>
                        <a:pt x="38" y="42"/>
                      </a:lnTo>
                      <a:close/>
                      <a:moveTo>
                        <a:pt x="38" y="110"/>
                      </a:moveTo>
                      <a:lnTo>
                        <a:pt x="65" y="110"/>
                      </a:lnTo>
                      <a:lnTo>
                        <a:pt x="65" y="118"/>
                      </a:lnTo>
                      <a:lnTo>
                        <a:pt x="38" y="118"/>
                      </a:lnTo>
                      <a:lnTo>
                        <a:pt x="38" y="110"/>
                      </a:lnTo>
                      <a:close/>
                      <a:moveTo>
                        <a:pt x="38" y="133"/>
                      </a:moveTo>
                      <a:lnTo>
                        <a:pt x="65" y="133"/>
                      </a:lnTo>
                      <a:lnTo>
                        <a:pt x="65" y="142"/>
                      </a:lnTo>
                      <a:lnTo>
                        <a:pt x="38" y="142"/>
                      </a:lnTo>
                      <a:lnTo>
                        <a:pt x="38" y="1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 lIns="91412" tIns="45706" rIns="91412" bIns="45706"/>
                <a:lstStyle/>
                <a:p>
                  <a:pPr>
                    <a:defRPr/>
                  </a:pPr>
                  <a:endParaRPr lang="zh-CN" altLang="en-US" sz="1200" dirty="0"/>
                </a:p>
              </p:txBody>
            </p:sp>
            <p:sp>
              <p:nvSpPr>
                <p:cNvPr id="29" name="Freeform 484"/>
                <p:cNvSpPr>
                  <a:spLocks noEditPoints="1"/>
                </p:cNvSpPr>
                <p:nvPr/>
              </p:nvSpPr>
              <p:spPr bwMode="auto">
                <a:xfrm>
                  <a:off x="6025301" y="5048231"/>
                  <a:ext cx="135760" cy="254335"/>
                </a:xfrm>
                <a:custGeom>
                  <a:avLst/>
                  <a:gdLst>
                    <a:gd name="T0" fmla="*/ 79 w 79"/>
                    <a:gd name="T1" fmla="*/ 148 h 148"/>
                    <a:gd name="T2" fmla="*/ 0 w 79"/>
                    <a:gd name="T3" fmla="*/ 0 h 148"/>
                    <a:gd name="T4" fmla="*/ 70 w 79"/>
                    <a:gd name="T5" fmla="*/ 127 h 148"/>
                    <a:gd name="T6" fmla="*/ 55 w 79"/>
                    <a:gd name="T7" fmla="*/ 108 h 148"/>
                    <a:gd name="T8" fmla="*/ 70 w 79"/>
                    <a:gd name="T9" fmla="*/ 127 h 148"/>
                    <a:gd name="T10" fmla="*/ 55 w 79"/>
                    <a:gd name="T11" fmla="*/ 79 h 148"/>
                    <a:gd name="T12" fmla="*/ 70 w 79"/>
                    <a:gd name="T13" fmla="*/ 97 h 148"/>
                    <a:gd name="T14" fmla="*/ 70 w 79"/>
                    <a:gd name="T15" fmla="*/ 70 h 148"/>
                    <a:gd name="T16" fmla="*/ 55 w 79"/>
                    <a:gd name="T17" fmla="*/ 51 h 148"/>
                    <a:gd name="T18" fmla="*/ 70 w 79"/>
                    <a:gd name="T19" fmla="*/ 70 h 148"/>
                    <a:gd name="T20" fmla="*/ 70 w 79"/>
                    <a:gd name="T21" fmla="*/ 21 h 148"/>
                    <a:gd name="T22" fmla="*/ 55 w 79"/>
                    <a:gd name="T23" fmla="*/ 41 h 148"/>
                    <a:gd name="T24" fmla="*/ 47 w 79"/>
                    <a:gd name="T25" fmla="*/ 127 h 148"/>
                    <a:gd name="T26" fmla="*/ 32 w 79"/>
                    <a:gd name="T27" fmla="*/ 108 h 148"/>
                    <a:gd name="T28" fmla="*/ 47 w 79"/>
                    <a:gd name="T29" fmla="*/ 127 h 148"/>
                    <a:gd name="T30" fmla="*/ 32 w 79"/>
                    <a:gd name="T31" fmla="*/ 79 h 148"/>
                    <a:gd name="T32" fmla="*/ 47 w 79"/>
                    <a:gd name="T33" fmla="*/ 97 h 148"/>
                    <a:gd name="T34" fmla="*/ 47 w 79"/>
                    <a:gd name="T35" fmla="*/ 70 h 148"/>
                    <a:gd name="T36" fmla="*/ 32 w 79"/>
                    <a:gd name="T37" fmla="*/ 51 h 148"/>
                    <a:gd name="T38" fmla="*/ 47 w 79"/>
                    <a:gd name="T39" fmla="*/ 70 h 148"/>
                    <a:gd name="T40" fmla="*/ 47 w 79"/>
                    <a:gd name="T41" fmla="*/ 21 h 148"/>
                    <a:gd name="T42" fmla="*/ 32 w 79"/>
                    <a:gd name="T43" fmla="*/ 41 h 148"/>
                    <a:gd name="T44" fmla="*/ 25 w 79"/>
                    <a:gd name="T45" fmla="*/ 127 h 148"/>
                    <a:gd name="T46" fmla="*/ 10 w 79"/>
                    <a:gd name="T47" fmla="*/ 108 h 148"/>
                    <a:gd name="T48" fmla="*/ 25 w 79"/>
                    <a:gd name="T49" fmla="*/ 127 h 148"/>
                    <a:gd name="T50" fmla="*/ 10 w 79"/>
                    <a:gd name="T51" fmla="*/ 79 h 148"/>
                    <a:gd name="T52" fmla="*/ 25 w 79"/>
                    <a:gd name="T53" fmla="*/ 97 h 148"/>
                    <a:gd name="T54" fmla="*/ 25 w 79"/>
                    <a:gd name="T55" fmla="*/ 70 h 148"/>
                    <a:gd name="T56" fmla="*/ 10 w 79"/>
                    <a:gd name="T57" fmla="*/ 51 h 148"/>
                    <a:gd name="T58" fmla="*/ 25 w 79"/>
                    <a:gd name="T59" fmla="*/ 70 h 148"/>
                    <a:gd name="T60" fmla="*/ 25 w 79"/>
                    <a:gd name="T61" fmla="*/ 21 h 148"/>
                    <a:gd name="T62" fmla="*/ 10 w 79"/>
                    <a:gd name="T63" fmla="*/ 41 h 1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79" h="148">
                      <a:moveTo>
                        <a:pt x="0" y="148"/>
                      </a:moveTo>
                      <a:lnTo>
                        <a:pt x="79" y="148"/>
                      </a:lnTo>
                      <a:lnTo>
                        <a:pt x="79" y="0"/>
                      </a:lnTo>
                      <a:lnTo>
                        <a:pt x="0" y="0"/>
                      </a:lnTo>
                      <a:lnTo>
                        <a:pt x="0" y="148"/>
                      </a:lnTo>
                      <a:close/>
                      <a:moveTo>
                        <a:pt x="70" y="127"/>
                      </a:moveTo>
                      <a:lnTo>
                        <a:pt x="55" y="127"/>
                      </a:lnTo>
                      <a:lnTo>
                        <a:pt x="55" y="108"/>
                      </a:lnTo>
                      <a:lnTo>
                        <a:pt x="70" y="108"/>
                      </a:lnTo>
                      <a:lnTo>
                        <a:pt x="70" y="127"/>
                      </a:lnTo>
                      <a:close/>
                      <a:moveTo>
                        <a:pt x="55" y="97"/>
                      </a:moveTo>
                      <a:lnTo>
                        <a:pt x="55" y="79"/>
                      </a:lnTo>
                      <a:lnTo>
                        <a:pt x="70" y="79"/>
                      </a:lnTo>
                      <a:lnTo>
                        <a:pt x="70" y="97"/>
                      </a:lnTo>
                      <a:lnTo>
                        <a:pt x="55" y="97"/>
                      </a:lnTo>
                      <a:close/>
                      <a:moveTo>
                        <a:pt x="70" y="70"/>
                      </a:moveTo>
                      <a:lnTo>
                        <a:pt x="55" y="70"/>
                      </a:lnTo>
                      <a:lnTo>
                        <a:pt x="55" y="51"/>
                      </a:lnTo>
                      <a:lnTo>
                        <a:pt x="70" y="51"/>
                      </a:lnTo>
                      <a:lnTo>
                        <a:pt x="70" y="70"/>
                      </a:lnTo>
                      <a:close/>
                      <a:moveTo>
                        <a:pt x="55" y="21"/>
                      </a:moveTo>
                      <a:lnTo>
                        <a:pt x="70" y="21"/>
                      </a:lnTo>
                      <a:lnTo>
                        <a:pt x="70" y="41"/>
                      </a:lnTo>
                      <a:lnTo>
                        <a:pt x="55" y="41"/>
                      </a:lnTo>
                      <a:lnTo>
                        <a:pt x="55" y="21"/>
                      </a:lnTo>
                      <a:close/>
                      <a:moveTo>
                        <a:pt x="47" y="127"/>
                      </a:moveTo>
                      <a:lnTo>
                        <a:pt x="32" y="127"/>
                      </a:lnTo>
                      <a:lnTo>
                        <a:pt x="32" y="108"/>
                      </a:lnTo>
                      <a:lnTo>
                        <a:pt x="47" y="108"/>
                      </a:lnTo>
                      <a:lnTo>
                        <a:pt x="47" y="127"/>
                      </a:lnTo>
                      <a:close/>
                      <a:moveTo>
                        <a:pt x="32" y="97"/>
                      </a:moveTo>
                      <a:lnTo>
                        <a:pt x="32" y="79"/>
                      </a:lnTo>
                      <a:lnTo>
                        <a:pt x="47" y="79"/>
                      </a:lnTo>
                      <a:lnTo>
                        <a:pt x="47" y="97"/>
                      </a:lnTo>
                      <a:lnTo>
                        <a:pt x="32" y="97"/>
                      </a:lnTo>
                      <a:close/>
                      <a:moveTo>
                        <a:pt x="47" y="70"/>
                      </a:moveTo>
                      <a:lnTo>
                        <a:pt x="32" y="70"/>
                      </a:lnTo>
                      <a:lnTo>
                        <a:pt x="32" y="51"/>
                      </a:lnTo>
                      <a:lnTo>
                        <a:pt x="47" y="51"/>
                      </a:lnTo>
                      <a:lnTo>
                        <a:pt x="47" y="70"/>
                      </a:lnTo>
                      <a:close/>
                      <a:moveTo>
                        <a:pt x="32" y="21"/>
                      </a:moveTo>
                      <a:lnTo>
                        <a:pt x="47" y="21"/>
                      </a:lnTo>
                      <a:lnTo>
                        <a:pt x="47" y="41"/>
                      </a:lnTo>
                      <a:lnTo>
                        <a:pt x="32" y="41"/>
                      </a:lnTo>
                      <a:lnTo>
                        <a:pt x="32" y="21"/>
                      </a:lnTo>
                      <a:close/>
                      <a:moveTo>
                        <a:pt x="25" y="127"/>
                      </a:moveTo>
                      <a:lnTo>
                        <a:pt x="10" y="127"/>
                      </a:lnTo>
                      <a:lnTo>
                        <a:pt x="10" y="108"/>
                      </a:lnTo>
                      <a:lnTo>
                        <a:pt x="25" y="108"/>
                      </a:lnTo>
                      <a:lnTo>
                        <a:pt x="25" y="127"/>
                      </a:lnTo>
                      <a:close/>
                      <a:moveTo>
                        <a:pt x="10" y="97"/>
                      </a:moveTo>
                      <a:lnTo>
                        <a:pt x="10" y="79"/>
                      </a:lnTo>
                      <a:lnTo>
                        <a:pt x="25" y="79"/>
                      </a:lnTo>
                      <a:lnTo>
                        <a:pt x="25" y="97"/>
                      </a:lnTo>
                      <a:lnTo>
                        <a:pt x="10" y="97"/>
                      </a:lnTo>
                      <a:close/>
                      <a:moveTo>
                        <a:pt x="25" y="70"/>
                      </a:moveTo>
                      <a:lnTo>
                        <a:pt x="10" y="70"/>
                      </a:lnTo>
                      <a:lnTo>
                        <a:pt x="10" y="51"/>
                      </a:lnTo>
                      <a:lnTo>
                        <a:pt x="25" y="51"/>
                      </a:lnTo>
                      <a:lnTo>
                        <a:pt x="25" y="70"/>
                      </a:lnTo>
                      <a:close/>
                      <a:moveTo>
                        <a:pt x="10" y="21"/>
                      </a:moveTo>
                      <a:lnTo>
                        <a:pt x="25" y="21"/>
                      </a:lnTo>
                      <a:lnTo>
                        <a:pt x="25" y="41"/>
                      </a:lnTo>
                      <a:lnTo>
                        <a:pt x="10" y="41"/>
                      </a:lnTo>
                      <a:lnTo>
                        <a:pt x="10" y="2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 lIns="91412" tIns="45706" rIns="91412" bIns="45706"/>
                <a:lstStyle/>
                <a:p>
                  <a:pPr>
                    <a:defRPr/>
                  </a:pPr>
                  <a:endParaRPr lang="zh-CN" altLang="en-US" sz="1200" dirty="0"/>
                </a:p>
              </p:txBody>
            </p:sp>
          </p:grpSp>
        </p:grpSp>
        <p:sp>
          <p:nvSpPr>
            <p:cNvPr id="24" name="矩形 23"/>
            <p:cNvSpPr/>
            <p:nvPr/>
          </p:nvSpPr>
          <p:spPr>
            <a:xfrm>
              <a:off x="7576037" y="4283028"/>
              <a:ext cx="1005506" cy="338391"/>
            </a:xfrm>
            <a:prstGeom prst="rect">
              <a:avLst/>
            </a:prstGeom>
            <a:grpFill/>
          </p:spPr>
          <p:txBody>
            <a:bodyPr wrap="none" lIns="91402" tIns="45702" rIns="91402" bIns="45702">
              <a:spAutoFit/>
            </a:bodyPr>
            <a:lstStyle/>
            <a:p>
              <a:pPr algn="ctr">
                <a:defRPr/>
              </a:pPr>
              <a:r>
                <a:rPr lang="zh-CN" altLang="en-US" sz="1599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</a:t>
              </a:r>
              <a:endParaRPr lang="en-US" altLang="zh-CN" sz="1599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30" name="矩形 29"/>
          <p:cNvSpPr>
            <a:spLocks noChangeArrowheads="1"/>
          </p:cNvSpPr>
          <p:nvPr/>
        </p:nvSpPr>
        <p:spPr bwMode="auto">
          <a:xfrm>
            <a:off x="1821121" y="2560899"/>
            <a:ext cx="619364" cy="31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62" tIns="34281" rIns="68562" bIns="34281">
            <a:spAutoFit/>
          </a:bodyPr>
          <a:lstStyle/>
          <a:p>
            <a:pPr algn="ctr"/>
            <a:r>
              <a:rPr lang="en-US" altLang="zh-CN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6000</a:t>
            </a:r>
          </a:p>
        </p:txBody>
      </p:sp>
      <p:sp>
        <p:nvSpPr>
          <p:cNvPr id="31" name="TextBox 30"/>
          <p:cNvSpPr txBox="1">
            <a:spLocks noChangeArrowheads="1"/>
          </p:cNvSpPr>
          <p:nvPr/>
        </p:nvSpPr>
        <p:spPr bwMode="auto">
          <a:xfrm>
            <a:off x="1739714" y="3209215"/>
            <a:ext cx="2770934" cy="855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4" tIns="45713" rIns="91424" bIns="45713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输入您的内容或者通过右键复制粘贴您的内容，并选择只保留文字。</a:t>
            </a:r>
            <a:r>
              <a:rPr lang="zh-CN" altLang="en-US" sz="1466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输入您的内容。</a:t>
            </a:r>
            <a:endParaRPr lang="zh-CN" altLang="en-US" sz="1466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2" name="组合 31"/>
          <p:cNvGrpSpPr>
            <a:grpSpLocks/>
          </p:cNvGrpSpPr>
          <p:nvPr/>
        </p:nvGrpSpPr>
        <p:grpSpPr bwMode="auto">
          <a:xfrm>
            <a:off x="8543294" y="2444898"/>
            <a:ext cx="458707" cy="475720"/>
            <a:chOff x="9195547" y="2823009"/>
            <a:chExt cx="306551" cy="318336"/>
          </a:xfrm>
        </p:grpSpPr>
        <p:sp>
          <p:nvSpPr>
            <p:cNvPr id="33" name="圆角矩形 32"/>
            <p:cNvSpPr/>
            <p:nvPr/>
          </p:nvSpPr>
          <p:spPr>
            <a:xfrm>
              <a:off x="9195547" y="2834338"/>
              <a:ext cx="306551" cy="307007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>
                <a:defRPr/>
              </a:pPr>
              <a:endParaRPr lang="zh-CN" altLang="en-US" sz="1066" dirty="0">
                <a:solidFill>
                  <a:schemeClr val="bg1"/>
                </a:solidFill>
              </a:endParaRPr>
            </a:p>
          </p:txBody>
        </p:sp>
        <p:sp>
          <p:nvSpPr>
            <p:cNvPr id="34" name="文本框 72"/>
            <p:cNvSpPr txBox="1"/>
            <p:nvPr/>
          </p:nvSpPr>
          <p:spPr>
            <a:xfrm>
              <a:off x="9217040" y="2823009"/>
              <a:ext cx="251964" cy="30884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CN" sz="2399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</a:t>
              </a:r>
              <a:endParaRPr lang="zh-CN" altLang="en-US" sz="23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35" name="直接连接符 34"/>
          <p:cNvCxnSpPr/>
          <p:nvPr/>
        </p:nvCxnSpPr>
        <p:spPr>
          <a:xfrm>
            <a:off x="4008507" y="1484784"/>
            <a:ext cx="3545815" cy="3546449"/>
          </a:xfrm>
          <a:prstGeom prst="line">
            <a:avLst/>
          </a:prstGeom>
          <a:ln w="19050">
            <a:solidFill>
              <a:srgbClr val="0070C0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" name="组合 35"/>
          <p:cNvGrpSpPr>
            <a:grpSpLocks/>
          </p:cNvGrpSpPr>
          <p:nvPr/>
        </p:nvGrpSpPr>
        <p:grpSpPr bwMode="auto">
          <a:xfrm>
            <a:off x="9260304" y="4184463"/>
            <a:ext cx="458708" cy="471414"/>
            <a:chOff x="9195547" y="2825890"/>
            <a:chExt cx="306816" cy="315455"/>
          </a:xfrm>
        </p:grpSpPr>
        <p:sp>
          <p:nvSpPr>
            <p:cNvPr id="37" name="圆角矩形 36"/>
            <p:cNvSpPr/>
            <p:nvPr/>
          </p:nvSpPr>
          <p:spPr>
            <a:xfrm>
              <a:off x="9195547" y="2834338"/>
              <a:ext cx="306816" cy="307007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>
                <a:defRPr/>
              </a:pPr>
              <a:endParaRPr lang="zh-CN" altLang="en-US" sz="1066" dirty="0">
                <a:solidFill>
                  <a:schemeClr val="bg1"/>
                </a:solidFill>
              </a:endParaRPr>
            </a:p>
          </p:txBody>
        </p:sp>
        <p:sp>
          <p:nvSpPr>
            <p:cNvPr id="38" name="文本框 87"/>
            <p:cNvSpPr txBox="1"/>
            <p:nvPr/>
          </p:nvSpPr>
          <p:spPr>
            <a:xfrm>
              <a:off x="9196751" y="2825890"/>
              <a:ext cx="280059" cy="30884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CN" sz="2399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</a:t>
              </a:r>
              <a:endParaRPr lang="zh-CN" altLang="en-US" sz="23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9" name="组合 38"/>
          <p:cNvGrpSpPr>
            <a:grpSpLocks/>
          </p:cNvGrpSpPr>
          <p:nvPr/>
        </p:nvGrpSpPr>
        <p:grpSpPr bwMode="auto">
          <a:xfrm>
            <a:off x="2583505" y="2421198"/>
            <a:ext cx="457015" cy="499386"/>
            <a:chOff x="9195547" y="2807101"/>
            <a:chExt cx="306551" cy="334174"/>
          </a:xfrm>
        </p:grpSpPr>
        <p:sp>
          <p:nvSpPr>
            <p:cNvPr id="40" name="圆角矩形 39"/>
            <p:cNvSpPr/>
            <p:nvPr/>
          </p:nvSpPr>
          <p:spPr>
            <a:xfrm>
              <a:off x="9195547" y="2834269"/>
              <a:ext cx="306551" cy="307006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>
                <a:defRPr/>
              </a:pPr>
              <a:endParaRPr lang="zh-CN" altLang="en-US" sz="1066" dirty="0"/>
            </a:p>
          </p:txBody>
        </p:sp>
        <p:sp>
          <p:nvSpPr>
            <p:cNvPr id="41" name="文本框 90"/>
            <p:cNvSpPr txBox="1">
              <a:spLocks noChangeArrowheads="1"/>
            </p:cNvSpPr>
            <p:nvPr/>
          </p:nvSpPr>
          <p:spPr bwMode="auto">
            <a:xfrm>
              <a:off x="9208393" y="2807101"/>
              <a:ext cx="269026" cy="308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399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</a:t>
              </a:r>
              <a:endParaRPr lang="zh-CN" altLang="en-US" sz="2399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2" name="组合 41"/>
          <p:cNvGrpSpPr>
            <a:grpSpLocks/>
          </p:cNvGrpSpPr>
          <p:nvPr/>
        </p:nvGrpSpPr>
        <p:grpSpPr bwMode="auto">
          <a:xfrm>
            <a:off x="4062846" y="4171702"/>
            <a:ext cx="458707" cy="477411"/>
            <a:chOff x="9195547" y="2821807"/>
            <a:chExt cx="306551" cy="319468"/>
          </a:xfrm>
        </p:grpSpPr>
        <p:sp>
          <p:nvSpPr>
            <p:cNvPr id="43" name="圆角矩形 42"/>
            <p:cNvSpPr/>
            <p:nvPr/>
          </p:nvSpPr>
          <p:spPr>
            <a:xfrm>
              <a:off x="9195547" y="2834268"/>
              <a:ext cx="306551" cy="307007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>
                <a:defRPr/>
              </a:pPr>
              <a:endParaRPr lang="zh-CN" altLang="en-US" sz="1066" dirty="0"/>
            </a:p>
          </p:txBody>
        </p:sp>
        <p:sp>
          <p:nvSpPr>
            <p:cNvPr id="44" name="文本框 93"/>
            <p:cNvSpPr txBox="1">
              <a:spLocks noChangeArrowheads="1"/>
            </p:cNvSpPr>
            <p:nvPr/>
          </p:nvSpPr>
          <p:spPr bwMode="auto">
            <a:xfrm>
              <a:off x="9208393" y="2821807"/>
              <a:ext cx="260534" cy="3088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399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</a:t>
              </a:r>
              <a:endParaRPr lang="zh-CN" altLang="en-US" sz="2399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45" name="矩形 44"/>
          <p:cNvSpPr>
            <a:spLocks noChangeArrowheads="1"/>
          </p:cNvSpPr>
          <p:nvPr/>
        </p:nvSpPr>
        <p:spPr bwMode="auto">
          <a:xfrm>
            <a:off x="9122648" y="2505010"/>
            <a:ext cx="619364" cy="31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62" tIns="34281" rIns="68562" bIns="34281">
            <a:spAutoFit/>
          </a:bodyPr>
          <a:lstStyle/>
          <a:p>
            <a:pPr algn="ctr"/>
            <a:r>
              <a:rPr lang="en-US" altLang="zh-CN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2356</a:t>
            </a:r>
          </a:p>
        </p:txBody>
      </p:sp>
      <p:sp>
        <p:nvSpPr>
          <p:cNvPr id="46" name="矩形 45"/>
          <p:cNvSpPr>
            <a:spLocks noChangeArrowheads="1"/>
          </p:cNvSpPr>
          <p:nvPr/>
        </p:nvSpPr>
        <p:spPr bwMode="auto">
          <a:xfrm>
            <a:off x="9895503" y="4246999"/>
            <a:ext cx="619364" cy="31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62" tIns="34281" rIns="68562" bIns="34281">
            <a:spAutoFit/>
          </a:bodyPr>
          <a:lstStyle/>
          <a:p>
            <a:pPr algn="ctr"/>
            <a:r>
              <a:rPr lang="en-US" altLang="zh-CN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5672</a:t>
            </a:r>
          </a:p>
        </p:txBody>
      </p:sp>
      <p:sp>
        <p:nvSpPr>
          <p:cNvPr id="47" name="矩形 46"/>
          <p:cNvSpPr>
            <a:spLocks noChangeArrowheads="1"/>
          </p:cNvSpPr>
          <p:nvPr/>
        </p:nvSpPr>
        <p:spPr bwMode="auto">
          <a:xfrm>
            <a:off x="3261025" y="4246999"/>
            <a:ext cx="619364" cy="31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62" tIns="34281" rIns="68562" bIns="34281">
            <a:spAutoFit/>
          </a:bodyPr>
          <a:lstStyle/>
          <a:p>
            <a:pPr algn="ctr"/>
            <a:r>
              <a:rPr lang="en-US" altLang="zh-CN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7890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5334056" y="1478087"/>
            <a:ext cx="2532204" cy="1948587"/>
            <a:chOff x="5333126" y="1478086"/>
            <a:chExt cx="2532655" cy="1948586"/>
          </a:xfrm>
          <a:solidFill>
            <a:schemeClr val="accent2"/>
          </a:solidFill>
        </p:grpSpPr>
        <p:grpSp>
          <p:nvGrpSpPr>
            <p:cNvPr id="49" name="组合 48"/>
            <p:cNvGrpSpPr/>
            <p:nvPr/>
          </p:nvGrpSpPr>
          <p:grpSpPr>
            <a:xfrm>
              <a:off x="5333126" y="1478086"/>
              <a:ext cx="2532655" cy="1948586"/>
              <a:chOff x="5333126" y="1478086"/>
              <a:chExt cx="2532655" cy="1948586"/>
            </a:xfrm>
            <a:grpFill/>
          </p:grpSpPr>
          <p:sp>
            <p:nvSpPr>
              <p:cNvPr id="51" name="任意多边形 50"/>
              <p:cNvSpPr/>
              <p:nvPr/>
            </p:nvSpPr>
            <p:spPr>
              <a:xfrm rot="19351598">
                <a:off x="5333126" y="1478086"/>
                <a:ext cx="2532655" cy="1948586"/>
              </a:xfrm>
              <a:custGeom>
                <a:avLst/>
                <a:gdLst>
                  <a:gd name="connsiteX0" fmla="*/ 0 w 2502498"/>
                  <a:gd name="connsiteY0" fmla="*/ 0 h 1927076"/>
                  <a:gd name="connsiteX1" fmla="*/ 1945080 w 2502498"/>
                  <a:gd name="connsiteY1" fmla="*/ 1496572 h 1927076"/>
                  <a:gd name="connsiteX2" fmla="*/ 2502498 w 2502498"/>
                  <a:gd name="connsiteY2" fmla="*/ 1923871 h 1927076"/>
                  <a:gd name="connsiteX3" fmla="*/ 1799499 w 2502498"/>
                  <a:gd name="connsiteY3" fmla="*/ 1920422 h 1927076"/>
                  <a:gd name="connsiteX4" fmla="*/ 1791943 w 2502498"/>
                  <a:gd name="connsiteY4" fmla="*/ 1927076 h 1927076"/>
                  <a:gd name="connsiteX5" fmla="*/ 1783159 w 2502498"/>
                  <a:gd name="connsiteY5" fmla="*/ 1920342 h 1927076"/>
                  <a:gd name="connsiteX6" fmla="*/ 270669 w 2502498"/>
                  <a:gd name="connsiteY6" fmla="*/ 1912921 h 1927076"/>
                  <a:gd name="connsiteX7" fmla="*/ 221995 w 2502498"/>
                  <a:gd name="connsiteY7" fmla="*/ 1489568 h 1927076"/>
                  <a:gd name="connsiteX8" fmla="*/ 1224971 w 2502498"/>
                  <a:gd name="connsiteY8" fmla="*/ 1492441 h 1927076"/>
                  <a:gd name="connsiteX9" fmla="*/ 97539 w 2502498"/>
                  <a:gd name="connsiteY9" fmla="*/ 628165 h 1927076"/>
                  <a:gd name="connsiteX0" fmla="*/ 0 w 2482718"/>
                  <a:gd name="connsiteY0" fmla="*/ 0 h 1905911"/>
                  <a:gd name="connsiteX1" fmla="*/ 1925300 w 2482718"/>
                  <a:gd name="connsiteY1" fmla="*/ 1475407 h 1905911"/>
                  <a:gd name="connsiteX2" fmla="*/ 2482718 w 2482718"/>
                  <a:gd name="connsiteY2" fmla="*/ 1902706 h 1905911"/>
                  <a:gd name="connsiteX3" fmla="*/ 1779719 w 2482718"/>
                  <a:gd name="connsiteY3" fmla="*/ 1899257 h 1905911"/>
                  <a:gd name="connsiteX4" fmla="*/ 1772163 w 2482718"/>
                  <a:gd name="connsiteY4" fmla="*/ 1905911 h 1905911"/>
                  <a:gd name="connsiteX5" fmla="*/ 1763379 w 2482718"/>
                  <a:gd name="connsiteY5" fmla="*/ 1899177 h 1905911"/>
                  <a:gd name="connsiteX6" fmla="*/ 250889 w 2482718"/>
                  <a:gd name="connsiteY6" fmla="*/ 1891756 h 1905911"/>
                  <a:gd name="connsiteX7" fmla="*/ 202215 w 2482718"/>
                  <a:gd name="connsiteY7" fmla="*/ 1468403 h 1905911"/>
                  <a:gd name="connsiteX8" fmla="*/ 1205191 w 2482718"/>
                  <a:gd name="connsiteY8" fmla="*/ 1471276 h 1905911"/>
                  <a:gd name="connsiteX9" fmla="*/ 77759 w 2482718"/>
                  <a:gd name="connsiteY9" fmla="*/ 607000 h 1905911"/>
                  <a:gd name="connsiteX10" fmla="*/ 0 w 2482718"/>
                  <a:gd name="connsiteY10" fmla="*/ 0 h 1905911"/>
                  <a:gd name="connsiteX0" fmla="*/ 0 w 2481710"/>
                  <a:gd name="connsiteY0" fmla="*/ 0 h 1911139"/>
                  <a:gd name="connsiteX1" fmla="*/ 1924292 w 2481710"/>
                  <a:gd name="connsiteY1" fmla="*/ 1480635 h 1911139"/>
                  <a:gd name="connsiteX2" fmla="*/ 2481710 w 2481710"/>
                  <a:gd name="connsiteY2" fmla="*/ 1907934 h 1911139"/>
                  <a:gd name="connsiteX3" fmla="*/ 1778711 w 2481710"/>
                  <a:gd name="connsiteY3" fmla="*/ 1904485 h 1911139"/>
                  <a:gd name="connsiteX4" fmla="*/ 1771155 w 2481710"/>
                  <a:gd name="connsiteY4" fmla="*/ 1911139 h 1911139"/>
                  <a:gd name="connsiteX5" fmla="*/ 1762371 w 2481710"/>
                  <a:gd name="connsiteY5" fmla="*/ 1904405 h 1911139"/>
                  <a:gd name="connsiteX6" fmla="*/ 249881 w 2481710"/>
                  <a:gd name="connsiteY6" fmla="*/ 1896984 h 1911139"/>
                  <a:gd name="connsiteX7" fmla="*/ 201207 w 2481710"/>
                  <a:gd name="connsiteY7" fmla="*/ 1473631 h 1911139"/>
                  <a:gd name="connsiteX8" fmla="*/ 1204183 w 2481710"/>
                  <a:gd name="connsiteY8" fmla="*/ 1476504 h 1911139"/>
                  <a:gd name="connsiteX9" fmla="*/ 76751 w 2481710"/>
                  <a:gd name="connsiteY9" fmla="*/ 612228 h 1911139"/>
                  <a:gd name="connsiteX10" fmla="*/ 0 w 2481710"/>
                  <a:gd name="connsiteY10" fmla="*/ 0 h 1911139"/>
                  <a:gd name="connsiteX0" fmla="*/ 0 w 2481710"/>
                  <a:gd name="connsiteY0" fmla="*/ 0 h 1911139"/>
                  <a:gd name="connsiteX1" fmla="*/ 1924292 w 2481710"/>
                  <a:gd name="connsiteY1" fmla="*/ 1480635 h 1911139"/>
                  <a:gd name="connsiteX2" fmla="*/ 2481710 w 2481710"/>
                  <a:gd name="connsiteY2" fmla="*/ 1907934 h 1911139"/>
                  <a:gd name="connsiteX3" fmla="*/ 1778711 w 2481710"/>
                  <a:gd name="connsiteY3" fmla="*/ 1904485 h 1911139"/>
                  <a:gd name="connsiteX4" fmla="*/ 1771155 w 2481710"/>
                  <a:gd name="connsiteY4" fmla="*/ 1911139 h 1911139"/>
                  <a:gd name="connsiteX5" fmla="*/ 1762371 w 2481710"/>
                  <a:gd name="connsiteY5" fmla="*/ 1904405 h 1911139"/>
                  <a:gd name="connsiteX6" fmla="*/ 249881 w 2481710"/>
                  <a:gd name="connsiteY6" fmla="*/ 1896984 h 1911139"/>
                  <a:gd name="connsiteX7" fmla="*/ 196860 w 2481710"/>
                  <a:gd name="connsiteY7" fmla="*/ 1479301 h 1911139"/>
                  <a:gd name="connsiteX8" fmla="*/ 1204183 w 2481710"/>
                  <a:gd name="connsiteY8" fmla="*/ 1476504 h 1911139"/>
                  <a:gd name="connsiteX9" fmla="*/ 76751 w 2481710"/>
                  <a:gd name="connsiteY9" fmla="*/ 612228 h 1911139"/>
                  <a:gd name="connsiteX10" fmla="*/ 0 w 2481710"/>
                  <a:gd name="connsiteY10" fmla="*/ 0 h 19111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481710" h="1911139">
                    <a:moveTo>
                      <a:pt x="0" y="0"/>
                    </a:moveTo>
                    <a:lnTo>
                      <a:pt x="1924292" y="1480635"/>
                    </a:lnTo>
                    <a:lnTo>
                      <a:pt x="2481710" y="1907934"/>
                    </a:lnTo>
                    <a:lnTo>
                      <a:pt x="1778711" y="1904485"/>
                    </a:lnTo>
                    <a:lnTo>
                      <a:pt x="1771155" y="1911139"/>
                    </a:lnTo>
                    <a:lnTo>
                      <a:pt x="1762371" y="1904405"/>
                    </a:lnTo>
                    <a:lnTo>
                      <a:pt x="249881" y="1896984"/>
                    </a:lnTo>
                    <a:lnTo>
                      <a:pt x="196860" y="1479301"/>
                    </a:lnTo>
                    <a:lnTo>
                      <a:pt x="1204183" y="1476504"/>
                    </a:lnTo>
                    <a:lnTo>
                      <a:pt x="76751" y="612228"/>
                    </a:lnTo>
                    <a:cubicBezTo>
                      <a:pt x="44238" y="402840"/>
                      <a:pt x="32513" y="209388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12" tIns="45706" rIns="91412" bIns="45706" anchor="ctr"/>
              <a:lstStyle/>
              <a:p>
                <a:pPr algn="ctr">
                  <a:defRPr/>
                </a:pPr>
                <a:endParaRPr lang="zh-CN" altLang="en-US" sz="1200" dirty="0"/>
              </a:p>
            </p:txBody>
          </p:sp>
          <p:sp>
            <p:nvSpPr>
              <p:cNvPr id="52" name="Freeform 572"/>
              <p:cNvSpPr>
                <a:spLocks noEditPoints="1"/>
              </p:cNvSpPr>
              <p:nvPr/>
            </p:nvSpPr>
            <p:spPr bwMode="auto">
              <a:xfrm>
                <a:off x="5658172" y="2519383"/>
                <a:ext cx="319968" cy="311503"/>
              </a:xfrm>
              <a:custGeom>
                <a:avLst/>
                <a:gdLst>
                  <a:gd name="T0" fmla="*/ 278 w 326"/>
                  <a:gd name="T1" fmla="*/ 48 h 326"/>
                  <a:gd name="T2" fmla="*/ 163 w 326"/>
                  <a:gd name="T3" fmla="*/ 0 h 326"/>
                  <a:gd name="T4" fmla="*/ 47 w 326"/>
                  <a:gd name="T5" fmla="*/ 48 h 326"/>
                  <a:gd name="T6" fmla="*/ 0 w 326"/>
                  <a:gd name="T7" fmla="*/ 163 h 326"/>
                  <a:gd name="T8" fmla="*/ 47 w 326"/>
                  <a:gd name="T9" fmla="*/ 278 h 326"/>
                  <a:gd name="T10" fmla="*/ 163 w 326"/>
                  <a:gd name="T11" fmla="*/ 326 h 326"/>
                  <a:gd name="T12" fmla="*/ 278 w 326"/>
                  <a:gd name="T13" fmla="*/ 278 h 326"/>
                  <a:gd name="T14" fmla="*/ 326 w 326"/>
                  <a:gd name="T15" fmla="*/ 163 h 326"/>
                  <a:gd name="T16" fmla="*/ 250 w 326"/>
                  <a:gd name="T17" fmla="*/ 175 h 326"/>
                  <a:gd name="T18" fmla="*/ 293 w 326"/>
                  <a:gd name="T19" fmla="*/ 219 h 326"/>
                  <a:gd name="T20" fmla="*/ 243 w 326"/>
                  <a:gd name="T21" fmla="*/ 230 h 326"/>
                  <a:gd name="T22" fmla="*/ 250 w 326"/>
                  <a:gd name="T23" fmla="*/ 153 h 326"/>
                  <a:gd name="T24" fmla="*/ 279 w 326"/>
                  <a:gd name="T25" fmla="*/ 82 h 326"/>
                  <a:gd name="T26" fmla="*/ 304 w 326"/>
                  <a:gd name="T27" fmla="*/ 153 h 326"/>
                  <a:gd name="T28" fmla="*/ 223 w 326"/>
                  <a:gd name="T29" fmla="*/ 221 h 326"/>
                  <a:gd name="T30" fmla="*/ 175 w 326"/>
                  <a:gd name="T31" fmla="*/ 219 h 326"/>
                  <a:gd name="T32" fmla="*/ 229 w 326"/>
                  <a:gd name="T33" fmla="*/ 175 h 326"/>
                  <a:gd name="T34" fmla="*/ 229 w 326"/>
                  <a:gd name="T35" fmla="*/ 153 h 326"/>
                  <a:gd name="T36" fmla="*/ 175 w 326"/>
                  <a:gd name="T37" fmla="*/ 108 h 326"/>
                  <a:gd name="T38" fmla="*/ 223 w 326"/>
                  <a:gd name="T39" fmla="*/ 106 h 326"/>
                  <a:gd name="T40" fmla="*/ 175 w 326"/>
                  <a:gd name="T41" fmla="*/ 86 h 326"/>
                  <a:gd name="T42" fmla="*/ 185 w 326"/>
                  <a:gd name="T43" fmla="*/ 31 h 326"/>
                  <a:gd name="T44" fmla="*/ 216 w 326"/>
                  <a:gd name="T45" fmla="*/ 81 h 326"/>
                  <a:gd name="T46" fmla="*/ 215 w 326"/>
                  <a:gd name="T47" fmla="*/ 32 h 326"/>
                  <a:gd name="T48" fmla="*/ 263 w 326"/>
                  <a:gd name="T49" fmla="*/ 63 h 326"/>
                  <a:gd name="T50" fmla="*/ 237 w 326"/>
                  <a:gd name="T51" fmla="*/ 76 h 326"/>
                  <a:gd name="T52" fmla="*/ 215 w 326"/>
                  <a:gd name="T53" fmla="*/ 32 h 326"/>
                  <a:gd name="T54" fmla="*/ 207 w 326"/>
                  <a:gd name="T55" fmla="*/ 266 h 326"/>
                  <a:gd name="T56" fmla="*/ 175 w 326"/>
                  <a:gd name="T57" fmla="*/ 302 h 326"/>
                  <a:gd name="T58" fmla="*/ 216 w 326"/>
                  <a:gd name="T59" fmla="*/ 245 h 326"/>
                  <a:gd name="T60" fmla="*/ 227 w 326"/>
                  <a:gd name="T61" fmla="*/ 276 h 326"/>
                  <a:gd name="T62" fmla="*/ 265 w 326"/>
                  <a:gd name="T63" fmla="*/ 261 h 326"/>
                  <a:gd name="T64" fmla="*/ 218 w 326"/>
                  <a:gd name="T65" fmla="*/ 294 h 326"/>
                  <a:gd name="T66" fmla="*/ 102 w 326"/>
                  <a:gd name="T67" fmla="*/ 106 h 326"/>
                  <a:gd name="T68" fmla="*/ 153 w 326"/>
                  <a:gd name="T69" fmla="*/ 108 h 326"/>
                  <a:gd name="T70" fmla="*/ 97 w 326"/>
                  <a:gd name="T71" fmla="*/ 153 h 326"/>
                  <a:gd name="T72" fmla="*/ 99 w 326"/>
                  <a:gd name="T73" fmla="*/ 51 h 326"/>
                  <a:gd name="T74" fmla="*/ 64 w 326"/>
                  <a:gd name="T75" fmla="*/ 62 h 326"/>
                  <a:gd name="T76" fmla="*/ 110 w 326"/>
                  <a:gd name="T77" fmla="*/ 32 h 326"/>
                  <a:gd name="T78" fmla="*/ 97 w 326"/>
                  <a:gd name="T79" fmla="*/ 175 h 326"/>
                  <a:gd name="T80" fmla="*/ 153 w 326"/>
                  <a:gd name="T81" fmla="*/ 219 h 326"/>
                  <a:gd name="T82" fmla="*/ 102 w 326"/>
                  <a:gd name="T83" fmla="*/ 221 h 326"/>
                  <a:gd name="T84" fmla="*/ 153 w 326"/>
                  <a:gd name="T85" fmla="*/ 240 h 326"/>
                  <a:gd name="T86" fmla="*/ 140 w 326"/>
                  <a:gd name="T87" fmla="*/ 295 h 326"/>
                  <a:gd name="T88" fmla="*/ 110 w 326"/>
                  <a:gd name="T89" fmla="*/ 246 h 326"/>
                  <a:gd name="T90" fmla="*/ 89 w 326"/>
                  <a:gd name="T91" fmla="*/ 253 h 326"/>
                  <a:gd name="T92" fmla="*/ 110 w 326"/>
                  <a:gd name="T93" fmla="*/ 295 h 326"/>
                  <a:gd name="T94" fmla="*/ 64 w 326"/>
                  <a:gd name="T95" fmla="*/ 264 h 326"/>
                  <a:gd name="T96" fmla="*/ 110 w 326"/>
                  <a:gd name="T97" fmla="*/ 80 h 326"/>
                  <a:gd name="T98" fmla="*/ 140 w 326"/>
                  <a:gd name="T99" fmla="*/ 31 h 326"/>
                  <a:gd name="T100" fmla="*/ 153 w 326"/>
                  <a:gd name="T101" fmla="*/ 86 h 326"/>
                  <a:gd name="T102" fmla="*/ 32 w 326"/>
                  <a:gd name="T103" fmla="*/ 108 h 326"/>
                  <a:gd name="T104" fmla="*/ 83 w 326"/>
                  <a:gd name="T105" fmla="*/ 95 h 326"/>
                  <a:gd name="T106" fmla="*/ 22 w 326"/>
                  <a:gd name="T107" fmla="*/ 153 h 326"/>
                  <a:gd name="T108" fmla="*/ 22 w 326"/>
                  <a:gd name="T109" fmla="*/ 175 h 326"/>
                  <a:gd name="T110" fmla="*/ 83 w 326"/>
                  <a:gd name="T111" fmla="*/ 232 h 326"/>
                  <a:gd name="T112" fmla="*/ 32 w 326"/>
                  <a:gd name="T113" fmla="*/ 219 h 3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26" h="326">
                    <a:moveTo>
                      <a:pt x="313" y="100"/>
                    </a:moveTo>
                    <a:cubicBezTo>
                      <a:pt x="305" y="80"/>
                      <a:pt x="293" y="63"/>
                      <a:pt x="278" y="48"/>
                    </a:cubicBezTo>
                    <a:cubicBezTo>
                      <a:pt x="263" y="33"/>
                      <a:pt x="246" y="21"/>
                      <a:pt x="226" y="13"/>
                    </a:cubicBezTo>
                    <a:cubicBezTo>
                      <a:pt x="206" y="4"/>
                      <a:pt x="185" y="0"/>
                      <a:pt x="163" y="0"/>
                    </a:cubicBezTo>
                    <a:cubicBezTo>
                      <a:pt x="141" y="0"/>
                      <a:pt x="119" y="4"/>
                      <a:pt x="99" y="13"/>
                    </a:cubicBezTo>
                    <a:cubicBezTo>
                      <a:pt x="80" y="21"/>
                      <a:pt x="62" y="33"/>
                      <a:pt x="47" y="48"/>
                    </a:cubicBezTo>
                    <a:cubicBezTo>
                      <a:pt x="32" y="63"/>
                      <a:pt x="21" y="80"/>
                      <a:pt x="13" y="100"/>
                    </a:cubicBezTo>
                    <a:cubicBezTo>
                      <a:pt x="4" y="120"/>
                      <a:pt x="0" y="141"/>
                      <a:pt x="0" y="163"/>
                    </a:cubicBezTo>
                    <a:cubicBezTo>
                      <a:pt x="0" y="185"/>
                      <a:pt x="4" y="206"/>
                      <a:pt x="13" y="227"/>
                    </a:cubicBezTo>
                    <a:cubicBezTo>
                      <a:pt x="21" y="246"/>
                      <a:pt x="32" y="263"/>
                      <a:pt x="47" y="278"/>
                    </a:cubicBezTo>
                    <a:cubicBezTo>
                      <a:pt x="62" y="293"/>
                      <a:pt x="80" y="305"/>
                      <a:pt x="99" y="313"/>
                    </a:cubicBezTo>
                    <a:cubicBezTo>
                      <a:pt x="119" y="322"/>
                      <a:pt x="141" y="326"/>
                      <a:pt x="163" y="326"/>
                    </a:cubicBezTo>
                    <a:cubicBezTo>
                      <a:pt x="185" y="326"/>
                      <a:pt x="206" y="322"/>
                      <a:pt x="226" y="313"/>
                    </a:cubicBezTo>
                    <a:cubicBezTo>
                      <a:pt x="246" y="305"/>
                      <a:pt x="263" y="293"/>
                      <a:pt x="278" y="278"/>
                    </a:cubicBezTo>
                    <a:cubicBezTo>
                      <a:pt x="293" y="263"/>
                      <a:pt x="305" y="246"/>
                      <a:pt x="313" y="227"/>
                    </a:cubicBezTo>
                    <a:cubicBezTo>
                      <a:pt x="322" y="206"/>
                      <a:pt x="326" y="185"/>
                      <a:pt x="326" y="163"/>
                    </a:cubicBezTo>
                    <a:cubicBezTo>
                      <a:pt x="326" y="141"/>
                      <a:pt x="322" y="120"/>
                      <a:pt x="313" y="100"/>
                    </a:cubicBezTo>
                    <a:close/>
                    <a:moveTo>
                      <a:pt x="250" y="175"/>
                    </a:moveTo>
                    <a:cubicBezTo>
                      <a:pt x="304" y="175"/>
                      <a:pt x="304" y="175"/>
                      <a:pt x="304" y="175"/>
                    </a:cubicBezTo>
                    <a:cubicBezTo>
                      <a:pt x="303" y="190"/>
                      <a:pt x="299" y="205"/>
                      <a:pt x="293" y="219"/>
                    </a:cubicBezTo>
                    <a:cubicBezTo>
                      <a:pt x="289" y="228"/>
                      <a:pt x="285" y="236"/>
                      <a:pt x="279" y="245"/>
                    </a:cubicBezTo>
                    <a:cubicBezTo>
                      <a:pt x="268" y="239"/>
                      <a:pt x="256" y="234"/>
                      <a:pt x="243" y="230"/>
                    </a:cubicBezTo>
                    <a:cubicBezTo>
                      <a:pt x="247" y="213"/>
                      <a:pt x="250" y="194"/>
                      <a:pt x="250" y="175"/>
                    </a:cubicBezTo>
                    <a:close/>
                    <a:moveTo>
                      <a:pt x="250" y="153"/>
                    </a:moveTo>
                    <a:cubicBezTo>
                      <a:pt x="250" y="134"/>
                      <a:pt x="247" y="115"/>
                      <a:pt x="243" y="97"/>
                    </a:cubicBezTo>
                    <a:cubicBezTo>
                      <a:pt x="256" y="93"/>
                      <a:pt x="268" y="88"/>
                      <a:pt x="279" y="82"/>
                    </a:cubicBezTo>
                    <a:cubicBezTo>
                      <a:pt x="284" y="90"/>
                      <a:pt x="289" y="99"/>
                      <a:pt x="293" y="108"/>
                    </a:cubicBezTo>
                    <a:cubicBezTo>
                      <a:pt x="299" y="122"/>
                      <a:pt x="303" y="137"/>
                      <a:pt x="304" y="153"/>
                    </a:cubicBezTo>
                    <a:lnTo>
                      <a:pt x="250" y="153"/>
                    </a:lnTo>
                    <a:close/>
                    <a:moveTo>
                      <a:pt x="223" y="221"/>
                    </a:moveTo>
                    <a:cubicBezTo>
                      <a:pt x="223" y="222"/>
                      <a:pt x="222" y="223"/>
                      <a:pt x="222" y="224"/>
                    </a:cubicBezTo>
                    <a:cubicBezTo>
                      <a:pt x="207" y="221"/>
                      <a:pt x="191" y="219"/>
                      <a:pt x="175" y="219"/>
                    </a:cubicBezTo>
                    <a:cubicBezTo>
                      <a:pt x="175" y="175"/>
                      <a:pt x="175" y="175"/>
                      <a:pt x="175" y="175"/>
                    </a:cubicBezTo>
                    <a:cubicBezTo>
                      <a:pt x="229" y="175"/>
                      <a:pt x="229" y="175"/>
                      <a:pt x="229" y="175"/>
                    </a:cubicBezTo>
                    <a:cubicBezTo>
                      <a:pt x="228" y="190"/>
                      <a:pt x="226" y="206"/>
                      <a:pt x="223" y="221"/>
                    </a:cubicBezTo>
                    <a:close/>
                    <a:moveTo>
                      <a:pt x="229" y="153"/>
                    </a:moveTo>
                    <a:cubicBezTo>
                      <a:pt x="175" y="153"/>
                      <a:pt x="175" y="153"/>
                      <a:pt x="175" y="153"/>
                    </a:cubicBezTo>
                    <a:cubicBezTo>
                      <a:pt x="175" y="108"/>
                      <a:pt x="175" y="108"/>
                      <a:pt x="175" y="108"/>
                    </a:cubicBezTo>
                    <a:cubicBezTo>
                      <a:pt x="191" y="107"/>
                      <a:pt x="207" y="105"/>
                      <a:pt x="222" y="102"/>
                    </a:cubicBezTo>
                    <a:cubicBezTo>
                      <a:pt x="222" y="103"/>
                      <a:pt x="223" y="105"/>
                      <a:pt x="223" y="106"/>
                    </a:cubicBezTo>
                    <a:cubicBezTo>
                      <a:pt x="226" y="121"/>
                      <a:pt x="228" y="137"/>
                      <a:pt x="229" y="153"/>
                    </a:cubicBezTo>
                    <a:close/>
                    <a:moveTo>
                      <a:pt x="175" y="86"/>
                    </a:moveTo>
                    <a:cubicBezTo>
                      <a:pt x="175" y="24"/>
                      <a:pt x="175" y="24"/>
                      <a:pt x="175" y="24"/>
                    </a:cubicBezTo>
                    <a:cubicBezTo>
                      <a:pt x="178" y="26"/>
                      <a:pt x="182" y="28"/>
                      <a:pt x="185" y="31"/>
                    </a:cubicBezTo>
                    <a:cubicBezTo>
                      <a:pt x="194" y="38"/>
                      <a:pt x="201" y="48"/>
                      <a:pt x="207" y="60"/>
                    </a:cubicBezTo>
                    <a:cubicBezTo>
                      <a:pt x="211" y="67"/>
                      <a:pt x="213" y="73"/>
                      <a:pt x="216" y="81"/>
                    </a:cubicBezTo>
                    <a:cubicBezTo>
                      <a:pt x="203" y="84"/>
                      <a:pt x="189" y="86"/>
                      <a:pt x="175" y="86"/>
                    </a:cubicBezTo>
                    <a:close/>
                    <a:moveTo>
                      <a:pt x="215" y="32"/>
                    </a:moveTo>
                    <a:cubicBezTo>
                      <a:pt x="216" y="32"/>
                      <a:pt x="217" y="32"/>
                      <a:pt x="218" y="33"/>
                    </a:cubicBezTo>
                    <a:cubicBezTo>
                      <a:pt x="235" y="40"/>
                      <a:pt x="250" y="50"/>
                      <a:pt x="263" y="63"/>
                    </a:cubicBezTo>
                    <a:cubicBezTo>
                      <a:pt x="264" y="64"/>
                      <a:pt x="264" y="64"/>
                      <a:pt x="265" y="65"/>
                    </a:cubicBezTo>
                    <a:cubicBezTo>
                      <a:pt x="256" y="69"/>
                      <a:pt x="247" y="73"/>
                      <a:pt x="237" y="76"/>
                    </a:cubicBezTo>
                    <a:cubicBezTo>
                      <a:pt x="234" y="67"/>
                      <a:pt x="231" y="58"/>
                      <a:pt x="227" y="51"/>
                    </a:cubicBezTo>
                    <a:cubicBezTo>
                      <a:pt x="223" y="44"/>
                      <a:pt x="220" y="37"/>
                      <a:pt x="215" y="32"/>
                    </a:cubicBezTo>
                    <a:close/>
                    <a:moveTo>
                      <a:pt x="216" y="245"/>
                    </a:moveTo>
                    <a:cubicBezTo>
                      <a:pt x="213" y="252"/>
                      <a:pt x="211" y="260"/>
                      <a:pt x="207" y="266"/>
                    </a:cubicBezTo>
                    <a:cubicBezTo>
                      <a:pt x="201" y="279"/>
                      <a:pt x="193" y="289"/>
                      <a:pt x="185" y="295"/>
                    </a:cubicBezTo>
                    <a:cubicBezTo>
                      <a:pt x="182" y="298"/>
                      <a:pt x="178" y="300"/>
                      <a:pt x="175" y="302"/>
                    </a:cubicBezTo>
                    <a:cubicBezTo>
                      <a:pt x="175" y="240"/>
                      <a:pt x="175" y="240"/>
                      <a:pt x="175" y="240"/>
                    </a:cubicBezTo>
                    <a:cubicBezTo>
                      <a:pt x="189" y="241"/>
                      <a:pt x="203" y="242"/>
                      <a:pt x="216" y="245"/>
                    </a:cubicBezTo>
                    <a:close/>
                    <a:moveTo>
                      <a:pt x="215" y="295"/>
                    </a:moveTo>
                    <a:cubicBezTo>
                      <a:pt x="220" y="289"/>
                      <a:pt x="223" y="283"/>
                      <a:pt x="227" y="276"/>
                    </a:cubicBezTo>
                    <a:cubicBezTo>
                      <a:pt x="231" y="268"/>
                      <a:pt x="234" y="259"/>
                      <a:pt x="237" y="250"/>
                    </a:cubicBezTo>
                    <a:cubicBezTo>
                      <a:pt x="247" y="253"/>
                      <a:pt x="256" y="257"/>
                      <a:pt x="265" y="261"/>
                    </a:cubicBezTo>
                    <a:cubicBezTo>
                      <a:pt x="264" y="262"/>
                      <a:pt x="264" y="263"/>
                      <a:pt x="263" y="263"/>
                    </a:cubicBezTo>
                    <a:cubicBezTo>
                      <a:pt x="250" y="276"/>
                      <a:pt x="235" y="286"/>
                      <a:pt x="218" y="294"/>
                    </a:cubicBezTo>
                    <a:cubicBezTo>
                      <a:pt x="217" y="294"/>
                      <a:pt x="216" y="294"/>
                      <a:pt x="215" y="295"/>
                    </a:cubicBezTo>
                    <a:close/>
                    <a:moveTo>
                      <a:pt x="102" y="106"/>
                    </a:moveTo>
                    <a:cubicBezTo>
                      <a:pt x="103" y="104"/>
                      <a:pt x="103" y="102"/>
                      <a:pt x="104" y="101"/>
                    </a:cubicBezTo>
                    <a:cubicBezTo>
                      <a:pt x="119" y="104"/>
                      <a:pt x="136" y="107"/>
                      <a:pt x="153" y="108"/>
                    </a:cubicBezTo>
                    <a:cubicBezTo>
                      <a:pt x="153" y="153"/>
                      <a:pt x="153" y="153"/>
                      <a:pt x="153" y="153"/>
                    </a:cubicBezTo>
                    <a:cubicBezTo>
                      <a:pt x="97" y="153"/>
                      <a:pt x="97" y="153"/>
                      <a:pt x="97" y="153"/>
                    </a:cubicBezTo>
                    <a:cubicBezTo>
                      <a:pt x="97" y="137"/>
                      <a:pt x="99" y="121"/>
                      <a:pt x="102" y="106"/>
                    </a:cubicBezTo>
                    <a:close/>
                    <a:moveTo>
                      <a:pt x="99" y="51"/>
                    </a:moveTo>
                    <a:cubicBezTo>
                      <a:pt x="95" y="58"/>
                      <a:pt x="92" y="65"/>
                      <a:pt x="89" y="74"/>
                    </a:cubicBezTo>
                    <a:cubicBezTo>
                      <a:pt x="80" y="70"/>
                      <a:pt x="71" y="66"/>
                      <a:pt x="64" y="62"/>
                    </a:cubicBezTo>
                    <a:cubicBezTo>
                      <a:pt x="76" y="49"/>
                      <a:pt x="91" y="40"/>
                      <a:pt x="108" y="33"/>
                    </a:cubicBezTo>
                    <a:cubicBezTo>
                      <a:pt x="109" y="32"/>
                      <a:pt x="109" y="32"/>
                      <a:pt x="110" y="32"/>
                    </a:cubicBezTo>
                    <a:cubicBezTo>
                      <a:pt x="106" y="37"/>
                      <a:pt x="102" y="44"/>
                      <a:pt x="99" y="51"/>
                    </a:cubicBezTo>
                    <a:close/>
                    <a:moveTo>
                      <a:pt x="97" y="175"/>
                    </a:moveTo>
                    <a:cubicBezTo>
                      <a:pt x="153" y="175"/>
                      <a:pt x="153" y="175"/>
                      <a:pt x="153" y="175"/>
                    </a:cubicBezTo>
                    <a:cubicBezTo>
                      <a:pt x="153" y="219"/>
                      <a:pt x="153" y="219"/>
                      <a:pt x="153" y="219"/>
                    </a:cubicBezTo>
                    <a:cubicBezTo>
                      <a:pt x="136" y="219"/>
                      <a:pt x="119" y="222"/>
                      <a:pt x="104" y="226"/>
                    </a:cubicBezTo>
                    <a:cubicBezTo>
                      <a:pt x="103" y="224"/>
                      <a:pt x="103" y="222"/>
                      <a:pt x="102" y="221"/>
                    </a:cubicBezTo>
                    <a:cubicBezTo>
                      <a:pt x="99" y="206"/>
                      <a:pt x="97" y="191"/>
                      <a:pt x="97" y="175"/>
                    </a:cubicBezTo>
                    <a:close/>
                    <a:moveTo>
                      <a:pt x="153" y="240"/>
                    </a:moveTo>
                    <a:cubicBezTo>
                      <a:pt x="153" y="303"/>
                      <a:pt x="153" y="303"/>
                      <a:pt x="153" y="303"/>
                    </a:cubicBezTo>
                    <a:cubicBezTo>
                      <a:pt x="149" y="302"/>
                      <a:pt x="144" y="299"/>
                      <a:pt x="140" y="295"/>
                    </a:cubicBezTo>
                    <a:cubicBezTo>
                      <a:pt x="131" y="288"/>
                      <a:pt x="124" y="279"/>
                      <a:pt x="118" y="266"/>
                    </a:cubicBezTo>
                    <a:cubicBezTo>
                      <a:pt x="115" y="260"/>
                      <a:pt x="112" y="254"/>
                      <a:pt x="110" y="246"/>
                    </a:cubicBezTo>
                    <a:cubicBezTo>
                      <a:pt x="124" y="243"/>
                      <a:pt x="138" y="241"/>
                      <a:pt x="153" y="240"/>
                    </a:cubicBezTo>
                    <a:close/>
                    <a:moveTo>
                      <a:pt x="89" y="253"/>
                    </a:moveTo>
                    <a:cubicBezTo>
                      <a:pt x="92" y="261"/>
                      <a:pt x="95" y="269"/>
                      <a:pt x="99" y="276"/>
                    </a:cubicBezTo>
                    <a:cubicBezTo>
                      <a:pt x="102" y="283"/>
                      <a:pt x="106" y="289"/>
                      <a:pt x="110" y="295"/>
                    </a:cubicBezTo>
                    <a:cubicBezTo>
                      <a:pt x="109" y="294"/>
                      <a:pt x="109" y="294"/>
                      <a:pt x="108" y="294"/>
                    </a:cubicBezTo>
                    <a:cubicBezTo>
                      <a:pt x="91" y="287"/>
                      <a:pt x="76" y="277"/>
                      <a:pt x="64" y="264"/>
                    </a:cubicBezTo>
                    <a:cubicBezTo>
                      <a:pt x="71" y="260"/>
                      <a:pt x="80" y="256"/>
                      <a:pt x="89" y="253"/>
                    </a:cubicBezTo>
                    <a:close/>
                    <a:moveTo>
                      <a:pt x="110" y="80"/>
                    </a:moveTo>
                    <a:cubicBezTo>
                      <a:pt x="112" y="73"/>
                      <a:pt x="115" y="66"/>
                      <a:pt x="118" y="60"/>
                    </a:cubicBezTo>
                    <a:cubicBezTo>
                      <a:pt x="124" y="48"/>
                      <a:pt x="132" y="38"/>
                      <a:pt x="140" y="31"/>
                    </a:cubicBezTo>
                    <a:cubicBezTo>
                      <a:pt x="144" y="27"/>
                      <a:pt x="149" y="24"/>
                      <a:pt x="153" y="23"/>
                    </a:cubicBezTo>
                    <a:cubicBezTo>
                      <a:pt x="153" y="86"/>
                      <a:pt x="153" y="86"/>
                      <a:pt x="153" y="86"/>
                    </a:cubicBezTo>
                    <a:cubicBezTo>
                      <a:pt x="138" y="85"/>
                      <a:pt x="124" y="83"/>
                      <a:pt x="110" y="80"/>
                    </a:cubicBezTo>
                    <a:close/>
                    <a:moveTo>
                      <a:pt x="32" y="108"/>
                    </a:moveTo>
                    <a:cubicBezTo>
                      <a:pt x="37" y="98"/>
                      <a:pt x="42" y="88"/>
                      <a:pt x="49" y="79"/>
                    </a:cubicBezTo>
                    <a:cubicBezTo>
                      <a:pt x="59" y="85"/>
                      <a:pt x="71" y="90"/>
                      <a:pt x="83" y="95"/>
                    </a:cubicBezTo>
                    <a:cubicBezTo>
                      <a:pt x="79" y="113"/>
                      <a:pt x="76" y="132"/>
                      <a:pt x="75" y="153"/>
                    </a:cubicBezTo>
                    <a:cubicBezTo>
                      <a:pt x="22" y="153"/>
                      <a:pt x="22" y="153"/>
                      <a:pt x="22" y="153"/>
                    </a:cubicBezTo>
                    <a:cubicBezTo>
                      <a:pt x="23" y="137"/>
                      <a:pt x="26" y="122"/>
                      <a:pt x="32" y="108"/>
                    </a:cubicBezTo>
                    <a:close/>
                    <a:moveTo>
                      <a:pt x="22" y="175"/>
                    </a:moveTo>
                    <a:cubicBezTo>
                      <a:pt x="75" y="175"/>
                      <a:pt x="75" y="175"/>
                      <a:pt x="75" y="175"/>
                    </a:cubicBezTo>
                    <a:cubicBezTo>
                      <a:pt x="76" y="195"/>
                      <a:pt x="79" y="214"/>
                      <a:pt x="83" y="232"/>
                    </a:cubicBezTo>
                    <a:cubicBezTo>
                      <a:pt x="71" y="237"/>
                      <a:pt x="59" y="242"/>
                      <a:pt x="49" y="248"/>
                    </a:cubicBezTo>
                    <a:cubicBezTo>
                      <a:pt x="42" y="239"/>
                      <a:pt x="37" y="229"/>
                      <a:pt x="32" y="219"/>
                    </a:cubicBezTo>
                    <a:cubicBezTo>
                      <a:pt x="26" y="205"/>
                      <a:pt x="23" y="190"/>
                      <a:pt x="22" y="175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91412" tIns="45706" rIns="91412" bIns="45706"/>
              <a:lstStyle/>
              <a:p>
                <a:pPr>
                  <a:defRPr/>
                </a:pPr>
                <a:endParaRPr lang="zh-CN" altLang="en-US" sz="1200" dirty="0"/>
              </a:p>
            </p:txBody>
          </p:sp>
        </p:grpSp>
        <p:sp>
          <p:nvSpPr>
            <p:cNvPr id="50" name="矩形 49"/>
            <p:cNvSpPr/>
            <p:nvPr/>
          </p:nvSpPr>
          <p:spPr>
            <a:xfrm>
              <a:off x="6134585" y="2554836"/>
              <a:ext cx="1005506" cy="338390"/>
            </a:xfrm>
            <a:prstGeom prst="rect">
              <a:avLst/>
            </a:prstGeom>
            <a:grpFill/>
          </p:spPr>
          <p:txBody>
            <a:bodyPr wrap="none" lIns="91402" tIns="45702" rIns="91402" bIns="45702">
              <a:spAutoFit/>
            </a:bodyPr>
            <a:lstStyle/>
            <a:p>
              <a:pPr algn="ctr">
                <a:defRPr/>
              </a:pPr>
              <a:r>
                <a:rPr lang="zh-CN" altLang="en-US" sz="1599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</a:t>
              </a:r>
              <a:endParaRPr lang="en-US" altLang="zh-CN" sz="1599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53" name="TextBox 52"/>
          <p:cNvSpPr txBox="1">
            <a:spLocks noChangeArrowheads="1"/>
          </p:cNvSpPr>
          <p:nvPr/>
        </p:nvSpPr>
        <p:spPr bwMode="auto">
          <a:xfrm>
            <a:off x="1898128" y="4879944"/>
            <a:ext cx="2770934" cy="855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4" tIns="45713" rIns="91424" bIns="45713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输入您的内容或者通过右键复制粘贴您的内容，并选择只保留文字。</a:t>
            </a:r>
            <a:r>
              <a:rPr lang="zh-CN" altLang="en-US" sz="1466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输入您的内容。</a:t>
            </a:r>
            <a:endParaRPr lang="zh-CN" altLang="en-US" sz="1466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4" name="TextBox 53"/>
          <p:cNvSpPr txBox="1">
            <a:spLocks noChangeArrowheads="1"/>
          </p:cNvSpPr>
          <p:nvPr/>
        </p:nvSpPr>
        <p:spPr bwMode="auto">
          <a:xfrm>
            <a:off x="7701411" y="3129813"/>
            <a:ext cx="2770934" cy="855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4" tIns="45713" rIns="91424" bIns="45713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输入您的内容或者通过右键复制粘贴您的内容，并选择只保留文字。</a:t>
            </a:r>
            <a:r>
              <a:rPr lang="zh-CN" altLang="en-US" sz="1466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输入您的内容。</a:t>
            </a:r>
            <a:endParaRPr lang="zh-CN" altLang="en-US" sz="1466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5" name="TextBox 54"/>
          <p:cNvSpPr txBox="1">
            <a:spLocks noChangeArrowheads="1"/>
          </p:cNvSpPr>
          <p:nvPr/>
        </p:nvSpPr>
        <p:spPr bwMode="auto">
          <a:xfrm>
            <a:off x="7761038" y="4879943"/>
            <a:ext cx="2770934" cy="855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4" tIns="45713" rIns="91424" bIns="45713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输入您的内容或者通过右键复制粘贴您的内容，并选择只保留文字。</a:t>
            </a:r>
            <a:r>
              <a:rPr lang="zh-CN" altLang="en-US" sz="1466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输入您的内容。</a:t>
            </a:r>
            <a:endParaRPr lang="zh-CN" altLang="en-US" sz="1466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56" name="组合 55"/>
          <p:cNvGrpSpPr/>
          <p:nvPr/>
        </p:nvGrpSpPr>
        <p:grpSpPr>
          <a:xfrm>
            <a:off x="1" y="205555"/>
            <a:ext cx="8051462" cy="632646"/>
            <a:chOff x="0" y="205554"/>
            <a:chExt cx="10170668" cy="799163"/>
          </a:xfrm>
        </p:grpSpPr>
        <p:sp>
          <p:nvSpPr>
            <p:cNvPr id="57" name="Oval 55">
              <a:extLst>
                <a:ext uri="{FF2B5EF4-FFF2-40B4-BE49-F238E27FC236}">
                  <a16:creationId xmlns="" xmlns:a16="http://schemas.microsoft.com/office/drawing/2014/main" id="{0E763EA2-7405-49FA-B9EC-00A25D3DF3DF}"/>
                </a:ext>
              </a:extLst>
            </p:cNvPr>
            <p:cNvSpPr/>
            <p:nvPr/>
          </p:nvSpPr>
          <p:spPr>
            <a:xfrm>
              <a:off x="1737607" y="472185"/>
              <a:ext cx="291265" cy="291267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>
                  <a:shade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cs typeface="+mn-ea"/>
                <a:sym typeface="+mn-lt"/>
              </a:endParaRPr>
            </a:p>
          </p:txBody>
        </p:sp>
        <p:grpSp>
          <p:nvGrpSpPr>
            <p:cNvPr id="58" name="Group 59">
              <a:extLst>
                <a:ext uri="{FF2B5EF4-FFF2-40B4-BE49-F238E27FC236}">
                  <a16:creationId xmlns="" xmlns:a16="http://schemas.microsoft.com/office/drawing/2014/main" id="{BACBFF5A-22C3-4318-A5B8-EC5DCAF53152}"/>
                </a:ext>
              </a:extLst>
            </p:cNvPr>
            <p:cNvGrpSpPr/>
            <p:nvPr/>
          </p:nvGrpSpPr>
          <p:grpSpPr>
            <a:xfrm>
              <a:off x="0" y="205554"/>
              <a:ext cx="1603097" cy="799163"/>
              <a:chOff x="4928372" y="1811168"/>
              <a:chExt cx="978408" cy="487748"/>
            </a:xfrm>
          </p:grpSpPr>
          <p:sp>
            <p:nvSpPr>
              <p:cNvPr id="60" name="Pentagon 60">
                <a:extLst>
                  <a:ext uri="{FF2B5EF4-FFF2-40B4-BE49-F238E27FC236}">
                    <a16:creationId xmlns="" xmlns:a16="http://schemas.microsoft.com/office/drawing/2014/main" id="{CB4B9554-0A21-4BE6-B83B-269BED5F9F69}"/>
                  </a:ext>
                </a:extLst>
              </p:cNvPr>
              <p:cNvSpPr/>
              <p:nvPr/>
            </p:nvSpPr>
            <p:spPr>
              <a:xfrm>
                <a:off x="4928372" y="1814284"/>
                <a:ext cx="978408" cy="484632"/>
              </a:xfrm>
              <a:prstGeom prst="homePlat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100">
                  <a:cs typeface="+mn-ea"/>
                  <a:sym typeface="+mn-lt"/>
                </a:endParaRPr>
              </a:p>
            </p:txBody>
          </p:sp>
          <p:sp>
            <p:nvSpPr>
              <p:cNvPr id="61" name="TextBox 61">
                <a:extLst>
                  <a:ext uri="{FF2B5EF4-FFF2-40B4-BE49-F238E27FC236}">
                    <a16:creationId xmlns="" xmlns:a16="http://schemas.microsoft.com/office/drawing/2014/main" id="{D9B5B5D0-DB2F-440A-A262-EE4940C1D4DE}"/>
                  </a:ext>
                </a:extLst>
              </p:cNvPr>
              <p:cNvSpPr txBox="1"/>
              <p:nvPr/>
            </p:nvSpPr>
            <p:spPr>
              <a:xfrm>
                <a:off x="5056553" y="1811168"/>
                <a:ext cx="493355" cy="4508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b="1" dirty="0" smtClean="0">
                    <a:solidFill>
                      <a:schemeClr val="bg2"/>
                    </a:solidFill>
                    <a:cs typeface="+mn-ea"/>
                    <a:sym typeface="+mn-lt"/>
                  </a:rPr>
                  <a:t>01</a:t>
                </a:r>
                <a:endParaRPr lang="en-GB" sz="3200" b="1" dirty="0">
                  <a:solidFill>
                    <a:schemeClr val="bg2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59" name="TextBox 72">
              <a:extLst>
                <a:ext uri="{FF2B5EF4-FFF2-40B4-BE49-F238E27FC236}">
                  <a16:creationId xmlns="" xmlns:a16="http://schemas.microsoft.com/office/drawing/2014/main" id="{69BF2D9D-765A-4E57-B80A-85463E4F1247}"/>
                </a:ext>
              </a:extLst>
            </p:cNvPr>
            <p:cNvSpPr txBox="1"/>
            <p:nvPr/>
          </p:nvSpPr>
          <p:spPr>
            <a:xfrm>
              <a:off x="2202929" y="386985"/>
              <a:ext cx="7967739" cy="5831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综述讨论的范围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72078095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50"/>
                            </p:stCondLst>
                            <p:childTnLst>
                              <p:par>
                                <p:cTn id="2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15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65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300"/>
                            </p:stCondLst>
                            <p:childTnLst>
                              <p:par>
                                <p:cTn id="4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8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300"/>
                            </p:stCondLst>
                            <p:childTnLst>
                              <p:par>
                                <p:cTn id="5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 tmFilter="0,0; .5, 1; 1, 1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950"/>
                            </p:stCondLst>
                            <p:childTnLst>
                              <p:par>
                                <p:cTn id="7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45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950"/>
                            </p:stCondLst>
                            <p:childTnLst>
                              <p:par>
                                <p:cTn id="7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 tmFilter="0,0; .5, 1; 1, 1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600"/>
                            </p:stCondLst>
                            <p:childTnLst>
                              <p:par>
                                <p:cTn id="9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45" grpId="0"/>
      <p:bldP spid="46" grpId="0"/>
      <p:bldP spid="47" grpId="0"/>
      <p:bldP spid="53" grpId="0"/>
      <p:bldP spid="54" grpId="0"/>
      <p:bldP spid="5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55">
            <a:extLst>
              <a:ext uri="{FF2B5EF4-FFF2-40B4-BE49-F238E27FC236}">
                <a16:creationId xmlns="" xmlns:a16="http://schemas.microsoft.com/office/drawing/2014/main" id="{0E763EA2-7405-49FA-B9EC-00A25D3DF3DF}"/>
              </a:ext>
            </a:extLst>
          </p:cNvPr>
          <p:cNvSpPr/>
          <p:nvPr/>
        </p:nvSpPr>
        <p:spPr>
          <a:xfrm>
            <a:off x="5147392" y="2900628"/>
            <a:ext cx="291266" cy="291266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799">
              <a:cs typeface="+mn-ea"/>
              <a:sym typeface="+mn-lt"/>
            </a:endParaRPr>
          </a:p>
        </p:txBody>
      </p:sp>
      <p:grpSp>
        <p:nvGrpSpPr>
          <p:cNvPr id="15" name="Group 59">
            <a:extLst>
              <a:ext uri="{FF2B5EF4-FFF2-40B4-BE49-F238E27FC236}">
                <a16:creationId xmlns="" xmlns:a16="http://schemas.microsoft.com/office/drawing/2014/main" id="{BACBFF5A-22C3-4318-A5B8-EC5DCAF53152}"/>
              </a:ext>
            </a:extLst>
          </p:cNvPr>
          <p:cNvGrpSpPr/>
          <p:nvPr/>
        </p:nvGrpSpPr>
        <p:grpSpPr>
          <a:xfrm>
            <a:off x="3160703" y="2633997"/>
            <a:ext cx="1603097" cy="830676"/>
            <a:chOff x="4928372" y="1811168"/>
            <a:chExt cx="978408" cy="506981"/>
          </a:xfrm>
        </p:grpSpPr>
        <p:sp>
          <p:nvSpPr>
            <p:cNvPr id="16" name="Pentagon 60">
              <a:extLst>
                <a:ext uri="{FF2B5EF4-FFF2-40B4-BE49-F238E27FC236}">
                  <a16:creationId xmlns="" xmlns:a16="http://schemas.microsoft.com/office/drawing/2014/main" id="{CB4B9554-0A21-4BE6-B83B-269BED5F9F69}"/>
                </a:ext>
              </a:extLst>
            </p:cNvPr>
            <p:cNvSpPr/>
            <p:nvPr/>
          </p:nvSpPr>
          <p:spPr>
            <a:xfrm>
              <a:off x="4928372" y="1814284"/>
              <a:ext cx="978408" cy="484632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799">
                <a:cs typeface="+mn-ea"/>
                <a:sym typeface="+mn-lt"/>
              </a:endParaRPr>
            </a:p>
          </p:txBody>
        </p:sp>
        <p:sp>
          <p:nvSpPr>
            <p:cNvPr id="17" name="TextBox 61">
              <a:extLst>
                <a:ext uri="{FF2B5EF4-FFF2-40B4-BE49-F238E27FC236}">
                  <a16:creationId xmlns="" xmlns:a16="http://schemas.microsoft.com/office/drawing/2014/main" id="{D9B5B5D0-DB2F-440A-A262-EE4940C1D4DE}"/>
                </a:ext>
              </a:extLst>
            </p:cNvPr>
            <p:cNvSpPr txBox="1"/>
            <p:nvPr/>
          </p:nvSpPr>
          <p:spPr>
            <a:xfrm>
              <a:off x="5038487" y="1811168"/>
              <a:ext cx="529484" cy="5069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4798" b="1">
                  <a:solidFill>
                    <a:schemeClr val="bg2"/>
                  </a:solidFill>
                  <a:cs typeface="+mn-ea"/>
                  <a:sym typeface="+mn-lt"/>
                </a:rPr>
                <a:t>02</a:t>
              </a:r>
              <a:endParaRPr lang="en-GB" sz="4798" b="1" dirty="0">
                <a:solidFill>
                  <a:schemeClr val="bg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" name="Group 71">
            <a:extLst>
              <a:ext uri="{FF2B5EF4-FFF2-40B4-BE49-F238E27FC236}">
                <a16:creationId xmlns="" xmlns:a16="http://schemas.microsoft.com/office/drawing/2014/main" id="{64330719-5D6D-4B8E-A9AF-1DA3ABA0FB57}"/>
              </a:ext>
            </a:extLst>
          </p:cNvPr>
          <p:cNvGrpSpPr/>
          <p:nvPr/>
        </p:nvGrpSpPr>
        <p:grpSpPr>
          <a:xfrm>
            <a:off x="5531456" y="2690178"/>
            <a:ext cx="4158190" cy="1142436"/>
            <a:chOff x="6662499" y="1796391"/>
            <a:chExt cx="4159474" cy="1142780"/>
          </a:xfrm>
        </p:grpSpPr>
        <p:sp>
          <p:nvSpPr>
            <p:cNvPr id="19" name="TextBox 72">
              <a:extLst>
                <a:ext uri="{FF2B5EF4-FFF2-40B4-BE49-F238E27FC236}">
                  <a16:creationId xmlns="" xmlns:a16="http://schemas.microsoft.com/office/drawing/2014/main" id="{69BF2D9D-765A-4E57-B80A-85463E4F1247}"/>
                </a:ext>
              </a:extLst>
            </p:cNvPr>
            <p:cNvSpPr txBox="1"/>
            <p:nvPr/>
          </p:nvSpPr>
          <p:spPr>
            <a:xfrm>
              <a:off x="6671998" y="1796391"/>
              <a:ext cx="2237201" cy="7080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zh-CN" altLang="en-US" sz="4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相关研究</a:t>
              </a:r>
            </a:p>
          </p:txBody>
        </p:sp>
        <p:sp>
          <p:nvSpPr>
            <p:cNvPr id="20" name="Rectangle 73">
              <a:extLst>
                <a:ext uri="{FF2B5EF4-FFF2-40B4-BE49-F238E27FC236}">
                  <a16:creationId xmlns="" xmlns:a16="http://schemas.microsoft.com/office/drawing/2014/main" id="{5648141B-14CF-472B-8D0D-2A257EE0C363}"/>
                </a:ext>
              </a:extLst>
            </p:cNvPr>
            <p:cNvSpPr/>
            <p:nvPr/>
          </p:nvSpPr>
          <p:spPr>
            <a:xfrm>
              <a:off x="6662499" y="2477367"/>
              <a:ext cx="4159474" cy="46180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Lorem ipsum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dolor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sit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amet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,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consectetur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adipiscing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elit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.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Nulla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pretium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,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lacus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ac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aliquet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facilisis</a:t>
              </a:r>
              <a:endParaRPr lang="en-GB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1F1F1"/>
              </a:clrFrom>
              <a:clrTo>
                <a:srgbClr val="F1F1F1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19" b="5238"/>
          <a:stretch/>
        </p:blipFill>
        <p:spPr>
          <a:xfrm>
            <a:off x="-702453" y="3505982"/>
            <a:ext cx="5176482" cy="3475638"/>
          </a:xfrm>
          <a:prstGeom prst="rect">
            <a:avLst/>
          </a:prstGeom>
        </p:spPr>
      </p:pic>
      <p:sp>
        <p:nvSpPr>
          <p:cNvPr id="25" name="矩形 24"/>
          <p:cNvSpPr/>
          <p:nvPr/>
        </p:nvSpPr>
        <p:spPr>
          <a:xfrm>
            <a:off x="0" y="0"/>
            <a:ext cx="489857" cy="6858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6309089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 7"/>
          <p:cNvSpPr>
            <a:spLocks/>
          </p:cNvSpPr>
          <p:nvPr/>
        </p:nvSpPr>
        <p:spPr bwMode="auto">
          <a:xfrm>
            <a:off x="2854848" y="1943004"/>
            <a:ext cx="5709511" cy="4918172"/>
          </a:xfrm>
          <a:custGeom>
            <a:avLst/>
            <a:gdLst>
              <a:gd name="T0" fmla="*/ 1576 w 2370"/>
              <a:gd name="T1" fmla="*/ 0 h 2041"/>
              <a:gd name="T2" fmla="*/ 1545 w 2370"/>
              <a:gd name="T3" fmla="*/ 478 h 2041"/>
              <a:gd name="T4" fmla="*/ 1714 w 2370"/>
              <a:gd name="T5" fmla="*/ 339 h 2041"/>
              <a:gd name="T6" fmla="*/ 1825 w 2370"/>
              <a:gd name="T7" fmla="*/ 118 h 2041"/>
              <a:gd name="T8" fmla="*/ 1783 w 2370"/>
              <a:gd name="T9" fmla="*/ 356 h 2041"/>
              <a:gd name="T10" fmla="*/ 1730 w 2370"/>
              <a:gd name="T11" fmla="*/ 388 h 2041"/>
              <a:gd name="T12" fmla="*/ 1533 w 2370"/>
              <a:gd name="T13" fmla="*/ 543 h 2041"/>
              <a:gd name="T14" fmla="*/ 1346 w 2370"/>
              <a:gd name="T15" fmla="*/ 863 h 2041"/>
              <a:gd name="T16" fmla="*/ 1479 w 2370"/>
              <a:gd name="T17" fmla="*/ 782 h 2041"/>
              <a:gd name="T18" fmla="*/ 1384 w 2370"/>
              <a:gd name="T19" fmla="*/ 861 h 2041"/>
              <a:gd name="T20" fmla="*/ 1296 w 2370"/>
              <a:gd name="T21" fmla="*/ 1203 h 2041"/>
              <a:gd name="T22" fmla="*/ 1862 w 2370"/>
              <a:gd name="T23" fmla="*/ 1179 h 2041"/>
              <a:gd name="T24" fmla="*/ 2135 w 2370"/>
              <a:gd name="T25" fmla="*/ 1181 h 2041"/>
              <a:gd name="T26" fmla="*/ 2156 w 2370"/>
              <a:gd name="T27" fmla="*/ 1181 h 2041"/>
              <a:gd name="T28" fmla="*/ 2370 w 2370"/>
              <a:gd name="T29" fmla="*/ 1101 h 2041"/>
              <a:gd name="T30" fmla="*/ 2058 w 2370"/>
              <a:gd name="T31" fmla="*/ 1294 h 2041"/>
              <a:gd name="T32" fmla="*/ 2142 w 2370"/>
              <a:gd name="T33" fmla="*/ 1334 h 2041"/>
              <a:gd name="T34" fmla="*/ 2070 w 2370"/>
              <a:gd name="T35" fmla="*/ 1382 h 2041"/>
              <a:gd name="T36" fmla="*/ 1953 w 2370"/>
              <a:gd name="T37" fmla="*/ 1242 h 2041"/>
              <a:gd name="T38" fmla="*/ 1603 w 2370"/>
              <a:gd name="T39" fmla="*/ 1230 h 2041"/>
              <a:gd name="T40" fmla="*/ 1801 w 2370"/>
              <a:gd name="T41" fmla="*/ 1478 h 2041"/>
              <a:gd name="T42" fmla="*/ 2067 w 2370"/>
              <a:gd name="T43" fmla="*/ 1586 h 2041"/>
              <a:gd name="T44" fmla="*/ 2061 w 2370"/>
              <a:gd name="T45" fmla="*/ 1682 h 2041"/>
              <a:gd name="T46" fmla="*/ 1812 w 2370"/>
              <a:gd name="T47" fmla="*/ 1528 h 2041"/>
              <a:gd name="T48" fmla="*/ 1693 w 2370"/>
              <a:gd name="T49" fmla="*/ 1572 h 2041"/>
              <a:gd name="T50" fmla="*/ 1675 w 2370"/>
              <a:gd name="T51" fmla="*/ 1393 h 2041"/>
              <a:gd name="T52" fmla="*/ 1588 w 2370"/>
              <a:gd name="T53" fmla="*/ 1264 h 2041"/>
              <a:gd name="T54" fmla="*/ 1296 w 2370"/>
              <a:gd name="T55" fmla="*/ 1296 h 2041"/>
              <a:gd name="T56" fmla="*/ 1508 w 2370"/>
              <a:gd name="T57" fmla="*/ 2041 h 2041"/>
              <a:gd name="T58" fmla="*/ 1169 w 2370"/>
              <a:gd name="T59" fmla="*/ 1384 h 2041"/>
              <a:gd name="T60" fmla="*/ 1032 w 2370"/>
              <a:gd name="T61" fmla="*/ 1284 h 2041"/>
              <a:gd name="T62" fmla="*/ 787 w 2370"/>
              <a:gd name="T63" fmla="*/ 1297 h 2041"/>
              <a:gd name="T64" fmla="*/ 754 w 2370"/>
              <a:gd name="T65" fmla="*/ 1442 h 2041"/>
              <a:gd name="T66" fmla="*/ 776 w 2370"/>
              <a:gd name="T67" fmla="*/ 1289 h 2041"/>
              <a:gd name="T68" fmla="*/ 644 w 2370"/>
              <a:gd name="T69" fmla="*/ 1392 h 2041"/>
              <a:gd name="T70" fmla="*/ 931 w 2370"/>
              <a:gd name="T71" fmla="*/ 1227 h 2041"/>
              <a:gd name="T72" fmla="*/ 703 w 2370"/>
              <a:gd name="T73" fmla="*/ 1136 h 2041"/>
              <a:gd name="T74" fmla="*/ 431 w 2370"/>
              <a:gd name="T75" fmla="*/ 1270 h 2041"/>
              <a:gd name="T76" fmla="*/ 255 w 2370"/>
              <a:gd name="T77" fmla="*/ 1161 h 2041"/>
              <a:gd name="T78" fmla="*/ 75 w 2370"/>
              <a:gd name="T79" fmla="*/ 1088 h 2041"/>
              <a:gd name="T80" fmla="*/ 423 w 2370"/>
              <a:gd name="T81" fmla="*/ 1136 h 2041"/>
              <a:gd name="T82" fmla="*/ 643 w 2370"/>
              <a:gd name="T83" fmla="*/ 1095 h 2041"/>
              <a:gd name="T84" fmla="*/ 390 w 2370"/>
              <a:gd name="T85" fmla="*/ 717 h 2041"/>
              <a:gd name="T86" fmla="*/ 413 w 2370"/>
              <a:gd name="T87" fmla="*/ 552 h 2041"/>
              <a:gd name="T88" fmla="*/ 637 w 2370"/>
              <a:gd name="T89" fmla="*/ 1046 h 2041"/>
              <a:gd name="T90" fmla="*/ 636 w 2370"/>
              <a:gd name="T91" fmla="*/ 765 h 2041"/>
              <a:gd name="T92" fmla="*/ 657 w 2370"/>
              <a:gd name="T93" fmla="*/ 912 h 2041"/>
              <a:gd name="T94" fmla="*/ 775 w 2370"/>
              <a:gd name="T95" fmla="*/ 784 h 2041"/>
              <a:gd name="T96" fmla="*/ 654 w 2370"/>
              <a:gd name="T97" fmla="*/ 944 h 2041"/>
              <a:gd name="T98" fmla="*/ 723 w 2370"/>
              <a:gd name="T99" fmla="*/ 1085 h 2041"/>
              <a:gd name="T100" fmla="*/ 1175 w 2370"/>
              <a:gd name="T101" fmla="*/ 1290 h 2041"/>
              <a:gd name="T102" fmla="*/ 1306 w 2370"/>
              <a:gd name="T103" fmla="*/ 779 h 2041"/>
              <a:gd name="T104" fmla="*/ 1180 w 2370"/>
              <a:gd name="T105" fmla="*/ 711 h 2041"/>
              <a:gd name="T106" fmla="*/ 1212 w 2370"/>
              <a:gd name="T107" fmla="*/ 559 h 2041"/>
              <a:gd name="T108" fmla="*/ 1050 w 2370"/>
              <a:gd name="T109" fmla="*/ 322 h 2041"/>
              <a:gd name="T110" fmla="*/ 998 w 2370"/>
              <a:gd name="T111" fmla="*/ 101 h 2041"/>
              <a:gd name="T112" fmla="*/ 1110 w 2370"/>
              <a:gd name="T113" fmla="*/ 406 h 2041"/>
              <a:gd name="T114" fmla="*/ 1216 w 2370"/>
              <a:gd name="T115" fmla="*/ 503 h 2041"/>
              <a:gd name="T116" fmla="*/ 1253 w 2370"/>
              <a:gd name="T117" fmla="*/ 113 h 2041"/>
              <a:gd name="T118" fmla="*/ 1228 w 2370"/>
              <a:gd name="T119" fmla="*/ 279 h 2041"/>
              <a:gd name="T120" fmla="*/ 1401 w 2370"/>
              <a:gd name="T121" fmla="*/ 659 h 2041"/>
              <a:gd name="T122" fmla="*/ 1574 w 2370"/>
              <a:gd name="T123" fmla="*/ 245 h 20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370" h="2041">
                <a:moveTo>
                  <a:pt x="1574" y="245"/>
                </a:moveTo>
                <a:cubicBezTo>
                  <a:pt x="1586" y="164"/>
                  <a:pt x="1585" y="82"/>
                  <a:pt x="1576" y="0"/>
                </a:cubicBezTo>
                <a:cubicBezTo>
                  <a:pt x="1591" y="67"/>
                  <a:pt x="1597" y="136"/>
                  <a:pt x="1596" y="205"/>
                </a:cubicBezTo>
                <a:cubicBezTo>
                  <a:pt x="1593" y="298"/>
                  <a:pt x="1575" y="390"/>
                  <a:pt x="1545" y="478"/>
                </a:cubicBezTo>
                <a:cubicBezTo>
                  <a:pt x="1563" y="470"/>
                  <a:pt x="1580" y="461"/>
                  <a:pt x="1598" y="452"/>
                </a:cubicBezTo>
                <a:cubicBezTo>
                  <a:pt x="1648" y="428"/>
                  <a:pt x="1682" y="383"/>
                  <a:pt x="1714" y="339"/>
                </a:cubicBezTo>
                <a:cubicBezTo>
                  <a:pt x="1760" y="271"/>
                  <a:pt x="1797" y="195"/>
                  <a:pt x="1816" y="114"/>
                </a:cubicBezTo>
                <a:cubicBezTo>
                  <a:pt x="1819" y="115"/>
                  <a:pt x="1822" y="117"/>
                  <a:pt x="1825" y="118"/>
                </a:cubicBezTo>
                <a:cubicBezTo>
                  <a:pt x="1805" y="211"/>
                  <a:pt x="1767" y="301"/>
                  <a:pt x="1714" y="380"/>
                </a:cubicBezTo>
                <a:cubicBezTo>
                  <a:pt x="1735" y="367"/>
                  <a:pt x="1759" y="359"/>
                  <a:pt x="1783" y="356"/>
                </a:cubicBezTo>
                <a:cubicBezTo>
                  <a:pt x="1783" y="358"/>
                  <a:pt x="1783" y="362"/>
                  <a:pt x="1783" y="364"/>
                </a:cubicBezTo>
                <a:cubicBezTo>
                  <a:pt x="1765" y="371"/>
                  <a:pt x="1746" y="377"/>
                  <a:pt x="1730" y="388"/>
                </a:cubicBezTo>
                <a:cubicBezTo>
                  <a:pt x="1685" y="417"/>
                  <a:pt x="1653" y="463"/>
                  <a:pt x="1606" y="488"/>
                </a:cubicBezTo>
                <a:cubicBezTo>
                  <a:pt x="1579" y="503"/>
                  <a:pt x="1552" y="518"/>
                  <a:pt x="1533" y="543"/>
                </a:cubicBezTo>
                <a:cubicBezTo>
                  <a:pt x="1512" y="572"/>
                  <a:pt x="1494" y="603"/>
                  <a:pt x="1475" y="633"/>
                </a:cubicBezTo>
                <a:cubicBezTo>
                  <a:pt x="1431" y="709"/>
                  <a:pt x="1386" y="785"/>
                  <a:pt x="1346" y="863"/>
                </a:cubicBezTo>
                <a:cubicBezTo>
                  <a:pt x="1365" y="847"/>
                  <a:pt x="1383" y="830"/>
                  <a:pt x="1404" y="818"/>
                </a:cubicBezTo>
                <a:cubicBezTo>
                  <a:pt x="1427" y="803"/>
                  <a:pt x="1453" y="792"/>
                  <a:pt x="1479" y="782"/>
                </a:cubicBezTo>
                <a:cubicBezTo>
                  <a:pt x="1480" y="785"/>
                  <a:pt x="1521" y="769"/>
                  <a:pt x="1522" y="772"/>
                </a:cubicBezTo>
                <a:cubicBezTo>
                  <a:pt x="1484" y="786"/>
                  <a:pt x="1412" y="832"/>
                  <a:pt x="1384" y="861"/>
                </a:cubicBezTo>
                <a:cubicBezTo>
                  <a:pt x="1360" y="888"/>
                  <a:pt x="1336" y="915"/>
                  <a:pt x="1318" y="947"/>
                </a:cubicBezTo>
                <a:cubicBezTo>
                  <a:pt x="1305" y="1032"/>
                  <a:pt x="1299" y="1118"/>
                  <a:pt x="1296" y="1203"/>
                </a:cubicBezTo>
                <a:cubicBezTo>
                  <a:pt x="1362" y="1177"/>
                  <a:pt x="1432" y="1157"/>
                  <a:pt x="1503" y="1154"/>
                </a:cubicBezTo>
                <a:cubicBezTo>
                  <a:pt x="1623" y="1152"/>
                  <a:pt x="1743" y="1165"/>
                  <a:pt x="1862" y="1179"/>
                </a:cubicBezTo>
                <a:cubicBezTo>
                  <a:pt x="1944" y="1189"/>
                  <a:pt x="2026" y="1197"/>
                  <a:pt x="2107" y="1189"/>
                </a:cubicBezTo>
                <a:cubicBezTo>
                  <a:pt x="2117" y="1188"/>
                  <a:pt x="2127" y="1188"/>
                  <a:pt x="2135" y="1181"/>
                </a:cubicBezTo>
                <a:cubicBezTo>
                  <a:pt x="2169" y="1150"/>
                  <a:pt x="2193" y="1108"/>
                  <a:pt x="2206" y="1064"/>
                </a:cubicBezTo>
                <a:cubicBezTo>
                  <a:pt x="2201" y="1107"/>
                  <a:pt x="2181" y="1147"/>
                  <a:pt x="2156" y="1181"/>
                </a:cubicBezTo>
                <a:cubicBezTo>
                  <a:pt x="2198" y="1171"/>
                  <a:pt x="2238" y="1163"/>
                  <a:pt x="2284" y="1134"/>
                </a:cubicBezTo>
                <a:cubicBezTo>
                  <a:pt x="2287" y="1137"/>
                  <a:pt x="2367" y="1098"/>
                  <a:pt x="2370" y="1101"/>
                </a:cubicBezTo>
                <a:cubicBezTo>
                  <a:pt x="2284" y="1168"/>
                  <a:pt x="2094" y="1232"/>
                  <a:pt x="1987" y="1237"/>
                </a:cubicBezTo>
                <a:cubicBezTo>
                  <a:pt x="2013" y="1254"/>
                  <a:pt x="2031" y="1279"/>
                  <a:pt x="2058" y="1294"/>
                </a:cubicBezTo>
                <a:cubicBezTo>
                  <a:pt x="2088" y="1309"/>
                  <a:pt x="2153" y="1329"/>
                  <a:pt x="2186" y="1338"/>
                </a:cubicBezTo>
                <a:cubicBezTo>
                  <a:pt x="2183" y="1341"/>
                  <a:pt x="2145" y="1334"/>
                  <a:pt x="2142" y="1334"/>
                </a:cubicBezTo>
                <a:cubicBezTo>
                  <a:pt x="2111" y="1329"/>
                  <a:pt x="2082" y="1318"/>
                  <a:pt x="2054" y="1306"/>
                </a:cubicBezTo>
                <a:cubicBezTo>
                  <a:pt x="2066" y="1329"/>
                  <a:pt x="2072" y="1355"/>
                  <a:pt x="2070" y="1382"/>
                </a:cubicBezTo>
                <a:cubicBezTo>
                  <a:pt x="2068" y="1341"/>
                  <a:pt x="2045" y="1303"/>
                  <a:pt x="2013" y="1279"/>
                </a:cubicBezTo>
                <a:cubicBezTo>
                  <a:pt x="1994" y="1266"/>
                  <a:pt x="1975" y="1252"/>
                  <a:pt x="1953" y="1242"/>
                </a:cubicBezTo>
                <a:cubicBezTo>
                  <a:pt x="1937" y="1234"/>
                  <a:pt x="1917" y="1237"/>
                  <a:pt x="1899" y="1236"/>
                </a:cubicBezTo>
                <a:cubicBezTo>
                  <a:pt x="1800" y="1235"/>
                  <a:pt x="1702" y="1229"/>
                  <a:pt x="1603" y="1230"/>
                </a:cubicBezTo>
                <a:cubicBezTo>
                  <a:pt x="1641" y="1263"/>
                  <a:pt x="1665" y="1306"/>
                  <a:pt x="1693" y="1347"/>
                </a:cubicBezTo>
                <a:cubicBezTo>
                  <a:pt x="1725" y="1394"/>
                  <a:pt x="1761" y="1438"/>
                  <a:pt x="1801" y="1478"/>
                </a:cubicBezTo>
                <a:cubicBezTo>
                  <a:pt x="1827" y="1507"/>
                  <a:pt x="1858" y="1532"/>
                  <a:pt x="1894" y="1547"/>
                </a:cubicBezTo>
                <a:cubicBezTo>
                  <a:pt x="1949" y="1572"/>
                  <a:pt x="2008" y="1581"/>
                  <a:pt x="2067" y="1586"/>
                </a:cubicBezTo>
                <a:cubicBezTo>
                  <a:pt x="2000" y="1590"/>
                  <a:pt x="1932" y="1580"/>
                  <a:pt x="1870" y="1553"/>
                </a:cubicBezTo>
                <a:cubicBezTo>
                  <a:pt x="1929" y="1603"/>
                  <a:pt x="1993" y="1647"/>
                  <a:pt x="2061" y="1682"/>
                </a:cubicBezTo>
                <a:cubicBezTo>
                  <a:pt x="2060" y="1686"/>
                  <a:pt x="2092" y="1699"/>
                  <a:pt x="2091" y="1702"/>
                </a:cubicBezTo>
                <a:cubicBezTo>
                  <a:pt x="2001" y="1661"/>
                  <a:pt x="1885" y="1595"/>
                  <a:pt x="1812" y="1528"/>
                </a:cubicBezTo>
                <a:cubicBezTo>
                  <a:pt x="1771" y="1487"/>
                  <a:pt x="1735" y="1441"/>
                  <a:pt x="1698" y="1398"/>
                </a:cubicBezTo>
                <a:cubicBezTo>
                  <a:pt x="1702" y="1456"/>
                  <a:pt x="1693" y="1514"/>
                  <a:pt x="1693" y="1572"/>
                </a:cubicBezTo>
                <a:cubicBezTo>
                  <a:pt x="1689" y="1571"/>
                  <a:pt x="1691" y="1636"/>
                  <a:pt x="1687" y="1636"/>
                </a:cubicBezTo>
                <a:cubicBezTo>
                  <a:pt x="1687" y="1577"/>
                  <a:pt x="1688" y="1451"/>
                  <a:pt x="1675" y="1393"/>
                </a:cubicBezTo>
                <a:cubicBezTo>
                  <a:pt x="1671" y="1374"/>
                  <a:pt x="1666" y="1355"/>
                  <a:pt x="1653" y="1339"/>
                </a:cubicBezTo>
                <a:cubicBezTo>
                  <a:pt x="1633" y="1312"/>
                  <a:pt x="1614" y="1285"/>
                  <a:pt x="1588" y="1264"/>
                </a:cubicBezTo>
                <a:cubicBezTo>
                  <a:pt x="1567" y="1245"/>
                  <a:pt x="1538" y="1238"/>
                  <a:pt x="1511" y="1235"/>
                </a:cubicBezTo>
                <a:cubicBezTo>
                  <a:pt x="1436" y="1239"/>
                  <a:pt x="1361" y="1259"/>
                  <a:pt x="1296" y="1296"/>
                </a:cubicBezTo>
                <a:cubicBezTo>
                  <a:pt x="1301" y="1435"/>
                  <a:pt x="1318" y="1575"/>
                  <a:pt x="1358" y="1709"/>
                </a:cubicBezTo>
                <a:cubicBezTo>
                  <a:pt x="1392" y="1826"/>
                  <a:pt x="1442" y="1939"/>
                  <a:pt x="1508" y="2041"/>
                </a:cubicBezTo>
                <a:cubicBezTo>
                  <a:pt x="1240" y="2041"/>
                  <a:pt x="1240" y="2041"/>
                  <a:pt x="1240" y="2041"/>
                </a:cubicBezTo>
                <a:cubicBezTo>
                  <a:pt x="1182" y="1828"/>
                  <a:pt x="1159" y="1605"/>
                  <a:pt x="1169" y="1384"/>
                </a:cubicBezTo>
                <a:cubicBezTo>
                  <a:pt x="1151" y="1365"/>
                  <a:pt x="1133" y="1346"/>
                  <a:pt x="1113" y="1331"/>
                </a:cubicBezTo>
                <a:cubicBezTo>
                  <a:pt x="1090" y="1310"/>
                  <a:pt x="1060" y="1297"/>
                  <a:pt x="1032" y="1284"/>
                </a:cubicBezTo>
                <a:cubicBezTo>
                  <a:pt x="970" y="1259"/>
                  <a:pt x="900" y="1247"/>
                  <a:pt x="834" y="1264"/>
                </a:cubicBezTo>
                <a:cubicBezTo>
                  <a:pt x="814" y="1268"/>
                  <a:pt x="799" y="1282"/>
                  <a:pt x="787" y="1297"/>
                </a:cubicBezTo>
                <a:cubicBezTo>
                  <a:pt x="768" y="1323"/>
                  <a:pt x="753" y="1353"/>
                  <a:pt x="749" y="1386"/>
                </a:cubicBezTo>
                <a:cubicBezTo>
                  <a:pt x="747" y="1405"/>
                  <a:pt x="751" y="1423"/>
                  <a:pt x="754" y="1442"/>
                </a:cubicBezTo>
                <a:cubicBezTo>
                  <a:pt x="747" y="1424"/>
                  <a:pt x="742" y="1404"/>
                  <a:pt x="744" y="1385"/>
                </a:cubicBezTo>
                <a:cubicBezTo>
                  <a:pt x="745" y="1350"/>
                  <a:pt x="760" y="1318"/>
                  <a:pt x="776" y="1289"/>
                </a:cubicBezTo>
                <a:cubicBezTo>
                  <a:pt x="728" y="1318"/>
                  <a:pt x="626" y="1425"/>
                  <a:pt x="591" y="1469"/>
                </a:cubicBezTo>
                <a:cubicBezTo>
                  <a:pt x="588" y="1466"/>
                  <a:pt x="646" y="1395"/>
                  <a:pt x="644" y="1392"/>
                </a:cubicBezTo>
                <a:cubicBezTo>
                  <a:pt x="683" y="1339"/>
                  <a:pt x="731" y="1290"/>
                  <a:pt x="790" y="1259"/>
                </a:cubicBezTo>
                <a:cubicBezTo>
                  <a:pt x="833" y="1236"/>
                  <a:pt x="882" y="1227"/>
                  <a:pt x="931" y="1227"/>
                </a:cubicBezTo>
                <a:cubicBezTo>
                  <a:pt x="882" y="1205"/>
                  <a:pt x="833" y="1185"/>
                  <a:pt x="784" y="1164"/>
                </a:cubicBezTo>
                <a:cubicBezTo>
                  <a:pt x="757" y="1154"/>
                  <a:pt x="731" y="1142"/>
                  <a:pt x="703" y="1136"/>
                </a:cubicBezTo>
                <a:cubicBezTo>
                  <a:pt x="636" y="1125"/>
                  <a:pt x="564" y="1125"/>
                  <a:pt x="499" y="1148"/>
                </a:cubicBezTo>
                <a:cubicBezTo>
                  <a:pt x="457" y="1175"/>
                  <a:pt x="448" y="1227"/>
                  <a:pt x="431" y="1270"/>
                </a:cubicBezTo>
                <a:cubicBezTo>
                  <a:pt x="442" y="1229"/>
                  <a:pt x="452" y="1185"/>
                  <a:pt x="480" y="1152"/>
                </a:cubicBezTo>
                <a:cubicBezTo>
                  <a:pt x="407" y="1170"/>
                  <a:pt x="330" y="1171"/>
                  <a:pt x="255" y="1161"/>
                </a:cubicBezTo>
                <a:cubicBezTo>
                  <a:pt x="189" y="1151"/>
                  <a:pt x="57" y="1090"/>
                  <a:pt x="0" y="1056"/>
                </a:cubicBezTo>
                <a:cubicBezTo>
                  <a:pt x="2" y="1054"/>
                  <a:pt x="73" y="1090"/>
                  <a:pt x="75" y="1088"/>
                </a:cubicBezTo>
                <a:cubicBezTo>
                  <a:pt x="139" y="1121"/>
                  <a:pt x="211" y="1133"/>
                  <a:pt x="281" y="1144"/>
                </a:cubicBezTo>
                <a:cubicBezTo>
                  <a:pt x="328" y="1151"/>
                  <a:pt x="376" y="1144"/>
                  <a:pt x="423" y="1136"/>
                </a:cubicBezTo>
                <a:cubicBezTo>
                  <a:pt x="477" y="1127"/>
                  <a:pt x="528" y="1103"/>
                  <a:pt x="583" y="1096"/>
                </a:cubicBezTo>
                <a:cubicBezTo>
                  <a:pt x="603" y="1094"/>
                  <a:pt x="623" y="1094"/>
                  <a:pt x="643" y="1095"/>
                </a:cubicBezTo>
                <a:cubicBezTo>
                  <a:pt x="594" y="1067"/>
                  <a:pt x="549" y="1031"/>
                  <a:pt x="512" y="988"/>
                </a:cubicBezTo>
                <a:cubicBezTo>
                  <a:pt x="442" y="915"/>
                  <a:pt x="393" y="819"/>
                  <a:pt x="390" y="717"/>
                </a:cubicBezTo>
                <a:cubicBezTo>
                  <a:pt x="386" y="661"/>
                  <a:pt x="404" y="577"/>
                  <a:pt x="412" y="522"/>
                </a:cubicBezTo>
                <a:cubicBezTo>
                  <a:pt x="414" y="522"/>
                  <a:pt x="411" y="552"/>
                  <a:pt x="413" y="552"/>
                </a:cubicBezTo>
                <a:cubicBezTo>
                  <a:pt x="400" y="640"/>
                  <a:pt x="386" y="735"/>
                  <a:pt x="426" y="819"/>
                </a:cubicBezTo>
                <a:cubicBezTo>
                  <a:pt x="465" y="917"/>
                  <a:pt x="543" y="997"/>
                  <a:pt x="637" y="1046"/>
                </a:cubicBezTo>
                <a:cubicBezTo>
                  <a:pt x="600" y="981"/>
                  <a:pt x="609" y="903"/>
                  <a:pt x="625" y="833"/>
                </a:cubicBezTo>
                <a:cubicBezTo>
                  <a:pt x="629" y="834"/>
                  <a:pt x="633" y="764"/>
                  <a:pt x="636" y="765"/>
                </a:cubicBezTo>
                <a:cubicBezTo>
                  <a:pt x="631" y="803"/>
                  <a:pt x="629" y="912"/>
                  <a:pt x="633" y="950"/>
                </a:cubicBezTo>
                <a:cubicBezTo>
                  <a:pt x="640" y="937"/>
                  <a:pt x="646" y="923"/>
                  <a:pt x="657" y="912"/>
                </a:cubicBezTo>
                <a:cubicBezTo>
                  <a:pt x="680" y="891"/>
                  <a:pt x="709" y="878"/>
                  <a:pt x="728" y="854"/>
                </a:cubicBezTo>
                <a:cubicBezTo>
                  <a:pt x="746" y="833"/>
                  <a:pt x="760" y="808"/>
                  <a:pt x="775" y="784"/>
                </a:cubicBezTo>
                <a:cubicBezTo>
                  <a:pt x="758" y="824"/>
                  <a:pt x="740" y="867"/>
                  <a:pt x="704" y="894"/>
                </a:cubicBezTo>
                <a:cubicBezTo>
                  <a:pt x="686" y="909"/>
                  <a:pt x="665" y="923"/>
                  <a:pt x="654" y="944"/>
                </a:cubicBezTo>
                <a:cubicBezTo>
                  <a:pt x="647" y="958"/>
                  <a:pt x="641" y="973"/>
                  <a:pt x="641" y="989"/>
                </a:cubicBezTo>
                <a:cubicBezTo>
                  <a:pt x="654" y="1031"/>
                  <a:pt x="688" y="1062"/>
                  <a:pt x="723" y="1085"/>
                </a:cubicBezTo>
                <a:cubicBezTo>
                  <a:pt x="819" y="1123"/>
                  <a:pt x="918" y="1150"/>
                  <a:pt x="1012" y="1191"/>
                </a:cubicBezTo>
                <a:cubicBezTo>
                  <a:pt x="1071" y="1216"/>
                  <a:pt x="1126" y="1249"/>
                  <a:pt x="1175" y="1290"/>
                </a:cubicBezTo>
                <a:cubicBezTo>
                  <a:pt x="1184" y="1177"/>
                  <a:pt x="1202" y="1064"/>
                  <a:pt x="1227" y="953"/>
                </a:cubicBezTo>
                <a:cubicBezTo>
                  <a:pt x="1241" y="891"/>
                  <a:pt x="1268" y="831"/>
                  <a:pt x="1306" y="779"/>
                </a:cubicBezTo>
                <a:cubicBezTo>
                  <a:pt x="1280" y="762"/>
                  <a:pt x="1079" y="691"/>
                  <a:pt x="1050" y="681"/>
                </a:cubicBezTo>
                <a:cubicBezTo>
                  <a:pt x="1051" y="673"/>
                  <a:pt x="1179" y="719"/>
                  <a:pt x="1180" y="711"/>
                </a:cubicBezTo>
                <a:cubicBezTo>
                  <a:pt x="1205" y="716"/>
                  <a:pt x="1273" y="729"/>
                  <a:pt x="1298" y="737"/>
                </a:cubicBezTo>
                <a:cubicBezTo>
                  <a:pt x="1261" y="682"/>
                  <a:pt x="1244" y="617"/>
                  <a:pt x="1212" y="559"/>
                </a:cubicBezTo>
                <a:cubicBezTo>
                  <a:pt x="1194" y="521"/>
                  <a:pt x="1163" y="492"/>
                  <a:pt x="1131" y="465"/>
                </a:cubicBezTo>
                <a:cubicBezTo>
                  <a:pt x="1088" y="428"/>
                  <a:pt x="1066" y="374"/>
                  <a:pt x="1050" y="322"/>
                </a:cubicBezTo>
                <a:cubicBezTo>
                  <a:pt x="1027" y="250"/>
                  <a:pt x="1007" y="177"/>
                  <a:pt x="991" y="104"/>
                </a:cubicBezTo>
                <a:cubicBezTo>
                  <a:pt x="993" y="103"/>
                  <a:pt x="996" y="102"/>
                  <a:pt x="998" y="101"/>
                </a:cubicBezTo>
                <a:cubicBezTo>
                  <a:pt x="1014" y="165"/>
                  <a:pt x="1033" y="227"/>
                  <a:pt x="1054" y="289"/>
                </a:cubicBezTo>
                <a:cubicBezTo>
                  <a:pt x="1068" y="330"/>
                  <a:pt x="1084" y="371"/>
                  <a:pt x="1110" y="406"/>
                </a:cubicBezTo>
                <a:cubicBezTo>
                  <a:pt x="1128" y="429"/>
                  <a:pt x="1154" y="445"/>
                  <a:pt x="1176" y="464"/>
                </a:cubicBezTo>
                <a:cubicBezTo>
                  <a:pt x="1190" y="476"/>
                  <a:pt x="1203" y="490"/>
                  <a:pt x="1216" y="503"/>
                </a:cubicBezTo>
                <a:cubicBezTo>
                  <a:pt x="1203" y="416"/>
                  <a:pt x="1204" y="327"/>
                  <a:pt x="1220" y="241"/>
                </a:cubicBezTo>
                <a:cubicBezTo>
                  <a:pt x="1227" y="197"/>
                  <a:pt x="1242" y="156"/>
                  <a:pt x="1253" y="113"/>
                </a:cubicBezTo>
                <a:cubicBezTo>
                  <a:pt x="1254" y="113"/>
                  <a:pt x="1258" y="113"/>
                  <a:pt x="1260" y="113"/>
                </a:cubicBezTo>
                <a:cubicBezTo>
                  <a:pt x="1248" y="168"/>
                  <a:pt x="1232" y="222"/>
                  <a:pt x="1228" y="279"/>
                </a:cubicBezTo>
                <a:cubicBezTo>
                  <a:pt x="1209" y="437"/>
                  <a:pt x="1250" y="602"/>
                  <a:pt x="1343" y="732"/>
                </a:cubicBezTo>
                <a:cubicBezTo>
                  <a:pt x="1362" y="708"/>
                  <a:pt x="1383" y="685"/>
                  <a:pt x="1401" y="659"/>
                </a:cubicBezTo>
                <a:cubicBezTo>
                  <a:pt x="1435" y="609"/>
                  <a:pt x="1468" y="558"/>
                  <a:pt x="1493" y="502"/>
                </a:cubicBezTo>
                <a:cubicBezTo>
                  <a:pt x="1532" y="421"/>
                  <a:pt x="1560" y="334"/>
                  <a:pt x="1574" y="245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50" tIns="45726" rIns="91450" bIns="45726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4" name="Oval 6"/>
          <p:cNvSpPr/>
          <p:nvPr/>
        </p:nvSpPr>
        <p:spPr>
          <a:xfrm>
            <a:off x="5059960" y="3158989"/>
            <a:ext cx="531813" cy="53193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0" tIns="45726" rIns="91450" bIns="45726" anchor="ctr"/>
          <a:lstStyle/>
          <a:p>
            <a:pPr algn="ctr" eaLnBrk="1" hangingPunct="1"/>
            <a:endParaRPr lang="en-US" altLang="zh-CN" dirty="0">
              <a:solidFill>
                <a:srgbClr val="F2F2F2"/>
              </a:solidFill>
              <a:cs typeface="+mn-ea"/>
              <a:sym typeface="+mn-lt"/>
            </a:endParaRPr>
          </a:p>
        </p:txBody>
      </p:sp>
      <p:sp>
        <p:nvSpPr>
          <p:cNvPr id="25" name="Oval 4"/>
          <p:cNvSpPr/>
          <p:nvPr/>
        </p:nvSpPr>
        <p:spPr>
          <a:xfrm>
            <a:off x="5802540" y="2056923"/>
            <a:ext cx="291875" cy="29194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0" tIns="45726" rIns="91450" bIns="45726" anchor="ctr"/>
          <a:lstStyle/>
          <a:p>
            <a:pPr algn="ctr" eaLnBrk="1" hangingPunct="1"/>
            <a:endParaRPr lang="en-US" altLang="zh-CN" sz="2800" dirty="0">
              <a:solidFill>
                <a:srgbClr val="F2F2F2"/>
              </a:solidFill>
              <a:cs typeface="+mn-ea"/>
              <a:sym typeface="+mn-lt"/>
            </a:endParaRPr>
          </a:p>
        </p:txBody>
      </p:sp>
      <p:sp>
        <p:nvSpPr>
          <p:cNvPr id="26" name="Oval 12"/>
          <p:cNvSpPr/>
          <p:nvPr/>
        </p:nvSpPr>
        <p:spPr>
          <a:xfrm>
            <a:off x="4488559" y="3430799"/>
            <a:ext cx="520131" cy="52025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0" tIns="45726" rIns="91450" bIns="45726" anchor="ctr"/>
          <a:lstStyle/>
          <a:p>
            <a:pPr algn="ctr" eaLnBrk="1" hangingPunct="1"/>
            <a:endParaRPr lang="en-US" altLang="zh-CN" sz="2800" dirty="0">
              <a:solidFill>
                <a:srgbClr val="F2F2F2"/>
              </a:solidFill>
              <a:cs typeface="+mn-ea"/>
              <a:sym typeface="+mn-lt"/>
            </a:endParaRPr>
          </a:p>
        </p:txBody>
      </p:sp>
      <p:sp>
        <p:nvSpPr>
          <p:cNvPr id="27" name="Oval 13"/>
          <p:cNvSpPr/>
          <p:nvPr/>
        </p:nvSpPr>
        <p:spPr>
          <a:xfrm>
            <a:off x="4078984" y="5159181"/>
            <a:ext cx="409575" cy="40967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0" tIns="45726" rIns="91450" bIns="45726" anchor="ctr"/>
          <a:lstStyle/>
          <a:p>
            <a:pPr algn="ctr" eaLnBrk="1" hangingPunct="1"/>
            <a:endParaRPr lang="en-US" altLang="zh-CN" sz="2800" dirty="0">
              <a:solidFill>
                <a:srgbClr val="F2F2F2"/>
              </a:solidFill>
              <a:cs typeface="+mn-ea"/>
              <a:sym typeface="+mn-lt"/>
            </a:endParaRPr>
          </a:p>
        </p:txBody>
      </p:sp>
      <p:sp>
        <p:nvSpPr>
          <p:cNvPr id="28" name="Oval 15"/>
          <p:cNvSpPr/>
          <p:nvPr/>
        </p:nvSpPr>
        <p:spPr>
          <a:xfrm>
            <a:off x="6375350" y="3597697"/>
            <a:ext cx="527873" cy="52799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0" tIns="45726" rIns="91450" bIns="45726" anchor="ctr"/>
          <a:lstStyle/>
          <a:p>
            <a:pPr algn="ctr" eaLnBrk="1" hangingPunct="1"/>
            <a:endParaRPr lang="en-US" altLang="zh-CN" dirty="0">
              <a:solidFill>
                <a:srgbClr val="F2F2F2"/>
              </a:solidFill>
              <a:cs typeface="+mn-ea"/>
              <a:sym typeface="+mn-lt"/>
            </a:endParaRPr>
          </a:p>
        </p:txBody>
      </p:sp>
      <p:sp>
        <p:nvSpPr>
          <p:cNvPr id="29" name="Oval 12"/>
          <p:cNvSpPr/>
          <p:nvPr/>
        </p:nvSpPr>
        <p:spPr>
          <a:xfrm>
            <a:off x="3823442" y="4882999"/>
            <a:ext cx="145562" cy="14559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0" tIns="45726" rIns="91450" bIns="45726" anchor="ctr"/>
          <a:lstStyle/>
          <a:p>
            <a:pPr algn="ctr" eaLnBrk="1" hangingPunct="1"/>
            <a:endParaRPr lang="en-US" altLang="zh-CN" sz="2800" dirty="0">
              <a:solidFill>
                <a:srgbClr val="F2F2F2"/>
              </a:solidFill>
              <a:cs typeface="+mn-ea"/>
              <a:sym typeface="+mn-lt"/>
            </a:endParaRPr>
          </a:p>
        </p:txBody>
      </p:sp>
      <p:sp>
        <p:nvSpPr>
          <p:cNvPr id="30" name="Oval 6"/>
          <p:cNvSpPr/>
          <p:nvPr/>
        </p:nvSpPr>
        <p:spPr>
          <a:xfrm>
            <a:off x="6720603" y="5568852"/>
            <a:ext cx="365242" cy="36532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0" tIns="45726" rIns="91450" bIns="45726" anchor="ctr"/>
          <a:lstStyle/>
          <a:p>
            <a:pPr algn="ctr" eaLnBrk="1" hangingPunct="1"/>
            <a:endParaRPr lang="en-US" altLang="zh-CN" dirty="0">
              <a:solidFill>
                <a:srgbClr val="F2F2F2"/>
              </a:solidFill>
              <a:cs typeface="+mn-ea"/>
              <a:sym typeface="+mn-lt"/>
            </a:endParaRPr>
          </a:p>
        </p:txBody>
      </p:sp>
      <p:sp>
        <p:nvSpPr>
          <p:cNvPr id="31" name="Oval 15"/>
          <p:cNvSpPr/>
          <p:nvPr/>
        </p:nvSpPr>
        <p:spPr>
          <a:xfrm>
            <a:off x="3632286" y="3137232"/>
            <a:ext cx="374687" cy="37477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0" tIns="45726" rIns="91450" bIns="45726" anchor="ctr"/>
          <a:lstStyle/>
          <a:p>
            <a:pPr algn="ctr" eaLnBrk="1" hangingPunct="1"/>
            <a:endParaRPr lang="en-US" altLang="zh-CN" dirty="0">
              <a:solidFill>
                <a:srgbClr val="F2F2F2"/>
              </a:solidFill>
              <a:cs typeface="+mn-ea"/>
              <a:sym typeface="+mn-lt"/>
            </a:endParaRPr>
          </a:p>
        </p:txBody>
      </p:sp>
      <p:sp>
        <p:nvSpPr>
          <p:cNvPr id="32" name="Oval 15"/>
          <p:cNvSpPr/>
          <p:nvPr/>
        </p:nvSpPr>
        <p:spPr>
          <a:xfrm>
            <a:off x="4611691" y="5270322"/>
            <a:ext cx="187344" cy="1873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0" tIns="45726" rIns="91450" bIns="45726" anchor="ctr"/>
          <a:lstStyle/>
          <a:p>
            <a:pPr algn="ctr" eaLnBrk="1" hangingPunct="1"/>
            <a:endParaRPr lang="en-US" altLang="zh-CN" dirty="0">
              <a:solidFill>
                <a:srgbClr val="F2F2F2"/>
              </a:solidFill>
              <a:cs typeface="+mn-ea"/>
              <a:sym typeface="+mn-lt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7118573" y="2648841"/>
            <a:ext cx="351848" cy="35192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0" tIns="45726" rIns="91450" bIns="45726" anchor="ctr"/>
          <a:lstStyle/>
          <a:p>
            <a:pPr algn="ctr"/>
            <a:endParaRPr lang="zh-CN" altLang="en-US" sz="2800" dirty="0">
              <a:solidFill>
                <a:srgbClr val="F2F2F2"/>
              </a:solidFill>
              <a:cs typeface="+mn-ea"/>
              <a:sym typeface="+mn-lt"/>
            </a:endParaRPr>
          </a:p>
        </p:txBody>
      </p:sp>
      <p:sp>
        <p:nvSpPr>
          <p:cNvPr id="34" name="Oval 6"/>
          <p:cNvSpPr/>
          <p:nvPr/>
        </p:nvSpPr>
        <p:spPr>
          <a:xfrm>
            <a:off x="6573601" y="1901879"/>
            <a:ext cx="155008" cy="15504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0" tIns="45726" rIns="91450" bIns="45726" anchor="ctr"/>
          <a:lstStyle/>
          <a:p>
            <a:pPr algn="ctr" eaLnBrk="1" hangingPunct="1"/>
            <a:endParaRPr lang="en-US" altLang="zh-CN" dirty="0">
              <a:solidFill>
                <a:srgbClr val="F2F2F2"/>
              </a:solidFill>
              <a:cs typeface="+mn-ea"/>
              <a:sym typeface="+mn-lt"/>
            </a:endParaRPr>
          </a:p>
        </p:txBody>
      </p:sp>
      <p:grpSp>
        <p:nvGrpSpPr>
          <p:cNvPr id="35" name="组合 217"/>
          <p:cNvGrpSpPr/>
          <p:nvPr/>
        </p:nvGrpSpPr>
        <p:grpSpPr>
          <a:xfrm>
            <a:off x="2541555" y="4006786"/>
            <a:ext cx="948790" cy="949009"/>
            <a:chOff x="2541553" y="4005858"/>
            <a:chExt cx="948790" cy="948790"/>
          </a:xfrm>
        </p:grpSpPr>
        <p:sp>
          <p:nvSpPr>
            <p:cNvPr id="36" name="椭圆 35"/>
            <p:cNvSpPr/>
            <p:nvPr/>
          </p:nvSpPr>
          <p:spPr>
            <a:xfrm>
              <a:off x="2541553" y="4005858"/>
              <a:ext cx="948790" cy="94879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2F2F2"/>
                </a:solidFill>
                <a:cs typeface="+mn-ea"/>
                <a:sym typeface="+mn-lt"/>
              </a:endParaRPr>
            </a:p>
          </p:txBody>
        </p:sp>
        <p:sp>
          <p:nvSpPr>
            <p:cNvPr id="37" name="KSO_Shape"/>
            <p:cNvSpPr>
              <a:spLocks noChangeAspect="1"/>
            </p:cNvSpPr>
            <p:nvPr/>
          </p:nvSpPr>
          <p:spPr bwMode="auto">
            <a:xfrm>
              <a:off x="2795098" y="4261352"/>
              <a:ext cx="441700" cy="437802"/>
            </a:xfrm>
            <a:custGeom>
              <a:avLst/>
              <a:gdLst>
                <a:gd name="T0" fmla="*/ 1420802 w 2262188"/>
                <a:gd name="T1" fmla="*/ 2155372 h 2241550"/>
                <a:gd name="T2" fmla="*/ 0 w 2262188"/>
                <a:gd name="T3" fmla="*/ 1901959 h 2241550"/>
                <a:gd name="T4" fmla="*/ 966787 w 2262188"/>
                <a:gd name="T5" fmla="*/ 2002745 h 2241550"/>
                <a:gd name="T6" fmla="*/ 463550 w 2262188"/>
                <a:gd name="T7" fmla="*/ 1799189 h 2241550"/>
                <a:gd name="T8" fmla="*/ 1920875 w 2262188"/>
                <a:gd name="T9" fmla="*/ 1721932 h 2241550"/>
                <a:gd name="T10" fmla="*/ 1920875 w 2262188"/>
                <a:gd name="T11" fmla="*/ 1643063 h 2241550"/>
                <a:gd name="T12" fmla="*/ 1920875 w 2262188"/>
                <a:gd name="T13" fmla="*/ 1520825 h 2241550"/>
                <a:gd name="T14" fmla="*/ 1437365 w 2262188"/>
                <a:gd name="T15" fmla="*/ 1781511 h 2241550"/>
                <a:gd name="T16" fmla="*/ 0 w 2262188"/>
                <a:gd name="T17" fmla="*/ 1470217 h 2241550"/>
                <a:gd name="T18" fmla="*/ 1304860 w 2262188"/>
                <a:gd name="T19" fmla="*/ 1658938 h 2241550"/>
                <a:gd name="T20" fmla="*/ 1333924 w 2262188"/>
                <a:gd name="T21" fmla="*/ 1648052 h 2241550"/>
                <a:gd name="T22" fmla="*/ 1395684 w 2262188"/>
                <a:gd name="T23" fmla="*/ 1641022 h 2241550"/>
                <a:gd name="T24" fmla="*/ 1448362 w 2262188"/>
                <a:gd name="T25" fmla="*/ 1646011 h 2241550"/>
                <a:gd name="T26" fmla="*/ 1677920 w 2262188"/>
                <a:gd name="T27" fmla="*/ 1506991 h 2241550"/>
                <a:gd name="T28" fmla="*/ 1657031 w 2262188"/>
                <a:gd name="T29" fmla="*/ 1492023 h 2241550"/>
                <a:gd name="T30" fmla="*/ 1654306 w 2262188"/>
                <a:gd name="T31" fmla="*/ 1479097 h 2241550"/>
                <a:gd name="T32" fmla="*/ 1663843 w 2262188"/>
                <a:gd name="T33" fmla="*/ 1466170 h 2241550"/>
                <a:gd name="T34" fmla="*/ 995838 w 2262188"/>
                <a:gd name="T35" fmla="*/ 1258888 h 2241550"/>
                <a:gd name="T36" fmla="*/ 489738 w 2262188"/>
                <a:gd name="T37" fmla="*/ 1130300 h 2241550"/>
                <a:gd name="T38" fmla="*/ 594035 w 2262188"/>
                <a:gd name="T39" fmla="*/ 1213404 h 2241550"/>
                <a:gd name="T40" fmla="*/ 555491 w 2262188"/>
                <a:gd name="T41" fmla="*/ 1222487 h 2241550"/>
                <a:gd name="T42" fmla="*/ 486564 w 2262188"/>
                <a:gd name="T43" fmla="*/ 1223168 h 2241550"/>
                <a:gd name="T44" fmla="*/ 211086 w 2262188"/>
                <a:gd name="T45" fmla="*/ 1351684 h 2241550"/>
                <a:gd name="T46" fmla="*/ 251218 w 2262188"/>
                <a:gd name="T47" fmla="*/ 1368941 h 2241550"/>
                <a:gd name="T48" fmla="*/ 259153 w 2262188"/>
                <a:gd name="T49" fmla="*/ 1381429 h 2241550"/>
                <a:gd name="T50" fmla="*/ 255072 w 2262188"/>
                <a:gd name="T51" fmla="*/ 1394599 h 2241550"/>
                <a:gd name="T52" fmla="*/ 240561 w 2262188"/>
                <a:gd name="T53" fmla="*/ 1405498 h 2241550"/>
                <a:gd name="T54" fmla="*/ 810075 w 2262188"/>
                <a:gd name="T55" fmla="*/ 1021049 h 2241550"/>
                <a:gd name="T56" fmla="*/ 341312 w 2262188"/>
                <a:gd name="T57" fmla="*/ 771297 h 2241550"/>
                <a:gd name="T58" fmla="*/ 2262188 w 2262188"/>
                <a:gd name="T59" fmla="*/ 687389 h 2241550"/>
                <a:gd name="T60" fmla="*/ 830949 w 2262188"/>
                <a:gd name="T61" fmla="*/ 982664 h 2241550"/>
                <a:gd name="T62" fmla="*/ 1797050 w 2262188"/>
                <a:gd name="T63" fmla="*/ 752476 h 2241550"/>
                <a:gd name="T64" fmla="*/ 1295400 w 2262188"/>
                <a:gd name="T65" fmla="*/ 660174 h 2241550"/>
                <a:gd name="T66" fmla="*/ 2262188 w 2262188"/>
                <a:gd name="T67" fmla="*/ 462607 h 2241550"/>
                <a:gd name="T68" fmla="*/ 824823 w 2262188"/>
                <a:gd name="T69" fmla="*/ 651157 h 2241550"/>
                <a:gd name="T70" fmla="*/ 341312 w 2262188"/>
                <a:gd name="T71" fmla="*/ 390526 h 2241550"/>
                <a:gd name="T72" fmla="*/ 786730 w 2262188"/>
                <a:gd name="T73" fmla="*/ 233363 h 2241550"/>
                <a:gd name="T74" fmla="*/ 600403 w 2262188"/>
                <a:gd name="T75" fmla="*/ 336703 h 2241550"/>
                <a:gd name="T76" fmla="*/ 608110 w 2262188"/>
                <a:gd name="T77" fmla="*/ 349677 h 2241550"/>
                <a:gd name="T78" fmla="*/ 603350 w 2262188"/>
                <a:gd name="T79" fmla="*/ 362651 h 2241550"/>
                <a:gd name="T80" fmla="*/ 576602 w 2262188"/>
                <a:gd name="T81" fmla="*/ 378585 h 2241550"/>
                <a:gd name="T82" fmla="*/ 820278 w 2262188"/>
                <a:gd name="T83" fmla="*/ 514246 h 2241550"/>
                <a:gd name="T84" fmla="*/ 878761 w 2262188"/>
                <a:gd name="T85" fmla="*/ 510831 h 2241550"/>
                <a:gd name="T86" fmla="*/ 932710 w 2262188"/>
                <a:gd name="T87" fmla="*/ 519026 h 2241550"/>
                <a:gd name="T88" fmla="*/ 1216508 w 2262188"/>
                <a:gd name="T89" fmla="*/ 466218 h 2241550"/>
                <a:gd name="T90" fmla="*/ 1749425 w 2262188"/>
                <a:gd name="T91" fmla="*/ 883986 h 2241550"/>
                <a:gd name="T92" fmla="*/ 1798297 w 2262188"/>
                <a:gd name="T93" fmla="*/ 374650 h 2241550"/>
                <a:gd name="T94" fmla="*/ 2012784 w 2262188"/>
                <a:gd name="T95" fmla="*/ 269585 h 2241550"/>
                <a:gd name="T96" fmla="*/ 2003262 w 2262188"/>
                <a:gd name="T97" fmla="*/ 256650 h 2241550"/>
                <a:gd name="T98" fmla="*/ 2006209 w 2262188"/>
                <a:gd name="T99" fmla="*/ 243943 h 2241550"/>
                <a:gd name="T100" fmla="*/ 2027068 w 2262188"/>
                <a:gd name="T101" fmla="*/ 228966 h 2241550"/>
                <a:gd name="T102" fmla="*/ 1797843 w 2262188"/>
                <a:gd name="T103" fmla="*/ 89635 h 2241550"/>
                <a:gd name="T104" fmla="*/ 1745015 w 2262188"/>
                <a:gd name="T105" fmla="*/ 94400 h 2241550"/>
                <a:gd name="T106" fmla="*/ 1683571 w 2262188"/>
                <a:gd name="T107" fmla="*/ 87820 h 2241550"/>
                <a:gd name="T108" fmla="*/ 1651602 w 2262188"/>
                <a:gd name="T109" fmla="*/ 75112 h 2241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262188" h="2241550">
                  <a:moveTo>
                    <a:pt x="1920875" y="1898650"/>
                  </a:moveTo>
                  <a:lnTo>
                    <a:pt x="1920875" y="1901598"/>
                  </a:lnTo>
                  <a:lnTo>
                    <a:pt x="1920875" y="1977571"/>
                  </a:lnTo>
                  <a:lnTo>
                    <a:pt x="1431239" y="2241550"/>
                  </a:lnTo>
                  <a:lnTo>
                    <a:pt x="966787" y="2131332"/>
                  </a:lnTo>
                  <a:lnTo>
                    <a:pt x="966787" y="2047648"/>
                  </a:lnTo>
                  <a:lnTo>
                    <a:pt x="1420802" y="2155372"/>
                  </a:lnTo>
                  <a:lnTo>
                    <a:pt x="1437365" y="2159227"/>
                  </a:lnTo>
                  <a:lnTo>
                    <a:pt x="1452113" y="2151289"/>
                  </a:lnTo>
                  <a:lnTo>
                    <a:pt x="1920875" y="1898650"/>
                  </a:lnTo>
                  <a:close/>
                  <a:moveTo>
                    <a:pt x="0" y="1817688"/>
                  </a:moveTo>
                  <a:lnTo>
                    <a:pt x="463550" y="1928451"/>
                  </a:lnTo>
                  <a:lnTo>
                    <a:pt x="463550" y="2012951"/>
                  </a:lnTo>
                  <a:lnTo>
                    <a:pt x="0" y="1901959"/>
                  </a:lnTo>
                  <a:lnTo>
                    <a:pt x="0" y="1848519"/>
                  </a:lnTo>
                  <a:lnTo>
                    <a:pt x="0" y="1817688"/>
                  </a:lnTo>
                  <a:close/>
                  <a:moveTo>
                    <a:pt x="1920875" y="1770063"/>
                  </a:moveTo>
                  <a:lnTo>
                    <a:pt x="1920875" y="1772784"/>
                  </a:lnTo>
                  <a:lnTo>
                    <a:pt x="1920875" y="1848984"/>
                  </a:lnTo>
                  <a:lnTo>
                    <a:pt x="1431239" y="2112963"/>
                  </a:lnTo>
                  <a:lnTo>
                    <a:pt x="966787" y="2002745"/>
                  </a:lnTo>
                  <a:lnTo>
                    <a:pt x="966787" y="1919061"/>
                  </a:lnTo>
                  <a:lnTo>
                    <a:pt x="1420802" y="2026784"/>
                  </a:lnTo>
                  <a:lnTo>
                    <a:pt x="1437365" y="2030867"/>
                  </a:lnTo>
                  <a:lnTo>
                    <a:pt x="1452113" y="2022702"/>
                  </a:lnTo>
                  <a:lnTo>
                    <a:pt x="1920875" y="1770063"/>
                  </a:lnTo>
                  <a:close/>
                  <a:moveTo>
                    <a:pt x="0" y="1689100"/>
                  </a:moveTo>
                  <a:lnTo>
                    <a:pt x="463550" y="1799189"/>
                  </a:lnTo>
                  <a:lnTo>
                    <a:pt x="463550" y="1882775"/>
                  </a:lnTo>
                  <a:lnTo>
                    <a:pt x="0" y="1772460"/>
                  </a:lnTo>
                  <a:lnTo>
                    <a:pt x="0" y="1719680"/>
                  </a:lnTo>
                  <a:lnTo>
                    <a:pt x="0" y="1689100"/>
                  </a:lnTo>
                  <a:close/>
                  <a:moveTo>
                    <a:pt x="1920875" y="1643063"/>
                  </a:moveTo>
                  <a:lnTo>
                    <a:pt x="1920875" y="1646009"/>
                  </a:lnTo>
                  <a:lnTo>
                    <a:pt x="1920875" y="1721932"/>
                  </a:lnTo>
                  <a:lnTo>
                    <a:pt x="1431239" y="1985963"/>
                  </a:lnTo>
                  <a:lnTo>
                    <a:pt x="966787" y="1875591"/>
                  </a:lnTo>
                  <a:lnTo>
                    <a:pt x="966787" y="1791963"/>
                  </a:lnTo>
                  <a:lnTo>
                    <a:pt x="1420802" y="1899841"/>
                  </a:lnTo>
                  <a:lnTo>
                    <a:pt x="1437365" y="1903694"/>
                  </a:lnTo>
                  <a:lnTo>
                    <a:pt x="1452113" y="1895762"/>
                  </a:lnTo>
                  <a:lnTo>
                    <a:pt x="1920875" y="1643063"/>
                  </a:lnTo>
                  <a:close/>
                  <a:moveTo>
                    <a:pt x="0" y="1562100"/>
                  </a:moveTo>
                  <a:lnTo>
                    <a:pt x="463550" y="1672189"/>
                  </a:lnTo>
                  <a:lnTo>
                    <a:pt x="463550" y="1755775"/>
                  </a:lnTo>
                  <a:lnTo>
                    <a:pt x="0" y="1645686"/>
                  </a:lnTo>
                  <a:lnTo>
                    <a:pt x="0" y="1592907"/>
                  </a:lnTo>
                  <a:lnTo>
                    <a:pt x="0" y="1562100"/>
                  </a:lnTo>
                  <a:close/>
                  <a:moveTo>
                    <a:pt x="1920875" y="1520825"/>
                  </a:moveTo>
                  <a:lnTo>
                    <a:pt x="1920875" y="1523996"/>
                  </a:lnTo>
                  <a:lnTo>
                    <a:pt x="1920875" y="1599869"/>
                  </a:lnTo>
                  <a:lnTo>
                    <a:pt x="1431239" y="1863725"/>
                  </a:lnTo>
                  <a:lnTo>
                    <a:pt x="966787" y="1753426"/>
                  </a:lnTo>
                  <a:lnTo>
                    <a:pt x="966787" y="1669853"/>
                  </a:lnTo>
                  <a:lnTo>
                    <a:pt x="1420802" y="1777660"/>
                  </a:lnTo>
                  <a:lnTo>
                    <a:pt x="1437365" y="1781511"/>
                  </a:lnTo>
                  <a:lnTo>
                    <a:pt x="1452113" y="1773584"/>
                  </a:lnTo>
                  <a:lnTo>
                    <a:pt x="1920875" y="1520825"/>
                  </a:lnTo>
                  <a:close/>
                  <a:moveTo>
                    <a:pt x="0" y="1439863"/>
                  </a:moveTo>
                  <a:lnTo>
                    <a:pt x="463550" y="1549725"/>
                  </a:lnTo>
                  <a:lnTo>
                    <a:pt x="463550" y="1633538"/>
                  </a:lnTo>
                  <a:lnTo>
                    <a:pt x="0" y="1523223"/>
                  </a:lnTo>
                  <a:lnTo>
                    <a:pt x="0" y="1470217"/>
                  </a:lnTo>
                  <a:lnTo>
                    <a:pt x="0" y="1439863"/>
                  </a:lnTo>
                  <a:close/>
                  <a:moveTo>
                    <a:pt x="1474701" y="1365250"/>
                  </a:moveTo>
                  <a:lnTo>
                    <a:pt x="1920875" y="1470932"/>
                  </a:lnTo>
                  <a:lnTo>
                    <a:pt x="1430878" y="1735138"/>
                  </a:lnTo>
                  <a:lnTo>
                    <a:pt x="984250" y="1629229"/>
                  </a:lnTo>
                  <a:lnTo>
                    <a:pt x="1044194" y="1597025"/>
                  </a:lnTo>
                  <a:lnTo>
                    <a:pt x="1304860" y="1658938"/>
                  </a:lnTo>
                  <a:lnTo>
                    <a:pt x="1305314" y="1658258"/>
                  </a:lnTo>
                  <a:lnTo>
                    <a:pt x="1309401" y="1656217"/>
                  </a:lnTo>
                  <a:lnTo>
                    <a:pt x="1313942" y="1654402"/>
                  </a:lnTo>
                  <a:lnTo>
                    <a:pt x="1318483" y="1652588"/>
                  </a:lnTo>
                  <a:lnTo>
                    <a:pt x="1323479" y="1651227"/>
                  </a:lnTo>
                  <a:lnTo>
                    <a:pt x="1328474" y="1649640"/>
                  </a:lnTo>
                  <a:lnTo>
                    <a:pt x="1333924" y="1648052"/>
                  </a:lnTo>
                  <a:lnTo>
                    <a:pt x="1339373" y="1646692"/>
                  </a:lnTo>
                  <a:lnTo>
                    <a:pt x="1345050" y="1645784"/>
                  </a:lnTo>
                  <a:lnTo>
                    <a:pt x="1350953" y="1644650"/>
                  </a:lnTo>
                  <a:lnTo>
                    <a:pt x="1357311" y="1643743"/>
                  </a:lnTo>
                  <a:lnTo>
                    <a:pt x="1369572" y="1642383"/>
                  </a:lnTo>
                  <a:lnTo>
                    <a:pt x="1382515" y="1641249"/>
                  </a:lnTo>
                  <a:lnTo>
                    <a:pt x="1395684" y="1641022"/>
                  </a:lnTo>
                  <a:lnTo>
                    <a:pt x="1403177" y="1641249"/>
                  </a:lnTo>
                  <a:lnTo>
                    <a:pt x="1410897" y="1641475"/>
                  </a:lnTo>
                  <a:lnTo>
                    <a:pt x="1418617" y="1642156"/>
                  </a:lnTo>
                  <a:lnTo>
                    <a:pt x="1426110" y="1642836"/>
                  </a:lnTo>
                  <a:lnTo>
                    <a:pt x="1433603" y="1643743"/>
                  </a:lnTo>
                  <a:lnTo>
                    <a:pt x="1441096" y="1644650"/>
                  </a:lnTo>
                  <a:lnTo>
                    <a:pt x="1448362" y="1646011"/>
                  </a:lnTo>
                  <a:lnTo>
                    <a:pt x="1455401" y="1647599"/>
                  </a:lnTo>
                  <a:lnTo>
                    <a:pt x="1460623" y="1648959"/>
                  </a:lnTo>
                  <a:lnTo>
                    <a:pt x="1707665" y="1516063"/>
                  </a:lnTo>
                  <a:lnTo>
                    <a:pt x="1701989" y="1514702"/>
                  </a:lnTo>
                  <a:lnTo>
                    <a:pt x="1693133" y="1512434"/>
                  </a:lnTo>
                  <a:lnTo>
                    <a:pt x="1685186" y="1509713"/>
                  </a:lnTo>
                  <a:lnTo>
                    <a:pt x="1677920" y="1506991"/>
                  </a:lnTo>
                  <a:lnTo>
                    <a:pt x="1671790" y="1503816"/>
                  </a:lnTo>
                  <a:lnTo>
                    <a:pt x="1666340" y="1500641"/>
                  </a:lnTo>
                  <a:lnTo>
                    <a:pt x="1664070" y="1499054"/>
                  </a:lnTo>
                  <a:lnTo>
                    <a:pt x="1662026" y="1497240"/>
                  </a:lnTo>
                  <a:lnTo>
                    <a:pt x="1659983" y="1495652"/>
                  </a:lnTo>
                  <a:lnTo>
                    <a:pt x="1658393" y="1493838"/>
                  </a:lnTo>
                  <a:lnTo>
                    <a:pt x="1657031" y="1492023"/>
                  </a:lnTo>
                  <a:lnTo>
                    <a:pt x="1655668" y="1490209"/>
                  </a:lnTo>
                  <a:lnTo>
                    <a:pt x="1654987" y="1488395"/>
                  </a:lnTo>
                  <a:lnTo>
                    <a:pt x="1654306" y="1486581"/>
                  </a:lnTo>
                  <a:lnTo>
                    <a:pt x="1653852" y="1484540"/>
                  </a:lnTo>
                  <a:lnTo>
                    <a:pt x="1653625" y="1482725"/>
                  </a:lnTo>
                  <a:lnTo>
                    <a:pt x="1653625" y="1480911"/>
                  </a:lnTo>
                  <a:lnTo>
                    <a:pt x="1654306" y="1479097"/>
                  </a:lnTo>
                  <a:lnTo>
                    <a:pt x="1654760" y="1477282"/>
                  </a:lnTo>
                  <a:lnTo>
                    <a:pt x="1655441" y="1475241"/>
                  </a:lnTo>
                  <a:lnTo>
                    <a:pt x="1656577" y="1473427"/>
                  </a:lnTo>
                  <a:lnTo>
                    <a:pt x="1658166" y="1471613"/>
                  </a:lnTo>
                  <a:lnTo>
                    <a:pt x="1659528" y="1469798"/>
                  </a:lnTo>
                  <a:lnTo>
                    <a:pt x="1661345" y="1467984"/>
                  </a:lnTo>
                  <a:lnTo>
                    <a:pt x="1663843" y="1466170"/>
                  </a:lnTo>
                  <a:lnTo>
                    <a:pt x="1666113" y="1464356"/>
                  </a:lnTo>
                  <a:lnTo>
                    <a:pt x="1668611" y="1462768"/>
                  </a:lnTo>
                  <a:lnTo>
                    <a:pt x="1671790" y="1461181"/>
                  </a:lnTo>
                  <a:lnTo>
                    <a:pt x="1675650" y="1459366"/>
                  </a:lnTo>
                  <a:lnTo>
                    <a:pt x="1414984" y="1397454"/>
                  </a:lnTo>
                  <a:lnTo>
                    <a:pt x="1474701" y="1365250"/>
                  </a:lnTo>
                  <a:close/>
                  <a:moveTo>
                    <a:pt x="995838" y="1258888"/>
                  </a:moveTo>
                  <a:lnTo>
                    <a:pt x="1393825" y="1352349"/>
                  </a:lnTo>
                  <a:lnTo>
                    <a:pt x="918237" y="1608912"/>
                  </a:lnTo>
                  <a:lnTo>
                    <a:pt x="918237" y="2111376"/>
                  </a:lnTo>
                  <a:lnTo>
                    <a:pt x="512762" y="2014286"/>
                  </a:lnTo>
                  <a:lnTo>
                    <a:pt x="512762" y="1518854"/>
                  </a:lnTo>
                  <a:lnTo>
                    <a:pt x="995838" y="1258888"/>
                  </a:lnTo>
                  <a:close/>
                  <a:moveTo>
                    <a:pt x="489738" y="1130300"/>
                  </a:moveTo>
                  <a:lnTo>
                    <a:pt x="935038" y="1236110"/>
                  </a:lnTo>
                  <a:lnTo>
                    <a:pt x="875408" y="1268353"/>
                  </a:lnTo>
                  <a:lnTo>
                    <a:pt x="610586" y="1205457"/>
                  </a:lnTo>
                  <a:lnTo>
                    <a:pt x="606959" y="1207501"/>
                  </a:lnTo>
                  <a:lnTo>
                    <a:pt x="603104" y="1209544"/>
                  </a:lnTo>
                  <a:lnTo>
                    <a:pt x="598796" y="1211588"/>
                  </a:lnTo>
                  <a:lnTo>
                    <a:pt x="594035" y="1213404"/>
                  </a:lnTo>
                  <a:lnTo>
                    <a:pt x="589274" y="1214994"/>
                  </a:lnTo>
                  <a:lnTo>
                    <a:pt x="584059" y="1216583"/>
                  </a:lnTo>
                  <a:lnTo>
                    <a:pt x="578617" y="1218172"/>
                  </a:lnTo>
                  <a:lnTo>
                    <a:pt x="573176" y="1219308"/>
                  </a:lnTo>
                  <a:lnTo>
                    <a:pt x="567281" y="1220443"/>
                  </a:lnTo>
                  <a:lnTo>
                    <a:pt x="561386" y="1221351"/>
                  </a:lnTo>
                  <a:lnTo>
                    <a:pt x="555491" y="1222487"/>
                  </a:lnTo>
                  <a:lnTo>
                    <a:pt x="543021" y="1223849"/>
                  </a:lnTo>
                  <a:lnTo>
                    <a:pt x="530097" y="1224530"/>
                  </a:lnTo>
                  <a:lnTo>
                    <a:pt x="516947" y="1224757"/>
                  </a:lnTo>
                  <a:lnTo>
                    <a:pt x="509464" y="1224757"/>
                  </a:lnTo>
                  <a:lnTo>
                    <a:pt x="501755" y="1224530"/>
                  </a:lnTo>
                  <a:lnTo>
                    <a:pt x="494046" y="1224076"/>
                  </a:lnTo>
                  <a:lnTo>
                    <a:pt x="486564" y="1223168"/>
                  </a:lnTo>
                  <a:lnTo>
                    <a:pt x="479082" y="1222487"/>
                  </a:lnTo>
                  <a:lnTo>
                    <a:pt x="471600" y="1221124"/>
                  </a:lnTo>
                  <a:lnTo>
                    <a:pt x="464345" y="1219989"/>
                  </a:lnTo>
                  <a:lnTo>
                    <a:pt x="457543" y="1218399"/>
                  </a:lnTo>
                  <a:lnTo>
                    <a:pt x="456409" y="1218172"/>
                  </a:lnTo>
                  <a:lnTo>
                    <a:pt x="209953" y="1351230"/>
                  </a:lnTo>
                  <a:lnTo>
                    <a:pt x="211086" y="1351684"/>
                  </a:lnTo>
                  <a:lnTo>
                    <a:pt x="219929" y="1353955"/>
                  </a:lnTo>
                  <a:lnTo>
                    <a:pt x="227864" y="1356452"/>
                  </a:lnTo>
                  <a:lnTo>
                    <a:pt x="235120" y="1359404"/>
                  </a:lnTo>
                  <a:lnTo>
                    <a:pt x="241241" y="1362356"/>
                  </a:lnTo>
                  <a:lnTo>
                    <a:pt x="246683" y="1365535"/>
                  </a:lnTo>
                  <a:lnTo>
                    <a:pt x="249177" y="1367351"/>
                  </a:lnTo>
                  <a:lnTo>
                    <a:pt x="251218" y="1368941"/>
                  </a:lnTo>
                  <a:lnTo>
                    <a:pt x="253031" y="1370757"/>
                  </a:lnTo>
                  <a:lnTo>
                    <a:pt x="254845" y="1372574"/>
                  </a:lnTo>
                  <a:lnTo>
                    <a:pt x="255979" y="1374390"/>
                  </a:lnTo>
                  <a:lnTo>
                    <a:pt x="257113" y="1376207"/>
                  </a:lnTo>
                  <a:lnTo>
                    <a:pt x="258019" y="1378023"/>
                  </a:lnTo>
                  <a:lnTo>
                    <a:pt x="258926" y="1379613"/>
                  </a:lnTo>
                  <a:lnTo>
                    <a:pt x="259153" y="1381429"/>
                  </a:lnTo>
                  <a:lnTo>
                    <a:pt x="259380" y="1383246"/>
                  </a:lnTo>
                  <a:lnTo>
                    <a:pt x="259153" y="1385289"/>
                  </a:lnTo>
                  <a:lnTo>
                    <a:pt x="258926" y="1387106"/>
                  </a:lnTo>
                  <a:lnTo>
                    <a:pt x="258473" y="1388922"/>
                  </a:lnTo>
                  <a:lnTo>
                    <a:pt x="257566" y="1390739"/>
                  </a:lnTo>
                  <a:lnTo>
                    <a:pt x="256206" y="1392555"/>
                  </a:lnTo>
                  <a:lnTo>
                    <a:pt x="255072" y="1394599"/>
                  </a:lnTo>
                  <a:lnTo>
                    <a:pt x="253485" y="1396415"/>
                  </a:lnTo>
                  <a:lnTo>
                    <a:pt x="251444" y="1398232"/>
                  </a:lnTo>
                  <a:lnTo>
                    <a:pt x="249404" y="1399821"/>
                  </a:lnTo>
                  <a:lnTo>
                    <a:pt x="246910" y="1401638"/>
                  </a:lnTo>
                  <a:lnTo>
                    <a:pt x="244189" y="1403454"/>
                  </a:lnTo>
                  <a:lnTo>
                    <a:pt x="241241" y="1405043"/>
                  </a:lnTo>
                  <a:lnTo>
                    <a:pt x="240561" y="1405498"/>
                  </a:lnTo>
                  <a:lnTo>
                    <a:pt x="504929" y="1468393"/>
                  </a:lnTo>
                  <a:lnTo>
                    <a:pt x="463891" y="1490418"/>
                  </a:lnTo>
                  <a:lnTo>
                    <a:pt x="463891" y="1504950"/>
                  </a:lnTo>
                  <a:lnTo>
                    <a:pt x="0" y="1394599"/>
                  </a:lnTo>
                  <a:lnTo>
                    <a:pt x="489738" y="1130300"/>
                  </a:lnTo>
                  <a:close/>
                  <a:moveTo>
                    <a:pt x="341312" y="768350"/>
                  </a:moveTo>
                  <a:lnTo>
                    <a:pt x="810075" y="1021049"/>
                  </a:lnTo>
                  <a:lnTo>
                    <a:pt x="824823" y="1028755"/>
                  </a:lnTo>
                  <a:lnTo>
                    <a:pt x="841386" y="1024902"/>
                  </a:lnTo>
                  <a:lnTo>
                    <a:pt x="1295400" y="917250"/>
                  </a:lnTo>
                  <a:lnTo>
                    <a:pt x="1295400" y="1000879"/>
                  </a:lnTo>
                  <a:lnTo>
                    <a:pt x="830949" y="1111250"/>
                  </a:lnTo>
                  <a:lnTo>
                    <a:pt x="341312" y="847220"/>
                  </a:lnTo>
                  <a:lnTo>
                    <a:pt x="341312" y="771297"/>
                  </a:lnTo>
                  <a:lnTo>
                    <a:pt x="341312" y="768350"/>
                  </a:lnTo>
                  <a:close/>
                  <a:moveTo>
                    <a:pt x="2262188" y="687389"/>
                  </a:moveTo>
                  <a:lnTo>
                    <a:pt x="2262188" y="717969"/>
                  </a:lnTo>
                  <a:lnTo>
                    <a:pt x="2262188" y="770974"/>
                  </a:lnTo>
                  <a:lnTo>
                    <a:pt x="1797050" y="881063"/>
                  </a:lnTo>
                  <a:lnTo>
                    <a:pt x="1797050" y="797477"/>
                  </a:lnTo>
                  <a:lnTo>
                    <a:pt x="2262188" y="687389"/>
                  </a:lnTo>
                  <a:close/>
                  <a:moveTo>
                    <a:pt x="341312" y="639763"/>
                  </a:moveTo>
                  <a:lnTo>
                    <a:pt x="810075" y="892403"/>
                  </a:lnTo>
                  <a:lnTo>
                    <a:pt x="824823" y="900340"/>
                  </a:lnTo>
                  <a:lnTo>
                    <a:pt x="841386" y="896485"/>
                  </a:lnTo>
                  <a:lnTo>
                    <a:pt x="1295400" y="788762"/>
                  </a:lnTo>
                  <a:lnTo>
                    <a:pt x="1295400" y="872672"/>
                  </a:lnTo>
                  <a:lnTo>
                    <a:pt x="830949" y="982664"/>
                  </a:lnTo>
                  <a:lnTo>
                    <a:pt x="341312" y="718685"/>
                  </a:lnTo>
                  <a:lnTo>
                    <a:pt x="341312" y="642938"/>
                  </a:lnTo>
                  <a:lnTo>
                    <a:pt x="341312" y="639763"/>
                  </a:lnTo>
                  <a:close/>
                  <a:moveTo>
                    <a:pt x="2262188" y="558801"/>
                  </a:moveTo>
                  <a:lnTo>
                    <a:pt x="2262188" y="589381"/>
                  </a:lnTo>
                  <a:lnTo>
                    <a:pt x="2262188" y="642613"/>
                  </a:lnTo>
                  <a:lnTo>
                    <a:pt x="1797050" y="752476"/>
                  </a:lnTo>
                  <a:lnTo>
                    <a:pt x="1797050" y="668663"/>
                  </a:lnTo>
                  <a:lnTo>
                    <a:pt x="2262188" y="558801"/>
                  </a:lnTo>
                  <a:close/>
                  <a:moveTo>
                    <a:pt x="341312" y="511175"/>
                  </a:moveTo>
                  <a:lnTo>
                    <a:pt x="810075" y="763815"/>
                  </a:lnTo>
                  <a:lnTo>
                    <a:pt x="824823" y="771979"/>
                  </a:lnTo>
                  <a:lnTo>
                    <a:pt x="841386" y="768124"/>
                  </a:lnTo>
                  <a:lnTo>
                    <a:pt x="1295400" y="660174"/>
                  </a:lnTo>
                  <a:lnTo>
                    <a:pt x="1295400" y="744084"/>
                  </a:lnTo>
                  <a:lnTo>
                    <a:pt x="830949" y="854075"/>
                  </a:lnTo>
                  <a:lnTo>
                    <a:pt x="341312" y="590097"/>
                  </a:lnTo>
                  <a:lnTo>
                    <a:pt x="341312" y="514350"/>
                  </a:lnTo>
                  <a:lnTo>
                    <a:pt x="341312" y="511175"/>
                  </a:lnTo>
                  <a:close/>
                  <a:moveTo>
                    <a:pt x="2262188" y="431801"/>
                  </a:moveTo>
                  <a:lnTo>
                    <a:pt x="2262188" y="462607"/>
                  </a:lnTo>
                  <a:lnTo>
                    <a:pt x="2262188" y="515613"/>
                  </a:lnTo>
                  <a:lnTo>
                    <a:pt x="1797050" y="625476"/>
                  </a:lnTo>
                  <a:lnTo>
                    <a:pt x="1797050" y="541889"/>
                  </a:lnTo>
                  <a:lnTo>
                    <a:pt x="2262188" y="431801"/>
                  </a:lnTo>
                  <a:close/>
                  <a:moveTo>
                    <a:pt x="341312" y="390526"/>
                  </a:moveTo>
                  <a:lnTo>
                    <a:pt x="810075" y="643225"/>
                  </a:lnTo>
                  <a:lnTo>
                    <a:pt x="824823" y="651157"/>
                  </a:lnTo>
                  <a:lnTo>
                    <a:pt x="841386" y="647304"/>
                  </a:lnTo>
                  <a:lnTo>
                    <a:pt x="1295400" y="539652"/>
                  </a:lnTo>
                  <a:lnTo>
                    <a:pt x="1295400" y="623054"/>
                  </a:lnTo>
                  <a:lnTo>
                    <a:pt x="830949" y="733425"/>
                  </a:lnTo>
                  <a:lnTo>
                    <a:pt x="341312" y="469395"/>
                  </a:lnTo>
                  <a:lnTo>
                    <a:pt x="341312" y="393472"/>
                  </a:lnTo>
                  <a:lnTo>
                    <a:pt x="341312" y="390526"/>
                  </a:lnTo>
                  <a:close/>
                  <a:moveTo>
                    <a:pt x="2262188" y="309564"/>
                  </a:moveTo>
                  <a:lnTo>
                    <a:pt x="2262188" y="340144"/>
                  </a:lnTo>
                  <a:lnTo>
                    <a:pt x="2262188" y="392923"/>
                  </a:lnTo>
                  <a:lnTo>
                    <a:pt x="1797050" y="503239"/>
                  </a:lnTo>
                  <a:lnTo>
                    <a:pt x="1797050" y="419426"/>
                  </a:lnTo>
                  <a:lnTo>
                    <a:pt x="2262188" y="309564"/>
                  </a:lnTo>
                  <a:close/>
                  <a:moveTo>
                    <a:pt x="786730" y="233363"/>
                  </a:moveTo>
                  <a:lnTo>
                    <a:pt x="846346" y="265913"/>
                  </a:lnTo>
                  <a:lnTo>
                    <a:pt x="585896" y="328053"/>
                  </a:lnTo>
                  <a:lnTo>
                    <a:pt x="589976" y="329646"/>
                  </a:lnTo>
                  <a:lnTo>
                    <a:pt x="593149" y="331467"/>
                  </a:lnTo>
                  <a:lnTo>
                    <a:pt x="595643" y="333288"/>
                  </a:lnTo>
                  <a:lnTo>
                    <a:pt x="597909" y="334882"/>
                  </a:lnTo>
                  <a:lnTo>
                    <a:pt x="600403" y="336703"/>
                  </a:lnTo>
                  <a:lnTo>
                    <a:pt x="602216" y="338524"/>
                  </a:lnTo>
                  <a:lnTo>
                    <a:pt x="603576" y="340344"/>
                  </a:lnTo>
                  <a:lnTo>
                    <a:pt x="605163" y="342165"/>
                  </a:lnTo>
                  <a:lnTo>
                    <a:pt x="606296" y="344214"/>
                  </a:lnTo>
                  <a:lnTo>
                    <a:pt x="606976" y="346035"/>
                  </a:lnTo>
                  <a:lnTo>
                    <a:pt x="607430" y="347856"/>
                  </a:lnTo>
                  <a:lnTo>
                    <a:pt x="608110" y="349677"/>
                  </a:lnTo>
                  <a:lnTo>
                    <a:pt x="608110" y="351498"/>
                  </a:lnTo>
                  <a:lnTo>
                    <a:pt x="607883" y="353546"/>
                  </a:lnTo>
                  <a:lnTo>
                    <a:pt x="607430" y="355367"/>
                  </a:lnTo>
                  <a:lnTo>
                    <a:pt x="606750" y="357188"/>
                  </a:lnTo>
                  <a:lnTo>
                    <a:pt x="606070" y="359009"/>
                  </a:lnTo>
                  <a:lnTo>
                    <a:pt x="604710" y="360830"/>
                  </a:lnTo>
                  <a:lnTo>
                    <a:pt x="603350" y="362651"/>
                  </a:lnTo>
                  <a:lnTo>
                    <a:pt x="601536" y="364472"/>
                  </a:lnTo>
                  <a:lnTo>
                    <a:pt x="599723" y="366293"/>
                  </a:lnTo>
                  <a:lnTo>
                    <a:pt x="597683" y="367886"/>
                  </a:lnTo>
                  <a:lnTo>
                    <a:pt x="595416" y="369707"/>
                  </a:lnTo>
                  <a:lnTo>
                    <a:pt x="589976" y="372666"/>
                  </a:lnTo>
                  <a:lnTo>
                    <a:pt x="583855" y="375853"/>
                  </a:lnTo>
                  <a:lnTo>
                    <a:pt x="576602" y="378585"/>
                  </a:lnTo>
                  <a:lnTo>
                    <a:pt x="568668" y="381316"/>
                  </a:lnTo>
                  <a:lnTo>
                    <a:pt x="559828" y="383592"/>
                  </a:lnTo>
                  <a:lnTo>
                    <a:pt x="554161" y="384958"/>
                  </a:lnTo>
                  <a:lnTo>
                    <a:pt x="800558" y="518343"/>
                  </a:lnTo>
                  <a:lnTo>
                    <a:pt x="805998" y="517205"/>
                  </a:lnTo>
                  <a:lnTo>
                    <a:pt x="813025" y="515611"/>
                  </a:lnTo>
                  <a:lnTo>
                    <a:pt x="820278" y="514246"/>
                  </a:lnTo>
                  <a:lnTo>
                    <a:pt x="827759" y="513108"/>
                  </a:lnTo>
                  <a:lnTo>
                    <a:pt x="835239" y="512197"/>
                  </a:lnTo>
                  <a:lnTo>
                    <a:pt x="842719" y="511514"/>
                  </a:lnTo>
                  <a:lnTo>
                    <a:pt x="850426" y="510831"/>
                  </a:lnTo>
                  <a:lnTo>
                    <a:pt x="858133" y="510604"/>
                  </a:lnTo>
                  <a:lnTo>
                    <a:pt x="865614" y="510604"/>
                  </a:lnTo>
                  <a:lnTo>
                    <a:pt x="878761" y="510831"/>
                  </a:lnTo>
                  <a:lnTo>
                    <a:pt x="891681" y="511742"/>
                  </a:lnTo>
                  <a:lnTo>
                    <a:pt x="903922" y="513108"/>
                  </a:lnTo>
                  <a:lnTo>
                    <a:pt x="910269" y="514018"/>
                  </a:lnTo>
                  <a:lnTo>
                    <a:pt x="916162" y="515156"/>
                  </a:lnTo>
                  <a:lnTo>
                    <a:pt x="921829" y="516067"/>
                  </a:lnTo>
                  <a:lnTo>
                    <a:pt x="927269" y="517432"/>
                  </a:lnTo>
                  <a:lnTo>
                    <a:pt x="932710" y="519026"/>
                  </a:lnTo>
                  <a:lnTo>
                    <a:pt x="937696" y="520619"/>
                  </a:lnTo>
                  <a:lnTo>
                    <a:pt x="942683" y="521985"/>
                  </a:lnTo>
                  <a:lnTo>
                    <a:pt x="947217" y="523806"/>
                  </a:lnTo>
                  <a:lnTo>
                    <a:pt x="951750" y="525854"/>
                  </a:lnTo>
                  <a:lnTo>
                    <a:pt x="955604" y="528131"/>
                  </a:lnTo>
                  <a:lnTo>
                    <a:pt x="956284" y="528358"/>
                  </a:lnTo>
                  <a:lnTo>
                    <a:pt x="1216508" y="466218"/>
                  </a:lnTo>
                  <a:lnTo>
                    <a:pt x="1276350" y="498540"/>
                  </a:lnTo>
                  <a:lnTo>
                    <a:pt x="830479" y="604838"/>
                  </a:lnTo>
                  <a:lnTo>
                    <a:pt x="341312" y="339889"/>
                  </a:lnTo>
                  <a:lnTo>
                    <a:pt x="786730" y="233363"/>
                  </a:lnTo>
                  <a:close/>
                  <a:moveTo>
                    <a:pt x="1266452" y="128588"/>
                  </a:moveTo>
                  <a:lnTo>
                    <a:pt x="1749425" y="388781"/>
                  </a:lnTo>
                  <a:lnTo>
                    <a:pt x="1749425" y="883986"/>
                  </a:lnTo>
                  <a:lnTo>
                    <a:pt x="1344073" y="981076"/>
                  </a:lnTo>
                  <a:lnTo>
                    <a:pt x="1343846" y="478612"/>
                  </a:lnTo>
                  <a:lnTo>
                    <a:pt x="868362" y="222276"/>
                  </a:lnTo>
                  <a:lnTo>
                    <a:pt x="1266452" y="128588"/>
                  </a:lnTo>
                  <a:close/>
                  <a:moveTo>
                    <a:pt x="1772450" y="0"/>
                  </a:moveTo>
                  <a:lnTo>
                    <a:pt x="2262188" y="264139"/>
                  </a:lnTo>
                  <a:lnTo>
                    <a:pt x="1798297" y="374650"/>
                  </a:lnTo>
                  <a:lnTo>
                    <a:pt x="1798297" y="359900"/>
                  </a:lnTo>
                  <a:lnTo>
                    <a:pt x="1757259" y="338116"/>
                  </a:lnTo>
                  <a:lnTo>
                    <a:pt x="2021627" y="275031"/>
                  </a:lnTo>
                  <a:lnTo>
                    <a:pt x="2020947" y="274804"/>
                  </a:lnTo>
                  <a:lnTo>
                    <a:pt x="2017772" y="272989"/>
                  </a:lnTo>
                  <a:lnTo>
                    <a:pt x="2015278" y="271173"/>
                  </a:lnTo>
                  <a:lnTo>
                    <a:pt x="2012784" y="269585"/>
                  </a:lnTo>
                  <a:lnTo>
                    <a:pt x="2010517" y="267770"/>
                  </a:lnTo>
                  <a:lnTo>
                    <a:pt x="2008703" y="265954"/>
                  </a:lnTo>
                  <a:lnTo>
                    <a:pt x="2007116" y="264139"/>
                  </a:lnTo>
                  <a:lnTo>
                    <a:pt x="2005982" y="262323"/>
                  </a:lnTo>
                  <a:lnTo>
                    <a:pt x="2004622" y="260508"/>
                  </a:lnTo>
                  <a:lnTo>
                    <a:pt x="2003942" y="258466"/>
                  </a:lnTo>
                  <a:lnTo>
                    <a:pt x="2003262" y="256650"/>
                  </a:lnTo>
                  <a:lnTo>
                    <a:pt x="2002808" y="254835"/>
                  </a:lnTo>
                  <a:lnTo>
                    <a:pt x="2002808" y="253020"/>
                  </a:lnTo>
                  <a:lnTo>
                    <a:pt x="2003035" y="251431"/>
                  </a:lnTo>
                  <a:lnTo>
                    <a:pt x="2003262" y="249162"/>
                  </a:lnTo>
                  <a:lnTo>
                    <a:pt x="2004169" y="247346"/>
                  </a:lnTo>
                  <a:lnTo>
                    <a:pt x="2004849" y="245758"/>
                  </a:lnTo>
                  <a:lnTo>
                    <a:pt x="2006209" y="243943"/>
                  </a:lnTo>
                  <a:lnTo>
                    <a:pt x="2007343" y="242127"/>
                  </a:lnTo>
                  <a:lnTo>
                    <a:pt x="2009157" y="240312"/>
                  </a:lnTo>
                  <a:lnTo>
                    <a:pt x="2010970" y="238723"/>
                  </a:lnTo>
                  <a:lnTo>
                    <a:pt x="2013011" y="236908"/>
                  </a:lnTo>
                  <a:lnTo>
                    <a:pt x="2015505" y="235320"/>
                  </a:lnTo>
                  <a:lnTo>
                    <a:pt x="2020947" y="231916"/>
                  </a:lnTo>
                  <a:lnTo>
                    <a:pt x="2027068" y="228966"/>
                  </a:lnTo>
                  <a:lnTo>
                    <a:pt x="2034324" y="226016"/>
                  </a:lnTo>
                  <a:lnTo>
                    <a:pt x="2042259" y="223520"/>
                  </a:lnTo>
                  <a:lnTo>
                    <a:pt x="2051102" y="221023"/>
                  </a:lnTo>
                  <a:lnTo>
                    <a:pt x="2052009" y="220797"/>
                  </a:lnTo>
                  <a:lnTo>
                    <a:pt x="1805779" y="87820"/>
                  </a:lnTo>
                  <a:lnTo>
                    <a:pt x="1804872" y="88046"/>
                  </a:lnTo>
                  <a:lnTo>
                    <a:pt x="1797843" y="89635"/>
                  </a:lnTo>
                  <a:lnTo>
                    <a:pt x="1790588" y="90996"/>
                  </a:lnTo>
                  <a:lnTo>
                    <a:pt x="1783106" y="92131"/>
                  </a:lnTo>
                  <a:lnTo>
                    <a:pt x="1775624" y="92812"/>
                  </a:lnTo>
                  <a:lnTo>
                    <a:pt x="1768142" y="93720"/>
                  </a:lnTo>
                  <a:lnTo>
                    <a:pt x="1760433" y="94173"/>
                  </a:lnTo>
                  <a:lnTo>
                    <a:pt x="1752724" y="94400"/>
                  </a:lnTo>
                  <a:lnTo>
                    <a:pt x="1745015" y="94400"/>
                  </a:lnTo>
                  <a:lnTo>
                    <a:pt x="1732092" y="94173"/>
                  </a:lnTo>
                  <a:lnTo>
                    <a:pt x="1719168" y="93493"/>
                  </a:lnTo>
                  <a:lnTo>
                    <a:pt x="1706698" y="92131"/>
                  </a:lnTo>
                  <a:lnTo>
                    <a:pt x="1700576" y="90996"/>
                  </a:lnTo>
                  <a:lnTo>
                    <a:pt x="1694681" y="90089"/>
                  </a:lnTo>
                  <a:lnTo>
                    <a:pt x="1689013" y="88954"/>
                  </a:lnTo>
                  <a:lnTo>
                    <a:pt x="1683571" y="87820"/>
                  </a:lnTo>
                  <a:lnTo>
                    <a:pt x="1678130" y="86231"/>
                  </a:lnTo>
                  <a:lnTo>
                    <a:pt x="1672915" y="84643"/>
                  </a:lnTo>
                  <a:lnTo>
                    <a:pt x="1668153" y="83054"/>
                  </a:lnTo>
                  <a:lnTo>
                    <a:pt x="1663392" y="81239"/>
                  </a:lnTo>
                  <a:lnTo>
                    <a:pt x="1659084" y="79196"/>
                  </a:lnTo>
                  <a:lnTo>
                    <a:pt x="1655230" y="77154"/>
                  </a:lnTo>
                  <a:lnTo>
                    <a:pt x="1651602" y="75112"/>
                  </a:lnTo>
                  <a:lnTo>
                    <a:pt x="1386780" y="137970"/>
                  </a:lnTo>
                  <a:lnTo>
                    <a:pt x="1327150" y="105973"/>
                  </a:lnTo>
                  <a:lnTo>
                    <a:pt x="177245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8" name="组合 220"/>
          <p:cNvGrpSpPr/>
          <p:nvPr/>
        </p:nvGrpSpPr>
        <p:grpSpPr>
          <a:xfrm>
            <a:off x="4611694" y="1626442"/>
            <a:ext cx="948790" cy="949009"/>
            <a:chOff x="4611692" y="1626064"/>
            <a:chExt cx="948790" cy="948790"/>
          </a:xfrm>
        </p:grpSpPr>
        <p:sp>
          <p:nvSpPr>
            <p:cNvPr id="39" name="椭圆 38"/>
            <p:cNvSpPr/>
            <p:nvPr/>
          </p:nvSpPr>
          <p:spPr>
            <a:xfrm>
              <a:off x="4611692" y="1626064"/>
              <a:ext cx="948790" cy="94879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2800" dirty="0">
                <a:solidFill>
                  <a:srgbClr val="F2F2F2"/>
                </a:solidFill>
                <a:cs typeface="+mn-ea"/>
                <a:sym typeface="+mn-lt"/>
              </a:endParaRPr>
            </a:p>
          </p:txBody>
        </p:sp>
        <p:sp>
          <p:nvSpPr>
            <p:cNvPr id="40" name="KSO_Shape"/>
            <p:cNvSpPr>
              <a:spLocks noChangeAspect="1"/>
            </p:cNvSpPr>
            <p:nvPr/>
          </p:nvSpPr>
          <p:spPr bwMode="auto">
            <a:xfrm>
              <a:off x="4884949" y="1800813"/>
              <a:ext cx="402276" cy="548060"/>
            </a:xfrm>
            <a:custGeom>
              <a:avLst/>
              <a:gdLst>
                <a:gd name="T0" fmla="*/ 659720 w 1122363"/>
                <a:gd name="T1" fmla="*/ 1061049 h 1531938"/>
                <a:gd name="T2" fmla="*/ 657679 w 1122363"/>
                <a:gd name="T3" fmla="*/ 1105186 h 1531938"/>
                <a:gd name="T4" fmla="*/ 613002 w 1122363"/>
                <a:gd name="T5" fmla="*/ 1132121 h 1531938"/>
                <a:gd name="T6" fmla="*/ 496276 w 1122363"/>
                <a:gd name="T7" fmla="*/ 860262 h 1531938"/>
                <a:gd name="T8" fmla="*/ 478065 w 1122363"/>
                <a:gd name="T9" fmla="*/ 820434 h 1531938"/>
                <a:gd name="T10" fmla="*/ 495593 w 1122363"/>
                <a:gd name="T11" fmla="*/ 792738 h 1531938"/>
                <a:gd name="T12" fmla="*/ 513236 w 1122363"/>
                <a:gd name="T13" fmla="*/ 692440 h 1531938"/>
                <a:gd name="T14" fmla="*/ 428226 w 1122363"/>
                <a:gd name="T15" fmla="*/ 723969 h 1531938"/>
                <a:gd name="T16" fmla="*/ 379486 w 1122363"/>
                <a:gd name="T17" fmla="*/ 771377 h 1531938"/>
                <a:gd name="T18" fmla="*/ 359537 w 1122363"/>
                <a:gd name="T19" fmla="*/ 859614 h 1531938"/>
                <a:gd name="T20" fmla="*/ 388554 w 1122363"/>
                <a:gd name="T21" fmla="*/ 929250 h 1531938"/>
                <a:gd name="T22" fmla="*/ 452482 w 1122363"/>
                <a:gd name="T23" fmla="*/ 975751 h 1531938"/>
                <a:gd name="T24" fmla="*/ 515503 w 1122363"/>
                <a:gd name="T25" fmla="*/ 1131583 h 1531938"/>
                <a:gd name="T26" fmla="*/ 419611 w 1122363"/>
                <a:gd name="T27" fmla="*/ 1093929 h 1531938"/>
                <a:gd name="T28" fmla="*/ 452255 w 1122363"/>
                <a:gd name="T29" fmla="*/ 1208705 h 1531938"/>
                <a:gd name="T30" fmla="*/ 616608 w 1122363"/>
                <a:gd name="T31" fmla="*/ 1227305 h 1531938"/>
                <a:gd name="T32" fmla="*/ 701392 w 1122363"/>
                <a:gd name="T33" fmla="*/ 1200993 h 1531938"/>
                <a:gd name="T34" fmla="*/ 755799 w 1122363"/>
                <a:gd name="T35" fmla="*/ 1155627 h 1531938"/>
                <a:gd name="T36" fmla="*/ 783682 w 1122363"/>
                <a:gd name="T37" fmla="*/ 1087805 h 1531938"/>
                <a:gd name="T38" fmla="*/ 769174 w 1122363"/>
                <a:gd name="T39" fmla="*/ 1001156 h 1531938"/>
                <a:gd name="T40" fmla="*/ 693004 w 1122363"/>
                <a:gd name="T41" fmla="*/ 932199 h 1531938"/>
                <a:gd name="T42" fmla="*/ 624543 w 1122363"/>
                <a:gd name="T43" fmla="*/ 792018 h 1531938"/>
                <a:gd name="T44" fmla="*/ 756025 w 1122363"/>
                <a:gd name="T45" fmla="*/ 858933 h 1531938"/>
                <a:gd name="T46" fmla="*/ 653106 w 1122363"/>
                <a:gd name="T47" fmla="*/ 698791 h 1531938"/>
                <a:gd name="T48" fmla="*/ 617515 w 1122363"/>
                <a:gd name="T49" fmla="*/ 373743 h 1531938"/>
                <a:gd name="T50" fmla="*/ 768267 w 1122363"/>
                <a:gd name="T51" fmla="*/ 414573 h 1531938"/>
                <a:gd name="T52" fmla="*/ 889095 w 1122363"/>
                <a:gd name="T53" fmla="*/ 508707 h 1531938"/>
                <a:gd name="T54" fmla="*/ 986347 w 1122363"/>
                <a:gd name="T55" fmla="*/ 659549 h 1531938"/>
                <a:gd name="T56" fmla="*/ 1066143 w 1122363"/>
                <a:gd name="T57" fmla="*/ 870048 h 1531938"/>
                <a:gd name="T58" fmla="*/ 1122136 w 1122363"/>
                <a:gd name="T59" fmla="*/ 1120922 h 1531938"/>
                <a:gd name="T60" fmla="*/ 1088812 w 1122363"/>
                <a:gd name="T61" fmla="*/ 1284920 h 1531938"/>
                <a:gd name="T62" fmla="*/ 987253 w 1122363"/>
                <a:gd name="T63" fmla="*/ 1407408 h 1531938"/>
                <a:gd name="T64" fmla="*/ 836275 w 1122363"/>
                <a:gd name="T65" fmla="*/ 1488160 h 1531938"/>
                <a:gd name="T66" fmla="*/ 653786 w 1122363"/>
                <a:gd name="T67" fmla="*/ 1527401 h 1531938"/>
                <a:gd name="T68" fmla="*/ 459056 w 1122363"/>
                <a:gd name="T69" fmla="*/ 1525133 h 1531938"/>
                <a:gd name="T70" fmla="*/ 274754 w 1122363"/>
                <a:gd name="T71" fmla="*/ 1477952 h 1531938"/>
                <a:gd name="T72" fmla="*/ 122868 w 1122363"/>
                <a:gd name="T73" fmla="*/ 1387674 h 1531938"/>
                <a:gd name="T74" fmla="*/ 25163 w 1122363"/>
                <a:gd name="T75" fmla="*/ 1257020 h 1531938"/>
                <a:gd name="T76" fmla="*/ 2947 w 1122363"/>
                <a:gd name="T77" fmla="*/ 1087805 h 1531938"/>
                <a:gd name="T78" fmla="*/ 101785 w 1122363"/>
                <a:gd name="T79" fmla="*/ 770469 h 1531938"/>
                <a:gd name="T80" fmla="*/ 185436 w 1122363"/>
                <a:gd name="T81" fmla="*/ 597625 h 1531938"/>
                <a:gd name="T82" fmla="*/ 291076 w 1122363"/>
                <a:gd name="T83" fmla="*/ 468105 h 1531938"/>
                <a:gd name="T84" fmla="*/ 429359 w 1122363"/>
                <a:gd name="T85" fmla="*/ 390529 h 1531938"/>
                <a:gd name="T86" fmla="*/ 479174 w 1122363"/>
                <a:gd name="T87" fmla="*/ 1591 h 1531938"/>
                <a:gd name="T88" fmla="*/ 551894 w 1122363"/>
                <a:gd name="T89" fmla="*/ 29995 h 1531938"/>
                <a:gd name="T90" fmla="*/ 625293 w 1122363"/>
                <a:gd name="T91" fmla="*/ 25905 h 1531938"/>
                <a:gd name="T92" fmla="*/ 709340 w 1122363"/>
                <a:gd name="T93" fmla="*/ 227 h 1531938"/>
                <a:gd name="T94" fmla="*/ 758726 w 1122363"/>
                <a:gd name="T95" fmla="*/ 27496 h 1531938"/>
                <a:gd name="T96" fmla="*/ 796785 w 1122363"/>
                <a:gd name="T97" fmla="*/ 126571 h 1531938"/>
                <a:gd name="T98" fmla="*/ 842547 w 1122363"/>
                <a:gd name="T99" fmla="*/ 132706 h 1531938"/>
                <a:gd name="T100" fmla="*/ 877887 w 1122363"/>
                <a:gd name="T101" fmla="*/ 128389 h 1531938"/>
                <a:gd name="T102" fmla="*/ 854327 w 1122363"/>
                <a:gd name="T103" fmla="*/ 210421 h 1531938"/>
                <a:gd name="T104" fmla="*/ 786364 w 1122363"/>
                <a:gd name="T105" fmla="*/ 279955 h 1531938"/>
                <a:gd name="T106" fmla="*/ 671961 w 1122363"/>
                <a:gd name="T107" fmla="*/ 339492 h 1531938"/>
                <a:gd name="T108" fmla="*/ 528333 w 1122363"/>
                <a:gd name="T109" fmla="*/ 325403 h 1531938"/>
                <a:gd name="T110" fmla="*/ 445646 w 1122363"/>
                <a:gd name="T111" fmla="*/ 337219 h 1531938"/>
                <a:gd name="T112" fmla="*/ 251726 w 1122363"/>
                <a:gd name="T113" fmla="*/ 176563 h 1531938"/>
                <a:gd name="T114" fmla="*/ 329656 w 1122363"/>
                <a:gd name="T115" fmla="*/ 137024 h 1531938"/>
                <a:gd name="T116" fmla="*/ 389916 w 1122363"/>
                <a:gd name="T117" fmla="*/ 127934 h 1531938"/>
                <a:gd name="T118" fmla="*/ 417101 w 1122363"/>
                <a:gd name="T119" fmla="*/ 43857 h 1531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22363" h="1531938">
                  <a:moveTo>
                    <a:pt x="600075" y="1019175"/>
                  </a:moveTo>
                  <a:lnTo>
                    <a:pt x="608240" y="1022344"/>
                  </a:lnTo>
                  <a:lnTo>
                    <a:pt x="615950" y="1025965"/>
                  </a:lnTo>
                  <a:lnTo>
                    <a:pt x="622981" y="1029134"/>
                  </a:lnTo>
                  <a:lnTo>
                    <a:pt x="629331" y="1032303"/>
                  </a:lnTo>
                  <a:lnTo>
                    <a:pt x="635227" y="1035925"/>
                  </a:lnTo>
                  <a:lnTo>
                    <a:pt x="640443" y="1039093"/>
                  </a:lnTo>
                  <a:lnTo>
                    <a:pt x="644979" y="1042488"/>
                  </a:lnTo>
                  <a:lnTo>
                    <a:pt x="649061" y="1045884"/>
                  </a:lnTo>
                  <a:lnTo>
                    <a:pt x="652236" y="1049505"/>
                  </a:lnTo>
                  <a:lnTo>
                    <a:pt x="655411" y="1053127"/>
                  </a:lnTo>
                  <a:lnTo>
                    <a:pt x="657906" y="1056974"/>
                  </a:lnTo>
                  <a:lnTo>
                    <a:pt x="659720" y="1061049"/>
                  </a:lnTo>
                  <a:lnTo>
                    <a:pt x="661534" y="1065576"/>
                  </a:lnTo>
                  <a:lnTo>
                    <a:pt x="662668" y="1070329"/>
                  </a:lnTo>
                  <a:lnTo>
                    <a:pt x="663348" y="1074856"/>
                  </a:lnTo>
                  <a:lnTo>
                    <a:pt x="663575" y="1080062"/>
                  </a:lnTo>
                  <a:lnTo>
                    <a:pt x="663575" y="1083230"/>
                  </a:lnTo>
                  <a:lnTo>
                    <a:pt x="663348" y="1086626"/>
                  </a:lnTo>
                  <a:lnTo>
                    <a:pt x="662895" y="1089568"/>
                  </a:lnTo>
                  <a:lnTo>
                    <a:pt x="662441" y="1092510"/>
                  </a:lnTo>
                  <a:lnTo>
                    <a:pt x="661761" y="1095227"/>
                  </a:lnTo>
                  <a:lnTo>
                    <a:pt x="660854" y="1097716"/>
                  </a:lnTo>
                  <a:lnTo>
                    <a:pt x="659947" y="1100432"/>
                  </a:lnTo>
                  <a:lnTo>
                    <a:pt x="659040" y="1102922"/>
                  </a:lnTo>
                  <a:lnTo>
                    <a:pt x="657679" y="1105186"/>
                  </a:lnTo>
                  <a:lnTo>
                    <a:pt x="656545" y="1107449"/>
                  </a:lnTo>
                  <a:lnTo>
                    <a:pt x="654957" y="1109486"/>
                  </a:lnTo>
                  <a:lnTo>
                    <a:pt x="653143" y="1111523"/>
                  </a:lnTo>
                  <a:lnTo>
                    <a:pt x="651556" y="1113334"/>
                  </a:lnTo>
                  <a:lnTo>
                    <a:pt x="649515" y="1115145"/>
                  </a:lnTo>
                  <a:lnTo>
                    <a:pt x="647473" y="1116729"/>
                  </a:lnTo>
                  <a:lnTo>
                    <a:pt x="645206" y="1118087"/>
                  </a:lnTo>
                  <a:lnTo>
                    <a:pt x="640670" y="1120803"/>
                  </a:lnTo>
                  <a:lnTo>
                    <a:pt x="635681" y="1123520"/>
                  </a:lnTo>
                  <a:lnTo>
                    <a:pt x="630238" y="1126009"/>
                  </a:lnTo>
                  <a:lnTo>
                    <a:pt x="625022" y="1128046"/>
                  </a:lnTo>
                  <a:lnTo>
                    <a:pt x="619125" y="1130310"/>
                  </a:lnTo>
                  <a:lnTo>
                    <a:pt x="613002" y="1132121"/>
                  </a:lnTo>
                  <a:lnTo>
                    <a:pt x="606652" y="1133705"/>
                  </a:lnTo>
                  <a:lnTo>
                    <a:pt x="600075" y="1135063"/>
                  </a:lnTo>
                  <a:lnTo>
                    <a:pt x="600075" y="1019175"/>
                  </a:lnTo>
                  <a:close/>
                  <a:moveTo>
                    <a:pt x="538162" y="779462"/>
                  </a:moveTo>
                  <a:lnTo>
                    <a:pt x="538162" y="877887"/>
                  </a:lnTo>
                  <a:lnTo>
                    <a:pt x="529967" y="875827"/>
                  </a:lnTo>
                  <a:lnTo>
                    <a:pt x="522227" y="873538"/>
                  </a:lnTo>
                  <a:lnTo>
                    <a:pt x="515398" y="870791"/>
                  </a:lnTo>
                  <a:lnTo>
                    <a:pt x="509024" y="868273"/>
                  </a:lnTo>
                  <a:lnTo>
                    <a:pt x="503333" y="865298"/>
                  </a:lnTo>
                  <a:lnTo>
                    <a:pt x="500829" y="863467"/>
                  </a:lnTo>
                  <a:lnTo>
                    <a:pt x="498553" y="861864"/>
                  </a:lnTo>
                  <a:lnTo>
                    <a:pt x="496276" y="860262"/>
                  </a:lnTo>
                  <a:lnTo>
                    <a:pt x="494227" y="858431"/>
                  </a:lnTo>
                  <a:lnTo>
                    <a:pt x="492406" y="856600"/>
                  </a:lnTo>
                  <a:lnTo>
                    <a:pt x="490813" y="854540"/>
                  </a:lnTo>
                  <a:lnTo>
                    <a:pt x="487626" y="850877"/>
                  </a:lnTo>
                  <a:lnTo>
                    <a:pt x="485122" y="846986"/>
                  </a:lnTo>
                  <a:lnTo>
                    <a:pt x="482618" y="843324"/>
                  </a:lnTo>
                  <a:lnTo>
                    <a:pt x="481024" y="839662"/>
                  </a:lnTo>
                  <a:lnTo>
                    <a:pt x="479658" y="835999"/>
                  </a:lnTo>
                  <a:lnTo>
                    <a:pt x="478520" y="832337"/>
                  </a:lnTo>
                  <a:lnTo>
                    <a:pt x="478065" y="828903"/>
                  </a:lnTo>
                  <a:lnTo>
                    <a:pt x="477837" y="825241"/>
                  </a:lnTo>
                  <a:lnTo>
                    <a:pt x="477837" y="822952"/>
                  </a:lnTo>
                  <a:lnTo>
                    <a:pt x="478065" y="820434"/>
                  </a:lnTo>
                  <a:lnTo>
                    <a:pt x="478520" y="817916"/>
                  </a:lnTo>
                  <a:lnTo>
                    <a:pt x="478975" y="815627"/>
                  </a:lnTo>
                  <a:lnTo>
                    <a:pt x="479431" y="813339"/>
                  </a:lnTo>
                  <a:lnTo>
                    <a:pt x="480341" y="810821"/>
                  </a:lnTo>
                  <a:lnTo>
                    <a:pt x="481252" y="808761"/>
                  </a:lnTo>
                  <a:lnTo>
                    <a:pt x="482162" y="806701"/>
                  </a:lnTo>
                  <a:lnTo>
                    <a:pt x="483528" y="804869"/>
                  </a:lnTo>
                  <a:lnTo>
                    <a:pt x="484894" y="802809"/>
                  </a:lnTo>
                  <a:lnTo>
                    <a:pt x="486260" y="800978"/>
                  </a:lnTo>
                  <a:lnTo>
                    <a:pt x="487853" y="799147"/>
                  </a:lnTo>
                  <a:lnTo>
                    <a:pt x="489447" y="797545"/>
                  </a:lnTo>
                  <a:lnTo>
                    <a:pt x="491496" y="795714"/>
                  </a:lnTo>
                  <a:lnTo>
                    <a:pt x="495593" y="792738"/>
                  </a:lnTo>
                  <a:lnTo>
                    <a:pt x="500146" y="789991"/>
                  </a:lnTo>
                  <a:lnTo>
                    <a:pt x="504699" y="787244"/>
                  </a:lnTo>
                  <a:lnTo>
                    <a:pt x="509935" y="785184"/>
                  </a:lnTo>
                  <a:lnTo>
                    <a:pt x="515170" y="783582"/>
                  </a:lnTo>
                  <a:lnTo>
                    <a:pt x="520634" y="781980"/>
                  </a:lnTo>
                  <a:lnTo>
                    <a:pt x="526097" y="780835"/>
                  </a:lnTo>
                  <a:lnTo>
                    <a:pt x="532016" y="779920"/>
                  </a:lnTo>
                  <a:lnTo>
                    <a:pt x="538162" y="779462"/>
                  </a:lnTo>
                  <a:close/>
                  <a:moveTo>
                    <a:pt x="538626" y="654332"/>
                  </a:moveTo>
                  <a:lnTo>
                    <a:pt x="538626" y="688810"/>
                  </a:lnTo>
                  <a:lnTo>
                    <a:pt x="530011" y="689945"/>
                  </a:lnTo>
                  <a:lnTo>
                    <a:pt x="521624" y="691079"/>
                  </a:lnTo>
                  <a:lnTo>
                    <a:pt x="513236" y="692440"/>
                  </a:lnTo>
                  <a:lnTo>
                    <a:pt x="505302" y="694028"/>
                  </a:lnTo>
                  <a:lnTo>
                    <a:pt x="497594" y="695842"/>
                  </a:lnTo>
                  <a:lnTo>
                    <a:pt x="490113" y="697657"/>
                  </a:lnTo>
                  <a:lnTo>
                    <a:pt x="482859" y="699471"/>
                  </a:lnTo>
                  <a:lnTo>
                    <a:pt x="475831" y="701740"/>
                  </a:lnTo>
                  <a:lnTo>
                    <a:pt x="469257" y="704008"/>
                  </a:lnTo>
                  <a:lnTo>
                    <a:pt x="462683" y="706276"/>
                  </a:lnTo>
                  <a:lnTo>
                    <a:pt x="456336" y="708998"/>
                  </a:lnTo>
                  <a:lnTo>
                    <a:pt x="450215" y="711720"/>
                  </a:lnTo>
                  <a:lnTo>
                    <a:pt x="444321" y="714442"/>
                  </a:lnTo>
                  <a:lnTo>
                    <a:pt x="438654" y="717618"/>
                  </a:lnTo>
                  <a:lnTo>
                    <a:pt x="433440" y="720567"/>
                  </a:lnTo>
                  <a:lnTo>
                    <a:pt x="428226" y="723969"/>
                  </a:lnTo>
                  <a:lnTo>
                    <a:pt x="423238" y="727372"/>
                  </a:lnTo>
                  <a:lnTo>
                    <a:pt x="418478" y="731001"/>
                  </a:lnTo>
                  <a:lnTo>
                    <a:pt x="413944" y="734403"/>
                  </a:lnTo>
                  <a:lnTo>
                    <a:pt x="409410" y="738033"/>
                  </a:lnTo>
                  <a:lnTo>
                    <a:pt x="405556" y="741435"/>
                  </a:lnTo>
                  <a:lnTo>
                    <a:pt x="401476" y="744837"/>
                  </a:lnTo>
                  <a:lnTo>
                    <a:pt x="397849" y="748694"/>
                  </a:lnTo>
                  <a:lnTo>
                    <a:pt x="394221" y="752323"/>
                  </a:lnTo>
                  <a:lnTo>
                    <a:pt x="391048" y="755952"/>
                  </a:lnTo>
                  <a:lnTo>
                    <a:pt x="387874" y="760035"/>
                  </a:lnTo>
                  <a:lnTo>
                    <a:pt x="384927" y="763664"/>
                  </a:lnTo>
                  <a:lnTo>
                    <a:pt x="382207" y="767520"/>
                  </a:lnTo>
                  <a:lnTo>
                    <a:pt x="379486" y="771377"/>
                  </a:lnTo>
                  <a:lnTo>
                    <a:pt x="377219" y="775460"/>
                  </a:lnTo>
                  <a:lnTo>
                    <a:pt x="375179" y="779316"/>
                  </a:lnTo>
                  <a:lnTo>
                    <a:pt x="373366" y="783399"/>
                  </a:lnTo>
                  <a:lnTo>
                    <a:pt x="369738" y="791338"/>
                  </a:lnTo>
                  <a:lnTo>
                    <a:pt x="367018" y="799277"/>
                  </a:lnTo>
                  <a:lnTo>
                    <a:pt x="364298" y="806989"/>
                  </a:lnTo>
                  <a:lnTo>
                    <a:pt x="362258" y="814701"/>
                  </a:lnTo>
                  <a:lnTo>
                    <a:pt x="360671" y="822187"/>
                  </a:lnTo>
                  <a:lnTo>
                    <a:pt x="359537" y="829672"/>
                  </a:lnTo>
                  <a:lnTo>
                    <a:pt x="358857" y="836931"/>
                  </a:lnTo>
                  <a:lnTo>
                    <a:pt x="358630" y="844189"/>
                  </a:lnTo>
                  <a:lnTo>
                    <a:pt x="358857" y="851901"/>
                  </a:lnTo>
                  <a:lnTo>
                    <a:pt x="359537" y="859614"/>
                  </a:lnTo>
                  <a:lnTo>
                    <a:pt x="360444" y="867326"/>
                  </a:lnTo>
                  <a:lnTo>
                    <a:pt x="362031" y="874811"/>
                  </a:lnTo>
                  <a:lnTo>
                    <a:pt x="363844" y="882297"/>
                  </a:lnTo>
                  <a:lnTo>
                    <a:pt x="366111" y="889782"/>
                  </a:lnTo>
                  <a:lnTo>
                    <a:pt x="368832" y="897267"/>
                  </a:lnTo>
                  <a:lnTo>
                    <a:pt x="371779" y="904526"/>
                  </a:lnTo>
                  <a:lnTo>
                    <a:pt x="373592" y="907928"/>
                  </a:lnTo>
                  <a:lnTo>
                    <a:pt x="375633" y="911558"/>
                  </a:lnTo>
                  <a:lnTo>
                    <a:pt x="377673" y="915187"/>
                  </a:lnTo>
                  <a:lnTo>
                    <a:pt x="379940" y="918816"/>
                  </a:lnTo>
                  <a:lnTo>
                    <a:pt x="382660" y="922219"/>
                  </a:lnTo>
                  <a:lnTo>
                    <a:pt x="385380" y="925848"/>
                  </a:lnTo>
                  <a:lnTo>
                    <a:pt x="388554" y="929250"/>
                  </a:lnTo>
                  <a:lnTo>
                    <a:pt x="391501" y="932880"/>
                  </a:lnTo>
                  <a:lnTo>
                    <a:pt x="395128" y="936282"/>
                  </a:lnTo>
                  <a:lnTo>
                    <a:pt x="398529" y="939685"/>
                  </a:lnTo>
                  <a:lnTo>
                    <a:pt x="402609" y="943087"/>
                  </a:lnTo>
                  <a:lnTo>
                    <a:pt x="406463" y="946489"/>
                  </a:lnTo>
                  <a:lnTo>
                    <a:pt x="410770" y="949892"/>
                  </a:lnTo>
                  <a:lnTo>
                    <a:pt x="415077" y="953294"/>
                  </a:lnTo>
                  <a:lnTo>
                    <a:pt x="424372" y="959646"/>
                  </a:lnTo>
                  <a:lnTo>
                    <a:pt x="429586" y="963048"/>
                  </a:lnTo>
                  <a:lnTo>
                    <a:pt x="434800" y="966224"/>
                  </a:lnTo>
                  <a:lnTo>
                    <a:pt x="440467" y="969626"/>
                  </a:lnTo>
                  <a:lnTo>
                    <a:pt x="446361" y="972575"/>
                  </a:lnTo>
                  <a:lnTo>
                    <a:pt x="452482" y="975751"/>
                  </a:lnTo>
                  <a:lnTo>
                    <a:pt x="459056" y="978473"/>
                  </a:lnTo>
                  <a:lnTo>
                    <a:pt x="465630" y="981421"/>
                  </a:lnTo>
                  <a:lnTo>
                    <a:pt x="472658" y="984370"/>
                  </a:lnTo>
                  <a:lnTo>
                    <a:pt x="479912" y="987092"/>
                  </a:lnTo>
                  <a:lnTo>
                    <a:pt x="487619" y="989814"/>
                  </a:lnTo>
                  <a:lnTo>
                    <a:pt x="495327" y="992309"/>
                  </a:lnTo>
                  <a:lnTo>
                    <a:pt x="503488" y="994804"/>
                  </a:lnTo>
                  <a:lnTo>
                    <a:pt x="520490" y="1000021"/>
                  </a:lnTo>
                  <a:lnTo>
                    <a:pt x="538626" y="1004785"/>
                  </a:lnTo>
                  <a:lnTo>
                    <a:pt x="538626" y="1135439"/>
                  </a:lnTo>
                  <a:lnTo>
                    <a:pt x="530918" y="1134305"/>
                  </a:lnTo>
                  <a:lnTo>
                    <a:pt x="523210" y="1133171"/>
                  </a:lnTo>
                  <a:lnTo>
                    <a:pt x="515503" y="1131583"/>
                  </a:lnTo>
                  <a:lnTo>
                    <a:pt x="507795" y="1129768"/>
                  </a:lnTo>
                  <a:lnTo>
                    <a:pt x="500088" y="1127727"/>
                  </a:lnTo>
                  <a:lnTo>
                    <a:pt x="492607" y="1125685"/>
                  </a:lnTo>
                  <a:lnTo>
                    <a:pt x="485126" y="1123417"/>
                  </a:lnTo>
                  <a:lnTo>
                    <a:pt x="477645" y="1120695"/>
                  </a:lnTo>
                  <a:lnTo>
                    <a:pt x="470164" y="1117973"/>
                  </a:lnTo>
                  <a:lnTo>
                    <a:pt x="462683" y="1115024"/>
                  </a:lnTo>
                  <a:lnTo>
                    <a:pt x="455429" y="1111849"/>
                  </a:lnTo>
                  <a:lnTo>
                    <a:pt x="448175" y="1108673"/>
                  </a:lnTo>
                  <a:lnTo>
                    <a:pt x="440920" y="1105044"/>
                  </a:lnTo>
                  <a:lnTo>
                    <a:pt x="433893" y="1101641"/>
                  </a:lnTo>
                  <a:lnTo>
                    <a:pt x="426639" y="1097785"/>
                  </a:lnTo>
                  <a:lnTo>
                    <a:pt x="419611" y="1093929"/>
                  </a:lnTo>
                  <a:lnTo>
                    <a:pt x="405783" y="1085310"/>
                  </a:lnTo>
                  <a:lnTo>
                    <a:pt x="392181" y="1076690"/>
                  </a:lnTo>
                  <a:lnTo>
                    <a:pt x="379033" y="1067617"/>
                  </a:lnTo>
                  <a:lnTo>
                    <a:pt x="366338" y="1058317"/>
                  </a:lnTo>
                  <a:lnTo>
                    <a:pt x="366338" y="1169917"/>
                  </a:lnTo>
                  <a:lnTo>
                    <a:pt x="376313" y="1175588"/>
                  </a:lnTo>
                  <a:lnTo>
                    <a:pt x="386287" y="1181032"/>
                  </a:lnTo>
                  <a:lnTo>
                    <a:pt x="396715" y="1186249"/>
                  </a:lnTo>
                  <a:lnTo>
                    <a:pt x="407370" y="1191466"/>
                  </a:lnTo>
                  <a:lnTo>
                    <a:pt x="418251" y="1196003"/>
                  </a:lnTo>
                  <a:lnTo>
                    <a:pt x="429359" y="1200539"/>
                  </a:lnTo>
                  <a:lnTo>
                    <a:pt x="440694" y="1204849"/>
                  </a:lnTo>
                  <a:lnTo>
                    <a:pt x="452255" y="1208705"/>
                  </a:lnTo>
                  <a:lnTo>
                    <a:pt x="464043" y="1212561"/>
                  </a:lnTo>
                  <a:lnTo>
                    <a:pt x="475151" y="1215964"/>
                  </a:lnTo>
                  <a:lnTo>
                    <a:pt x="486486" y="1218686"/>
                  </a:lnTo>
                  <a:lnTo>
                    <a:pt x="497367" y="1221634"/>
                  </a:lnTo>
                  <a:lnTo>
                    <a:pt x="508022" y="1223903"/>
                  </a:lnTo>
                  <a:lnTo>
                    <a:pt x="518450" y="1225944"/>
                  </a:lnTo>
                  <a:lnTo>
                    <a:pt x="528878" y="1227759"/>
                  </a:lnTo>
                  <a:lnTo>
                    <a:pt x="538626" y="1229120"/>
                  </a:lnTo>
                  <a:lnTo>
                    <a:pt x="538626" y="1297396"/>
                  </a:lnTo>
                  <a:lnTo>
                    <a:pt x="600740" y="1297396"/>
                  </a:lnTo>
                  <a:lnTo>
                    <a:pt x="600740" y="1229120"/>
                  </a:lnTo>
                  <a:lnTo>
                    <a:pt x="608674" y="1228213"/>
                  </a:lnTo>
                  <a:lnTo>
                    <a:pt x="616608" y="1227305"/>
                  </a:lnTo>
                  <a:lnTo>
                    <a:pt x="624089" y="1225944"/>
                  </a:lnTo>
                  <a:lnTo>
                    <a:pt x="631570" y="1224810"/>
                  </a:lnTo>
                  <a:lnTo>
                    <a:pt x="638824" y="1223449"/>
                  </a:lnTo>
                  <a:lnTo>
                    <a:pt x="645852" y="1221861"/>
                  </a:lnTo>
                  <a:lnTo>
                    <a:pt x="652880" y="1220273"/>
                  </a:lnTo>
                  <a:lnTo>
                    <a:pt x="659454" y="1218232"/>
                  </a:lnTo>
                  <a:lnTo>
                    <a:pt x="666028" y="1216191"/>
                  </a:lnTo>
                  <a:lnTo>
                    <a:pt x="672375" y="1214149"/>
                  </a:lnTo>
                  <a:lnTo>
                    <a:pt x="678723" y="1211881"/>
                  </a:lnTo>
                  <a:lnTo>
                    <a:pt x="684617" y="1209386"/>
                  </a:lnTo>
                  <a:lnTo>
                    <a:pt x="690284" y="1206890"/>
                  </a:lnTo>
                  <a:lnTo>
                    <a:pt x="695951" y="1203942"/>
                  </a:lnTo>
                  <a:lnTo>
                    <a:pt x="701392" y="1200993"/>
                  </a:lnTo>
                  <a:lnTo>
                    <a:pt x="706833" y="1198044"/>
                  </a:lnTo>
                  <a:lnTo>
                    <a:pt x="711593" y="1194868"/>
                  </a:lnTo>
                  <a:lnTo>
                    <a:pt x="716581" y="1191693"/>
                  </a:lnTo>
                  <a:lnTo>
                    <a:pt x="721341" y="1188290"/>
                  </a:lnTo>
                  <a:lnTo>
                    <a:pt x="725875" y="1184888"/>
                  </a:lnTo>
                  <a:lnTo>
                    <a:pt x="730182" y="1181486"/>
                  </a:lnTo>
                  <a:lnTo>
                    <a:pt x="734263" y="1178083"/>
                  </a:lnTo>
                  <a:lnTo>
                    <a:pt x="738343" y="1174227"/>
                  </a:lnTo>
                  <a:lnTo>
                    <a:pt x="742197" y="1170825"/>
                  </a:lnTo>
                  <a:lnTo>
                    <a:pt x="745824" y="1166968"/>
                  </a:lnTo>
                  <a:lnTo>
                    <a:pt x="749225" y="1163339"/>
                  </a:lnTo>
                  <a:lnTo>
                    <a:pt x="752625" y="1159256"/>
                  </a:lnTo>
                  <a:lnTo>
                    <a:pt x="755799" y="1155627"/>
                  </a:lnTo>
                  <a:lnTo>
                    <a:pt x="758746" y="1151544"/>
                  </a:lnTo>
                  <a:lnTo>
                    <a:pt x="761466" y="1147461"/>
                  </a:lnTo>
                  <a:lnTo>
                    <a:pt x="763960" y="1143378"/>
                  </a:lnTo>
                  <a:lnTo>
                    <a:pt x="766453" y="1139295"/>
                  </a:lnTo>
                  <a:lnTo>
                    <a:pt x="770760" y="1130676"/>
                  </a:lnTo>
                  <a:lnTo>
                    <a:pt x="774614" y="1122056"/>
                  </a:lnTo>
                  <a:lnTo>
                    <a:pt x="777561" y="1113436"/>
                  </a:lnTo>
                  <a:lnTo>
                    <a:pt x="778921" y="1109354"/>
                  </a:lnTo>
                  <a:lnTo>
                    <a:pt x="780055" y="1105044"/>
                  </a:lnTo>
                  <a:lnTo>
                    <a:pt x="781415" y="1100507"/>
                  </a:lnTo>
                  <a:lnTo>
                    <a:pt x="782322" y="1096424"/>
                  </a:lnTo>
                  <a:lnTo>
                    <a:pt x="783002" y="1092114"/>
                  </a:lnTo>
                  <a:lnTo>
                    <a:pt x="783682" y="1087805"/>
                  </a:lnTo>
                  <a:lnTo>
                    <a:pt x="784135" y="1083495"/>
                  </a:lnTo>
                  <a:lnTo>
                    <a:pt x="784589" y="1079185"/>
                  </a:lnTo>
                  <a:lnTo>
                    <a:pt x="784816" y="1074875"/>
                  </a:lnTo>
                  <a:lnTo>
                    <a:pt x="784816" y="1070339"/>
                  </a:lnTo>
                  <a:lnTo>
                    <a:pt x="784589" y="1061719"/>
                  </a:lnTo>
                  <a:lnTo>
                    <a:pt x="784135" y="1053326"/>
                  </a:lnTo>
                  <a:lnTo>
                    <a:pt x="783229" y="1045161"/>
                  </a:lnTo>
                  <a:lnTo>
                    <a:pt x="781869" y="1037222"/>
                  </a:lnTo>
                  <a:lnTo>
                    <a:pt x="779828" y="1029509"/>
                  </a:lnTo>
                  <a:lnTo>
                    <a:pt x="777788" y="1022251"/>
                  </a:lnTo>
                  <a:lnTo>
                    <a:pt x="775294" y="1014992"/>
                  </a:lnTo>
                  <a:lnTo>
                    <a:pt x="772347" y="1007960"/>
                  </a:lnTo>
                  <a:lnTo>
                    <a:pt x="769174" y="1001156"/>
                  </a:lnTo>
                  <a:lnTo>
                    <a:pt x="765320" y="994577"/>
                  </a:lnTo>
                  <a:lnTo>
                    <a:pt x="761466" y="988226"/>
                  </a:lnTo>
                  <a:lnTo>
                    <a:pt x="756705" y="982329"/>
                  </a:lnTo>
                  <a:lnTo>
                    <a:pt x="752172" y="976431"/>
                  </a:lnTo>
                  <a:lnTo>
                    <a:pt x="746731" y="970987"/>
                  </a:lnTo>
                  <a:lnTo>
                    <a:pt x="741064" y="965543"/>
                  </a:lnTo>
                  <a:lnTo>
                    <a:pt x="734943" y="960553"/>
                  </a:lnTo>
                  <a:lnTo>
                    <a:pt x="728822" y="955563"/>
                  </a:lnTo>
                  <a:lnTo>
                    <a:pt x="722248" y="950572"/>
                  </a:lnTo>
                  <a:lnTo>
                    <a:pt x="715220" y="946036"/>
                  </a:lnTo>
                  <a:lnTo>
                    <a:pt x="708193" y="941272"/>
                  </a:lnTo>
                  <a:lnTo>
                    <a:pt x="700712" y="936509"/>
                  </a:lnTo>
                  <a:lnTo>
                    <a:pt x="693004" y="932199"/>
                  </a:lnTo>
                  <a:lnTo>
                    <a:pt x="685070" y="927889"/>
                  </a:lnTo>
                  <a:lnTo>
                    <a:pt x="676456" y="923806"/>
                  </a:lnTo>
                  <a:lnTo>
                    <a:pt x="668068" y="919497"/>
                  </a:lnTo>
                  <a:lnTo>
                    <a:pt x="659227" y="915641"/>
                  </a:lnTo>
                  <a:lnTo>
                    <a:pt x="650159" y="911558"/>
                  </a:lnTo>
                  <a:lnTo>
                    <a:pt x="641091" y="907475"/>
                  </a:lnTo>
                  <a:lnTo>
                    <a:pt x="631117" y="903845"/>
                  </a:lnTo>
                  <a:lnTo>
                    <a:pt x="621369" y="899989"/>
                  </a:lnTo>
                  <a:lnTo>
                    <a:pt x="611394" y="896587"/>
                  </a:lnTo>
                  <a:lnTo>
                    <a:pt x="600740" y="892958"/>
                  </a:lnTo>
                  <a:lnTo>
                    <a:pt x="600740" y="785894"/>
                  </a:lnTo>
                  <a:lnTo>
                    <a:pt x="612755" y="788616"/>
                  </a:lnTo>
                  <a:lnTo>
                    <a:pt x="624543" y="792018"/>
                  </a:lnTo>
                  <a:lnTo>
                    <a:pt x="636331" y="795421"/>
                  </a:lnTo>
                  <a:lnTo>
                    <a:pt x="647892" y="799504"/>
                  </a:lnTo>
                  <a:lnTo>
                    <a:pt x="659227" y="803813"/>
                  </a:lnTo>
                  <a:lnTo>
                    <a:pt x="670562" y="808577"/>
                  </a:lnTo>
                  <a:lnTo>
                    <a:pt x="681443" y="813794"/>
                  </a:lnTo>
                  <a:lnTo>
                    <a:pt x="692324" y="819465"/>
                  </a:lnTo>
                  <a:lnTo>
                    <a:pt x="702752" y="824909"/>
                  </a:lnTo>
                  <a:lnTo>
                    <a:pt x="712727" y="830806"/>
                  </a:lnTo>
                  <a:lnTo>
                    <a:pt x="722475" y="836477"/>
                  </a:lnTo>
                  <a:lnTo>
                    <a:pt x="731542" y="842148"/>
                  </a:lnTo>
                  <a:lnTo>
                    <a:pt x="740157" y="847592"/>
                  </a:lnTo>
                  <a:lnTo>
                    <a:pt x="748318" y="853262"/>
                  </a:lnTo>
                  <a:lnTo>
                    <a:pt x="756025" y="858933"/>
                  </a:lnTo>
                  <a:lnTo>
                    <a:pt x="763280" y="864604"/>
                  </a:lnTo>
                  <a:lnTo>
                    <a:pt x="763280" y="748240"/>
                  </a:lnTo>
                  <a:lnTo>
                    <a:pt x="752625" y="741889"/>
                  </a:lnTo>
                  <a:lnTo>
                    <a:pt x="741744" y="735764"/>
                  </a:lnTo>
                  <a:lnTo>
                    <a:pt x="731316" y="730547"/>
                  </a:lnTo>
                  <a:lnTo>
                    <a:pt x="720888" y="725103"/>
                  </a:lnTo>
                  <a:lnTo>
                    <a:pt x="710913" y="720340"/>
                  </a:lnTo>
                  <a:lnTo>
                    <a:pt x="701165" y="716030"/>
                  </a:lnTo>
                  <a:lnTo>
                    <a:pt x="691644" y="711720"/>
                  </a:lnTo>
                  <a:lnTo>
                    <a:pt x="682123" y="708318"/>
                  </a:lnTo>
                  <a:lnTo>
                    <a:pt x="672602" y="704689"/>
                  </a:lnTo>
                  <a:lnTo>
                    <a:pt x="663081" y="701740"/>
                  </a:lnTo>
                  <a:lnTo>
                    <a:pt x="653106" y="698791"/>
                  </a:lnTo>
                  <a:lnTo>
                    <a:pt x="643132" y="696296"/>
                  </a:lnTo>
                  <a:lnTo>
                    <a:pt x="632930" y="694254"/>
                  </a:lnTo>
                  <a:lnTo>
                    <a:pt x="622276" y="691986"/>
                  </a:lnTo>
                  <a:lnTo>
                    <a:pt x="611848" y="690171"/>
                  </a:lnTo>
                  <a:lnTo>
                    <a:pt x="600740" y="688810"/>
                  </a:lnTo>
                  <a:lnTo>
                    <a:pt x="600740" y="654332"/>
                  </a:lnTo>
                  <a:lnTo>
                    <a:pt x="538626" y="654332"/>
                  </a:lnTo>
                  <a:close/>
                  <a:moveTo>
                    <a:pt x="549280" y="371475"/>
                  </a:moveTo>
                  <a:lnTo>
                    <a:pt x="564015" y="371475"/>
                  </a:lnTo>
                  <a:lnTo>
                    <a:pt x="577844" y="371475"/>
                  </a:lnTo>
                  <a:lnTo>
                    <a:pt x="591219" y="371929"/>
                  </a:lnTo>
                  <a:lnTo>
                    <a:pt x="604594" y="372609"/>
                  </a:lnTo>
                  <a:lnTo>
                    <a:pt x="617515" y="373743"/>
                  </a:lnTo>
                  <a:lnTo>
                    <a:pt x="630210" y="375104"/>
                  </a:lnTo>
                  <a:lnTo>
                    <a:pt x="642905" y="376692"/>
                  </a:lnTo>
                  <a:lnTo>
                    <a:pt x="655373" y="378507"/>
                  </a:lnTo>
                  <a:lnTo>
                    <a:pt x="667388" y="380775"/>
                  </a:lnTo>
                  <a:lnTo>
                    <a:pt x="679403" y="383497"/>
                  </a:lnTo>
                  <a:lnTo>
                    <a:pt x="691191" y="386219"/>
                  </a:lnTo>
                  <a:lnTo>
                    <a:pt x="702752" y="389168"/>
                  </a:lnTo>
                  <a:lnTo>
                    <a:pt x="714314" y="392797"/>
                  </a:lnTo>
                  <a:lnTo>
                    <a:pt x="725422" y="396426"/>
                  </a:lnTo>
                  <a:lnTo>
                    <a:pt x="736530" y="400509"/>
                  </a:lnTo>
                  <a:lnTo>
                    <a:pt x="747184" y="405046"/>
                  </a:lnTo>
                  <a:lnTo>
                    <a:pt x="757839" y="409582"/>
                  </a:lnTo>
                  <a:lnTo>
                    <a:pt x="768267" y="414573"/>
                  </a:lnTo>
                  <a:lnTo>
                    <a:pt x="778468" y="420017"/>
                  </a:lnTo>
                  <a:lnTo>
                    <a:pt x="788669" y="425461"/>
                  </a:lnTo>
                  <a:lnTo>
                    <a:pt x="798644" y="431358"/>
                  </a:lnTo>
                  <a:lnTo>
                    <a:pt x="808392" y="437709"/>
                  </a:lnTo>
                  <a:lnTo>
                    <a:pt x="818140" y="444288"/>
                  </a:lnTo>
                  <a:lnTo>
                    <a:pt x="827434" y="451092"/>
                  </a:lnTo>
                  <a:lnTo>
                    <a:pt x="836729" y="458351"/>
                  </a:lnTo>
                  <a:lnTo>
                    <a:pt x="845796" y="466063"/>
                  </a:lnTo>
                  <a:lnTo>
                    <a:pt x="854864" y="473775"/>
                  </a:lnTo>
                  <a:lnTo>
                    <a:pt x="863705" y="481941"/>
                  </a:lnTo>
                  <a:lnTo>
                    <a:pt x="872319" y="490561"/>
                  </a:lnTo>
                  <a:lnTo>
                    <a:pt x="880934" y="499407"/>
                  </a:lnTo>
                  <a:lnTo>
                    <a:pt x="889095" y="508707"/>
                  </a:lnTo>
                  <a:lnTo>
                    <a:pt x="897483" y="518234"/>
                  </a:lnTo>
                  <a:lnTo>
                    <a:pt x="905417" y="527988"/>
                  </a:lnTo>
                  <a:lnTo>
                    <a:pt x="913351" y="538422"/>
                  </a:lnTo>
                  <a:lnTo>
                    <a:pt x="921512" y="548856"/>
                  </a:lnTo>
                  <a:lnTo>
                    <a:pt x="929220" y="559744"/>
                  </a:lnTo>
                  <a:lnTo>
                    <a:pt x="936701" y="571086"/>
                  </a:lnTo>
                  <a:lnTo>
                    <a:pt x="944182" y="582654"/>
                  </a:lnTo>
                  <a:lnTo>
                    <a:pt x="951436" y="594449"/>
                  </a:lnTo>
                  <a:lnTo>
                    <a:pt x="958690" y="606925"/>
                  </a:lnTo>
                  <a:lnTo>
                    <a:pt x="965944" y="619627"/>
                  </a:lnTo>
                  <a:lnTo>
                    <a:pt x="972745" y="632330"/>
                  </a:lnTo>
                  <a:lnTo>
                    <a:pt x="979546" y="645713"/>
                  </a:lnTo>
                  <a:lnTo>
                    <a:pt x="986347" y="659549"/>
                  </a:lnTo>
                  <a:lnTo>
                    <a:pt x="993148" y="673613"/>
                  </a:lnTo>
                  <a:lnTo>
                    <a:pt x="999722" y="687903"/>
                  </a:lnTo>
                  <a:lnTo>
                    <a:pt x="1006069" y="702647"/>
                  </a:lnTo>
                  <a:lnTo>
                    <a:pt x="1012643" y="717845"/>
                  </a:lnTo>
                  <a:lnTo>
                    <a:pt x="1018991" y="733269"/>
                  </a:lnTo>
                  <a:lnTo>
                    <a:pt x="1025111" y="748920"/>
                  </a:lnTo>
                  <a:lnTo>
                    <a:pt x="1031005" y="765252"/>
                  </a:lnTo>
                  <a:lnTo>
                    <a:pt x="1037126" y="781584"/>
                  </a:lnTo>
                  <a:lnTo>
                    <a:pt x="1043247" y="798823"/>
                  </a:lnTo>
                  <a:lnTo>
                    <a:pt x="1049141" y="816062"/>
                  </a:lnTo>
                  <a:lnTo>
                    <a:pt x="1054808" y="833528"/>
                  </a:lnTo>
                  <a:lnTo>
                    <a:pt x="1060476" y="851674"/>
                  </a:lnTo>
                  <a:lnTo>
                    <a:pt x="1066143" y="870048"/>
                  </a:lnTo>
                  <a:lnTo>
                    <a:pt x="1071810" y="888875"/>
                  </a:lnTo>
                  <a:lnTo>
                    <a:pt x="1077478" y="907928"/>
                  </a:lnTo>
                  <a:lnTo>
                    <a:pt x="1082692" y="927436"/>
                  </a:lnTo>
                  <a:lnTo>
                    <a:pt x="1088132" y="947624"/>
                  </a:lnTo>
                  <a:lnTo>
                    <a:pt x="1093573" y="967812"/>
                  </a:lnTo>
                  <a:lnTo>
                    <a:pt x="1098787" y="988453"/>
                  </a:lnTo>
                  <a:lnTo>
                    <a:pt x="1109215" y="1030870"/>
                  </a:lnTo>
                  <a:lnTo>
                    <a:pt x="1112615" y="1046522"/>
                  </a:lnTo>
                  <a:lnTo>
                    <a:pt x="1115789" y="1061946"/>
                  </a:lnTo>
                  <a:lnTo>
                    <a:pt x="1118056" y="1076917"/>
                  </a:lnTo>
                  <a:lnTo>
                    <a:pt x="1119870" y="1091888"/>
                  </a:lnTo>
                  <a:lnTo>
                    <a:pt x="1121456" y="1106405"/>
                  </a:lnTo>
                  <a:lnTo>
                    <a:pt x="1122136" y="1120922"/>
                  </a:lnTo>
                  <a:lnTo>
                    <a:pt x="1122363" y="1134985"/>
                  </a:lnTo>
                  <a:lnTo>
                    <a:pt x="1122136" y="1148822"/>
                  </a:lnTo>
                  <a:lnTo>
                    <a:pt x="1121456" y="1162659"/>
                  </a:lnTo>
                  <a:lnTo>
                    <a:pt x="1120096" y="1176042"/>
                  </a:lnTo>
                  <a:lnTo>
                    <a:pt x="1118509" y="1188971"/>
                  </a:lnTo>
                  <a:lnTo>
                    <a:pt x="1116469" y="1201900"/>
                  </a:lnTo>
                  <a:lnTo>
                    <a:pt x="1113749" y="1214603"/>
                  </a:lnTo>
                  <a:lnTo>
                    <a:pt x="1110575" y="1227078"/>
                  </a:lnTo>
                  <a:lnTo>
                    <a:pt x="1107175" y="1239100"/>
                  </a:lnTo>
                  <a:lnTo>
                    <a:pt x="1103321" y="1250896"/>
                  </a:lnTo>
                  <a:lnTo>
                    <a:pt x="1098787" y="1262464"/>
                  </a:lnTo>
                  <a:lnTo>
                    <a:pt x="1094026" y="1274032"/>
                  </a:lnTo>
                  <a:lnTo>
                    <a:pt x="1088812" y="1284920"/>
                  </a:lnTo>
                  <a:lnTo>
                    <a:pt x="1083145" y="1296035"/>
                  </a:lnTo>
                  <a:lnTo>
                    <a:pt x="1077251" y="1306469"/>
                  </a:lnTo>
                  <a:lnTo>
                    <a:pt x="1070904" y="1317130"/>
                  </a:lnTo>
                  <a:lnTo>
                    <a:pt x="1064103" y="1327110"/>
                  </a:lnTo>
                  <a:lnTo>
                    <a:pt x="1056849" y="1336864"/>
                  </a:lnTo>
                  <a:lnTo>
                    <a:pt x="1049368" y="1346845"/>
                  </a:lnTo>
                  <a:lnTo>
                    <a:pt x="1041660" y="1356145"/>
                  </a:lnTo>
                  <a:lnTo>
                    <a:pt x="1033499" y="1365218"/>
                  </a:lnTo>
                  <a:lnTo>
                    <a:pt x="1024658" y="1374064"/>
                  </a:lnTo>
                  <a:lnTo>
                    <a:pt x="1015817" y="1382911"/>
                  </a:lnTo>
                  <a:lnTo>
                    <a:pt x="1006749" y="1391303"/>
                  </a:lnTo>
                  <a:lnTo>
                    <a:pt x="997228" y="1399469"/>
                  </a:lnTo>
                  <a:lnTo>
                    <a:pt x="987253" y="1407408"/>
                  </a:lnTo>
                  <a:lnTo>
                    <a:pt x="977279" y="1415121"/>
                  </a:lnTo>
                  <a:lnTo>
                    <a:pt x="967078" y="1422606"/>
                  </a:lnTo>
                  <a:lnTo>
                    <a:pt x="956196" y="1429638"/>
                  </a:lnTo>
                  <a:lnTo>
                    <a:pt x="945315" y="1436669"/>
                  </a:lnTo>
                  <a:lnTo>
                    <a:pt x="934207" y="1443474"/>
                  </a:lnTo>
                  <a:lnTo>
                    <a:pt x="922872" y="1449826"/>
                  </a:lnTo>
                  <a:lnTo>
                    <a:pt x="911084" y="1455950"/>
                  </a:lnTo>
                  <a:lnTo>
                    <a:pt x="899296" y="1461848"/>
                  </a:lnTo>
                  <a:lnTo>
                    <a:pt x="887055" y="1467745"/>
                  </a:lnTo>
                  <a:lnTo>
                    <a:pt x="874586" y="1473189"/>
                  </a:lnTo>
                  <a:lnTo>
                    <a:pt x="862118" y="1478179"/>
                  </a:lnTo>
                  <a:lnTo>
                    <a:pt x="849197" y="1483396"/>
                  </a:lnTo>
                  <a:lnTo>
                    <a:pt x="836275" y="1488160"/>
                  </a:lnTo>
                  <a:lnTo>
                    <a:pt x="823127" y="1492470"/>
                  </a:lnTo>
                  <a:lnTo>
                    <a:pt x="809752" y="1496779"/>
                  </a:lnTo>
                  <a:lnTo>
                    <a:pt x="796377" y="1500862"/>
                  </a:lnTo>
                  <a:lnTo>
                    <a:pt x="782549" y="1504492"/>
                  </a:lnTo>
                  <a:lnTo>
                    <a:pt x="768720" y="1508348"/>
                  </a:lnTo>
                  <a:lnTo>
                    <a:pt x="754892" y="1511523"/>
                  </a:lnTo>
                  <a:lnTo>
                    <a:pt x="740610" y="1514472"/>
                  </a:lnTo>
                  <a:lnTo>
                    <a:pt x="726555" y="1517194"/>
                  </a:lnTo>
                  <a:lnTo>
                    <a:pt x="712047" y="1519689"/>
                  </a:lnTo>
                  <a:lnTo>
                    <a:pt x="697538" y="1521958"/>
                  </a:lnTo>
                  <a:lnTo>
                    <a:pt x="683030" y="1524226"/>
                  </a:lnTo>
                  <a:lnTo>
                    <a:pt x="668521" y="1526040"/>
                  </a:lnTo>
                  <a:lnTo>
                    <a:pt x="653786" y="1527401"/>
                  </a:lnTo>
                  <a:lnTo>
                    <a:pt x="638824" y="1528762"/>
                  </a:lnTo>
                  <a:lnTo>
                    <a:pt x="624089" y="1529897"/>
                  </a:lnTo>
                  <a:lnTo>
                    <a:pt x="609128" y="1530804"/>
                  </a:lnTo>
                  <a:lnTo>
                    <a:pt x="594166" y="1531484"/>
                  </a:lnTo>
                  <a:lnTo>
                    <a:pt x="579204" y="1531938"/>
                  </a:lnTo>
                  <a:lnTo>
                    <a:pt x="564015" y="1531938"/>
                  </a:lnTo>
                  <a:lnTo>
                    <a:pt x="549054" y="1531938"/>
                  </a:lnTo>
                  <a:lnTo>
                    <a:pt x="533865" y="1531484"/>
                  </a:lnTo>
                  <a:lnTo>
                    <a:pt x="518903" y="1530804"/>
                  </a:lnTo>
                  <a:lnTo>
                    <a:pt x="503941" y="1529670"/>
                  </a:lnTo>
                  <a:lnTo>
                    <a:pt x="488980" y="1528309"/>
                  </a:lnTo>
                  <a:lnTo>
                    <a:pt x="474018" y="1526948"/>
                  </a:lnTo>
                  <a:lnTo>
                    <a:pt x="459056" y="1525133"/>
                  </a:lnTo>
                  <a:lnTo>
                    <a:pt x="444321" y="1523319"/>
                  </a:lnTo>
                  <a:lnTo>
                    <a:pt x="429359" y="1520823"/>
                  </a:lnTo>
                  <a:lnTo>
                    <a:pt x="414851" y="1518328"/>
                  </a:lnTo>
                  <a:lnTo>
                    <a:pt x="400115" y="1515606"/>
                  </a:lnTo>
                  <a:lnTo>
                    <a:pt x="385607" y="1512204"/>
                  </a:lnTo>
                  <a:lnTo>
                    <a:pt x="371325" y="1509028"/>
                  </a:lnTo>
                  <a:lnTo>
                    <a:pt x="357044" y="1505172"/>
                  </a:lnTo>
                  <a:lnTo>
                    <a:pt x="342989" y="1501543"/>
                  </a:lnTo>
                  <a:lnTo>
                    <a:pt x="329160" y="1497233"/>
                  </a:lnTo>
                  <a:lnTo>
                    <a:pt x="315332" y="1492696"/>
                  </a:lnTo>
                  <a:lnTo>
                    <a:pt x="301730" y="1488160"/>
                  </a:lnTo>
                  <a:lnTo>
                    <a:pt x="288129" y="1483170"/>
                  </a:lnTo>
                  <a:lnTo>
                    <a:pt x="274754" y="1477952"/>
                  </a:lnTo>
                  <a:lnTo>
                    <a:pt x="261832" y="1472735"/>
                  </a:lnTo>
                  <a:lnTo>
                    <a:pt x="248910" y="1466838"/>
                  </a:lnTo>
                  <a:lnTo>
                    <a:pt x="235988" y="1460940"/>
                  </a:lnTo>
                  <a:lnTo>
                    <a:pt x="223520" y="1454816"/>
                  </a:lnTo>
                  <a:lnTo>
                    <a:pt x="211505" y="1448238"/>
                  </a:lnTo>
                  <a:lnTo>
                    <a:pt x="199264" y="1441660"/>
                  </a:lnTo>
                  <a:lnTo>
                    <a:pt x="187703" y="1434855"/>
                  </a:lnTo>
                  <a:lnTo>
                    <a:pt x="176141" y="1427596"/>
                  </a:lnTo>
                  <a:lnTo>
                    <a:pt x="164806" y="1420111"/>
                  </a:lnTo>
                  <a:lnTo>
                    <a:pt x="153925" y="1412399"/>
                  </a:lnTo>
                  <a:lnTo>
                    <a:pt x="143497" y="1404233"/>
                  </a:lnTo>
                  <a:lnTo>
                    <a:pt x="132843" y="1396067"/>
                  </a:lnTo>
                  <a:lnTo>
                    <a:pt x="122868" y="1387674"/>
                  </a:lnTo>
                  <a:lnTo>
                    <a:pt x="113120" y="1379055"/>
                  </a:lnTo>
                  <a:lnTo>
                    <a:pt x="103826" y="1370208"/>
                  </a:lnTo>
                  <a:lnTo>
                    <a:pt x="94758" y="1361135"/>
                  </a:lnTo>
                  <a:lnTo>
                    <a:pt x="86144" y="1351608"/>
                  </a:lnTo>
                  <a:lnTo>
                    <a:pt x="77756" y="1342081"/>
                  </a:lnTo>
                  <a:lnTo>
                    <a:pt x="69822" y="1332328"/>
                  </a:lnTo>
                  <a:lnTo>
                    <a:pt x="62341" y="1322120"/>
                  </a:lnTo>
                  <a:lnTo>
                    <a:pt x="55086" y="1311913"/>
                  </a:lnTo>
                  <a:lnTo>
                    <a:pt x="48286" y="1301479"/>
                  </a:lnTo>
                  <a:lnTo>
                    <a:pt x="41711" y="1290591"/>
                  </a:lnTo>
                  <a:lnTo>
                    <a:pt x="35817" y="1279703"/>
                  </a:lnTo>
                  <a:lnTo>
                    <a:pt x="30150" y="1268361"/>
                  </a:lnTo>
                  <a:lnTo>
                    <a:pt x="25163" y="1257020"/>
                  </a:lnTo>
                  <a:lnTo>
                    <a:pt x="20402" y="1245225"/>
                  </a:lnTo>
                  <a:lnTo>
                    <a:pt x="16095" y="1233203"/>
                  </a:lnTo>
                  <a:lnTo>
                    <a:pt x="12468" y="1221181"/>
                  </a:lnTo>
                  <a:lnTo>
                    <a:pt x="9068" y="1208932"/>
                  </a:lnTo>
                  <a:lnTo>
                    <a:pt x="6347" y="1196229"/>
                  </a:lnTo>
                  <a:lnTo>
                    <a:pt x="4080" y="1183527"/>
                  </a:lnTo>
                  <a:lnTo>
                    <a:pt x="2493" y="1170371"/>
                  </a:lnTo>
                  <a:lnTo>
                    <a:pt x="907" y="1157215"/>
                  </a:lnTo>
                  <a:lnTo>
                    <a:pt x="226" y="1143605"/>
                  </a:lnTo>
                  <a:lnTo>
                    <a:pt x="0" y="1129995"/>
                  </a:lnTo>
                  <a:lnTo>
                    <a:pt x="453" y="1116158"/>
                  </a:lnTo>
                  <a:lnTo>
                    <a:pt x="1133" y="1102095"/>
                  </a:lnTo>
                  <a:lnTo>
                    <a:pt x="2947" y="1087805"/>
                  </a:lnTo>
                  <a:lnTo>
                    <a:pt x="4760" y="1073288"/>
                  </a:lnTo>
                  <a:lnTo>
                    <a:pt x="7481" y="1058544"/>
                  </a:lnTo>
                  <a:lnTo>
                    <a:pt x="10654" y="1043573"/>
                  </a:lnTo>
                  <a:lnTo>
                    <a:pt x="14508" y="1028375"/>
                  </a:lnTo>
                  <a:lnTo>
                    <a:pt x="19042" y="1012951"/>
                  </a:lnTo>
                  <a:lnTo>
                    <a:pt x="29697" y="978473"/>
                  </a:lnTo>
                  <a:lnTo>
                    <a:pt x="40578" y="944448"/>
                  </a:lnTo>
                  <a:lnTo>
                    <a:pt x="51233" y="911104"/>
                  </a:lnTo>
                  <a:lnTo>
                    <a:pt x="62114" y="878667"/>
                  </a:lnTo>
                  <a:lnTo>
                    <a:pt x="73222" y="846684"/>
                  </a:lnTo>
                  <a:lnTo>
                    <a:pt x="84557" y="815608"/>
                  </a:lnTo>
                  <a:lnTo>
                    <a:pt x="95891" y="785213"/>
                  </a:lnTo>
                  <a:lnTo>
                    <a:pt x="101785" y="770469"/>
                  </a:lnTo>
                  <a:lnTo>
                    <a:pt x="107679" y="755725"/>
                  </a:lnTo>
                  <a:lnTo>
                    <a:pt x="113574" y="741435"/>
                  </a:lnTo>
                  <a:lnTo>
                    <a:pt x="119468" y="727145"/>
                  </a:lnTo>
                  <a:lnTo>
                    <a:pt x="125588" y="713081"/>
                  </a:lnTo>
                  <a:lnTo>
                    <a:pt x="131936" y="699245"/>
                  </a:lnTo>
                  <a:lnTo>
                    <a:pt x="138283" y="685635"/>
                  </a:lnTo>
                  <a:lnTo>
                    <a:pt x="144631" y="672479"/>
                  </a:lnTo>
                  <a:lnTo>
                    <a:pt x="151205" y="659322"/>
                  </a:lnTo>
                  <a:lnTo>
                    <a:pt x="157552" y="646393"/>
                  </a:lnTo>
                  <a:lnTo>
                    <a:pt x="164353" y="633691"/>
                  </a:lnTo>
                  <a:lnTo>
                    <a:pt x="171381" y="621669"/>
                  </a:lnTo>
                  <a:lnTo>
                    <a:pt x="178181" y="609420"/>
                  </a:lnTo>
                  <a:lnTo>
                    <a:pt x="185436" y="597625"/>
                  </a:lnTo>
                  <a:lnTo>
                    <a:pt x="192463" y="585830"/>
                  </a:lnTo>
                  <a:lnTo>
                    <a:pt x="199944" y="574488"/>
                  </a:lnTo>
                  <a:lnTo>
                    <a:pt x="207425" y="563600"/>
                  </a:lnTo>
                  <a:lnTo>
                    <a:pt x="215133" y="552712"/>
                  </a:lnTo>
                  <a:lnTo>
                    <a:pt x="222840" y="542051"/>
                  </a:lnTo>
                  <a:lnTo>
                    <a:pt x="230774" y="531844"/>
                  </a:lnTo>
                  <a:lnTo>
                    <a:pt x="238935" y="521863"/>
                  </a:lnTo>
                  <a:lnTo>
                    <a:pt x="247324" y="512110"/>
                  </a:lnTo>
                  <a:lnTo>
                    <a:pt x="255711" y="502810"/>
                  </a:lnTo>
                  <a:lnTo>
                    <a:pt x="264326" y="493736"/>
                  </a:lnTo>
                  <a:lnTo>
                    <a:pt x="272940" y="484663"/>
                  </a:lnTo>
                  <a:lnTo>
                    <a:pt x="282008" y="476271"/>
                  </a:lnTo>
                  <a:lnTo>
                    <a:pt x="291076" y="468105"/>
                  </a:lnTo>
                  <a:lnTo>
                    <a:pt x="300597" y="460166"/>
                  </a:lnTo>
                  <a:lnTo>
                    <a:pt x="310118" y="452453"/>
                  </a:lnTo>
                  <a:lnTo>
                    <a:pt x="319639" y="445195"/>
                  </a:lnTo>
                  <a:lnTo>
                    <a:pt x="329840" y="438163"/>
                  </a:lnTo>
                  <a:lnTo>
                    <a:pt x="339815" y="431585"/>
                  </a:lnTo>
                  <a:lnTo>
                    <a:pt x="350243" y="425234"/>
                  </a:lnTo>
                  <a:lnTo>
                    <a:pt x="360897" y="419336"/>
                  </a:lnTo>
                  <a:lnTo>
                    <a:pt x="371552" y="413665"/>
                  </a:lnTo>
                  <a:lnTo>
                    <a:pt x="382660" y="408222"/>
                  </a:lnTo>
                  <a:lnTo>
                    <a:pt x="393995" y="403231"/>
                  </a:lnTo>
                  <a:lnTo>
                    <a:pt x="405556" y="398695"/>
                  </a:lnTo>
                  <a:lnTo>
                    <a:pt x="417344" y="394385"/>
                  </a:lnTo>
                  <a:lnTo>
                    <a:pt x="429359" y="390529"/>
                  </a:lnTo>
                  <a:lnTo>
                    <a:pt x="441601" y="386899"/>
                  </a:lnTo>
                  <a:lnTo>
                    <a:pt x="454069" y="383724"/>
                  </a:lnTo>
                  <a:lnTo>
                    <a:pt x="466764" y="380775"/>
                  </a:lnTo>
                  <a:lnTo>
                    <a:pt x="479912" y="378280"/>
                  </a:lnTo>
                  <a:lnTo>
                    <a:pt x="493287" y="376238"/>
                  </a:lnTo>
                  <a:lnTo>
                    <a:pt x="506888" y="374424"/>
                  </a:lnTo>
                  <a:lnTo>
                    <a:pt x="520717" y="373063"/>
                  </a:lnTo>
                  <a:lnTo>
                    <a:pt x="534772" y="372156"/>
                  </a:lnTo>
                  <a:lnTo>
                    <a:pt x="549280" y="371475"/>
                  </a:lnTo>
                  <a:close/>
                  <a:moveTo>
                    <a:pt x="455387" y="0"/>
                  </a:moveTo>
                  <a:lnTo>
                    <a:pt x="463542" y="227"/>
                  </a:lnTo>
                  <a:lnTo>
                    <a:pt x="471471" y="682"/>
                  </a:lnTo>
                  <a:lnTo>
                    <a:pt x="479174" y="1591"/>
                  </a:lnTo>
                  <a:lnTo>
                    <a:pt x="486423" y="2500"/>
                  </a:lnTo>
                  <a:lnTo>
                    <a:pt x="493446" y="3863"/>
                  </a:lnTo>
                  <a:lnTo>
                    <a:pt x="500242" y="5681"/>
                  </a:lnTo>
                  <a:lnTo>
                    <a:pt x="506812" y="7499"/>
                  </a:lnTo>
                  <a:lnTo>
                    <a:pt x="512702" y="9317"/>
                  </a:lnTo>
                  <a:lnTo>
                    <a:pt x="518592" y="11362"/>
                  </a:lnTo>
                  <a:lnTo>
                    <a:pt x="524256" y="13861"/>
                  </a:lnTo>
                  <a:lnTo>
                    <a:pt x="529466" y="16361"/>
                  </a:lnTo>
                  <a:lnTo>
                    <a:pt x="534450" y="18861"/>
                  </a:lnTo>
                  <a:lnTo>
                    <a:pt x="539207" y="21587"/>
                  </a:lnTo>
                  <a:lnTo>
                    <a:pt x="543738" y="24314"/>
                  </a:lnTo>
                  <a:lnTo>
                    <a:pt x="547816" y="27268"/>
                  </a:lnTo>
                  <a:lnTo>
                    <a:pt x="551894" y="29995"/>
                  </a:lnTo>
                  <a:lnTo>
                    <a:pt x="555292" y="32722"/>
                  </a:lnTo>
                  <a:lnTo>
                    <a:pt x="558916" y="35676"/>
                  </a:lnTo>
                  <a:lnTo>
                    <a:pt x="564807" y="40903"/>
                  </a:lnTo>
                  <a:lnTo>
                    <a:pt x="569790" y="45902"/>
                  </a:lnTo>
                  <a:lnTo>
                    <a:pt x="574095" y="50674"/>
                  </a:lnTo>
                  <a:lnTo>
                    <a:pt x="577040" y="54310"/>
                  </a:lnTo>
                  <a:lnTo>
                    <a:pt x="579079" y="57491"/>
                  </a:lnTo>
                  <a:lnTo>
                    <a:pt x="581118" y="59990"/>
                  </a:lnTo>
                  <a:lnTo>
                    <a:pt x="590406" y="51810"/>
                  </a:lnTo>
                  <a:lnTo>
                    <a:pt x="599467" y="44311"/>
                  </a:lnTo>
                  <a:lnTo>
                    <a:pt x="608076" y="37494"/>
                  </a:lnTo>
                  <a:lnTo>
                    <a:pt x="616685" y="31359"/>
                  </a:lnTo>
                  <a:lnTo>
                    <a:pt x="625293" y="25905"/>
                  </a:lnTo>
                  <a:lnTo>
                    <a:pt x="633449" y="21360"/>
                  </a:lnTo>
                  <a:lnTo>
                    <a:pt x="641151" y="17043"/>
                  </a:lnTo>
                  <a:lnTo>
                    <a:pt x="648854" y="13407"/>
                  </a:lnTo>
                  <a:lnTo>
                    <a:pt x="656103" y="10226"/>
                  </a:lnTo>
                  <a:lnTo>
                    <a:pt x="663126" y="7499"/>
                  </a:lnTo>
                  <a:lnTo>
                    <a:pt x="669922" y="5454"/>
                  </a:lnTo>
                  <a:lnTo>
                    <a:pt x="676492" y="3409"/>
                  </a:lnTo>
                  <a:lnTo>
                    <a:pt x="682608" y="2272"/>
                  </a:lnTo>
                  <a:lnTo>
                    <a:pt x="688498" y="1136"/>
                  </a:lnTo>
                  <a:lnTo>
                    <a:pt x="694162" y="454"/>
                  </a:lnTo>
                  <a:lnTo>
                    <a:pt x="699599" y="227"/>
                  </a:lnTo>
                  <a:lnTo>
                    <a:pt x="704583" y="0"/>
                  </a:lnTo>
                  <a:lnTo>
                    <a:pt x="709340" y="227"/>
                  </a:lnTo>
                  <a:lnTo>
                    <a:pt x="713871" y="454"/>
                  </a:lnTo>
                  <a:lnTo>
                    <a:pt x="717949" y="909"/>
                  </a:lnTo>
                  <a:lnTo>
                    <a:pt x="721800" y="1591"/>
                  </a:lnTo>
                  <a:lnTo>
                    <a:pt x="725198" y="2272"/>
                  </a:lnTo>
                  <a:lnTo>
                    <a:pt x="728596" y="3181"/>
                  </a:lnTo>
                  <a:lnTo>
                    <a:pt x="731315" y="3863"/>
                  </a:lnTo>
                  <a:lnTo>
                    <a:pt x="736299" y="5908"/>
                  </a:lnTo>
                  <a:lnTo>
                    <a:pt x="739697" y="7499"/>
                  </a:lnTo>
                  <a:lnTo>
                    <a:pt x="742415" y="8862"/>
                  </a:lnTo>
                  <a:lnTo>
                    <a:pt x="746720" y="13180"/>
                  </a:lnTo>
                  <a:lnTo>
                    <a:pt x="751024" y="17497"/>
                  </a:lnTo>
                  <a:lnTo>
                    <a:pt x="754875" y="22269"/>
                  </a:lnTo>
                  <a:lnTo>
                    <a:pt x="758726" y="27496"/>
                  </a:lnTo>
                  <a:lnTo>
                    <a:pt x="762124" y="32495"/>
                  </a:lnTo>
                  <a:lnTo>
                    <a:pt x="765523" y="37949"/>
                  </a:lnTo>
                  <a:lnTo>
                    <a:pt x="768694" y="43629"/>
                  </a:lnTo>
                  <a:lnTo>
                    <a:pt x="771639" y="49310"/>
                  </a:lnTo>
                  <a:lnTo>
                    <a:pt x="774584" y="54764"/>
                  </a:lnTo>
                  <a:lnTo>
                    <a:pt x="777076" y="60672"/>
                  </a:lnTo>
                  <a:lnTo>
                    <a:pt x="779342" y="66808"/>
                  </a:lnTo>
                  <a:lnTo>
                    <a:pt x="781834" y="72716"/>
                  </a:lnTo>
                  <a:lnTo>
                    <a:pt x="785911" y="84305"/>
                  </a:lnTo>
                  <a:lnTo>
                    <a:pt x="789536" y="95894"/>
                  </a:lnTo>
                  <a:lnTo>
                    <a:pt x="792481" y="106801"/>
                  </a:lnTo>
                  <a:lnTo>
                    <a:pt x="794973" y="117254"/>
                  </a:lnTo>
                  <a:lnTo>
                    <a:pt x="796785" y="126571"/>
                  </a:lnTo>
                  <a:lnTo>
                    <a:pt x="798371" y="134524"/>
                  </a:lnTo>
                  <a:lnTo>
                    <a:pt x="800183" y="146568"/>
                  </a:lnTo>
                  <a:lnTo>
                    <a:pt x="800636" y="150658"/>
                  </a:lnTo>
                  <a:lnTo>
                    <a:pt x="805847" y="149294"/>
                  </a:lnTo>
                  <a:lnTo>
                    <a:pt x="810831" y="147931"/>
                  </a:lnTo>
                  <a:lnTo>
                    <a:pt x="815362" y="146340"/>
                  </a:lnTo>
                  <a:lnTo>
                    <a:pt x="820119" y="144522"/>
                  </a:lnTo>
                  <a:lnTo>
                    <a:pt x="824197" y="142705"/>
                  </a:lnTo>
                  <a:lnTo>
                    <a:pt x="828275" y="140887"/>
                  </a:lnTo>
                  <a:lnTo>
                    <a:pt x="832352" y="139069"/>
                  </a:lnTo>
                  <a:lnTo>
                    <a:pt x="835750" y="136796"/>
                  </a:lnTo>
                  <a:lnTo>
                    <a:pt x="839375" y="134751"/>
                  </a:lnTo>
                  <a:lnTo>
                    <a:pt x="842547" y="132706"/>
                  </a:lnTo>
                  <a:lnTo>
                    <a:pt x="848663" y="128389"/>
                  </a:lnTo>
                  <a:lnTo>
                    <a:pt x="853647" y="124071"/>
                  </a:lnTo>
                  <a:lnTo>
                    <a:pt x="858405" y="119754"/>
                  </a:lnTo>
                  <a:lnTo>
                    <a:pt x="862482" y="115663"/>
                  </a:lnTo>
                  <a:lnTo>
                    <a:pt x="865654" y="111800"/>
                  </a:lnTo>
                  <a:lnTo>
                    <a:pt x="868372" y="108392"/>
                  </a:lnTo>
                  <a:lnTo>
                    <a:pt x="870638" y="105211"/>
                  </a:lnTo>
                  <a:lnTo>
                    <a:pt x="873130" y="100439"/>
                  </a:lnTo>
                  <a:lnTo>
                    <a:pt x="874036" y="98848"/>
                  </a:lnTo>
                  <a:lnTo>
                    <a:pt x="875395" y="106347"/>
                  </a:lnTo>
                  <a:lnTo>
                    <a:pt x="876755" y="113846"/>
                  </a:lnTo>
                  <a:lnTo>
                    <a:pt x="877434" y="121117"/>
                  </a:lnTo>
                  <a:lnTo>
                    <a:pt x="877887" y="128389"/>
                  </a:lnTo>
                  <a:lnTo>
                    <a:pt x="877887" y="135433"/>
                  </a:lnTo>
                  <a:lnTo>
                    <a:pt x="877434" y="142250"/>
                  </a:lnTo>
                  <a:lnTo>
                    <a:pt x="876755" y="149067"/>
                  </a:lnTo>
                  <a:lnTo>
                    <a:pt x="875622" y="155884"/>
                  </a:lnTo>
                  <a:lnTo>
                    <a:pt x="874263" y="162474"/>
                  </a:lnTo>
                  <a:lnTo>
                    <a:pt x="872903" y="168837"/>
                  </a:lnTo>
                  <a:lnTo>
                    <a:pt x="870864" y="175199"/>
                  </a:lnTo>
                  <a:lnTo>
                    <a:pt x="868599" y="181335"/>
                  </a:lnTo>
                  <a:lnTo>
                    <a:pt x="866334" y="187243"/>
                  </a:lnTo>
                  <a:lnTo>
                    <a:pt x="863615" y="193378"/>
                  </a:lnTo>
                  <a:lnTo>
                    <a:pt x="860670" y="199287"/>
                  </a:lnTo>
                  <a:lnTo>
                    <a:pt x="857725" y="204967"/>
                  </a:lnTo>
                  <a:lnTo>
                    <a:pt x="854327" y="210421"/>
                  </a:lnTo>
                  <a:lnTo>
                    <a:pt x="850702" y="215875"/>
                  </a:lnTo>
                  <a:lnTo>
                    <a:pt x="847078" y="221328"/>
                  </a:lnTo>
                  <a:lnTo>
                    <a:pt x="843000" y="226328"/>
                  </a:lnTo>
                  <a:lnTo>
                    <a:pt x="838922" y="231554"/>
                  </a:lnTo>
                  <a:lnTo>
                    <a:pt x="834844" y="236553"/>
                  </a:lnTo>
                  <a:lnTo>
                    <a:pt x="830313" y="241325"/>
                  </a:lnTo>
                  <a:lnTo>
                    <a:pt x="826009" y="246097"/>
                  </a:lnTo>
                  <a:lnTo>
                    <a:pt x="821252" y="250869"/>
                  </a:lnTo>
                  <a:lnTo>
                    <a:pt x="816494" y="255187"/>
                  </a:lnTo>
                  <a:lnTo>
                    <a:pt x="811737" y="259731"/>
                  </a:lnTo>
                  <a:lnTo>
                    <a:pt x="806753" y="264049"/>
                  </a:lnTo>
                  <a:lnTo>
                    <a:pt x="796785" y="272229"/>
                  </a:lnTo>
                  <a:lnTo>
                    <a:pt x="786364" y="279955"/>
                  </a:lnTo>
                  <a:lnTo>
                    <a:pt x="776170" y="287227"/>
                  </a:lnTo>
                  <a:lnTo>
                    <a:pt x="765749" y="294044"/>
                  </a:lnTo>
                  <a:lnTo>
                    <a:pt x="755328" y="300180"/>
                  </a:lnTo>
                  <a:lnTo>
                    <a:pt x="745360" y="305860"/>
                  </a:lnTo>
                  <a:lnTo>
                    <a:pt x="735619" y="311314"/>
                  </a:lnTo>
                  <a:lnTo>
                    <a:pt x="725878" y="316313"/>
                  </a:lnTo>
                  <a:lnTo>
                    <a:pt x="717043" y="320631"/>
                  </a:lnTo>
                  <a:lnTo>
                    <a:pt x="708661" y="324721"/>
                  </a:lnTo>
                  <a:lnTo>
                    <a:pt x="700732" y="327902"/>
                  </a:lnTo>
                  <a:lnTo>
                    <a:pt x="693709" y="331084"/>
                  </a:lnTo>
                  <a:lnTo>
                    <a:pt x="681929" y="335628"/>
                  </a:lnTo>
                  <a:lnTo>
                    <a:pt x="674453" y="338583"/>
                  </a:lnTo>
                  <a:lnTo>
                    <a:pt x="671961" y="339492"/>
                  </a:lnTo>
                  <a:lnTo>
                    <a:pt x="658142" y="336083"/>
                  </a:lnTo>
                  <a:lnTo>
                    <a:pt x="644776" y="333583"/>
                  </a:lnTo>
                  <a:lnTo>
                    <a:pt x="632089" y="331311"/>
                  </a:lnTo>
                  <a:lnTo>
                    <a:pt x="619630" y="329266"/>
                  </a:lnTo>
                  <a:lnTo>
                    <a:pt x="607623" y="327675"/>
                  </a:lnTo>
                  <a:lnTo>
                    <a:pt x="596069" y="326539"/>
                  </a:lnTo>
                  <a:lnTo>
                    <a:pt x="584969" y="325630"/>
                  </a:lnTo>
                  <a:lnTo>
                    <a:pt x="574548" y="324948"/>
                  </a:lnTo>
                  <a:lnTo>
                    <a:pt x="564127" y="324494"/>
                  </a:lnTo>
                  <a:lnTo>
                    <a:pt x="554612" y="324494"/>
                  </a:lnTo>
                  <a:lnTo>
                    <a:pt x="545324" y="324494"/>
                  </a:lnTo>
                  <a:lnTo>
                    <a:pt x="536715" y="324948"/>
                  </a:lnTo>
                  <a:lnTo>
                    <a:pt x="528333" y="325403"/>
                  </a:lnTo>
                  <a:lnTo>
                    <a:pt x="520178" y="326085"/>
                  </a:lnTo>
                  <a:lnTo>
                    <a:pt x="512702" y="326766"/>
                  </a:lnTo>
                  <a:lnTo>
                    <a:pt x="505679" y="327675"/>
                  </a:lnTo>
                  <a:lnTo>
                    <a:pt x="499109" y="328811"/>
                  </a:lnTo>
                  <a:lnTo>
                    <a:pt x="492993" y="329948"/>
                  </a:lnTo>
                  <a:lnTo>
                    <a:pt x="487329" y="331311"/>
                  </a:lnTo>
                  <a:lnTo>
                    <a:pt x="481892" y="332447"/>
                  </a:lnTo>
                  <a:lnTo>
                    <a:pt x="472604" y="334947"/>
                  </a:lnTo>
                  <a:lnTo>
                    <a:pt x="465128" y="337219"/>
                  </a:lnTo>
                  <a:lnTo>
                    <a:pt x="459012" y="339719"/>
                  </a:lnTo>
                  <a:lnTo>
                    <a:pt x="454934" y="341309"/>
                  </a:lnTo>
                  <a:lnTo>
                    <a:pt x="451536" y="342900"/>
                  </a:lnTo>
                  <a:lnTo>
                    <a:pt x="445646" y="337219"/>
                  </a:lnTo>
                  <a:lnTo>
                    <a:pt x="439529" y="331311"/>
                  </a:lnTo>
                  <a:lnTo>
                    <a:pt x="425710" y="318813"/>
                  </a:lnTo>
                  <a:lnTo>
                    <a:pt x="410532" y="305860"/>
                  </a:lnTo>
                  <a:lnTo>
                    <a:pt x="394221" y="292454"/>
                  </a:lnTo>
                  <a:lnTo>
                    <a:pt x="377456" y="279274"/>
                  </a:lnTo>
                  <a:lnTo>
                    <a:pt x="360239" y="266094"/>
                  </a:lnTo>
                  <a:lnTo>
                    <a:pt x="343249" y="252914"/>
                  </a:lnTo>
                  <a:lnTo>
                    <a:pt x="326258" y="240416"/>
                  </a:lnTo>
                  <a:lnTo>
                    <a:pt x="295222" y="217693"/>
                  </a:lnTo>
                  <a:lnTo>
                    <a:pt x="269849" y="199514"/>
                  </a:lnTo>
                  <a:lnTo>
                    <a:pt x="252405" y="187243"/>
                  </a:lnTo>
                  <a:lnTo>
                    <a:pt x="246062" y="183153"/>
                  </a:lnTo>
                  <a:lnTo>
                    <a:pt x="251726" y="176563"/>
                  </a:lnTo>
                  <a:lnTo>
                    <a:pt x="257616" y="170655"/>
                  </a:lnTo>
                  <a:lnTo>
                    <a:pt x="263506" y="165428"/>
                  </a:lnTo>
                  <a:lnTo>
                    <a:pt x="269623" y="160656"/>
                  </a:lnTo>
                  <a:lnTo>
                    <a:pt x="275286" y="156339"/>
                  </a:lnTo>
                  <a:lnTo>
                    <a:pt x="281629" y="152476"/>
                  </a:lnTo>
                  <a:lnTo>
                    <a:pt x="287746" y="149294"/>
                  </a:lnTo>
                  <a:lnTo>
                    <a:pt x="293863" y="146568"/>
                  </a:lnTo>
                  <a:lnTo>
                    <a:pt x="299979" y="144068"/>
                  </a:lnTo>
                  <a:lnTo>
                    <a:pt x="306096" y="142023"/>
                  </a:lnTo>
                  <a:lnTo>
                    <a:pt x="311986" y="140432"/>
                  </a:lnTo>
                  <a:lnTo>
                    <a:pt x="317876" y="139069"/>
                  </a:lnTo>
                  <a:lnTo>
                    <a:pt x="323766" y="138160"/>
                  </a:lnTo>
                  <a:lnTo>
                    <a:pt x="329656" y="137024"/>
                  </a:lnTo>
                  <a:lnTo>
                    <a:pt x="335093" y="136569"/>
                  </a:lnTo>
                  <a:lnTo>
                    <a:pt x="340530" y="136342"/>
                  </a:lnTo>
                  <a:lnTo>
                    <a:pt x="345967" y="136342"/>
                  </a:lnTo>
                  <a:lnTo>
                    <a:pt x="350951" y="136569"/>
                  </a:lnTo>
                  <a:lnTo>
                    <a:pt x="355708" y="136796"/>
                  </a:lnTo>
                  <a:lnTo>
                    <a:pt x="360466" y="137251"/>
                  </a:lnTo>
                  <a:lnTo>
                    <a:pt x="368848" y="138614"/>
                  </a:lnTo>
                  <a:lnTo>
                    <a:pt x="376097" y="139978"/>
                  </a:lnTo>
                  <a:lnTo>
                    <a:pt x="382214" y="141341"/>
                  </a:lnTo>
                  <a:lnTo>
                    <a:pt x="386518" y="142705"/>
                  </a:lnTo>
                  <a:lnTo>
                    <a:pt x="390369" y="143841"/>
                  </a:lnTo>
                  <a:lnTo>
                    <a:pt x="389916" y="135888"/>
                  </a:lnTo>
                  <a:lnTo>
                    <a:pt x="389916" y="127934"/>
                  </a:lnTo>
                  <a:lnTo>
                    <a:pt x="390369" y="120208"/>
                  </a:lnTo>
                  <a:lnTo>
                    <a:pt x="391049" y="112482"/>
                  </a:lnTo>
                  <a:lnTo>
                    <a:pt x="392182" y="105211"/>
                  </a:lnTo>
                  <a:lnTo>
                    <a:pt x="393767" y="98166"/>
                  </a:lnTo>
                  <a:lnTo>
                    <a:pt x="395580" y="91122"/>
                  </a:lnTo>
                  <a:lnTo>
                    <a:pt x="397619" y="84305"/>
                  </a:lnTo>
                  <a:lnTo>
                    <a:pt x="399884" y="77942"/>
                  </a:lnTo>
                  <a:lnTo>
                    <a:pt x="402376" y="71807"/>
                  </a:lnTo>
                  <a:lnTo>
                    <a:pt x="405095" y="65671"/>
                  </a:lnTo>
                  <a:lnTo>
                    <a:pt x="407813" y="59763"/>
                  </a:lnTo>
                  <a:lnTo>
                    <a:pt x="410985" y="54310"/>
                  </a:lnTo>
                  <a:lnTo>
                    <a:pt x="413930" y="49083"/>
                  </a:lnTo>
                  <a:lnTo>
                    <a:pt x="417101" y="43857"/>
                  </a:lnTo>
                  <a:lnTo>
                    <a:pt x="420273" y="39085"/>
                  </a:lnTo>
                  <a:lnTo>
                    <a:pt x="423444" y="34540"/>
                  </a:lnTo>
                  <a:lnTo>
                    <a:pt x="426616" y="30222"/>
                  </a:lnTo>
                  <a:lnTo>
                    <a:pt x="432959" y="22496"/>
                  </a:lnTo>
                  <a:lnTo>
                    <a:pt x="438849" y="15679"/>
                  </a:lnTo>
                  <a:lnTo>
                    <a:pt x="444060" y="10226"/>
                  </a:lnTo>
                  <a:lnTo>
                    <a:pt x="448817" y="5908"/>
                  </a:lnTo>
                  <a:lnTo>
                    <a:pt x="452215" y="2500"/>
                  </a:lnTo>
                  <a:lnTo>
                    <a:pt x="4553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41" name="组合 223"/>
          <p:cNvGrpSpPr/>
          <p:nvPr/>
        </p:nvGrpSpPr>
        <p:grpSpPr>
          <a:xfrm>
            <a:off x="7615569" y="5364015"/>
            <a:ext cx="948790" cy="949009"/>
            <a:chOff x="7615567" y="5362773"/>
            <a:chExt cx="948790" cy="948790"/>
          </a:xfrm>
        </p:grpSpPr>
        <p:sp>
          <p:nvSpPr>
            <p:cNvPr id="42" name="椭圆 41"/>
            <p:cNvSpPr/>
            <p:nvPr/>
          </p:nvSpPr>
          <p:spPr>
            <a:xfrm>
              <a:off x="7615567" y="5362773"/>
              <a:ext cx="948790" cy="94879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2800" dirty="0">
                <a:solidFill>
                  <a:srgbClr val="F2F2F2"/>
                </a:solidFill>
                <a:cs typeface="+mn-ea"/>
                <a:sym typeface="+mn-lt"/>
              </a:endParaRPr>
            </a:p>
          </p:txBody>
        </p:sp>
        <p:sp>
          <p:nvSpPr>
            <p:cNvPr id="43" name="KSO_Shape"/>
            <p:cNvSpPr>
              <a:spLocks noChangeAspect="1"/>
            </p:cNvSpPr>
            <p:nvPr/>
          </p:nvSpPr>
          <p:spPr bwMode="auto">
            <a:xfrm>
              <a:off x="7873213" y="5619136"/>
              <a:ext cx="433498" cy="436064"/>
            </a:xfrm>
            <a:custGeom>
              <a:avLst/>
              <a:gdLst>
                <a:gd name="T0" fmla="*/ 1295082 w 2109787"/>
                <a:gd name="T1" fmla="*/ 1930537 h 2125662"/>
                <a:gd name="T2" fmla="*/ 1378267 w 2109787"/>
                <a:gd name="T3" fmla="*/ 1684248 h 2125662"/>
                <a:gd name="T4" fmla="*/ 1361122 w 2109787"/>
                <a:gd name="T5" fmla="*/ 1545055 h 2125662"/>
                <a:gd name="T6" fmla="*/ 1566862 w 2109787"/>
                <a:gd name="T7" fmla="*/ 1567300 h 2125662"/>
                <a:gd name="T8" fmla="*/ 1528445 w 2109787"/>
                <a:gd name="T9" fmla="*/ 2041129 h 2125662"/>
                <a:gd name="T10" fmla="*/ 1651000 w 2109787"/>
                <a:gd name="T11" fmla="*/ 1844733 h 2125662"/>
                <a:gd name="T12" fmla="*/ 1901190 w 2109787"/>
                <a:gd name="T13" fmla="*/ 1450988 h 2125662"/>
                <a:gd name="T14" fmla="*/ 2088197 w 2109787"/>
                <a:gd name="T15" fmla="*/ 1575563 h 2125662"/>
                <a:gd name="T16" fmla="*/ 2077720 w 2109787"/>
                <a:gd name="T17" fmla="*/ 2010939 h 2125662"/>
                <a:gd name="T18" fmla="*/ 1755457 w 2109787"/>
                <a:gd name="T19" fmla="*/ 2109455 h 2125662"/>
                <a:gd name="T20" fmla="*/ 1116012 w 2109787"/>
                <a:gd name="T21" fmla="*/ 2102146 h 2125662"/>
                <a:gd name="T22" fmla="*/ 824229 w 2109787"/>
                <a:gd name="T23" fmla="*/ 1996956 h 2125662"/>
                <a:gd name="T24" fmla="*/ 842327 w 2109787"/>
                <a:gd name="T25" fmla="*/ 1547597 h 2125662"/>
                <a:gd name="T26" fmla="*/ 1079500 w 2109787"/>
                <a:gd name="T27" fmla="*/ 1446221 h 2125662"/>
                <a:gd name="T28" fmla="*/ 1156856 w 2109787"/>
                <a:gd name="T29" fmla="*/ 894212 h 2125662"/>
                <a:gd name="T30" fmla="*/ 1181274 w 2109787"/>
                <a:gd name="T31" fmla="*/ 1123523 h 2125662"/>
                <a:gd name="T32" fmla="*/ 1403890 w 2109787"/>
                <a:gd name="T33" fmla="*/ 1350929 h 2125662"/>
                <a:gd name="T34" fmla="*/ 1555473 w 2109787"/>
                <a:gd name="T35" fmla="*/ 1330602 h 2125662"/>
                <a:gd name="T36" fmla="*/ 1746695 w 2109787"/>
                <a:gd name="T37" fmla="*/ 1088269 h 2125662"/>
                <a:gd name="T38" fmla="*/ 1634435 w 2109787"/>
                <a:gd name="T39" fmla="*/ 939629 h 2125662"/>
                <a:gd name="T40" fmla="*/ 1329051 w 2109787"/>
                <a:gd name="T41" fmla="*/ 834184 h 2125662"/>
                <a:gd name="T42" fmla="*/ 1487609 w 2109787"/>
                <a:gd name="T43" fmla="*/ 501650 h 2125662"/>
                <a:gd name="T44" fmla="*/ 1685808 w 2109787"/>
                <a:gd name="T45" fmla="*/ 588039 h 2125662"/>
                <a:gd name="T46" fmla="*/ 1817729 w 2109787"/>
                <a:gd name="T47" fmla="*/ 779556 h 2125662"/>
                <a:gd name="T48" fmla="*/ 1848490 w 2109787"/>
                <a:gd name="T49" fmla="*/ 1036817 h 2125662"/>
                <a:gd name="T50" fmla="*/ 1748915 w 2109787"/>
                <a:gd name="T51" fmla="*/ 1271528 h 2125662"/>
                <a:gd name="T52" fmla="*/ 1576403 w 2109787"/>
                <a:gd name="T53" fmla="*/ 1417309 h 2125662"/>
                <a:gd name="T54" fmla="*/ 1403573 w 2109787"/>
                <a:gd name="T55" fmla="*/ 1442082 h 2125662"/>
                <a:gd name="T56" fmla="*/ 1224085 w 2109787"/>
                <a:gd name="T57" fmla="*/ 1336319 h 2125662"/>
                <a:gd name="T58" fmla="*/ 1088992 w 2109787"/>
                <a:gd name="T59" fmla="*/ 1130193 h 2125662"/>
                <a:gd name="T60" fmla="*/ 1072185 w 2109787"/>
                <a:gd name="T61" fmla="*/ 867850 h 2125662"/>
                <a:gd name="T62" fmla="*/ 1171443 w 2109787"/>
                <a:gd name="T63" fmla="*/ 647432 h 2125662"/>
                <a:gd name="T64" fmla="*/ 1349029 w 2109787"/>
                <a:gd name="T65" fmla="*/ 518483 h 2125662"/>
                <a:gd name="T66" fmla="*/ 894842 w 2109787"/>
                <a:gd name="T67" fmla="*/ 389721 h 2125662"/>
                <a:gd name="T68" fmla="*/ 783863 w 2109787"/>
                <a:gd name="T69" fmla="*/ 461707 h 2125662"/>
                <a:gd name="T70" fmla="*/ 646249 w 2109787"/>
                <a:gd name="T71" fmla="*/ 519107 h 2125662"/>
                <a:gd name="T72" fmla="*/ 649737 w 2109787"/>
                <a:gd name="T73" fmla="*/ 631367 h 2125662"/>
                <a:gd name="T74" fmla="*/ 859963 w 2109787"/>
                <a:gd name="T75" fmla="*/ 751873 h 2125662"/>
                <a:gd name="T76" fmla="*/ 989016 w 2109787"/>
                <a:gd name="T77" fmla="*/ 914873 h 2125662"/>
                <a:gd name="T78" fmla="*/ 926551 w 2109787"/>
                <a:gd name="T79" fmla="*/ 1110219 h 2125662"/>
                <a:gd name="T80" fmla="*/ 637054 w 2109787"/>
                <a:gd name="T81" fmla="*/ 1172057 h 2125662"/>
                <a:gd name="T82" fmla="*/ 648152 w 2109787"/>
                <a:gd name="T83" fmla="*/ 1081995 h 2125662"/>
                <a:gd name="T84" fmla="*/ 837450 w 2109787"/>
                <a:gd name="T85" fmla="*/ 1055674 h 2125662"/>
                <a:gd name="T86" fmla="*/ 874549 w 2109787"/>
                <a:gd name="T87" fmla="*/ 927557 h 2125662"/>
                <a:gd name="T88" fmla="*/ 734081 w 2109787"/>
                <a:gd name="T89" fmla="*/ 811174 h 2125662"/>
                <a:gd name="T90" fmla="*/ 535588 w 2109787"/>
                <a:gd name="T91" fmla="*/ 662762 h 2125662"/>
                <a:gd name="T92" fmla="*/ 561905 w 2109787"/>
                <a:gd name="T93" fmla="*/ 464879 h 2125662"/>
                <a:gd name="T94" fmla="*/ 832750 w 2109787"/>
                <a:gd name="T95" fmla="*/ 1588 h 2125662"/>
                <a:gd name="T96" fmla="*/ 1300854 w 2109787"/>
                <a:gd name="T97" fmla="*/ 193714 h 2125662"/>
                <a:gd name="T98" fmla="*/ 1132654 w 2109787"/>
                <a:gd name="T99" fmla="*/ 241031 h 2125662"/>
                <a:gd name="T100" fmla="*/ 735320 w 2109787"/>
                <a:gd name="T101" fmla="*/ 141316 h 2125662"/>
                <a:gd name="T102" fmla="*/ 411297 w 2109787"/>
                <a:gd name="T103" fmla="*/ 258815 h 2125662"/>
                <a:gd name="T104" fmla="*/ 196445 w 2109787"/>
                <a:gd name="T105" fmla="*/ 520171 h 2125662"/>
                <a:gd name="T106" fmla="*/ 143129 w 2109787"/>
                <a:gd name="T107" fmla="*/ 858378 h 2125662"/>
                <a:gd name="T108" fmla="*/ 247857 w 2109787"/>
                <a:gd name="T109" fmla="*/ 1145456 h 2125662"/>
                <a:gd name="T110" fmla="*/ 469056 w 2109787"/>
                <a:gd name="T111" fmla="*/ 1349968 h 2125662"/>
                <a:gd name="T112" fmla="*/ 542684 w 2109787"/>
                <a:gd name="T113" fmla="*/ 1533202 h 2125662"/>
                <a:gd name="T114" fmla="*/ 227229 w 2109787"/>
                <a:gd name="T115" fmla="*/ 1339170 h 2125662"/>
                <a:gd name="T116" fmla="*/ 37131 w 2109787"/>
                <a:gd name="T117" fmla="*/ 1025417 h 2125662"/>
                <a:gd name="T118" fmla="*/ 15868 w 2109787"/>
                <a:gd name="T119" fmla="*/ 627508 h 2125662"/>
                <a:gd name="T120" fmla="*/ 204062 w 2109787"/>
                <a:gd name="T121" fmla="*/ 257545 h 2125662"/>
                <a:gd name="T122" fmla="*/ 551570 w 2109787"/>
                <a:gd name="T123" fmla="*/ 35567 h 2125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109787" h="2125662">
                  <a:moveTo>
                    <a:pt x="1216342" y="1436687"/>
                  </a:moveTo>
                  <a:lnTo>
                    <a:pt x="1216977" y="1467831"/>
                  </a:lnTo>
                  <a:lnTo>
                    <a:pt x="1218247" y="1498021"/>
                  </a:lnTo>
                  <a:lnTo>
                    <a:pt x="1219517" y="1527894"/>
                  </a:lnTo>
                  <a:lnTo>
                    <a:pt x="1221105" y="1556813"/>
                  </a:lnTo>
                  <a:lnTo>
                    <a:pt x="1223010" y="1585097"/>
                  </a:lnTo>
                  <a:lnTo>
                    <a:pt x="1225550" y="1612427"/>
                  </a:lnTo>
                  <a:lnTo>
                    <a:pt x="1227772" y="1639121"/>
                  </a:lnTo>
                  <a:lnTo>
                    <a:pt x="1230630" y="1665180"/>
                  </a:lnTo>
                  <a:lnTo>
                    <a:pt x="1233487" y="1690286"/>
                  </a:lnTo>
                  <a:lnTo>
                    <a:pt x="1237297" y="1714756"/>
                  </a:lnTo>
                  <a:lnTo>
                    <a:pt x="1240790" y="1738273"/>
                  </a:lnTo>
                  <a:lnTo>
                    <a:pt x="1244917" y="1761154"/>
                  </a:lnTo>
                  <a:lnTo>
                    <a:pt x="1249362" y="1783399"/>
                  </a:lnTo>
                  <a:lnTo>
                    <a:pt x="1253807" y="1804691"/>
                  </a:lnTo>
                  <a:lnTo>
                    <a:pt x="1258570" y="1825030"/>
                  </a:lnTo>
                  <a:lnTo>
                    <a:pt x="1263967" y="1844733"/>
                  </a:lnTo>
                  <a:lnTo>
                    <a:pt x="1269365" y="1863801"/>
                  </a:lnTo>
                  <a:lnTo>
                    <a:pt x="1275397" y="1881597"/>
                  </a:lnTo>
                  <a:lnTo>
                    <a:pt x="1281430" y="1899076"/>
                  </a:lnTo>
                  <a:lnTo>
                    <a:pt x="1288097" y="1915283"/>
                  </a:lnTo>
                  <a:lnTo>
                    <a:pt x="1295082" y="1930537"/>
                  </a:lnTo>
                  <a:lnTo>
                    <a:pt x="1302067" y="1945474"/>
                  </a:lnTo>
                  <a:lnTo>
                    <a:pt x="1309687" y="1959457"/>
                  </a:lnTo>
                  <a:lnTo>
                    <a:pt x="1317625" y="1972168"/>
                  </a:lnTo>
                  <a:lnTo>
                    <a:pt x="1325562" y="1984244"/>
                  </a:lnTo>
                  <a:lnTo>
                    <a:pt x="1330007" y="1990282"/>
                  </a:lnTo>
                  <a:lnTo>
                    <a:pt x="1334135" y="1995685"/>
                  </a:lnTo>
                  <a:lnTo>
                    <a:pt x="1338262" y="2001087"/>
                  </a:lnTo>
                  <a:lnTo>
                    <a:pt x="1343025" y="2005854"/>
                  </a:lnTo>
                  <a:lnTo>
                    <a:pt x="1347470" y="2010621"/>
                  </a:lnTo>
                  <a:lnTo>
                    <a:pt x="1352232" y="2015388"/>
                  </a:lnTo>
                  <a:lnTo>
                    <a:pt x="1356677" y="2019519"/>
                  </a:lnTo>
                  <a:lnTo>
                    <a:pt x="1361440" y="2023968"/>
                  </a:lnTo>
                  <a:lnTo>
                    <a:pt x="1366520" y="2027782"/>
                  </a:lnTo>
                  <a:lnTo>
                    <a:pt x="1371282" y="2031278"/>
                  </a:lnTo>
                  <a:lnTo>
                    <a:pt x="1376362" y="2034773"/>
                  </a:lnTo>
                  <a:lnTo>
                    <a:pt x="1381442" y="2038269"/>
                  </a:lnTo>
                  <a:lnTo>
                    <a:pt x="1386840" y="2041129"/>
                  </a:lnTo>
                  <a:lnTo>
                    <a:pt x="1391920" y="2043989"/>
                  </a:lnTo>
                  <a:lnTo>
                    <a:pt x="1391920" y="1688379"/>
                  </a:lnTo>
                  <a:lnTo>
                    <a:pt x="1387475" y="1687108"/>
                  </a:lnTo>
                  <a:lnTo>
                    <a:pt x="1382395" y="1685837"/>
                  </a:lnTo>
                  <a:lnTo>
                    <a:pt x="1378267" y="1684248"/>
                  </a:lnTo>
                  <a:lnTo>
                    <a:pt x="1373505" y="1682341"/>
                  </a:lnTo>
                  <a:lnTo>
                    <a:pt x="1369695" y="1680117"/>
                  </a:lnTo>
                  <a:lnTo>
                    <a:pt x="1365885" y="1677256"/>
                  </a:lnTo>
                  <a:lnTo>
                    <a:pt x="1362075" y="1674079"/>
                  </a:lnTo>
                  <a:lnTo>
                    <a:pt x="1358900" y="1670901"/>
                  </a:lnTo>
                  <a:lnTo>
                    <a:pt x="1356042" y="1667405"/>
                  </a:lnTo>
                  <a:lnTo>
                    <a:pt x="1353502" y="1663274"/>
                  </a:lnTo>
                  <a:lnTo>
                    <a:pt x="1350962" y="1659460"/>
                  </a:lnTo>
                  <a:lnTo>
                    <a:pt x="1349057" y="1655329"/>
                  </a:lnTo>
                  <a:lnTo>
                    <a:pt x="1347470" y="1650562"/>
                  </a:lnTo>
                  <a:lnTo>
                    <a:pt x="1346517" y="1645795"/>
                  </a:lnTo>
                  <a:lnTo>
                    <a:pt x="1345882" y="1641346"/>
                  </a:lnTo>
                  <a:lnTo>
                    <a:pt x="1345565" y="1635943"/>
                  </a:lnTo>
                  <a:lnTo>
                    <a:pt x="1345565" y="1582872"/>
                  </a:lnTo>
                  <a:lnTo>
                    <a:pt x="1345882" y="1577469"/>
                  </a:lnTo>
                  <a:lnTo>
                    <a:pt x="1346517" y="1572385"/>
                  </a:lnTo>
                  <a:lnTo>
                    <a:pt x="1347787" y="1567300"/>
                  </a:lnTo>
                  <a:lnTo>
                    <a:pt x="1349692" y="1562215"/>
                  </a:lnTo>
                  <a:lnTo>
                    <a:pt x="1352232" y="1557449"/>
                  </a:lnTo>
                  <a:lnTo>
                    <a:pt x="1354772" y="1553317"/>
                  </a:lnTo>
                  <a:lnTo>
                    <a:pt x="1357630" y="1549186"/>
                  </a:lnTo>
                  <a:lnTo>
                    <a:pt x="1361122" y="1545055"/>
                  </a:lnTo>
                  <a:lnTo>
                    <a:pt x="1365250" y="1541877"/>
                  </a:lnTo>
                  <a:lnTo>
                    <a:pt x="1369060" y="1538699"/>
                  </a:lnTo>
                  <a:lnTo>
                    <a:pt x="1373505" y="1535839"/>
                  </a:lnTo>
                  <a:lnTo>
                    <a:pt x="1378267" y="1533614"/>
                  </a:lnTo>
                  <a:lnTo>
                    <a:pt x="1383030" y="1532025"/>
                  </a:lnTo>
                  <a:lnTo>
                    <a:pt x="1388427" y="1530754"/>
                  </a:lnTo>
                  <a:lnTo>
                    <a:pt x="1393507" y="1529801"/>
                  </a:lnTo>
                  <a:lnTo>
                    <a:pt x="1399222" y="1529483"/>
                  </a:lnTo>
                  <a:lnTo>
                    <a:pt x="1516062" y="1529483"/>
                  </a:lnTo>
                  <a:lnTo>
                    <a:pt x="1521460" y="1529801"/>
                  </a:lnTo>
                  <a:lnTo>
                    <a:pt x="1526857" y="1530754"/>
                  </a:lnTo>
                  <a:lnTo>
                    <a:pt x="1531937" y="1532025"/>
                  </a:lnTo>
                  <a:lnTo>
                    <a:pt x="1537017" y="1533614"/>
                  </a:lnTo>
                  <a:lnTo>
                    <a:pt x="1541462" y="1535839"/>
                  </a:lnTo>
                  <a:lnTo>
                    <a:pt x="1545907" y="1538699"/>
                  </a:lnTo>
                  <a:lnTo>
                    <a:pt x="1550035" y="1541877"/>
                  </a:lnTo>
                  <a:lnTo>
                    <a:pt x="1553845" y="1545055"/>
                  </a:lnTo>
                  <a:lnTo>
                    <a:pt x="1557020" y="1549186"/>
                  </a:lnTo>
                  <a:lnTo>
                    <a:pt x="1560512" y="1553317"/>
                  </a:lnTo>
                  <a:lnTo>
                    <a:pt x="1563052" y="1557449"/>
                  </a:lnTo>
                  <a:lnTo>
                    <a:pt x="1565275" y="1562215"/>
                  </a:lnTo>
                  <a:lnTo>
                    <a:pt x="1566862" y="1567300"/>
                  </a:lnTo>
                  <a:lnTo>
                    <a:pt x="1568132" y="1572385"/>
                  </a:lnTo>
                  <a:lnTo>
                    <a:pt x="1569085" y="1577469"/>
                  </a:lnTo>
                  <a:lnTo>
                    <a:pt x="1569402" y="1582872"/>
                  </a:lnTo>
                  <a:lnTo>
                    <a:pt x="1569402" y="1635943"/>
                  </a:lnTo>
                  <a:lnTo>
                    <a:pt x="1569085" y="1641346"/>
                  </a:lnTo>
                  <a:lnTo>
                    <a:pt x="1568450" y="1645795"/>
                  </a:lnTo>
                  <a:lnTo>
                    <a:pt x="1567180" y="1650562"/>
                  </a:lnTo>
                  <a:lnTo>
                    <a:pt x="1565910" y="1655329"/>
                  </a:lnTo>
                  <a:lnTo>
                    <a:pt x="1564005" y="1659460"/>
                  </a:lnTo>
                  <a:lnTo>
                    <a:pt x="1561782" y="1663274"/>
                  </a:lnTo>
                  <a:lnTo>
                    <a:pt x="1558607" y="1667405"/>
                  </a:lnTo>
                  <a:lnTo>
                    <a:pt x="1555750" y="1670901"/>
                  </a:lnTo>
                  <a:lnTo>
                    <a:pt x="1552575" y="1674079"/>
                  </a:lnTo>
                  <a:lnTo>
                    <a:pt x="1549082" y="1677256"/>
                  </a:lnTo>
                  <a:lnTo>
                    <a:pt x="1545272" y="1680117"/>
                  </a:lnTo>
                  <a:lnTo>
                    <a:pt x="1541145" y="1682341"/>
                  </a:lnTo>
                  <a:lnTo>
                    <a:pt x="1537017" y="1684248"/>
                  </a:lnTo>
                  <a:lnTo>
                    <a:pt x="1532255" y="1685837"/>
                  </a:lnTo>
                  <a:lnTo>
                    <a:pt x="1527810" y="1687108"/>
                  </a:lnTo>
                  <a:lnTo>
                    <a:pt x="1523047" y="1688379"/>
                  </a:lnTo>
                  <a:lnTo>
                    <a:pt x="1523047" y="2043989"/>
                  </a:lnTo>
                  <a:lnTo>
                    <a:pt x="1528445" y="2041129"/>
                  </a:lnTo>
                  <a:lnTo>
                    <a:pt x="1533525" y="2038269"/>
                  </a:lnTo>
                  <a:lnTo>
                    <a:pt x="1538605" y="2034773"/>
                  </a:lnTo>
                  <a:lnTo>
                    <a:pt x="1543685" y="2031278"/>
                  </a:lnTo>
                  <a:lnTo>
                    <a:pt x="1548765" y="2027782"/>
                  </a:lnTo>
                  <a:lnTo>
                    <a:pt x="1553527" y="2023968"/>
                  </a:lnTo>
                  <a:lnTo>
                    <a:pt x="1558290" y="2019519"/>
                  </a:lnTo>
                  <a:lnTo>
                    <a:pt x="1563052" y="2015388"/>
                  </a:lnTo>
                  <a:lnTo>
                    <a:pt x="1567497" y="2010621"/>
                  </a:lnTo>
                  <a:lnTo>
                    <a:pt x="1572260" y="2005854"/>
                  </a:lnTo>
                  <a:lnTo>
                    <a:pt x="1576705" y="2001087"/>
                  </a:lnTo>
                  <a:lnTo>
                    <a:pt x="1580832" y="1995685"/>
                  </a:lnTo>
                  <a:lnTo>
                    <a:pt x="1585277" y="1990282"/>
                  </a:lnTo>
                  <a:lnTo>
                    <a:pt x="1589405" y="1984244"/>
                  </a:lnTo>
                  <a:lnTo>
                    <a:pt x="1597660" y="1972168"/>
                  </a:lnTo>
                  <a:lnTo>
                    <a:pt x="1605280" y="1959457"/>
                  </a:lnTo>
                  <a:lnTo>
                    <a:pt x="1612900" y="1945474"/>
                  </a:lnTo>
                  <a:lnTo>
                    <a:pt x="1620202" y="1930537"/>
                  </a:lnTo>
                  <a:lnTo>
                    <a:pt x="1626870" y="1915283"/>
                  </a:lnTo>
                  <a:lnTo>
                    <a:pt x="1633537" y="1899076"/>
                  </a:lnTo>
                  <a:lnTo>
                    <a:pt x="1639570" y="1881597"/>
                  </a:lnTo>
                  <a:lnTo>
                    <a:pt x="1645602" y="1863801"/>
                  </a:lnTo>
                  <a:lnTo>
                    <a:pt x="1651000" y="1844733"/>
                  </a:lnTo>
                  <a:lnTo>
                    <a:pt x="1656397" y="1825030"/>
                  </a:lnTo>
                  <a:lnTo>
                    <a:pt x="1661160" y="1804691"/>
                  </a:lnTo>
                  <a:lnTo>
                    <a:pt x="1665922" y="1783399"/>
                  </a:lnTo>
                  <a:lnTo>
                    <a:pt x="1670050" y="1761154"/>
                  </a:lnTo>
                  <a:lnTo>
                    <a:pt x="1673860" y="1738273"/>
                  </a:lnTo>
                  <a:lnTo>
                    <a:pt x="1677987" y="1714756"/>
                  </a:lnTo>
                  <a:lnTo>
                    <a:pt x="1681162" y="1690286"/>
                  </a:lnTo>
                  <a:lnTo>
                    <a:pt x="1684337" y="1665180"/>
                  </a:lnTo>
                  <a:lnTo>
                    <a:pt x="1687195" y="1639121"/>
                  </a:lnTo>
                  <a:lnTo>
                    <a:pt x="1689735" y="1612427"/>
                  </a:lnTo>
                  <a:lnTo>
                    <a:pt x="1691957" y="1585097"/>
                  </a:lnTo>
                  <a:lnTo>
                    <a:pt x="1693862" y="1556813"/>
                  </a:lnTo>
                  <a:lnTo>
                    <a:pt x="1695450" y="1527894"/>
                  </a:lnTo>
                  <a:lnTo>
                    <a:pt x="1696720" y="1498021"/>
                  </a:lnTo>
                  <a:lnTo>
                    <a:pt x="1697672" y="1467831"/>
                  </a:lnTo>
                  <a:lnTo>
                    <a:pt x="1698942" y="1436687"/>
                  </a:lnTo>
                  <a:lnTo>
                    <a:pt x="1738312" y="1438912"/>
                  </a:lnTo>
                  <a:lnTo>
                    <a:pt x="1774825" y="1441454"/>
                  </a:lnTo>
                  <a:lnTo>
                    <a:pt x="1835150" y="1446221"/>
                  </a:lnTo>
                  <a:lnTo>
                    <a:pt x="1875472" y="1449399"/>
                  </a:lnTo>
                  <a:lnTo>
                    <a:pt x="1890077" y="1450670"/>
                  </a:lnTo>
                  <a:lnTo>
                    <a:pt x="1901190" y="1450988"/>
                  </a:lnTo>
                  <a:lnTo>
                    <a:pt x="1912620" y="1451941"/>
                  </a:lnTo>
                  <a:lnTo>
                    <a:pt x="1923415" y="1453212"/>
                  </a:lnTo>
                  <a:lnTo>
                    <a:pt x="1934210" y="1455119"/>
                  </a:lnTo>
                  <a:lnTo>
                    <a:pt x="1945005" y="1457662"/>
                  </a:lnTo>
                  <a:lnTo>
                    <a:pt x="1955482" y="1460522"/>
                  </a:lnTo>
                  <a:lnTo>
                    <a:pt x="1965642" y="1464017"/>
                  </a:lnTo>
                  <a:lnTo>
                    <a:pt x="1975485" y="1468149"/>
                  </a:lnTo>
                  <a:lnTo>
                    <a:pt x="1985327" y="1472598"/>
                  </a:lnTo>
                  <a:lnTo>
                    <a:pt x="1994852" y="1477047"/>
                  </a:lnTo>
                  <a:lnTo>
                    <a:pt x="2004060" y="1482767"/>
                  </a:lnTo>
                  <a:lnTo>
                    <a:pt x="2012950" y="1488170"/>
                  </a:lnTo>
                  <a:lnTo>
                    <a:pt x="2021522" y="1494526"/>
                  </a:lnTo>
                  <a:lnTo>
                    <a:pt x="2029777" y="1500881"/>
                  </a:lnTo>
                  <a:lnTo>
                    <a:pt x="2038032" y="1507873"/>
                  </a:lnTo>
                  <a:lnTo>
                    <a:pt x="2045652" y="1515182"/>
                  </a:lnTo>
                  <a:lnTo>
                    <a:pt x="2052637" y="1522809"/>
                  </a:lnTo>
                  <a:lnTo>
                    <a:pt x="2059622" y="1530754"/>
                  </a:lnTo>
                  <a:lnTo>
                    <a:pt x="2065972" y="1539334"/>
                  </a:lnTo>
                  <a:lnTo>
                    <a:pt x="2072322" y="1547597"/>
                  </a:lnTo>
                  <a:lnTo>
                    <a:pt x="2078037" y="1556495"/>
                  </a:lnTo>
                  <a:lnTo>
                    <a:pt x="2083435" y="1566029"/>
                  </a:lnTo>
                  <a:lnTo>
                    <a:pt x="2088197" y="1575563"/>
                  </a:lnTo>
                  <a:lnTo>
                    <a:pt x="2092642" y="1585414"/>
                  </a:lnTo>
                  <a:lnTo>
                    <a:pt x="2096452" y="1595266"/>
                  </a:lnTo>
                  <a:lnTo>
                    <a:pt x="2099945" y="1605117"/>
                  </a:lnTo>
                  <a:lnTo>
                    <a:pt x="2103120" y="1615605"/>
                  </a:lnTo>
                  <a:lnTo>
                    <a:pt x="2105660" y="1626410"/>
                  </a:lnTo>
                  <a:lnTo>
                    <a:pt x="2107247" y="1637215"/>
                  </a:lnTo>
                  <a:lnTo>
                    <a:pt x="2108835" y="1648337"/>
                  </a:lnTo>
                  <a:lnTo>
                    <a:pt x="2109470" y="1659460"/>
                  </a:lnTo>
                  <a:lnTo>
                    <a:pt x="2109787" y="1670901"/>
                  </a:lnTo>
                  <a:lnTo>
                    <a:pt x="2109787" y="1949605"/>
                  </a:lnTo>
                  <a:lnTo>
                    <a:pt x="2109787" y="1955325"/>
                  </a:lnTo>
                  <a:lnTo>
                    <a:pt x="2108835" y="1960728"/>
                  </a:lnTo>
                  <a:lnTo>
                    <a:pt x="2107882" y="1966448"/>
                  </a:lnTo>
                  <a:lnTo>
                    <a:pt x="2106295" y="1971850"/>
                  </a:lnTo>
                  <a:lnTo>
                    <a:pt x="2104072" y="1976935"/>
                  </a:lnTo>
                  <a:lnTo>
                    <a:pt x="2101532" y="1982020"/>
                  </a:lnTo>
                  <a:lnTo>
                    <a:pt x="2098675" y="1987105"/>
                  </a:lnTo>
                  <a:lnTo>
                    <a:pt x="2095182" y="1992189"/>
                  </a:lnTo>
                  <a:lnTo>
                    <a:pt x="2091690" y="1996956"/>
                  </a:lnTo>
                  <a:lnTo>
                    <a:pt x="2087245" y="2002041"/>
                  </a:lnTo>
                  <a:lnTo>
                    <a:pt x="2082800" y="2006490"/>
                  </a:lnTo>
                  <a:lnTo>
                    <a:pt x="2077720" y="2010939"/>
                  </a:lnTo>
                  <a:lnTo>
                    <a:pt x="2072322" y="2015706"/>
                  </a:lnTo>
                  <a:lnTo>
                    <a:pt x="2066607" y="2019837"/>
                  </a:lnTo>
                  <a:lnTo>
                    <a:pt x="2060575" y="2024286"/>
                  </a:lnTo>
                  <a:lnTo>
                    <a:pt x="2053907" y="2028418"/>
                  </a:lnTo>
                  <a:lnTo>
                    <a:pt x="2047240" y="2032549"/>
                  </a:lnTo>
                  <a:lnTo>
                    <a:pt x="2039937" y="2036680"/>
                  </a:lnTo>
                  <a:lnTo>
                    <a:pt x="2032317" y="2040494"/>
                  </a:lnTo>
                  <a:lnTo>
                    <a:pt x="2024697" y="2044307"/>
                  </a:lnTo>
                  <a:lnTo>
                    <a:pt x="2016442" y="2048121"/>
                  </a:lnTo>
                  <a:lnTo>
                    <a:pt x="2007870" y="2051934"/>
                  </a:lnTo>
                  <a:lnTo>
                    <a:pt x="1999297" y="2055430"/>
                  </a:lnTo>
                  <a:lnTo>
                    <a:pt x="1990090" y="2058926"/>
                  </a:lnTo>
                  <a:lnTo>
                    <a:pt x="1970722" y="2065599"/>
                  </a:lnTo>
                  <a:lnTo>
                    <a:pt x="1950402" y="2071955"/>
                  </a:lnTo>
                  <a:lnTo>
                    <a:pt x="1929130" y="2077675"/>
                  </a:lnTo>
                  <a:lnTo>
                    <a:pt x="1907222" y="2083396"/>
                  </a:lnTo>
                  <a:lnTo>
                    <a:pt x="1883727" y="2088480"/>
                  </a:lnTo>
                  <a:lnTo>
                    <a:pt x="1859597" y="2093565"/>
                  </a:lnTo>
                  <a:lnTo>
                    <a:pt x="1834515" y="2098014"/>
                  </a:lnTo>
                  <a:lnTo>
                    <a:pt x="1809115" y="2102146"/>
                  </a:lnTo>
                  <a:lnTo>
                    <a:pt x="1782762" y="2105959"/>
                  </a:lnTo>
                  <a:lnTo>
                    <a:pt x="1755457" y="2109455"/>
                  </a:lnTo>
                  <a:lnTo>
                    <a:pt x="1728152" y="2112633"/>
                  </a:lnTo>
                  <a:lnTo>
                    <a:pt x="1700212" y="2115175"/>
                  </a:lnTo>
                  <a:lnTo>
                    <a:pt x="1671637" y="2118035"/>
                  </a:lnTo>
                  <a:lnTo>
                    <a:pt x="1642745" y="2119942"/>
                  </a:lnTo>
                  <a:lnTo>
                    <a:pt x="1613535" y="2121849"/>
                  </a:lnTo>
                  <a:lnTo>
                    <a:pt x="1584325" y="2123120"/>
                  </a:lnTo>
                  <a:lnTo>
                    <a:pt x="1554480" y="2124391"/>
                  </a:lnTo>
                  <a:lnTo>
                    <a:pt x="1524635" y="2125027"/>
                  </a:lnTo>
                  <a:lnTo>
                    <a:pt x="1494790" y="2125344"/>
                  </a:lnTo>
                  <a:lnTo>
                    <a:pt x="1464945" y="2125662"/>
                  </a:lnTo>
                  <a:lnTo>
                    <a:pt x="1435100" y="2125344"/>
                  </a:lnTo>
                  <a:lnTo>
                    <a:pt x="1404937" y="2125027"/>
                  </a:lnTo>
                  <a:lnTo>
                    <a:pt x="1375092" y="2124391"/>
                  </a:lnTo>
                  <a:lnTo>
                    <a:pt x="1344930" y="2123120"/>
                  </a:lnTo>
                  <a:lnTo>
                    <a:pt x="1315085" y="2121849"/>
                  </a:lnTo>
                  <a:lnTo>
                    <a:pt x="1285557" y="2119942"/>
                  </a:lnTo>
                  <a:lnTo>
                    <a:pt x="1256030" y="2118035"/>
                  </a:lnTo>
                  <a:lnTo>
                    <a:pt x="1227455" y="2115175"/>
                  </a:lnTo>
                  <a:lnTo>
                    <a:pt x="1198562" y="2112633"/>
                  </a:lnTo>
                  <a:lnTo>
                    <a:pt x="1170622" y="2109455"/>
                  </a:lnTo>
                  <a:lnTo>
                    <a:pt x="1142682" y="2105959"/>
                  </a:lnTo>
                  <a:lnTo>
                    <a:pt x="1116012" y="2102146"/>
                  </a:lnTo>
                  <a:lnTo>
                    <a:pt x="1089660" y="2098014"/>
                  </a:lnTo>
                  <a:lnTo>
                    <a:pt x="1064260" y="2093565"/>
                  </a:lnTo>
                  <a:lnTo>
                    <a:pt x="1039177" y="2088480"/>
                  </a:lnTo>
                  <a:lnTo>
                    <a:pt x="1015364" y="2083396"/>
                  </a:lnTo>
                  <a:lnTo>
                    <a:pt x="992187" y="2077675"/>
                  </a:lnTo>
                  <a:lnTo>
                    <a:pt x="970597" y="2071955"/>
                  </a:lnTo>
                  <a:lnTo>
                    <a:pt x="949642" y="2065599"/>
                  </a:lnTo>
                  <a:lnTo>
                    <a:pt x="929639" y="2058926"/>
                  </a:lnTo>
                  <a:lnTo>
                    <a:pt x="910907" y="2051934"/>
                  </a:lnTo>
                  <a:lnTo>
                    <a:pt x="902334" y="2048121"/>
                  </a:lnTo>
                  <a:lnTo>
                    <a:pt x="893762" y="2044307"/>
                  </a:lnTo>
                  <a:lnTo>
                    <a:pt x="885507" y="2040494"/>
                  </a:lnTo>
                  <a:lnTo>
                    <a:pt x="877569" y="2036680"/>
                  </a:lnTo>
                  <a:lnTo>
                    <a:pt x="870584" y="2032549"/>
                  </a:lnTo>
                  <a:lnTo>
                    <a:pt x="863282" y="2028418"/>
                  </a:lnTo>
                  <a:lnTo>
                    <a:pt x="856614" y="2024286"/>
                  </a:lnTo>
                  <a:lnTo>
                    <a:pt x="850264" y="2019837"/>
                  </a:lnTo>
                  <a:lnTo>
                    <a:pt x="844232" y="2015706"/>
                  </a:lnTo>
                  <a:lnTo>
                    <a:pt x="838517" y="2010939"/>
                  </a:lnTo>
                  <a:lnTo>
                    <a:pt x="833437" y="2006490"/>
                  </a:lnTo>
                  <a:lnTo>
                    <a:pt x="828674" y="2002041"/>
                  </a:lnTo>
                  <a:lnTo>
                    <a:pt x="824229" y="1996956"/>
                  </a:lnTo>
                  <a:lnTo>
                    <a:pt x="820419" y="1992189"/>
                  </a:lnTo>
                  <a:lnTo>
                    <a:pt x="816609" y="1987105"/>
                  </a:lnTo>
                  <a:lnTo>
                    <a:pt x="813752" y="1982020"/>
                  </a:lnTo>
                  <a:lnTo>
                    <a:pt x="811212" y="1976935"/>
                  </a:lnTo>
                  <a:lnTo>
                    <a:pt x="808989" y="1971850"/>
                  </a:lnTo>
                  <a:lnTo>
                    <a:pt x="807084" y="1966448"/>
                  </a:lnTo>
                  <a:lnTo>
                    <a:pt x="805814" y="1960728"/>
                  </a:lnTo>
                  <a:lnTo>
                    <a:pt x="805179" y="1955325"/>
                  </a:lnTo>
                  <a:lnTo>
                    <a:pt x="804862" y="1949605"/>
                  </a:lnTo>
                  <a:lnTo>
                    <a:pt x="804862" y="1670901"/>
                  </a:lnTo>
                  <a:lnTo>
                    <a:pt x="805179" y="1659460"/>
                  </a:lnTo>
                  <a:lnTo>
                    <a:pt x="806132" y="1648337"/>
                  </a:lnTo>
                  <a:lnTo>
                    <a:pt x="807402" y="1637215"/>
                  </a:lnTo>
                  <a:lnTo>
                    <a:pt x="809624" y="1626410"/>
                  </a:lnTo>
                  <a:lnTo>
                    <a:pt x="812164" y="1615605"/>
                  </a:lnTo>
                  <a:lnTo>
                    <a:pt x="815022" y="1605117"/>
                  </a:lnTo>
                  <a:lnTo>
                    <a:pt x="818197" y="1595266"/>
                  </a:lnTo>
                  <a:lnTo>
                    <a:pt x="822324" y="1585414"/>
                  </a:lnTo>
                  <a:lnTo>
                    <a:pt x="826769" y="1575563"/>
                  </a:lnTo>
                  <a:lnTo>
                    <a:pt x="831849" y="1566029"/>
                  </a:lnTo>
                  <a:lnTo>
                    <a:pt x="836929" y="1556495"/>
                  </a:lnTo>
                  <a:lnTo>
                    <a:pt x="842327" y="1547597"/>
                  </a:lnTo>
                  <a:lnTo>
                    <a:pt x="848677" y="1539334"/>
                  </a:lnTo>
                  <a:lnTo>
                    <a:pt x="855344" y="1530754"/>
                  </a:lnTo>
                  <a:lnTo>
                    <a:pt x="862012" y="1522809"/>
                  </a:lnTo>
                  <a:lnTo>
                    <a:pt x="869632" y="1515182"/>
                  </a:lnTo>
                  <a:lnTo>
                    <a:pt x="876934" y="1507873"/>
                  </a:lnTo>
                  <a:lnTo>
                    <a:pt x="884872" y="1500881"/>
                  </a:lnTo>
                  <a:lnTo>
                    <a:pt x="893444" y="1494526"/>
                  </a:lnTo>
                  <a:lnTo>
                    <a:pt x="902017" y="1488170"/>
                  </a:lnTo>
                  <a:lnTo>
                    <a:pt x="910907" y="1482767"/>
                  </a:lnTo>
                  <a:lnTo>
                    <a:pt x="920114" y="1477047"/>
                  </a:lnTo>
                  <a:lnTo>
                    <a:pt x="929639" y="1472598"/>
                  </a:lnTo>
                  <a:lnTo>
                    <a:pt x="939482" y="1468149"/>
                  </a:lnTo>
                  <a:lnTo>
                    <a:pt x="949324" y="1464017"/>
                  </a:lnTo>
                  <a:lnTo>
                    <a:pt x="959802" y="1460522"/>
                  </a:lnTo>
                  <a:lnTo>
                    <a:pt x="969962" y="1457662"/>
                  </a:lnTo>
                  <a:lnTo>
                    <a:pt x="980439" y="1455119"/>
                  </a:lnTo>
                  <a:lnTo>
                    <a:pt x="991234" y="1453212"/>
                  </a:lnTo>
                  <a:lnTo>
                    <a:pt x="1002347" y="1451941"/>
                  </a:lnTo>
                  <a:lnTo>
                    <a:pt x="1013459" y="1450988"/>
                  </a:lnTo>
                  <a:lnTo>
                    <a:pt x="1024889" y="1450670"/>
                  </a:lnTo>
                  <a:lnTo>
                    <a:pt x="1039177" y="1449399"/>
                  </a:lnTo>
                  <a:lnTo>
                    <a:pt x="1079500" y="1446221"/>
                  </a:lnTo>
                  <a:lnTo>
                    <a:pt x="1140142" y="1441454"/>
                  </a:lnTo>
                  <a:lnTo>
                    <a:pt x="1176655" y="1438912"/>
                  </a:lnTo>
                  <a:lnTo>
                    <a:pt x="1216342" y="1436687"/>
                  </a:lnTo>
                  <a:close/>
                  <a:moveTo>
                    <a:pt x="1249771" y="769392"/>
                  </a:moveTo>
                  <a:lnTo>
                    <a:pt x="1245966" y="770028"/>
                  </a:lnTo>
                  <a:lnTo>
                    <a:pt x="1242477" y="770663"/>
                  </a:lnTo>
                  <a:lnTo>
                    <a:pt x="1239306" y="771933"/>
                  </a:lnTo>
                  <a:lnTo>
                    <a:pt x="1235818" y="773839"/>
                  </a:lnTo>
                  <a:lnTo>
                    <a:pt x="1232647" y="775427"/>
                  </a:lnTo>
                  <a:lnTo>
                    <a:pt x="1229476" y="777650"/>
                  </a:lnTo>
                  <a:lnTo>
                    <a:pt x="1226621" y="780191"/>
                  </a:lnTo>
                  <a:lnTo>
                    <a:pt x="1223450" y="782732"/>
                  </a:lnTo>
                  <a:lnTo>
                    <a:pt x="1217425" y="789084"/>
                  </a:lnTo>
                  <a:lnTo>
                    <a:pt x="1211717" y="796071"/>
                  </a:lnTo>
                  <a:lnTo>
                    <a:pt x="1206009" y="803376"/>
                  </a:lnTo>
                  <a:lnTo>
                    <a:pt x="1194275" y="819574"/>
                  </a:lnTo>
                  <a:lnTo>
                    <a:pt x="1186030" y="831008"/>
                  </a:lnTo>
                  <a:lnTo>
                    <a:pt x="1177785" y="843395"/>
                  </a:lnTo>
                  <a:lnTo>
                    <a:pt x="1169857" y="855781"/>
                  </a:lnTo>
                  <a:lnTo>
                    <a:pt x="1161929" y="868803"/>
                  </a:lnTo>
                  <a:lnTo>
                    <a:pt x="1159075" y="881507"/>
                  </a:lnTo>
                  <a:lnTo>
                    <a:pt x="1156856" y="894212"/>
                  </a:lnTo>
                  <a:lnTo>
                    <a:pt x="1154636" y="907233"/>
                  </a:lnTo>
                  <a:lnTo>
                    <a:pt x="1152733" y="920573"/>
                  </a:lnTo>
                  <a:lnTo>
                    <a:pt x="1151465" y="933595"/>
                  </a:lnTo>
                  <a:lnTo>
                    <a:pt x="1150513" y="947569"/>
                  </a:lnTo>
                  <a:lnTo>
                    <a:pt x="1149879" y="960909"/>
                  </a:lnTo>
                  <a:lnTo>
                    <a:pt x="1149879" y="974566"/>
                  </a:lnTo>
                  <a:lnTo>
                    <a:pt x="1149879" y="984412"/>
                  </a:lnTo>
                  <a:lnTo>
                    <a:pt x="1150196" y="994258"/>
                  </a:lnTo>
                  <a:lnTo>
                    <a:pt x="1151147" y="1003786"/>
                  </a:lnTo>
                  <a:lnTo>
                    <a:pt x="1151782" y="1013314"/>
                  </a:lnTo>
                  <a:lnTo>
                    <a:pt x="1153050" y="1023160"/>
                  </a:lnTo>
                  <a:lnTo>
                    <a:pt x="1154319" y="1032688"/>
                  </a:lnTo>
                  <a:lnTo>
                    <a:pt x="1156538" y="1042216"/>
                  </a:lnTo>
                  <a:lnTo>
                    <a:pt x="1158124" y="1051427"/>
                  </a:lnTo>
                  <a:lnTo>
                    <a:pt x="1160344" y="1060637"/>
                  </a:lnTo>
                  <a:lnTo>
                    <a:pt x="1162564" y="1069848"/>
                  </a:lnTo>
                  <a:lnTo>
                    <a:pt x="1165101" y="1079058"/>
                  </a:lnTo>
                  <a:lnTo>
                    <a:pt x="1168272" y="1088269"/>
                  </a:lnTo>
                  <a:lnTo>
                    <a:pt x="1171126" y="1096844"/>
                  </a:lnTo>
                  <a:lnTo>
                    <a:pt x="1174297" y="1106055"/>
                  </a:lnTo>
                  <a:lnTo>
                    <a:pt x="1177468" y="1114948"/>
                  </a:lnTo>
                  <a:lnTo>
                    <a:pt x="1181274" y="1123523"/>
                  </a:lnTo>
                  <a:lnTo>
                    <a:pt x="1184762" y="1132099"/>
                  </a:lnTo>
                  <a:lnTo>
                    <a:pt x="1188884" y="1140356"/>
                  </a:lnTo>
                  <a:lnTo>
                    <a:pt x="1193007" y="1148932"/>
                  </a:lnTo>
                  <a:lnTo>
                    <a:pt x="1197129" y="1157189"/>
                  </a:lnTo>
                  <a:lnTo>
                    <a:pt x="1206326" y="1173387"/>
                  </a:lnTo>
                  <a:lnTo>
                    <a:pt x="1215839" y="1188950"/>
                  </a:lnTo>
                  <a:lnTo>
                    <a:pt x="1225987" y="1204513"/>
                  </a:lnTo>
                  <a:lnTo>
                    <a:pt x="1236769" y="1219123"/>
                  </a:lnTo>
                  <a:lnTo>
                    <a:pt x="1247551" y="1233097"/>
                  </a:lnTo>
                  <a:lnTo>
                    <a:pt x="1258967" y="1246437"/>
                  </a:lnTo>
                  <a:lnTo>
                    <a:pt x="1271018" y="1259776"/>
                  </a:lnTo>
                  <a:lnTo>
                    <a:pt x="1283068" y="1271845"/>
                  </a:lnTo>
                  <a:lnTo>
                    <a:pt x="1295436" y="1283597"/>
                  </a:lnTo>
                  <a:lnTo>
                    <a:pt x="1308121" y="1294395"/>
                  </a:lnTo>
                  <a:lnTo>
                    <a:pt x="1320805" y="1304241"/>
                  </a:lnTo>
                  <a:lnTo>
                    <a:pt x="1333490" y="1313769"/>
                  </a:lnTo>
                  <a:lnTo>
                    <a:pt x="1346175" y="1322662"/>
                  </a:lnTo>
                  <a:lnTo>
                    <a:pt x="1359177" y="1330602"/>
                  </a:lnTo>
                  <a:lnTo>
                    <a:pt x="1371861" y="1337272"/>
                  </a:lnTo>
                  <a:lnTo>
                    <a:pt x="1384863" y="1343624"/>
                  </a:lnTo>
                  <a:lnTo>
                    <a:pt x="1397548" y="1348706"/>
                  </a:lnTo>
                  <a:lnTo>
                    <a:pt x="1403890" y="1350929"/>
                  </a:lnTo>
                  <a:lnTo>
                    <a:pt x="1410233" y="1353470"/>
                  </a:lnTo>
                  <a:lnTo>
                    <a:pt x="1416258" y="1355058"/>
                  </a:lnTo>
                  <a:lnTo>
                    <a:pt x="1422600" y="1356646"/>
                  </a:lnTo>
                  <a:lnTo>
                    <a:pt x="1428308" y="1358234"/>
                  </a:lnTo>
                  <a:lnTo>
                    <a:pt x="1434334" y="1359187"/>
                  </a:lnTo>
                  <a:lnTo>
                    <a:pt x="1440042" y="1360140"/>
                  </a:lnTo>
                  <a:lnTo>
                    <a:pt x="1446067" y="1360775"/>
                  </a:lnTo>
                  <a:lnTo>
                    <a:pt x="1451775" y="1361093"/>
                  </a:lnTo>
                  <a:lnTo>
                    <a:pt x="1457483" y="1361093"/>
                  </a:lnTo>
                  <a:lnTo>
                    <a:pt x="1462874" y="1361093"/>
                  </a:lnTo>
                  <a:lnTo>
                    <a:pt x="1468900" y="1360775"/>
                  </a:lnTo>
                  <a:lnTo>
                    <a:pt x="1474291" y="1360140"/>
                  </a:lnTo>
                  <a:lnTo>
                    <a:pt x="1480316" y="1359187"/>
                  </a:lnTo>
                  <a:lnTo>
                    <a:pt x="1486341" y="1358234"/>
                  </a:lnTo>
                  <a:lnTo>
                    <a:pt x="1492366" y="1356646"/>
                  </a:lnTo>
                  <a:lnTo>
                    <a:pt x="1498392" y="1355058"/>
                  </a:lnTo>
                  <a:lnTo>
                    <a:pt x="1504734" y="1353470"/>
                  </a:lnTo>
                  <a:lnTo>
                    <a:pt x="1510759" y="1350929"/>
                  </a:lnTo>
                  <a:lnTo>
                    <a:pt x="1517101" y="1348706"/>
                  </a:lnTo>
                  <a:lnTo>
                    <a:pt x="1529786" y="1343624"/>
                  </a:lnTo>
                  <a:lnTo>
                    <a:pt x="1542471" y="1337272"/>
                  </a:lnTo>
                  <a:lnTo>
                    <a:pt x="1555473" y="1330602"/>
                  </a:lnTo>
                  <a:lnTo>
                    <a:pt x="1568157" y="1322662"/>
                  </a:lnTo>
                  <a:lnTo>
                    <a:pt x="1581159" y="1313769"/>
                  </a:lnTo>
                  <a:lnTo>
                    <a:pt x="1593844" y="1304241"/>
                  </a:lnTo>
                  <a:lnTo>
                    <a:pt x="1606846" y="1294395"/>
                  </a:lnTo>
                  <a:lnTo>
                    <a:pt x="1619531" y="1283597"/>
                  </a:lnTo>
                  <a:lnTo>
                    <a:pt x="1631581" y="1271845"/>
                  </a:lnTo>
                  <a:lnTo>
                    <a:pt x="1643949" y="1259776"/>
                  </a:lnTo>
                  <a:lnTo>
                    <a:pt x="1655682" y="1246437"/>
                  </a:lnTo>
                  <a:lnTo>
                    <a:pt x="1667098" y="1233097"/>
                  </a:lnTo>
                  <a:lnTo>
                    <a:pt x="1678197" y="1219123"/>
                  </a:lnTo>
                  <a:lnTo>
                    <a:pt x="1688662" y="1204513"/>
                  </a:lnTo>
                  <a:lnTo>
                    <a:pt x="1698810" y="1188950"/>
                  </a:lnTo>
                  <a:lnTo>
                    <a:pt x="1708324" y="1173387"/>
                  </a:lnTo>
                  <a:lnTo>
                    <a:pt x="1717203" y="1157189"/>
                  </a:lnTo>
                  <a:lnTo>
                    <a:pt x="1721643" y="1148932"/>
                  </a:lnTo>
                  <a:lnTo>
                    <a:pt x="1725765" y="1140356"/>
                  </a:lnTo>
                  <a:lnTo>
                    <a:pt x="1729570" y="1132099"/>
                  </a:lnTo>
                  <a:lnTo>
                    <a:pt x="1733693" y="1123523"/>
                  </a:lnTo>
                  <a:lnTo>
                    <a:pt x="1737181" y="1114948"/>
                  </a:lnTo>
                  <a:lnTo>
                    <a:pt x="1740352" y="1106055"/>
                  </a:lnTo>
                  <a:lnTo>
                    <a:pt x="1743524" y="1096844"/>
                  </a:lnTo>
                  <a:lnTo>
                    <a:pt x="1746695" y="1088269"/>
                  </a:lnTo>
                  <a:lnTo>
                    <a:pt x="1749232" y="1079058"/>
                  </a:lnTo>
                  <a:lnTo>
                    <a:pt x="1751769" y="1069848"/>
                  </a:lnTo>
                  <a:lnTo>
                    <a:pt x="1754306" y="1060637"/>
                  </a:lnTo>
                  <a:lnTo>
                    <a:pt x="1756525" y="1051427"/>
                  </a:lnTo>
                  <a:lnTo>
                    <a:pt x="1758428" y="1042216"/>
                  </a:lnTo>
                  <a:lnTo>
                    <a:pt x="1760014" y="1032688"/>
                  </a:lnTo>
                  <a:lnTo>
                    <a:pt x="1761599" y="1023160"/>
                  </a:lnTo>
                  <a:lnTo>
                    <a:pt x="1762551" y="1013314"/>
                  </a:lnTo>
                  <a:lnTo>
                    <a:pt x="1763502" y="1003786"/>
                  </a:lnTo>
                  <a:lnTo>
                    <a:pt x="1764136" y="994258"/>
                  </a:lnTo>
                  <a:lnTo>
                    <a:pt x="1764453" y="984412"/>
                  </a:lnTo>
                  <a:lnTo>
                    <a:pt x="1764771" y="974566"/>
                  </a:lnTo>
                  <a:lnTo>
                    <a:pt x="1764453" y="962815"/>
                  </a:lnTo>
                  <a:lnTo>
                    <a:pt x="1763819" y="951063"/>
                  </a:lnTo>
                  <a:lnTo>
                    <a:pt x="1748598" y="950745"/>
                  </a:lnTo>
                  <a:lnTo>
                    <a:pt x="1733059" y="949793"/>
                  </a:lnTo>
                  <a:lnTo>
                    <a:pt x="1716886" y="948840"/>
                  </a:lnTo>
                  <a:lnTo>
                    <a:pt x="1701030" y="947569"/>
                  </a:lnTo>
                  <a:lnTo>
                    <a:pt x="1684223" y="945664"/>
                  </a:lnTo>
                  <a:lnTo>
                    <a:pt x="1667732" y="943758"/>
                  </a:lnTo>
                  <a:lnTo>
                    <a:pt x="1650925" y="941852"/>
                  </a:lnTo>
                  <a:lnTo>
                    <a:pt x="1634435" y="939629"/>
                  </a:lnTo>
                  <a:lnTo>
                    <a:pt x="1617628" y="937406"/>
                  </a:lnTo>
                  <a:lnTo>
                    <a:pt x="1600503" y="934548"/>
                  </a:lnTo>
                  <a:lnTo>
                    <a:pt x="1584013" y="931689"/>
                  </a:lnTo>
                  <a:lnTo>
                    <a:pt x="1567206" y="928513"/>
                  </a:lnTo>
                  <a:lnTo>
                    <a:pt x="1550716" y="925337"/>
                  </a:lnTo>
                  <a:lnTo>
                    <a:pt x="1533909" y="921526"/>
                  </a:lnTo>
                  <a:lnTo>
                    <a:pt x="1517736" y="917714"/>
                  </a:lnTo>
                  <a:lnTo>
                    <a:pt x="1502197" y="913903"/>
                  </a:lnTo>
                  <a:lnTo>
                    <a:pt x="1486024" y="909457"/>
                  </a:lnTo>
                  <a:lnTo>
                    <a:pt x="1470802" y="905010"/>
                  </a:lnTo>
                  <a:lnTo>
                    <a:pt x="1456215" y="900564"/>
                  </a:lnTo>
                  <a:lnTo>
                    <a:pt x="1441310" y="895164"/>
                  </a:lnTo>
                  <a:lnTo>
                    <a:pt x="1427357" y="890400"/>
                  </a:lnTo>
                  <a:lnTo>
                    <a:pt x="1413721" y="884683"/>
                  </a:lnTo>
                  <a:lnTo>
                    <a:pt x="1400719" y="879284"/>
                  </a:lnTo>
                  <a:lnTo>
                    <a:pt x="1388352" y="873250"/>
                  </a:lnTo>
                  <a:lnTo>
                    <a:pt x="1376618" y="867533"/>
                  </a:lnTo>
                  <a:lnTo>
                    <a:pt x="1365519" y="861181"/>
                  </a:lnTo>
                  <a:lnTo>
                    <a:pt x="1355054" y="854828"/>
                  </a:lnTo>
                  <a:lnTo>
                    <a:pt x="1345541" y="848159"/>
                  </a:lnTo>
                  <a:lnTo>
                    <a:pt x="1336661" y="841171"/>
                  </a:lnTo>
                  <a:lnTo>
                    <a:pt x="1329051" y="834184"/>
                  </a:lnTo>
                  <a:lnTo>
                    <a:pt x="1324928" y="830690"/>
                  </a:lnTo>
                  <a:lnTo>
                    <a:pt x="1321757" y="826879"/>
                  </a:lnTo>
                  <a:lnTo>
                    <a:pt x="1318586" y="823068"/>
                  </a:lnTo>
                  <a:lnTo>
                    <a:pt x="1315414" y="819574"/>
                  </a:lnTo>
                  <a:lnTo>
                    <a:pt x="1309706" y="811634"/>
                  </a:lnTo>
                  <a:lnTo>
                    <a:pt x="1303681" y="804647"/>
                  </a:lnTo>
                  <a:lnTo>
                    <a:pt x="1298607" y="798612"/>
                  </a:lnTo>
                  <a:lnTo>
                    <a:pt x="1293216" y="792578"/>
                  </a:lnTo>
                  <a:lnTo>
                    <a:pt x="1288142" y="787813"/>
                  </a:lnTo>
                  <a:lnTo>
                    <a:pt x="1283386" y="783367"/>
                  </a:lnTo>
                  <a:lnTo>
                    <a:pt x="1278312" y="779873"/>
                  </a:lnTo>
                  <a:lnTo>
                    <a:pt x="1273872" y="777015"/>
                  </a:lnTo>
                  <a:lnTo>
                    <a:pt x="1269432" y="774474"/>
                  </a:lnTo>
                  <a:lnTo>
                    <a:pt x="1265310" y="772251"/>
                  </a:lnTo>
                  <a:lnTo>
                    <a:pt x="1261187" y="770980"/>
                  </a:lnTo>
                  <a:lnTo>
                    <a:pt x="1257065" y="770028"/>
                  </a:lnTo>
                  <a:lnTo>
                    <a:pt x="1253576" y="769392"/>
                  </a:lnTo>
                  <a:lnTo>
                    <a:pt x="1249771" y="769392"/>
                  </a:lnTo>
                  <a:close/>
                  <a:moveTo>
                    <a:pt x="1457483" y="500062"/>
                  </a:moveTo>
                  <a:lnTo>
                    <a:pt x="1467631" y="500380"/>
                  </a:lnTo>
                  <a:lnTo>
                    <a:pt x="1477462" y="500697"/>
                  </a:lnTo>
                  <a:lnTo>
                    <a:pt x="1487609" y="501650"/>
                  </a:lnTo>
                  <a:lnTo>
                    <a:pt x="1497757" y="502603"/>
                  </a:lnTo>
                  <a:lnTo>
                    <a:pt x="1507588" y="503874"/>
                  </a:lnTo>
                  <a:lnTo>
                    <a:pt x="1517419" y="505462"/>
                  </a:lnTo>
                  <a:lnTo>
                    <a:pt x="1527249" y="507685"/>
                  </a:lnTo>
                  <a:lnTo>
                    <a:pt x="1537080" y="509908"/>
                  </a:lnTo>
                  <a:lnTo>
                    <a:pt x="1546276" y="512449"/>
                  </a:lnTo>
                  <a:lnTo>
                    <a:pt x="1556107" y="514990"/>
                  </a:lnTo>
                  <a:lnTo>
                    <a:pt x="1565303" y="518483"/>
                  </a:lnTo>
                  <a:lnTo>
                    <a:pt x="1574817" y="521659"/>
                  </a:lnTo>
                  <a:lnTo>
                    <a:pt x="1584013" y="525153"/>
                  </a:lnTo>
                  <a:lnTo>
                    <a:pt x="1592893" y="528964"/>
                  </a:lnTo>
                  <a:lnTo>
                    <a:pt x="1602089" y="533093"/>
                  </a:lnTo>
                  <a:lnTo>
                    <a:pt x="1610968" y="537540"/>
                  </a:lnTo>
                  <a:lnTo>
                    <a:pt x="1619848" y="542304"/>
                  </a:lnTo>
                  <a:lnTo>
                    <a:pt x="1628410" y="547068"/>
                  </a:lnTo>
                  <a:lnTo>
                    <a:pt x="1636972" y="552150"/>
                  </a:lnTo>
                  <a:lnTo>
                    <a:pt x="1645534" y="557549"/>
                  </a:lnTo>
                  <a:lnTo>
                    <a:pt x="1654096" y="562948"/>
                  </a:lnTo>
                  <a:lnTo>
                    <a:pt x="1662024" y="568983"/>
                  </a:lnTo>
                  <a:lnTo>
                    <a:pt x="1670269" y="575017"/>
                  </a:lnTo>
                  <a:lnTo>
                    <a:pt x="1678197" y="581369"/>
                  </a:lnTo>
                  <a:lnTo>
                    <a:pt x="1685808" y="588039"/>
                  </a:lnTo>
                  <a:lnTo>
                    <a:pt x="1693736" y="594391"/>
                  </a:lnTo>
                  <a:lnTo>
                    <a:pt x="1701347" y="601696"/>
                  </a:lnTo>
                  <a:lnTo>
                    <a:pt x="1708641" y="608684"/>
                  </a:lnTo>
                  <a:lnTo>
                    <a:pt x="1715934" y="615989"/>
                  </a:lnTo>
                  <a:lnTo>
                    <a:pt x="1723228" y="623611"/>
                  </a:lnTo>
                  <a:lnTo>
                    <a:pt x="1729888" y="631234"/>
                  </a:lnTo>
                  <a:lnTo>
                    <a:pt x="1736864" y="639174"/>
                  </a:lnTo>
                  <a:lnTo>
                    <a:pt x="1743207" y="647432"/>
                  </a:lnTo>
                  <a:lnTo>
                    <a:pt x="1749866" y="655689"/>
                  </a:lnTo>
                  <a:lnTo>
                    <a:pt x="1756208" y="664265"/>
                  </a:lnTo>
                  <a:lnTo>
                    <a:pt x="1762234" y="673158"/>
                  </a:lnTo>
                  <a:lnTo>
                    <a:pt x="1768259" y="682051"/>
                  </a:lnTo>
                  <a:lnTo>
                    <a:pt x="1773967" y="690944"/>
                  </a:lnTo>
                  <a:lnTo>
                    <a:pt x="1779675" y="700154"/>
                  </a:lnTo>
                  <a:lnTo>
                    <a:pt x="1785066" y="709682"/>
                  </a:lnTo>
                  <a:lnTo>
                    <a:pt x="1790140" y="719211"/>
                  </a:lnTo>
                  <a:lnTo>
                    <a:pt x="1795531" y="728739"/>
                  </a:lnTo>
                  <a:lnTo>
                    <a:pt x="1800288" y="738902"/>
                  </a:lnTo>
                  <a:lnTo>
                    <a:pt x="1805045" y="748430"/>
                  </a:lnTo>
                  <a:lnTo>
                    <a:pt x="1809484" y="758594"/>
                  </a:lnTo>
                  <a:lnTo>
                    <a:pt x="1813924" y="769075"/>
                  </a:lnTo>
                  <a:lnTo>
                    <a:pt x="1817729" y="779556"/>
                  </a:lnTo>
                  <a:lnTo>
                    <a:pt x="1821535" y="790037"/>
                  </a:lnTo>
                  <a:lnTo>
                    <a:pt x="1825340" y="800835"/>
                  </a:lnTo>
                  <a:lnTo>
                    <a:pt x="1828828" y="811634"/>
                  </a:lnTo>
                  <a:lnTo>
                    <a:pt x="1832000" y="822750"/>
                  </a:lnTo>
                  <a:lnTo>
                    <a:pt x="1834854" y="833866"/>
                  </a:lnTo>
                  <a:lnTo>
                    <a:pt x="1837708" y="844983"/>
                  </a:lnTo>
                  <a:lnTo>
                    <a:pt x="1840245" y="856416"/>
                  </a:lnTo>
                  <a:lnTo>
                    <a:pt x="1842464" y="867850"/>
                  </a:lnTo>
                  <a:lnTo>
                    <a:pt x="1844684" y="879284"/>
                  </a:lnTo>
                  <a:lnTo>
                    <a:pt x="1846270" y="890718"/>
                  </a:lnTo>
                  <a:lnTo>
                    <a:pt x="1847855" y="902469"/>
                  </a:lnTo>
                  <a:lnTo>
                    <a:pt x="1849758" y="914221"/>
                  </a:lnTo>
                  <a:lnTo>
                    <a:pt x="1850710" y="926290"/>
                  </a:lnTo>
                  <a:lnTo>
                    <a:pt x="1851661" y="938359"/>
                  </a:lnTo>
                  <a:lnTo>
                    <a:pt x="1852295" y="950428"/>
                  </a:lnTo>
                  <a:lnTo>
                    <a:pt x="1852612" y="962497"/>
                  </a:lnTo>
                  <a:lnTo>
                    <a:pt x="1852612" y="974566"/>
                  </a:lnTo>
                  <a:lnTo>
                    <a:pt x="1852612" y="987270"/>
                  </a:lnTo>
                  <a:lnTo>
                    <a:pt x="1851978" y="999657"/>
                  </a:lnTo>
                  <a:lnTo>
                    <a:pt x="1851344" y="1012361"/>
                  </a:lnTo>
                  <a:lnTo>
                    <a:pt x="1850075" y="1024430"/>
                  </a:lnTo>
                  <a:lnTo>
                    <a:pt x="1848490" y="1036817"/>
                  </a:lnTo>
                  <a:lnTo>
                    <a:pt x="1846587" y="1048886"/>
                  </a:lnTo>
                  <a:lnTo>
                    <a:pt x="1844367" y="1060955"/>
                  </a:lnTo>
                  <a:lnTo>
                    <a:pt x="1842147" y="1072706"/>
                  </a:lnTo>
                  <a:lnTo>
                    <a:pt x="1839293" y="1084458"/>
                  </a:lnTo>
                  <a:lnTo>
                    <a:pt x="1836122" y="1095891"/>
                  </a:lnTo>
                  <a:lnTo>
                    <a:pt x="1832951" y="1107643"/>
                  </a:lnTo>
                  <a:lnTo>
                    <a:pt x="1829463" y="1118759"/>
                  </a:lnTo>
                  <a:lnTo>
                    <a:pt x="1825974" y="1130193"/>
                  </a:lnTo>
                  <a:lnTo>
                    <a:pt x="1821535" y="1141309"/>
                  </a:lnTo>
                  <a:lnTo>
                    <a:pt x="1817412" y="1152108"/>
                  </a:lnTo>
                  <a:lnTo>
                    <a:pt x="1812655" y="1162906"/>
                  </a:lnTo>
                  <a:lnTo>
                    <a:pt x="1807899" y="1173705"/>
                  </a:lnTo>
                  <a:lnTo>
                    <a:pt x="1803142" y="1184186"/>
                  </a:lnTo>
                  <a:lnTo>
                    <a:pt x="1797751" y="1194667"/>
                  </a:lnTo>
                  <a:lnTo>
                    <a:pt x="1792360" y="1204830"/>
                  </a:lnTo>
                  <a:lnTo>
                    <a:pt x="1786652" y="1214994"/>
                  </a:lnTo>
                  <a:lnTo>
                    <a:pt x="1780944" y="1224840"/>
                  </a:lnTo>
                  <a:lnTo>
                    <a:pt x="1774601" y="1234050"/>
                  </a:lnTo>
                  <a:lnTo>
                    <a:pt x="1768576" y="1243896"/>
                  </a:lnTo>
                  <a:lnTo>
                    <a:pt x="1762234" y="1253107"/>
                  </a:lnTo>
                  <a:lnTo>
                    <a:pt x="1755891" y="1262317"/>
                  </a:lnTo>
                  <a:lnTo>
                    <a:pt x="1748915" y="1271528"/>
                  </a:lnTo>
                  <a:lnTo>
                    <a:pt x="1741938" y="1280103"/>
                  </a:lnTo>
                  <a:lnTo>
                    <a:pt x="1735279" y="1288678"/>
                  </a:lnTo>
                  <a:lnTo>
                    <a:pt x="1727985" y="1297254"/>
                  </a:lnTo>
                  <a:lnTo>
                    <a:pt x="1720691" y="1305194"/>
                  </a:lnTo>
                  <a:lnTo>
                    <a:pt x="1713397" y="1313452"/>
                  </a:lnTo>
                  <a:lnTo>
                    <a:pt x="1705787" y="1321392"/>
                  </a:lnTo>
                  <a:lnTo>
                    <a:pt x="1698493" y="1329014"/>
                  </a:lnTo>
                  <a:lnTo>
                    <a:pt x="1690565" y="1336319"/>
                  </a:lnTo>
                  <a:lnTo>
                    <a:pt x="1682637" y="1343624"/>
                  </a:lnTo>
                  <a:lnTo>
                    <a:pt x="1674709" y="1350612"/>
                  </a:lnTo>
                  <a:lnTo>
                    <a:pt x="1666781" y="1357599"/>
                  </a:lnTo>
                  <a:lnTo>
                    <a:pt x="1658853" y="1364269"/>
                  </a:lnTo>
                  <a:lnTo>
                    <a:pt x="1650608" y="1370303"/>
                  </a:lnTo>
                  <a:lnTo>
                    <a:pt x="1642680" y="1376655"/>
                  </a:lnTo>
                  <a:lnTo>
                    <a:pt x="1634435" y="1382372"/>
                  </a:lnTo>
                  <a:lnTo>
                    <a:pt x="1626190" y="1388407"/>
                  </a:lnTo>
                  <a:lnTo>
                    <a:pt x="1617945" y="1393806"/>
                  </a:lnTo>
                  <a:lnTo>
                    <a:pt x="1609700" y="1399205"/>
                  </a:lnTo>
                  <a:lnTo>
                    <a:pt x="1601455" y="1403970"/>
                  </a:lnTo>
                  <a:lnTo>
                    <a:pt x="1592893" y="1408416"/>
                  </a:lnTo>
                  <a:lnTo>
                    <a:pt x="1584648" y="1413180"/>
                  </a:lnTo>
                  <a:lnTo>
                    <a:pt x="1576403" y="1417309"/>
                  </a:lnTo>
                  <a:lnTo>
                    <a:pt x="1568157" y="1421120"/>
                  </a:lnTo>
                  <a:lnTo>
                    <a:pt x="1559912" y="1425249"/>
                  </a:lnTo>
                  <a:lnTo>
                    <a:pt x="1551667" y="1428743"/>
                  </a:lnTo>
                  <a:lnTo>
                    <a:pt x="1543422" y="1431601"/>
                  </a:lnTo>
                  <a:lnTo>
                    <a:pt x="1535177" y="1434777"/>
                  </a:lnTo>
                  <a:lnTo>
                    <a:pt x="1527249" y="1437636"/>
                  </a:lnTo>
                  <a:lnTo>
                    <a:pt x="1519004" y="1439859"/>
                  </a:lnTo>
                  <a:lnTo>
                    <a:pt x="1510759" y="1442082"/>
                  </a:lnTo>
                  <a:lnTo>
                    <a:pt x="1503148" y="1443670"/>
                  </a:lnTo>
                  <a:lnTo>
                    <a:pt x="1495220" y="1445576"/>
                  </a:lnTo>
                  <a:lnTo>
                    <a:pt x="1487292" y="1446846"/>
                  </a:lnTo>
                  <a:lnTo>
                    <a:pt x="1479999" y="1448117"/>
                  </a:lnTo>
                  <a:lnTo>
                    <a:pt x="1472071" y="1448752"/>
                  </a:lnTo>
                  <a:lnTo>
                    <a:pt x="1464460" y="1449070"/>
                  </a:lnTo>
                  <a:lnTo>
                    <a:pt x="1457483" y="1449387"/>
                  </a:lnTo>
                  <a:lnTo>
                    <a:pt x="1449872" y="1449070"/>
                  </a:lnTo>
                  <a:lnTo>
                    <a:pt x="1442579" y="1448752"/>
                  </a:lnTo>
                  <a:lnTo>
                    <a:pt x="1434968" y="1448117"/>
                  </a:lnTo>
                  <a:lnTo>
                    <a:pt x="1427357" y="1446846"/>
                  </a:lnTo>
                  <a:lnTo>
                    <a:pt x="1419429" y="1445576"/>
                  </a:lnTo>
                  <a:lnTo>
                    <a:pt x="1411818" y="1443670"/>
                  </a:lnTo>
                  <a:lnTo>
                    <a:pt x="1403573" y="1442082"/>
                  </a:lnTo>
                  <a:lnTo>
                    <a:pt x="1395645" y="1439859"/>
                  </a:lnTo>
                  <a:lnTo>
                    <a:pt x="1387717" y="1437636"/>
                  </a:lnTo>
                  <a:lnTo>
                    <a:pt x="1379472" y="1434777"/>
                  </a:lnTo>
                  <a:lnTo>
                    <a:pt x="1371227" y="1431601"/>
                  </a:lnTo>
                  <a:lnTo>
                    <a:pt x="1362982" y="1428743"/>
                  </a:lnTo>
                  <a:lnTo>
                    <a:pt x="1355054" y="1425249"/>
                  </a:lnTo>
                  <a:lnTo>
                    <a:pt x="1346492" y="1421120"/>
                  </a:lnTo>
                  <a:lnTo>
                    <a:pt x="1338247" y="1417309"/>
                  </a:lnTo>
                  <a:lnTo>
                    <a:pt x="1330002" y="1413180"/>
                  </a:lnTo>
                  <a:lnTo>
                    <a:pt x="1321757" y="1408416"/>
                  </a:lnTo>
                  <a:lnTo>
                    <a:pt x="1313195" y="1403970"/>
                  </a:lnTo>
                  <a:lnTo>
                    <a:pt x="1304950" y="1399205"/>
                  </a:lnTo>
                  <a:lnTo>
                    <a:pt x="1296705" y="1393806"/>
                  </a:lnTo>
                  <a:lnTo>
                    <a:pt x="1288459" y="1388407"/>
                  </a:lnTo>
                  <a:lnTo>
                    <a:pt x="1280214" y="1382372"/>
                  </a:lnTo>
                  <a:lnTo>
                    <a:pt x="1272286" y="1376655"/>
                  </a:lnTo>
                  <a:lnTo>
                    <a:pt x="1264041" y="1370303"/>
                  </a:lnTo>
                  <a:lnTo>
                    <a:pt x="1255796" y="1364269"/>
                  </a:lnTo>
                  <a:lnTo>
                    <a:pt x="1247551" y="1357599"/>
                  </a:lnTo>
                  <a:lnTo>
                    <a:pt x="1239940" y="1350612"/>
                  </a:lnTo>
                  <a:lnTo>
                    <a:pt x="1232012" y="1343624"/>
                  </a:lnTo>
                  <a:lnTo>
                    <a:pt x="1224085" y="1336319"/>
                  </a:lnTo>
                  <a:lnTo>
                    <a:pt x="1216474" y="1329014"/>
                  </a:lnTo>
                  <a:lnTo>
                    <a:pt x="1208863" y="1321392"/>
                  </a:lnTo>
                  <a:lnTo>
                    <a:pt x="1201252" y="1313452"/>
                  </a:lnTo>
                  <a:lnTo>
                    <a:pt x="1193958" y="1305194"/>
                  </a:lnTo>
                  <a:lnTo>
                    <a:pt x="1186665" y="1297254"/>
                  </a:lnTo>
                  <a:lnTo>
                    <a:pt x="1179688" y="1288678"/>
                  </a:lnTo>
                  <a:lnTo>
                    <a:pt x="1172711" y="1280103"/>
                  </a:lnTo>
                  <a:lnTo>
                    <a:pt x="1165735" y="1271528"/>
                  </a:lnTo>
                  <a:lnTo>
                    <a:pt x="1159075" y="1262317"/>
                  </a:lnTo>
                  <a:lnTo>
                    <a:pt x="1152416" y="1253107"/>
                  </a:lnTo>
                  <a:lnTo>
                    <a:pt x="1146073" y="1243896"/>
                  </a:lnTo>
                  <a:lnTo>
                    <a:pt x="1139731" y="1234050"/>
                  </a:lnTo>
                  <a:lnTo>
                    <a:pt x="1134023" y="1224840"/>
                  </a:lnTo>
                  <a:lnTo>
                    <a:pt x="1127998" y="1214994"/>
                  </a:lnTo>
                  <a:lnTo>
                    <a:pt x="1122607" y="1204830"/>
                  </a:lnTo>
                  <a:lnTo>
                    <a:pt x="1116899" y="1194667"/>
                  </a:lnTo>
                  <a:lnTo>
                    <a:pt x="1111825" y="1184186"/>
                  </a:lnTo>
                  <a:lnTo>
                    <a:pt x="1106751" y="1173705"/>
                  </a:lnTo>
                  <a:lnTo>
                    <a:pt x="1101994" y="1162906"/>
                  </a:lnTo>
                  <a:lnTo>
                    <a:pt x="1097237" y="1152108"/>
                  </a:lnTo>
                  <a:lnTo>
                    <a:pt x="1093115" y="1141309"/>
                  </a:lnTo>
                  <a:lnTo>
                    <a:pt x="1088992" y="1130193"/>
                  </a:lnTo>
                  <a:lnTo>
                    <a:pt x="1085187" y="1118759"/>
                  </a:lnTo>
                  <a:lnTo>
                    <a:pt x="1081699" y="1107643"/>
                  </a:lnTo>
                  <a:lnTo>
                    <a:pt x="1078527" y="1095891"/>
                  </a:lnTo>
                  <a:lnTo>
                    <a:pt x="1075356" y="1084458"/>
                  </a:lnTo>
                  <a:lnTo>
                    <a:pt x="1072502" y="1072706"/>
                  </a:lnTo>
                  <a:lnTo>
                    <a:pt x="1070282" y="1060955"/>
                  </a:lnTo>
                  <a:lnTo>
                    <a:pt x="1068062" y="1048886"/>
                  </a:lnTo>
                  <a:lnTo>
                    <a:pt x="1066477" y="1036817"/>
                  </a:lnTo>
                  <a:lnTo>
                    <a:pt x="1064891" y="1024430"/>
                  </a:lnTo>
                  <a:lnTo>
                    <a:pt x="1063623" y="1012361"/>
                  </a:lnTo>
                  <a:lnTo>
                    <a:pt x="1062671" y="999657"/>
                  </a:lnTo>
                  <a:lnTo>
                    <a:pt x="1062037" y="987270"/>
                  </a:lnTo>
                  <a:lnTo>
                    <a:pt x="1062037" y="974566"/>
                  </a:lnTo>
                  <a:lnTo>
                    <a:pt x="1062037" y="962497"/>
                  </a:lnTo>
                  <a:lnTo>
                    <a:pt x="1062354" y="950428"/>
                  </a:lnTo>
                  <a:lnTo>
                    <a:pt x="1063306" y="938359"/>
                  </a:lnTo>
                  <a:lnTo>
                    <a:pt x="1064257" y="926290"/>
                  </a:lnTo>
                  <a:lnTo>
                    <a:pt x="1065208" y="914221"/>
                  </a:lnTo>
                  <a:lnTo>
                    <a:pt x="1066794" y="902469"/>
                  </a:lnTo>
                  <a:lnTo>
                    <a:pt x="1068380" y="890718"/>
                  </a:lnTo>
                  <a:lnTo>
                    <a:pt x="1069965" y="879284"/>
                  </a:lnTo>
                  <a:lnTo>
                    <a:pt x="1072185" y="867850"/>
                  </a:lnTo>
                  <a:lnTo>
                    <a:pt x="1074405" y="856416"/>
                  </a:lnTo>
                  <a:lnTo>
                    <a:pt x="1077259" y="844983"/>
                  </a:lnTo>
                  <a:lnTo>
                    <a:pt x="1079796" y="833866"/>
                  </a:lnTo>
                  <a:lnTo>
                    <a:pt x="1082650" y="822750"/>
                  </a:lnTo>
                  <a:lnTo>
                    <a:pt x="1085821" y="811634"/>
                  </a:lnTo>
                  <a:lnTo>
                    <a:pt x="1089627" y="800835"/>
                  </a:lnTo>
                  <a:lnTo>
                    <a:pt x="1093115" y="790037"/>
                  </a:lnTo>
                  <a:lnTo>
                    <a:pt x="1096920" y="779556"/>
                  </a:lnTo>
                  <a:lnTo>
                    <a:pt x="1101043" y="769075"/>
                  </a:lnTo>
                  <a:lnTo>
                    <a:pt x="1105165" y="758594"/>
                  </a:lnTo>
                  <a:lnTo>
                    <a:pt x="1109922" y="748430"/>
                  </a:lnTo>
                  <a:lnTo>
                    <a:pt x="1114362" y="738902"/>
                  </a:lnTo>
                  <a:lnTo>
                    <a:pt x="1119118" y="728739"/>
                  </a:lnTo>
                  <a:lnTo>
                    <a:pt x="1124509" y="719211"/>
                  </a:lnTo>
                  <a:lnTo>
                    <a:pt x="1129583" y="709682"/>
                  </a:lnTo>
                  <a:lnTo>
                    <a:pt x="1135291" y="700154"/>
                  </a:lnTo>
                  <a:lnTo>
                    <a:pt x="1140682" y="690944"/>
                  </a:lnTo>
                  <a:lnTo>
                    <a:pt x="1146391" y="682051"/>
                  </a:lnTo>
                  <a:lnTo>
                    <a:pt x="1152416" y="673158"/>
                  </a:lnTo>
                  <a:lnTo>
                    <a:pt x="1158758" y="664265"/>
                  </a:lnTo>
                  <a:lnTo>
                    <a:pt x="1164783" y="655689"/>
                  </a:lnTo>
                  <a:lnTo>
                    <a:pt x="1171443" y="647432"/>
                  </a:lnTo>
                  <a:lnTo>
                    <a:pt x="1177785" y="639174"/>
                  </a:lnTo>
                  <a:lnTo>
                    <a:pt x="1184762" y="631234"/>
                  </a:lnTo>
                  <a:lnTo>
                    <a:pt x="1191738" y="623611"/>
                  </a:lnTo>
                  <a:lnTo>
                    <a:pt x="1198715" y="615989"/>
                  </a:lnTo>
                  <a:lnTo>
                    <a:pt x="1206009" y="608684"/>
                  </a:lnTo>
                  <a:lnTo>
                    <a:pt x="1213620" y="601696"/>
                  </a:lnTo>
                  <a:lnTo>
                    <a:pt x="1220913" y="594391"/>
                  </a:lnTo>
                  <a:lnTo>
                    <a:pt x="1228841" y="588039"/>
                  </a:lnTo>
                  <a:lnTo>
                    <a:pt x="1236769" y="581369"/>
                  </a:lnTo>
                  <a:lnTo>
                    <a:pt x="1244380" y="575017"/>
                  </a:lnTo>
                  <a:lnTo>
                    <a:pt x="1252625" y="568983"/>
                  </a:lnTo>
                  <a:lnTo>
                    <a:pt x="1260870" y="562948"/>
                  </a:lnTo>
                  <a:lnTo>
                    <a:pt x="1269115" y="557549"/>
                  </a:lnTo>
                  <a:lnTo>
                    <a:pt x="1277360" y="552150"/>
                  </a:lnTo>
                  <a:lnTo>
                    <a:pt x="1286240" y="547068"/>
                  </a:lnTo>
                  <a:lnTo>
                    <a:pt x="1294802" y="542304"/>
                  </a:lnTo>
                  <a:lnTo>
                    <a:pt x="1303364" y="537540"/>
                  </a:lnTo>
                  <a:lnTo>
                    <a:pt x="1312560" y="533093"/>
                  </a:lnTo>
                  <a:lnTo>
                    <a:pt x="1321757" y="528964"/>
                  </a:lnTo>
                  <a:lnTo>
                    <a:pt x="1330953" y="525153"/>
                  </a:lnTo>
                  <a:lnTo>
                    <a:pt x="1339833" y="521659"/>
                  </a:lnTo>
                  <a:lnTo>
                    <a:pt x="1349029" y="518483"/>
                  </a:lnTo>
                  <a:lnTo>
                    <a:pt x="1358542" y="514990"/>
                  </a:lnTo>
                  <a:lnTo>
                    <a:pt x="1368056" y="512449"/>
                  </a:lnTo>
                  <a:lnTo>
                    <a:pt x="1377887" y="509908"/>
                  </a:lnTo>
                  <a:lnTo>
                    <a:pt x="1387717" y="507685"/>
                  </a:lnTo>
                  <a:lnTo>
                    <a:pt x="1397231" y="505462"/>
                  </a:lnTo>
                  <a:lnTo>
                    <a:pt x="1407062" y="503874"/>
                  </a:lnTo>
                  <a:lnTo>
                    <a:pt x="1416892" y="502603"/>
                  </a:lnTo>
                  <a:lnTo>
                    <a:pt x="1427040" y="501650"/>
                  </a:lnTo>
                  <a:lnTo>
                    <a:pt x="1437188" y="500697"/>
                  </a:lnTo>
                  <a:lnTo>
                    <a:pt x="1447336" y="500380"/>
                  </a:lnTo>
                  <a:lnTo>
                    <a:pt x="1457483" y="500062"/>
                  </a:lnTo>
                  <a:close/>
                  <a:moveTo>
                    <a:pt x="716008" y="249237"/>
                  </a:moveTo>
                  <a:lnTo>
                    <a:pt x="795913" y="249237"/>
                  </a:lnTo>
                  <a:lnTo>
                    <a:pt x="795913" y="374499"/>
                  </a:lnTo>
                  <a:lnTo>
                    <a:pt x="810181" y="375133"/>
                  </a:lnTo>
                  <a:lnTo>
                    <a:pt x="823816" y="376402"/>
                  </a:lnTo>
                  <a:lnTo>
                    <a:pt x="837133" y="377670"/>
                  </a:lnTo>
                  <a:lnTo>
                    <a:pt x="849500" y="379890"/>
                  </a:lnTo>
                  <a:lnTo>
                    <a:pt x="861549" y="381793"/>
                  </a:lnTo>
                  <a:lnTo>
                    <a:pt x="873281" y="384330"/>
                  </a:lnTo>
                  <a:lnTo>
                    <a:pt x="884379" y="386867"/>
                  </a:lnTo>
                  <a:lnTo>
                    <a:pt x="894842" y="389721"/>
                  </a:lnTo>
                  <a:lnTo>
                    <a:pt x="904989" y="393209"/>
                  </a:lnTo>
                  <a:lnTo>
                    <a:pt x="914819" y="396698"/>
                  </a:lnTo>
                  <a:lnTo>
                    <a:pt x="924014" y="400186"/>
                  </a:lnTo>
                  <a:lnTo>
                    <a:pt x="932575" y="403991"/>
                  </a:lnTo>
                  <a:lnTo>
                    <a:pt x="941136" y="407797"/>
                  </a:lnTo>
                  <a:lnTo>
                    <a:pt x="949381" y="411602"/>
                  </a:lnTo>
                  <a:lnTo>
                    <a:pt x="956673" y="415725"/>
                  </a:lnTo>
                  <a:lnTo>
                    <a:pt x="963966" y="419847"/>
                  </a:lnTo>
                  <a:lnTo>
                    <a:pt x="931624" y="504836"/>
                  </a:lnTo>
                  <a:lnTo>
                    <a:pt x="920209" y="498810"/>
                  </a:lnTo>
                  <a:lnTo>
                    <a:pt x="906257" y="491517"/>
                  </a:lnTo>
                  <a:lnTo>
                    <a:pt x="898330" y="488028"/>
                  </a:lnTo>
                  <a:lnTo>
                    <a:pt x="890086" y="484540"/>
                  </a:lnTo>
                  <a:lnTo>
                    <a:pt x="880891" y="480735"/>
                  </a:lnTo>
                  <a:lnTo>
                    <a:pt x="871061" y="477246"/>
                  </a:lnTo>
                  <a:lnTo>
                    <a:pt x="860597" y="474075"/>
                  </a:lnTo>
                  <a:lnTo>
                    <a:pt x="849500" y="470904"/>
                  </a:lnTo>
                  <a:lnTo>
                    <a:pt x="837767" y="468367"/>
                  </a:lnTo>
                  <a:lnTo>
                    <a:pt x="825401" y="465830"/>
                  </a:lnTo>
                  <a:lnTo>
                    <a:pt x="812401" y="463927"/>
                  </a:lnTo>
                  <a:lnTo>
                    <a:pt x="798449" y="462659"/>
                  </a:lnTo>
                  <a:lnTo>
                    <a:pt x="783863" y="461707"/>
                  </a:lnTo>
                  <a:lnTo>
                    <a:pt x="768960" y="461390"/>
                  </a:lnTo>
                  <a:lnTo>
                    <a:pt x="759765" y="461390"/>
                  </a:lnTo>
                  <a:lnTo>
                    <a:pt x="751204" y="462024"/>
                  </a:lnTo>
                  <a:lnTo>
                    <a:pt x="742643" y="462659"/>
                  </a:lnTo>
                  <a:lnTo>
                    <a:pt x="734398" y="463927"/>
                  </a:lnTo>
                  <a:lnTo>
                    <a:pt x="726471" y="465196"/>
                  </a:lnTo>
                  <a:lnTo>
                    <a:pt x="719496" y="467098"/>
                  </a:lnTo>
                  <a:lnTo>
                    <a:pt x="712203" y="469001"/>
                  </a:lnTo>
                  <a:lnTo>
                    <a:pt x="705544" y="471538"/>
                  </a:lnTo>
                  <a:lnTo>
                    <a:pt x="699202" y="473758"/>
                  </a:lnTo>
                  <a:lnTo>
                    <a:pt x="693178" y="476612"/>
                  </a:lnTo>
                  <a:lnTo>
                    <a:pt x="687153" y="479466"/>
                  </a:lnTo>
                  <a:lnTo>
                    <a:pt x="682080" y="482637"/>
                  </a:lnTo>
                  <a:lnTo>
                    <a:pt x="676689" y="486126"/>
                  </a:lnTo>
                  <a:lnTo>
                    <a:pt x="671933" y="489614"/>
                  </a:lnTo>
                  <a:lnTo>
                    <a:pt x="667177" y="493419"/>
                  </a:lnTo>
                  <a:lnTo>
                    <a:pt x="663055" y="497542"/>
                  </a:lnTo>
                  <a:lnTo>
                    <a:pt x="659250" y="501348"/>
                  </a:lnTo>
                  <a:lnTo>
                    <a:pt x="655445" y="505470"/>
                  </a:lnTo>
                  <a:lnTo>
                    <a:pt x="652274" y="509910"/>
                  </a:lnTo>
                  <a:lnTo>
                    <a:pt x="649103" y="514350"/>
                  </a:lnTo>
                  <a:lnTo>
                    <a:pt x="646249" y="519107"/>
                  </a:lnTo>
                  <a:lnTo>
                    <a:pt x="643713" y="523546"/>
                  </a:lnTo>
                  <a:lnTo>
                    <a:pt x="641493" y="528303"/>
                  </a:lnTo>
                  <a:lnTo>
                    <a:pt x="639591" y="533060"/>
                  </a:lnTo>
                  <a:lnTo>
                    <a:pt x="637688" y="537817"/>
                  </a:lnTo>
                  <a:lnTo>
                    <a:pt x="636420" y="542891"/>
                  </a:lnTo>
                  <a:lnTo>
                    <a:pt x="635152" y="547647"/>
                  </a:lnTo>
                  <a:lnTo>
                    <a:pt x="633566" y="552721"/>
                  </a:lnTo>
                  <a:lnTo>
                    <a:pt x="632932" y="557478"/>
                  </a:lnTo>
                  <a:lnTo>
                    <a:pt x="632298" y="562235"/>
                  </a:lnTo>
                  <a:lnTo>
                    <a:pt x="631981" y="567309"/>
                  </a:lnTo>
                  <a:lnTo>
                    <a:pt x="631981" y="572066"/>
                  </a:lnTo>
                  <a:lnTo>
                    <a:pt x="631981" y="578408"/>
                  </a:lnTo>
                  <a:lnTo>
                    <a:pt x="632615" y="584433"/>
                  </a:lnTo>
                  <a:lnTo>
                    <a:pt x="633249" y="590459"/>
                  </a:lnTo>
                  <a:lnTo>
                    <a:pt x="634200" y="595850"/>
                  </a:lnTo>
                  <a:lnTo>
                    <a:pt x="635786" y="601558"/>
                  </a:lnTo>
                  <a:lnTo>
                    <a:pt x="637371" y="606632"/>
                  </a:lnTo>
                  <a:lnTo>
                    <a:pt x="639274" y="612023"/>
                  </a:lnTo>
                  <a:lnTo>
                    <a:pt x="641176" y="617097"/>
                  </a:lnTo>
                  <a:lnTo>
                    <a:pt x="643713" y="622171"/>
                  </a:lnTo>
                  <a:lnTo>
                    <a:pt x="646249" y="626927"/>
                  </a:lnTo>
                  <a:lnTo>
                    <a:pt x="649737" y="631367"/>
                  </a:lnTo>
                  <a:lnTo>
                    <a:pt x="652908" y="636124"/>
                  </a:lnTo>
                  <a:lnTo>
                    <a:pt x="656713" y="640564"/>
                  </a:lnTo>
                  <a:lnTo>
                    <a:pt x="660835" y="645320"/>
                  </a:lnTo>
                  <a:lnTo>
                    <a:pt x="665274" y="649443"/>
                  </a:lnTo>
                  <a:lnTo>
                    <a:pt x="670031" y="653566"/>
                  </a:lnTo>
                  <a:lnTo>
                    <a:pt x="675104" y="658005"/>
                  </a:lnTo>
                  <a:lnTo>
                    <a:pt x="680177" y="662128"/>
                  </a:lnTo>
                  <a:lnTo>
                    <a:pt x="686202" y="665933"/>
                  </a:lnTo>
                  <a:lnTo>
                    <a:pt x="691909" y="670373"/>
                  </a:lnTo>
                  <a:lnTo>
                    <a:pt x="698568" y="674178"/>
                  </a:lnTo>
                  <a:lnTo>
                    <a:pt x="705227" y="678301"/>
                  </a:lnTo>
                  <a:lnTo>
                    <a:pt x="719813" y="686229"/>
                  </a:lnTo>
                  <a:lnTo>
                    <a:pt x="735667" y="694474"/>
                  </a:lnTo>
                  <a:lnTo>
                    <a:pt x="753106" y="702402"/>
                  </a:lnTo>
                  <a:lnTo>
                    <a:pt x="771814" y="710964"/>
                  </a:lnTo>
                  <a:lnTo>
                    <a:pt x="792108" y="719527"/>
                  </a:lnTo>
                  <a:lnTo>
                    <a:pt x="804474" y="724600"/>
                  </a:lnTo>
                  <a:lnTo>
                    <a:pt x="816206" y="729991"/>
                  </a:lnTo>
                  <a:lnTo>
                    <a:pt x="827621" y="735065"/>
                  </a:lnTo>
                  <a:lnTo>
                    <a:pt x="838719" y="740774"/>
                  </a:lnTo>
                  <a:lnTo>
                    <a:pt x="849500" y="745847"/>
                  </a:lnTo>
                  <a:lnTo>
                    <a:pt x="859963" y="751873"/>
                  </a:lnTo>
                  <a:lnTo>
                    <a:pt x="870110" y="757264"/>
                  </a:lnTo>
                  <a:lnTo>
                    <a:pt x="879622" y="763289"/>
                  </a:lnTo>
                  <a:lnTo>
                    <a:pt x="888501" y="768997"/>
                  </a:lnTo>
                  <a:lnTo>
                    <a:pt x="897379" y="775340"/>
                  </a:lnTo>
                  <a:lnTo>
                    <a:pt x="905940" y="781365"/>
                  </a:lnTo>
                  <a:lnTo>
                    <a:pt x="914184" y="788024"/>
                  </a:lnTo>
                  <a:lnTo>
                    <a:pt x="921477" y="794367"/>
                  </a:lnTo>
                  <a:lnTo>
                    <a:pt x="928770" y="801026"/>
                  </a:lnTo>
                  <a:lnTo>
                    <a:pt x="935746" y="808003"/>
                  </a:lnTo>
                  <a:lnTo>
                    <a:pt x="942088" y="814980"/>
                  </a:lnTo>
                  <a:lnTo>
                    <a:pt x="948429" y="822273"/>
                  </a:lnTo>
                  <a:lnTo>
                    <a:pt x="953820" y="829250"/>
                  </a:lnTo>
                  <a:lnTo>
                    <a:pt x="959210" y="837178"/>
                  </a:lnTo>
                  <a:lnTo>
                    <a:pt x="963966" y="844789"/>
                  </a:lnTo>
                  <a:lnTo>
                    <a:pt x="968406" y="852717"/>
                  </a:lnTo>
                  <a:lnTo>
                    <a:pt x="972845" y="860962"/>
                  </a:lnTo>
                  <a:lnTo>
                    <a:pt x="976333" y="869524"/>
                  </a:lnTo>
                  <a:lnTo>
                    <a:pt x="979503" y="878087"/>
                  </a:lnTo>
                  <a:lnTo>
                    <a:pt x="982674" y="886966"/>
                  </a:lnTo>
                  <a:lnTo>
                    <a:pt x="985211" y="895845"/>
                  </a:lnTo>
                  <a:lnTo>
                    <a:pt x="987431" y="905359"/>
                  </a:lnTo>
                  <a:lnTo>
                    <a:pt x="989016" y="914873"/>
                  </a:lnTo>
                  <a:lnTo>
                    <a:pt x="990284" y="925020"/>
                  </a:lnTo>
                  <a:lnTo>
                    <a:pt x="991236" y="935168"/>
                  </a:lnTo>
                  <a:lnTo>
                    <a:pt x="991870" y="944999"/>
                  </a:lnTo>
                  <a:lnTo>
                    <a:pt x="992187" y="955781"/>
                  </a:lnTo>
                  <a:lnTo>
                    <a:pt x="991870" y="965295"/>
                  </a:lnTo>
                  <a:lnTo>
                    <a:pt x="991236" y="974808"/>
                  </a:lnTo>
                  <a:lnTo>
                    <a:pt x="990284" y="984322"/>
                  </a:lnTo>
                  <a:lnTo>
                    <a:pt x="989016" y="993835"/>
                  </a:lnTo>
                  <a:lnTo>
                    <a:pt x="987113" y="1002715"/>
                  </a:lnTo>
                  <a:lnTo>
                    <a:pt x="984894" y="1012228"/>
                  </a:lnTo>
                  <a:lnTo>
                    <a:pt x="982357" y="1021108"/>
                  </a:lnTo>
                  <a:lnTo>
                    <a:pt x="978869" y="1030304"/>
                  </a:lnTo>
                  <a:lnTo>
                    <a:pt x="975698" y="1039184"/>
                  </a:lnTo>
                  <a:lnTo>
                    <a:pt x="971893" y="1047429"/>
                  </a:lnTo>
                  <a:lnTo>
                    <a:pt x="967454" y="1055991"/>
                  </a:lnTo>
                  <a:lnTo>
                    <a:pt x="962698" y="1064553"/>
                  </a:lnTo>
                  <a:lnTo>
                    <a:pt x="957625" y="1072481"/>
                  </a:lnTo>
                  <a:lnTo>
                    <a:pt x="952234" y="1080409"/>
                  </a:lnTo>
                  <a:lnTo>
                    <a:pt x="946210" y="1088337"/>
                  </a:lnTo>
                  <a:lnTo>
                    <a:pt x="940185" y="1095631"/>
                  </a:lnTo>
                  <a:lnTo>
                    <a:pt x="933526" y="1102925"/>
                  </a:lnTo>
                  <a:lnTo>
                    <a:pt x="926551" y="1110219"/>
                  </a:lnTo>
                  <a:lnTo>
                    <a:pt x="918941" y="1116561"/>
                  </a:lnTo>
                  <a:lnTo>
                    <a:pt x="911014" y="1123221"/>
                  </a:lnTo>
                  <a:lnTo>
                    <a:pt x="903087" y="1129246"/>
                  </a:lnTo>
                  <a:lnTo>
                    <a:pt x="894525" y="1135271"/>
                  </a:lnTo>
                  <a:lnTo>
                    <a:pt x="885647" y="1140979"/>
                  </a:lnTo>
                  <a:lnTo>
                    <a:pt x="876134" y="1146370"/>
                  </a:lnTo>
                  <a:lnTo>
                    <a:pt x="866622" y="1151127"/>
                  </a:lnTo>
                  <a:lnTo>
                    <a:pt x="856475" y="1155884"/>
                  </a:lnTo>
                  <a:lnTo>
                    <a:pt x="846012" y="1160006"/>
                  </a:lnTo>
                  <a:lnTo>
                    <a:pt x="835231" y="1163812"/>
                  </a:lnTo>
                  <a:lnTo>
                    <a:pt x="824133" y="1167617"/>
                  </a:lnTo>
                  <a:lnTo>
                    <a:pt x="812401" y="1170471"/>
                  </a:lnTo>
                  <a:lnTo>
                    <a:pt x="800669" y="1173008"/>
                  </a:lnTo>
                  <a:lnTo>
                    <a:pt x="788303" y="1175228"/>
                  </a:lnTo>
                  <a:lnTo>
                    <a:pt x="788303" y="1309687"/>
                  </a:lnTo>
                  <a:lnTo>
                    <a:pt x="707129" y="1309687"/>
                  </a:lnTo>
                  <a:lnTo>
                    <a:pt x="707129" y="1179351"/>
                  </a:lnTo>
                  <a:lnTo>
                    <a:pt x="692861" y="1179034"/>
                  </a:lnTo>
                  <a:lnTo>
                    <a:pt x="678592" y="1178082"/>
                  </a:lnTo>
                  <a:lnTo>
                    <a:pt x="664640" y="1176180"/>
                  </a:lnTo>
                  <a:lnTo>
                    <a:pt x="650689" y="1174277"/>
                  </a:lnTo>
                  <a:lnTo>
                    <a:pt x="637054" y="1172057"/>
                  </a:lnTo>
                  <a:lnTo>
                    <a:pt x="623102" y="1169520"/>
                  </a:lnTo>
                  <a:lnTo>
                    <a:pt x="609785" y="1166349"/>
                  </a:lnTo>
                  <a:lnTo>
                    <a:pt x="596785" y="1162543"/>
                  </a:lnTo>
                  <a:lnTo>
                    <a:pt x="584101" y="1158738"/>
                  </a:lnTo>
                  <a:lnTo>
                    <a:pt x="572052" y="1154615"/>
                  </a:lnTo>
                  <a:lnTo>
                    <a:pt x="560003" y="1149859"/>
                  </a:lnTo>
                  <a:lnTo>
                    <a:pt x="548588" y="1144785"/>
                  </a:lnTo>
                  <a:lnTo>
                    <a:pt x="537807" y="1139394"/>
                  </a:lnTo>
                  <a:lnTo>
                    <a:pt x="527660" y="1134320"/>
                  </a:lnTo>
                  <a:lnTo>
                    <a:pt x="518148" y="1128294"/>
                  </a:lnTo>
                  <a:lnTo>
                    <a:pt x="509587" y="1122586"/>
                  </a:lnTo>
                  <a:lnTo>
                    <a:pt x="540027" y="1036012"/>
                  </a:lnTo>
                  <a:lnTo>
                    <a:pt x="549222" y="1041721"/>
                  </a:lnTo>
                  <a:lnTo>
                    <a:pt x="558735" y="1047112"/>
                  </a:lnTo>
                  <a:lnTo>
                    <a:pt x="568564" y="1052820"/>
                  </a:lnTo>
                  <a:lnTo>
                    <a:pt x="579028" y="1057577"/>
                  </a:lnTo>
                  <a:lnTo>
                    <a:pt x="589492" y="1062651"/>
                  </a:lnTo>
                  <a:lnTo>
                    <a:pt x="600590" y="1067090"/>
                  </a:lnTo>
                  <a:lnTo>
                    <a:pt x="612004" y="1071213"/>
                  </a:lnTo>
                  <a:lnTo>
                    <a:pt x="623737" y="1075335"/>
                  </a:lnTo>
                  <a:lnTo>
                    <a:pt x="635786" y="1078824"/>
                  </a:lnTo>
                  <a:lnTo>
                    <a:pt x="648152" y="1081995"/>
                  </a:lnTo>
                  <a:lnTo>
                    <a:pt x="660518" y="1084849"/>
                  </a:lnTo>
                  <a:lnTo>
                    <a:pt x="673201" y="1087069"/>
                  </a:lnTo>
                  <a:lnTo>
                    <a:pt x="686202" y="1088972"/>
                  </a:lnTo>
                  <a:lnTo>
                    <a:pt x="699519" y="1090240"/>
                  </a:lnTo>
                  <a:lnTo>
                    <a:pt x="712520" y="1091191"/>
                  </a:lnTo>
                  <a:lnTo>
                    <a:pt x="726154" y="1091509"/>
                  </a:lnTo>
                  <a:lnTo>
                    <a:pt x="734716" y="1091191"/>
                  </a:lnTo>
                  <a:lnTo>
                    <a:pt x="743277" y="1090874"/>
                  </a:lnTo>
                  <a:lnTo>
                    <a:pt x="751521" y="1090240"/>
                  </a:lnTo>
                  <a:lnTo>
                    <a:pt x="759131" y="1088972"/>
                  </a:lnTo>
                  <a:lnTo>
                    <a:pt x="767058" y="1087703"/>
                  </a:lnTo>
                  <a:lnTo>
                    <a:pt x="774668" y="1086117"/>
                  </a:lnTo>
                  <a:lnTo>
                    <a:pt x="781644" y="1083898"/>
                  </a:lnTo>
                  <a:lnTo>
                    <a:pt x="788937" y="1081995"/>
                  </a:lnTo>
                  <a:lnTo>
                    <a:pt x="795595" y="1079458"/>
                  </a:lnTo>
                  <a:lnTo>
                    <a:pt x="802571" y="1076921"/>
                  </a:lnTo>
                  <a:lnTo>
                    <a:pt x="809230" y="1074067"/>
                  </a:lnTo>
                  <a:lnTo>
                    <a:pt x="815255" y="1070579"/>
                  </a:lnTo>
                  <a:lnTo>
                    <a:pt x="821279" y="1067407"/>
                  </a:lnTo>
                  <a:lnTo>
                    <a:pt x="826987" y="1063919"/>
                  </a:lnTo>
                  <a:lnTo>
                    <a:pt x="832377" y="1059796"/>
                  </a:lnTo>
                  <a:lnTo>
                    <a:pt x="837450" y="1055674"/>
                  </a:lnTo>
                  <a:lnTo>
                    <a:pt x="842207" y="1051551"/>
                  </a:lnTo>
                  <a:lnTo>
                    <a:pt x="847280" y="1046795"/>
                  </a:lnTo>
                  <a:lnTo>
                    <a:pt x="851402" y="1042355"/>
                  </a:lnTo>
                  <a:lnTo>
                    <a:pt x="855524" y="1037281"/>
                  </a:lnTo>
                  <a:lnTo>
                    <a:pt x="859329" y="1032207"/>
                  </a:lnTo>
                  <a:lnTo>
                    <a:pt x="862817" y="1027133"/>
                  </a:lnTo>
                  <a:lnTo>
                    <a:pt x="866305" y="1021425"/>
                  </a:lnTo>
                  <a:lnTo>
                    <a:pt x="868842" y="1016034"/>
                  </a:lnTo>
                  <a:lnTo>
                    <a:pt x="871378" y="1010009"/>
                  </a:lnTo>
                  <a:lnTo>
                    <a:pt x="873598" y="1003983"/>
                  </a:lnTo>
                  <a:lnTo>
                    <a:pt x="875500" y="997641"/>
                  </a:lnTo>
                  <a:lnTo>
                    <a:pt x="877086" y="991299"/>
                  </a:lnTo>
                  <a:lnTo>
                    <a:pt x="878354" y="984956"/>
                  </a:lnTo>
                  <a:lnTo>
                    <a:pt x="879305" y="978297"/>
                  </a:lnTo>
                  <a:lnTo>
                    <a:pt x="879939" y="971954"/>
                  </a:lnTo>
                  <a:lnTo>
                    <a:pt x="879939" y="964978"/>
                  </a:lnTo>
                  <a:lnTo>
                    <a:pt x="879939" y="958318"/>
                  </a:lnTo>
                  <a:lnTo>
                    <a:pt x="879622" y="951976"/>
                  </a:lnTo>
                  <a:lnTo>
                    <a:pt x="878671" y="945950"/>
                  </a:lnTo>
                  <a:lnTo>
                    <a:pt x="877720" y="939608"/>
                  </a:lnTo>
                  <a:lnTo>
                    <a:pt x="876134" y="933266"/>
                  </a:lnTo>
                  <a:lnTo>
                    <a:pt x="874549" y="927557"/>
                  </a:lnTo>
                  <a:lnTo>
                    <a:pt x="872647" y="921849"/>
                  </a:lnTo>
                  <a:lnTo>
                    <a:pt x="870744" y="916458"/>
                  </a:lnTo>
                  <a:lnTo>
                    <a:pt x="868207" y="910750"/>
                  </a:lnTo>
                  <a:lnTo>
                    <a:pt x="865354" y="905676"/>
                  </a:lnTo>
                  <a:lnTo>
                    <a:pt x="862183" y="900602"/>
                  </a:lnTo>
                  <a:lnTo>
                    <a:pt x="859012" y="895211"/>
                  </a:lnTo>
                  <a:lnTo>
                    <a:pt x="855524" y="890454"/>
                  </a:lnTo>
                  <a:lnTo>
                    <a:pt x="851402" y="885380"/>
                  </a:lnTo>
                  <a:lnTo>
                    <a:pt x="847280" y="880624"/>
                  </a:lnTo>
                  <a:lnTo>
                    <a:pt x="842524" y="875867"/>
                  </a:lnTo>
                  <a:lnTo>
                    <a:pt x="838085" y="871427"/>
                  </a:lnTo>
                  <a:lnTo>
                    <a:pt x="833011" y="866987"/>
                  </a:lnTo>
                  <a:lnTo>
                    <a:pt x="827621" y="862231"/>
                  </a:lnTo>
                  <a:lnTo>
                    <a:pt x="822230" y="858108"/>
                  </a:lnTo>
                  <a:lnTo>
                    <a:pt x="816206" y="853985"/>
                  </a:lnTo>
                  <a:lnTo>
                    <a:pt x="810181" y="849546"/>
                  </a:lnTo>
                  <a:lnTo>
                    <a:pt x="803840" y="845740"/>
                  </a:lnTo>
                  <a:lnTo>
                    <a:pt x="797181" y="841301"/>
                  </a:lnTo>
                  <a:lnTo>
                    <a:pt x="782912" y="833690"/>
                  </a:lnTo>
                  <a:lnTo>
                    <a:pt x="767692" y="826079"/>
                  </a:lnTo>
                  <a:lnTo>
                    <a:pt x="751521" y="818785"/>
                  </a:lnTo>
                  <a:lnTo>
                    <a:pt x="734081" y="811174"/>
                  </a:lnTo>
                  <a:lnTo>
                    <a:pt x="709983" y="801344"/>
                  </a:lnTo>
                  <a:lnTo>
                    <a:pt x="687153" y="791196"/>
                  </a:lnTo>
                  <a:lnTo>
                    <a:pt x="676055" y="786439"/>
                  </a:lnTo>
                  <a:lnTo>
                    <a:pt x="665274" y="781048"/>
                  </a:lnTo>
                  <a:lnTo>
                    <a:pt x="655128" y="775657"/>
                  </a:lnTo>
                  <a:lnTo>
                    <a:pt x="644981" y="770266"/>
                  </a:lnTo>
                  <a:lnTo>
                    <a:pt x="635786" y="764875"/>
                  </a:lnTo>
                  <a:lnTo>
                    <a:pt x="626273" y="759167"/>
                  </a:lnTo>
                  <a:lnTo>
                    <a:pt x="617395" y="753458"/>
                  </a:lnTo>
                  <a:lnTo>
                    <a:pt x="608517" y="747433"/>
                  </a:lnTo>
                  <a:lnTo>
                    <a:pt x="600590" y="741408"/>
                  </a:lnTo>
                  <a:lnTo>
                    <a:pt x="592662" y="735065"/>
                  </a:lnTo>
                  <a:lnTo>
                    <a:pt x="585052" y="729040"/>
                  </a:lnTo>
                  <a:lnTo>
                    <a:pt x="578077" y="722381"/>
                  </a:lnTo>
                  <a:lnTo>
                    <a:pt x="571418" y="715721"/>
                  </a:lnTo>
                  <a:lnTo>
                    <a:pt x="565076" y="708744"/>
                  </a:lnTo>
                  <a:lnTo>
                    <a:pt x="559052" y="701451"/>
                  </a:lnTo>
                  <a:lnTo>
                    <a:pt x="553344" y="694474"/>
                  </a:lnTo>
                  <a:lnTo>
                    <a:pt x="548588" y="686546"/>
                  </a:lnTo>
                  <a:lnTo>
                    <a:pt x="543832" y="678935"/>
                  </a:lnTo>
                  <a:lnTo>
                    <a:pt x="539393" y="671007"/>
                  </a:lnTo>
                  <a:lnTo>
                    <a:pt x="535588" y="662762"/>
                  </a:lnTo>
                  <a:lnTo>
                    <a:pt x="532417" y="654200"/>
                  </a:lnTo>
                  <a:lnTo>
                    <a:pt x="529246" y="645955"/>
                  </a:lnTo>
                  <a:lnTo>
                    <a:pt x="526709" y="636758"/>
                  </a:lnTo>
                  <a:lnTo>
                    <a:pt x="524807" y="627562"/>
                  </a:lnTo>
                  <a:lnTo>
                    <a:pt x="523221" y="618048"/>
                  </a:lnTo>
                  <a:lnTo>
                    <a:pt x="521953" y="608217"/>
                  </a:lnTo>
                  <a:lnTo>
                    <a:pt x="521319" y="598069"/>
                  </a:lnTo>
                  <a:lnTo>
                    <a:pt x="521002" y="587922"/>
                  </a:lnTo>
                  <a:lnTo>
                    <a:pt x="521319" y="577774"/>
                  </a:lnTo>
                  <a:lnTo>
                    <a:pt x="521953" y="567943"/>
                  </a:lnTo>
                  <a:lnTo>
                    <a:pt x="522904" y="558429"/>
                  </a:lnTo>
                  <a:lnTo>
                    <a:pt x="524490" y="548916"/>
                  </a:lnTo>
                  <a:lnTo>
                    <a:pt x="526392" y="539402"/>
                  </a:lnTo>
                  <a:lnTo>
                    <a:pt x="528612" y="530523"/>
                  </a:lnTo>
                  <a:lnTo>
                    <a:pt x="531783" y="521643"/>
                  </a:lnTo>
                  <a:lnTo>
                    <a:pt x="534636" y="512764"/>
                  </a:lnTo>
                  <a:lnTo>
                    <a:pt x="538124" y="504202"/>
                  </a:lnTo>
                  <a:lnTo>
                    <a:pt x="541929" y="495956"/>
                  </a:lnTo>
                  <a:lnTo>
                    <a:pt x="546685" y="487711"/>
                  </a:lnTo>
                  <a:lnTo>
                    <a:pt x="551125" y="479783"/>
                  </a:lnTo>
                  <a:lnTo>
                    <a:pt x="556515" y="472489"/>
                  </a:lnTo>
                  <a:lnTo>
                    <a:pt x="561905" y="464879"/>
                  </a:lnTo>
                  <a:lnTo>
                    <a:pt x="567930" y="457585"/>
                  </a:lnTo>
                  <a:lnTo>
                    <a:pt x="573955" y="450925"/>
                  </a:lnTo>
                  <a:lnTo>
                    <a:pt x="580613" y="444266"/>
                  </a:lnTo>
                  <a:lnTo>
                    <a:pt x="587272" y="437923"/>
                  </a:lnTo>
                  <a:lnTo>
                    <a:pt x="594565" y="431581"/>
                  </a:lnTo>
                  <a:lnTo>
                    <a:pt x="602175" y="425873"/>
                  </a:lnTo>
                  <a:lnTo>
                    <a:pt x="609785" y="420165"/>
                  </a:lnTo>
                  <a:lnTo>
                    <a:pt x="618029" y="415091"/>
                  </a:lnTo>
                  <a:lnTo>
                    <a:pt x="626590" y="410017"/>
                  </a:lnTo>
                  <a:lnTo>
                    <a:pt x="635469" y="405577"/>
                  </a:lnTo>
                  <a:lnTo>
                    <a:pt x="644347" y="400820"/>
                  </a:lnTo>
                  <a:lnTo>
                    <a:pt x="653859" y="397015"/>
                  </a:lnTo>
                  <a:lnTo>
                    <a:pt x="663372" y="393526"/>
                  </a:lnTo>
                  <a:lnTo>
                    <a:pt x="673519" y="389721"/>
                  </a:lnTo>
                  <a:lnTo>
                    <a:pt x="683665" y="386867"/>
                  </a:lnTo>
                  <a:lnTo>
                    <a:pt x="694129" y="384330"/>
                  </a:lnTo>
                  <a:lnTo>
                    <a:pt x="704910" y="381793"/>
                  </a:lnTo>
                  <a:lnTo>
                    <a:pt x="716008" y="379890"/>
                  </a:lnTo>
                  <a:lnTo>
                    <a:pt x="716008" y="249237"/>
                  </a:lnTo>
                  <a:close/>
                  <a:moveTo>
                    <a:pt x="784828" y="0"/>
                  </a:moveTo>
                  <a:lnTo>
                    <a:pt x="808948" y="317"/>
                  </a:lnTo>
                  <a:lnTo>
                    <a:pt x="832750" y="1588"/>
                  </a:lnTo>
                  <a:lnTo>
                    <a:pt x="856551" y="3175"/>
                  </a:lnTo>
                  <a:lnTo>
                    <a:pt x="880036" y="5716"/>
                  </a:lnTo>
                  <a:lnTo>
                    <a:pt x="903203" y="9209"/>
                  </a:lnTo>
                  <a:lnTo>
                    <a:pt x="926370" y="13020"/>
                  </a:lnTo>
                  <a:lnTo>
                    <a:pt x="949538" y="17466"/>
                  </a:lnTo>
                  <a:lnTo>
                    <a:pt x="972387" y="22864"/>
                  </a:lnTo>
                  <a:lnTo>
                    <a:pt x="994920" y="28581"/>
                  </a:lnTo>
                  <a:lnTo>
                    <a:pt x="1017452" y="35249"/>
                  </a:lnTo>
                  <a:lnTo>
                    <a:pt x="1039668" y="42871"/>
                  </a:lnTo>
                  <a:lnTo>
                    <a:pt x="1061565" y="50493"/>
                  </a:lnTo>
                  <a:lnTo>
                    <a:pt x="1083146" y="59067"/>
                  </a:lnTo>
                  <a:lnTo>
                    <a:pt x="1104727" y="68276"/>
                  </a:lnTo>
                  <a:lnTo>
                    <a:pt x="1125990" y="78121"/>
                  </a:lnTo>
                  <a:lnTo>
                    <a:pt x="1146618" y="88283"/>
                  </a:lnTo>
                  <a:lnTo>
                    <a:pt x="1167246" y="99397"/>
                  </a:lnTo>
                  <a:lnTo>
                    <a:pt x="1187240" y="111147"/>
                  </a:lnTo>
                  <a:lnTo>
                    <a:pt x="1207233" y="123215"/>
                  </a:lnTo>
                  <a:lnTo>
                    <a:pt x="1226910" y="136553"/>
                  </a:lnTo>
                  <a:lnTo>
                    <a:pt x="1245634" y="149890"/>
                  </a:lnTo>
                  <a:lnTo>
                    <a:pt x="1264675" y="163863"/>
                  </a:lnTo>
                  <a:lnTo>
                    <a:pt x="1283082" y="178154"/>
                  </a:lnTo>
                  <a:lnTo>
                    <a:pt x="1300854" y="193714"/>
                  </a:lnTo>
                  <a:lnTo>
                    <a:pt x="1318309" y="209275"/>
                  </a:lnTo>
                  <a:lnTo>
                    <a:pt x="1335129" y="225153"/>
                  </a:lnTo>
                  <a:lnTo>
                    <a:pt x="1351949" y="242302"/>
                  </a:lnTo>
                  <a:lnTo>
                    <a:pt x="1368134" y="259450"/>
                  </a:lnTo>
                  <a:lnTo>
                    <a:pt x="1383368" y="277234"/>
                  </a:lnTo>
                  <a:lnTo>
                    <a:pt x="1398918" y="295335"/>
                  </a:lnTo>
                  <a:lnTo>
                    <a:pt x="1413199" y="314389"/>
                  </a:lnTo>
                  <a:lnTo>
                    <a:pt x="1427163" y="333760"/>
                  </a:lnTo>
                  <a:lnTo>
                    <a:pt x="1313549" y="414104"/>
                  </a:lnTo>
                  <a:lnTo>
                    <a:pt x="1301806" y="397908"/>
                  </a:lnTo>
                  <a:lnTo>
                    <a:pt x="1289747" y="382665"/>
                  </a:lnTo>
                  <a:lnTo>
                    <a:pt x="1277370" y="367740"/>
                  </a:lnTo>
                  <a:lnTo>
                    <a:pt x="1264675" y="352814"/>
                  </a:lnTo>
                  <a:lnTo>
                    <a:pt x="1251346" y="338524"/>
                  </a:lnTo>
                  <a:lnTo>
                    <a:pt x="1238017" y="324868"/>
                  </a:lnTo>
                  <a:lnTo>
                    <a:pt x="1223736" y="311531"/>
                  </a:lnTo>
                  <a:lnTo>
                    <a:pt x="1209455" y="298828"/>
                  </a:lnTo>
                  <a:lnTo>
                    <a:pt x="1194539" y="286126"/>
                  </a:lnTo>
                  <a:lnTo>
                    <a:pt x="1179623" y="274058"/>
                  </a:lnTo>
                  <a:lnTo>
                    <a:pt x="1164073" y="262308"/>
                  </a:lnTo>
                  <a:lnTo>
                    <a:pt x="1148522" y="251829"/>
                  </a:lnTo>
                  <a:lnTo>
                    <a:pt x="1132654" y="241031"/>
                  </a:lnTo>
                  <a:lnTo>
                    <a:pt x="1116151" y="230869"/>
                  </a:lnTo>
                  <a:lnTo>
                    <a:pt x="1099649" y="221342"/>
                  </a:lnTo>
                  <a:lnTo>
                    <a:pt x="1082511" y="212133"/>
                  </a:lnTo>
                  <a:lnTo>
                    <a:pt x="1065374" y="203559"/>
                  </a:lnTo>
                  <a:lnTo>
                    <a:pt x="1047919" y="195620"/>
                  </a:lnTo>
                  <a:lnTo>
                    <a:pt x="1030464" y="187998"/>
                  </a:lnTo>
                  <a:lnTo>
                    <a:pt x="1012375" y="180694"/>
                  </a:lnTo>
                  <a:lnTo>
                    <a:pt x="994603" y="174343"/>
                  </a:lnTo>
                  <a:lnTo>
                    <a:pt x="976196" y="168309"/>
                  </a:lnTo>
                  <a:lnTo>
                    <a:pt x="957472" y="162910"/>
                  </a:lnTo>
                  <a:lnTo>
                    <a:pt x="939065" y="157829"/>
                  </a:lnTo>
                  <a:lnTo>
                    <a:pt x="920341" y="153701"/>
                  </a:lnTo>
                  <a:lnTo>
                    <a:pt x="901616" y="150208"/>
                  </a:lnTo>
                  <a:lnTo>
                    <a:pt x="882258" y="146715"/>
                  </a:lnTo>
                  <a:lnTo>
                    <a:pt x="862899" y="144174"/>
                  </a:lnTo>
                  <a:lnTo>
                    <a:pt x="843857" y="141951"/>
                  </a:lnTo>
                  <a:lnTo>
                    <a:pt x="824181" y="140681"/>
                  </a:lnTo>
                  <a:lnTo>
                    <a:pt x="804505" y="139728"/>
                  </a:lnTo>
                  <a:lnTo>
                    <a:pt x="784828" y="139411"/>
                  </a:lnTo>
                  <a:lnTo>
                    <a:pt x="768326" y="139728"/>
                  </a:lnTo>
                  <a:lnTo>
                    <a:pt x="751823" y="140363"/>
                  </a:lnTo>
                  <a:lnTo>
                    <a:pt x="735320" y="141316"/>
                  </a:lnTo>
                  <a:lnTo>
                    <a:pt x="719135" y="142586"/>
                  </a:lnTo>
                  <a:lnTo>
                    <a:pt x="702632" y="144492"/>
                  </a:lnTo>
                  <a:lnTo>
                    <a:pt x="686764" y="146715"/>
                  </a:lnTo>
                  <a:lnTo>
                    <a:pt x="670897" y="149573"/>
                  </a:lnTo>
                  <a:lnTo>
                    <a:pt x="655029" y="152431"/>
                  </a:lnTo>
                  <a:lnTo>
                    <a:pt x="639478" y="155924"/>
                  </a:lnTo>
                  <a:lnTo>
                    <a:pt x="623927" y="160052"/>
                  </a:lnTo>
                  <a:lnTo>
                    <a:pt x="608377" y="163863"/>
                  </a:lnTo>
                  <a:lnTo>
                    <a:pt x="593144" y="168309"/>
                  </a:lnTo>
                  <a:lnTo>
                    <a:pt x="578228" y="173390"/>
                  </a:lnTo>
                  <a:lnTo>
                    <a:pt x="562994" y="178471"/>
                  </a:lnTo>
                  <a:lnTo>
                    <a:pt x="548396" y="184505"/>
                  </a:lnTo>
                  <a:lnTo>
                    <a:pt x="533797" y="190221"/>
                  </a:lnTo>
                  <a:lnTo>
                    <a:pt x="519516" y="196572"/>
                  </a:lnTo>
                  <a:lnTo>
                    <a:pt x="505235" y="203241"/>
                  </a:lnTo>
                  <a:lnTo>
                    <a:pt x="491271" y="210228"/>
                  </a:lnTo>
                  <a:lnTo>
                    <a:pt x="477308" y="217532"/>
                  </a:lnTo>
                  <a:lnTo>
                    <a:pt x="463978" y="225153"/>
                  </a:lnTo>
                  <a:lnTo>
                    <a:pt x="450332" y="233092"/>
                  </a:lnTo>
                  <a:lnTo>
                    <a:pt x="437003" y="241349"/>
                  </a:lnTo>
                  <a:lnTo>
                    <a:pt x="423991" y="249923"/>
                  </a:lnTo>
                  <a:lnTo>
                    <a:pt x="411297" y="258815"/>
                  </a:lnTo>
                  <a:lnTo>
                    <a:pt x="398603" y="268024"/>
                  </a:lnTo>
                  <a:lnTo>
                    <a:pt x="386543" y="277551"/>
                  </a:lnTo>
                  <a:lnTo>
                    <a:pt x="374483" y="287396"/>
                  </a:lnTo>
                  <a:lnTo>
                    <a:pt x="362424" y="296923"/>
                  </a:lnTo>
                  <a:lnTo>
                    <a:pt x="350999" y="307402"/>
                  </a:lnTo>
                  <a:lnTo>
                    <a:pt x="339574" y="317882"/>
                  </a:lnTo>
                  <a:lnTo>
                    <a:pt x="328466" y="328997"/>
                  </a:lnTo>
                  <a:lnTo>
                    <a:pt x="317676" y="340112"/>
                  </a:lnTo>
                  <a:lnTo>
                    <a:pt x="306886" y="351226"/>
                  </a:lnTo>
                  <a:lnTo>
                    <a:pt x="296730" y="362976"/>
                  </a:lnTo>
                  <a:lnTo>
                    <a:pt x="286575" y="374726"/>
                  </a:lnTo>
                  <a:lnTo>
                    <a:pt x="277054" y="386794"/>
                  </a:lnTo>
                  <a:lnTo>
                    <a:pt x="267533" y="399179"/>
                  </a:lnTo>
                  <a:lnTo>
                    <a:pt x="258330" y="411564"/>
                  </a:lnTo>
                  <a:lnTo>
                    <a:pt x="249444" y="424584"/>
                  </a:lnTo>
                  <a:lnTo>
                    <a:pt x="240875" y="437604"/>
                  </a:lnTo>
                  <a:lnTo>
                    <a:pt x="232624" y="450942"/>
                  </a:lnTo>
                  <a:lnTo>
                    <a:pt x="224690" y="464279"/>
                  </a:lnTo>
                  <a:lnTo>
                    <a:pt x="217073" y="477935"/>
                  </a:lnTo>
                  <a:lnTo>
                    <a:pt x="209774" y="491590"/>
                  </a:lnTo>
                  <a:lnTo>
                    <a:pt x="202792" y="505563"/>
                  </a:lnTo>
                  <a:lnTo>
                    <a:pt x="196445" y="520171"/>
                  </a:lnTo>
                  <a:lnTo>
                    <a:pt x="189780" y="534462"/>
                  </a:lnTo>
                  <a:lnTo>
                    <a:pt x="183751" y="548752"/>
                  </a:lnTo>
                  <a:lnTo>
                    <a:pt x="178355" y="563678"/>
                  </a:lnTo>
                  <a:lnTo>
                    <a:pt x="173278" y="578603"/>
                  </a:lnTo>
                  <a:lnTo>
                    <a:pt x="168200" y="593846"/>
                  </a:lnTo>
                  <a:lnTo>
                    <a:pt x="163757" y="608772"/>
                  </a:lnTo>
                  <a:lnTo>
                    <a:pt x="159314" y="624332"/>
                  </a:lnTo>
                  <a:lnTo>
                    <a:pt x="155506" y="639893"/>
                  </a:lnTo>
                  <a:lnTo>
                    <a:pt x="152332" y="655454"/>
                  </a:lnTo>
                  <a:lnTo>
                    <a:pt x="148841" y="671650"/>
                  </a:lnTo>
                  <a:lnTo>
                    <a:pt x="146302" y="687210"/>
                  </a:lnTo>
                  <a:lnTo>
                    <a:pt x="144081" y="703724"/>
                  </a:lnTo>
                  <a:lnTo>
                    <a:pt x="142494" y="719602"/>
                  </a:lnTo>
                  <a:lnTo>
                    <a:pt x="140907" y="735798"/>
                  </a:lnTo>
                  <a:lnTo>
                    <a:pt x="139955" y="752629"/>
                  </a:lnTo>
                  <a:lnTo>
                    <a:pt x="139320" y="769142"/>
                  </a:lnTo>
                  <a:lnTo>
                    <a:pt x="139003" y="785973"/>
                  </a:lnTo>
                  <a:lnTo>
                    <a:pt x="139320" y="800263"/>
                  </a:lnTo>
                  <a:lnTo>
                    <a:pt x="139638" y="814871"/>
                  </a:lnTo>
                  <a:lnTo>
                    <a:pt x="140590" y="829162"/>
                  </a:lnTo>
                  <a:lnTo>
                    <a:pt x="141542" y="844087"/>
                  </a:lnTo>
                  <a:lnTo>
                    <a:pt x="143129" y="858378"/>
                  </a:lnTo>
                  <a:lnTo>
                    <a:pt x="144715" y="872350"/>
                  </a:lnTo>
                  <a:lnTo>
                    <a:pt x="146620" y="886641"/>
                  </a:lnTo>
                  <a:lnTo>
                    <a:pt x="149158" y="900931"/>
                  </a:lnTo>
                  <a:lnTo>
                    <a:pt x="152015" y="914586"/>
                  </a:lnTo>
                  <a:lnTo>
                    <a:pt x="154871" y="928559"/>
                  </a:lnTo>
                  <a:lnTo>
                    <a:pt x="158044" y="942215"/>
                  </a:lnTo>
                  <a:lnTo>
                    <a:pt x="161853" y="955870"/>
                  </a:lnTo>
                  <a:lnTo>
                    <a:pt x="165661" y="969208"/>
                  </a:lnTo>
                  <a:lnTo>
                    <a:pt x="169469" y="983180"/>
                  </a:lnTo>
                  <a:lnTo>
                    <a:pt x="174230" y="996201"/>
                  </a:lnTo>
                  <a:lnTo>
                    <a:pt x="178673" y="1009538"/>
                  </a:lnTo>
                  <a:lnTo>
                    <a:pt x="183433" y="1022558"/>
                  </a:lnTo>
                  <a:lnTo>
                    <a:pt x="188828" y="1035261"/>
                  </a:lnTo>
                  <a:lnTo>
                    <a:pt x="194223" y="1047964"/>
                  </a:lnTo>
                  <a:lnTo>
                    <a:pt x="200253" y="1060666"/>
                  </a:lnTo>
                  <a:lnTo>
                    <a:pt x="205966" y="1073369"/>
                  </a:lnTo>
                  <a:lnTo>
                    <a:pt x="212630" y="1085754"/>
                  </a:lnTo>
                  <a:lnTo>
                    <a:pt x="219295" y="1098139"/>
                  </a:lnTo>
                  <a:lnTo>
                    <a:pt x="225642" y="1110206"/>
                  </a:lnTo>
                  <a:lnTo>
                    <a:pt x="232941" y="1121956"/>
                  </a:lnTo>
                  <a:lnTo>
                    <a:pt x="239923" y="1133706"/>
                  </a:lnTo>
                  <a:lnTo>
                    <a:pt x="247857" y="1145456"/>
                  </a:lnTo>
                  <a:lnTo>
                    <a:pt x="255474" y="1156571"/>
                  </a:lnTo>
                  <a:lnTo>
                    <a:pt x="263408" y="1168003"/>
                  </a:lnTo>
                  <a:lnTo>
                    <a:pt x="271659" y="1179118"/>
                  </a:lnTo>
                  <a:lnTo>
                    <a:pt x="280228" y="1189915"/>
                  </a:lnTo>
                  <a:lnTo>
                    <a:pt x="289114" y="1200395"/>
                  </a:lnTo>
                  <a:lnTo>
                    <a:pt x="297682" y="1210874"/>
                  </a:lnTo>
                  <a:lnTo>
                    <a:pt x="307203" y="1221036"/>
                  </a:lnTo>
                  <a:lnTo>
                    <a:pt x="316407" y="1231198"/>
                  </a:lnTo>
                  <a:lnTo>
                    <a:pt x="326245" y="1241361"/>
                  </a:lnTo>
                  <a:lnTo>
                    <a:pt x="336083" y="1250887"/>
                  </a:lnTo>
                  <a:lnTo>
                    <a:pt x="345604" y="1260414"/>
                  </a:lnTo>
                  <a:lnTo>
                    <a:pt x="356076" y="1269624"/>
                  </a:lnTo>
                  <a:lnTo>
                    <a:pt x="366549" y="1278833"/>
                  </a:lnTo>
                  <a:lnTo>
                    <a:pt x="377022" y="1287725"/>
                  </a:lnTo>
                  <a:lnTo>
                    <a:pt x="388130" y="1296299"/>
                  </a:lnTo>
                  <a:lnTo>
                    <a:pt x="398920" y="1304556"/>
                  </a:lnTo>
                  <a:lnTo>
                    <a:pt x="410345" y="1312813"/>
                  </a:lnTo>
                  <a:lnTo>
                    <a:pt x="421770" y="1320752"/>
                  </a:lnTo>
                  <a:lnTo>
                    <a:pt x="433195" y="1328373"/>
                  </a:lnTo>
                  <a:lnTo>
                    <a:pt x="444937" y="1335995"/>
                  </a:lnTo>
                  <a:lnTo>
                    <a:pt x="456997" y="1343299"/>
                  </a:lnTo>
                  <a:lnTo>
                    <a:pt x="469056" y="1349968"/>
                  </a:lnTo>
                  <a:lnTo>
                    <a:pt x="481116" y="1356636"/>
                  </a:lnTo>
                  <a:lnTo>
                    <a:pt x="493810" y="1362988"/>
                  </a:lnTo>
                  <a:lnTo>
                    <a:pt x="506187" y="1369339"/>
                  </a:lnTo>
                  <a:lnTo>
                    <a:pt x="518882" y="1375373"/>
                  </a:lnTo>
                  <a:lnTo>
                    <a:pt x="532211" y="1380771"/>
                  </a:lnTo>
                  <a:lnTo>
                    <a:pt x="545222" y="1386170"/>
                  </a:lnTo>
                  <a:lnTo>
                    <a:pt x="558551" y="1391569"/>
                  </a:lnTo>
                  <a:lnTo>
                    <a:pt x="571881" y="1396015"/>
                  </a:lnTo>
                  <a:lnTo>
                    <a:pt x="585210" y="1400778"/>
                  </a:lnTo>
                  <a:lnTo>
                    <a:pt x="598856" y="1404906"/>
                  </a:lnTo>
                  <a:lnTo>
                    <a:pt x="613137" y="1408717"/>
                  </a:lnTo>
                  <a:lnTo>
                    <a:pt x="626784" y="1412845"/>
                  </a:lnTo>
                  <a:lnTo>
                    <a:pt x="641065" y="1416021"/>
                  </a:lnTo>
                  <a:lnTo>
                    <a:pt x="655029" y="1418879"/>
                  </a:lnTo>
                  <a:lnTo>
                    <a:pt x="669627" y="1422055"/>
                  </a:lnTo>
                  <a:lnTo>
                    <a:pt x="644873" y="1558925"/>
                  </a:lnTo>
                  <a:lnTo>
                    <a:pt x="627418" y="1555432"/>
                  </a:lnTo>
                  <a:lnTo>
                    <a:pt x="609964" y="1551939"/>
                  </a:lnTo>
                  <a:lnTo>
                    <a:pt x="593144" y="1547493"/>
                  </a:lnTo>
                  <a:lnTo>
                    <a:pt x="576006" y="1543365"/>
                  </a:lnTo>
                  <a:lnTo>
                    <a:pt x="559186" y="1538601"/>
                  </a:lnTo>
                  <a:lnTo>
                    <a:pt x="542684" y="1533202"/>
                  </a:lnTo>
                  <a:lnTo>
                    <a:pt x="526181" y="1527804"/>
                  </a:lnTo>
                  <a:lnTo>
                    <a:pt x="509996" y="1521770"/>
                  </a:lnTo>
                  <a:lnTo>
                    <a:pt x="493493" y="1515736"/>
                  </a:lnTo>
                  <a:lnTo>
                    <a:pt x="477942" y="1509068"/>
                  </a:lnTo>
                  <a:lnTo>
                    <a:pt x="462074" y="1502081"/>
                  </a:lnTo>
                  <a:lnTo>
                    <a:pt x="446524" y="1495095"/>
                  </a:lnTo>
                  <a:lnTo>
                    <a:pt x="431291" y="1487473"/>
                  </a:lnTo>
                  <a:lnTo>
                    <a:pt x="416057" y="1479852"/>
                  </a:lnTo>
                  <a:lnTo>
                    <a:pt x="401141" y="1471595"/>
                  </a:lnTo>
                  <a:lnTo>
                    <a:pt x="386226" y="1463338"/>
                  </a:lnTo>
                  <a:lnTo>
                    <a:pt x="371944" y="1454446"/>
                  </a:lnTo>
                  <a:lnTo>
                    <a:pt x="357346" y="1445555"/>
                  </a:lnTo>
                  <a:lnTo>
                    <a:pt x="343382" y="1436028"/>
                  </a:lnTo>
                  <a:lnTo>
                    <a:pt x="329736" y="1426501"/>
                  </a:lnTo>
                  <a:lnTo>
                    <a:pt x="316089" y="1416339"/>
                  </a:lnTo>
                  <a:lnTo>
                    <a:pt x="302760" y="1406177"/>
                  </a:lnTo>
                  <a:lnTo>
                    <a:pt x="289431" y="1395697"/>
                  </a:lnTo>
                  <a:lnTo>
                    <a:pt x="276419" y="1384900"/>
                  </a:lnTo>
                  <a:lnTo>
                    <a:pt x="263725" y="1373785"/>
                  </a:lnTo>
                  <a:lnTo>
                    <a:pt x="251348" y="1362670"/>
                  </a:lnTo>
                  <a:lnTo>
                    <a:pt x="238971" y="1350920"/>
                  </a:lnTo>
                  <a:lnTo>
                    <a:pt x="227229" y="1339170"/>
                  </a:lnTo>
                  <a:lnTo>
                    <a:pt x="215486" y="1327103"/>
                  </a:lnTo>
                  <a:lnTo>
                    <a:pt x="204062" y="1315036"/>
                  </a:lnTo>
                  <a:lnTo>
                    <a:pt x="192954" y="1302333"/>
                  </a:lnTo>
                  <a:lnTo>
                    <a:pt x="182164" y="1289630"/>
                  </a:lnTo>
                  <a:lnTo>
                    <a:pt x="171374" y="1276928"/>
                  </a:lnTo>
                  <a:lnTo>
                    <a:pt x="161535" y="1263590"/>
                  </a:lnTo>
                  <a:lnTo>
                    <a:pt x="151380" y="1250252"/>
                  </a:lnTo>
                  <a:lnTo>
                    <a:pt x="141542" y="1236597"/>
                  </a:lnTo>
                  <a:lnTo>
                    <a:pt x="132021" y="1222624"/>
                  </a:lnTo>
                  <a:lnTo>
                    <a:pt x="122818" y="1208651"/>
                  </a:lnTo>
                  <a:lnTo>
                    <a:pt x="113932" y="1194361"/>
                  </a:lnTo>
                  <a:lnTo>
                    <a:pt x="105363" y="1180071"/>
                  </a:lnTo>
                  <a:lnTo>
                    <a:pt x="97112" y="1165145"/>
                  </a:lnTo>
                  <a:lnTo>
                    <a:pt x="89178" y="1150219"/>
                  </a:lnTo>
                  <a:lnTo>
                    <a:pt x="81561" y="1135294"/>
                  </a:lnTo>
                  <a:lnTo>
                    <a:pt x="74262" y="1120368"/>
                  </a:lnTo>
                  <a:lnTo>
                    <a:pt x="66962" y="1104808"/>
                  </a:lnTo>
                  <a:lnTo>
                    <a:pt x="60615" y="1089247"/>
                  </a:lnTo>
                  <a:lnTo>
                    <a:pt x="53951" y="1073369"/>
                  </a:lnTo>
                  <a:lnTo>
                    <a:pt x="48238" y="1057491"/>
                  </a:lnTo>
                  <a:lnTo>
                    <a:pt x="42208" y="1041612"/>
                  </a:lnTo>
                  <a:lnTo>
                    <a:pt x="37131" y="1025417"/>
                  </a:lnTo>
                  <a:lnTo>
                    <a:pt x="32053" y="1009221"/>
                  </a:lnTo>
                  <a:lnTo>
                    <a:pt x="27293" y="992390"/>
                  </a:lnTo>
                  <a:lnTo>
                    <a:pt x="23167" y="975876"/>
                  </a:lnTo>
                  <a:lnTo>
                    <a:pt x="19041" y="959363"/>
                  </a:lnTo>
                  <a:lnTo>
                    <a:pt x="15550" y="942532"/>
                  </a:lnTo>
                  <a:lnTo>
                    <a:pt x="12377" y="925701"/>
                  </a:lnTo>
                  <a:lnTo>
                    <a:pt x="9203" y="908235"/>
                  </a:lnTo>
                  <a:lnTo>
                    <a:pt x="6982" y="891087"/>
                  </a:lnTo>
                  <a:lnTo>
                    <a:pt x="4760" y="873621"/>
                  </a:lnTo>
                  <a:lnTo>
                    <a:pt x="3173" y="856472"/>
                  </a:lnTo>
                  <a:lnTo>
                    <a:pt x="1904" y="838689"/>
                  </a:lnTo>
                  <a:lnTo>
                    <a:pt x="952" y="821222"/>
                  </a:lnTo>
                  <a:lnTo>
                    <a:pt x="317" y="803439"/>
                  </a:lnTo>
                  <a:lnTo>
                    <a:pt x="0" y="785973"/>
                  </a:lnTo>
                  <a:lnTo>
                    <a:pt x="317" y="765649"/>
                  </a:lnTo>
                  <a:lnTo>
                    <a:pt x="952" y="745325"/>
                  </a:lnTo>
                  <a:lnTo>
                    <a:pt x="2221" y="725318"/>
                  </a:lnTo>
                  <a:lnTo>
                    <a:pt x="4125" y="705629"/>
                  </a:lnTo>
                  <a:lnTo>
                    <a:pt x="6030" y="685622"/>
                  </a:lnTo>
                  <a:lnTo>
                    <a:pt x="8886" y="666251"/>
                  </a:lnTo>
                  <a:lnTo>
                    <a:pt x="12377" y="646879"/>
                  </a:lnTo>
                  <a:lnTo>
                    <a:pt x="15868" y="627508"/>
                  </a:lnTo>
                  <a:lnTo>
                    <a:pt x="19993" y="608454"/>
                  </a:lnTo>
                  <a:lnTo>
                    <a:pt x="24754" y="589718"/>
                  </a:lnTo>
                  <a:lnTo>
                    <a:pt x="29831" y="570982"/>
                  </a:lnTo>
                  <a:lnTo>
                    <a:pt x="35227" y="552245"/>
                  </a:lnTo>
                  <a:lnTo>
                    <a:pt x="41256" y="534144"/>
                  </a:lnTo>
                  <a:lnTo>
                    <a:pt x="47604" y="515725"/>
                  </a:lnTo>
                  <a:lnTo>
                    <a:pt x="54268" y="497941"/>
                  </a:lnTo>
                  <a:lnTo>
                    <a:pt x="61567" y="480158"/>
                  </a:lnTo>
                  <a:lnTo>
                    <a:pt x="69501" y="462692"/>
                  </a:lnTo>
                  <a:lnTo>
                    <a:pt x="77435" y="445225"/>
                  </a:lnTo>
                  <a:lnTo>
                    <a:pt x="86004" y="428395"/>
                  </a:lnTo>
                  <a:lnTo>
                    <a:pt x="94890" y="411246"/>
                  </a:lnTo>
                  <a:lnTo>
                    <a:pt x="104093" y="395050"/>
                  </a:lnTo>
                  <a:lnTo>
                    <a:pt x="113614" y="378854"/>
                  </a:lnTo>
                  <a:lnTo>
                    <a:pt x="123770" y="362341"/>
                  </a:lnTo>
                  <a:lnTo>
                    <a:pt x="133925" y="346780"/>
                  </a:lnTo>
                  <a:lnTo>
                    <a:pt x="145033" y="330902"/>
                  </a:lnTo>
                  <a:lnTo>
                    <a:pt x="156140" y="315977"/>
                  </a:lnTo>
                  <a:lnTo>
                    <a:pt x="167565" y="301051"/>
                  </a:lnTo>
                  <a:lnTo>
                    <a:pt x="179308" y="286443"/>
                  </a:lnTo>
                  <a:lnTo>
                    <a:pt x="191367" y="271835"/>
                  </a:lnTo>
                  <a:lnTo>
                    <a:pt x="204062" y="257545"/>
                  </a:lnTo>
                  <a:lnTo>
                    <a:pt x="216756" y="243889"/>
                  </a:lnTo>
                  <a:lnTo>
                    <a:pt x="229768" y="230552"/>
                  </a:lnTo>
                  <a:lnTo>
                    <a:pt x="243731" y="217214"/>
                  </a:lnTo>
                  <a:lnTo>
                    <a:pt x="257378" y="204194"/>
                  </a:lnTo>
                  <a:lnTo>
                    <a:pt x="271342" y="191809"/>
                  </a:lnTo>
                  <a:lnTo>
                    <a:pt x="285623" y="179424"/>
                  </a:lnTo>
                  <a:lnTo>
                    <a:pt x="300539" y="167674"/>
                  </a:lnTo>
                  <a:lnTo>
                    <a:pt x="315455" y="156242"/>
                  </a:lnTo>
                  <a:lnTo>
                    <a:pt x="330688" y="145127"/>
                  </a:lnTo>
                  <a:lnTo>
                    <a:pt x="346556" y="134330"/>
                  </a:lnTo>
                  <a:lnTo>
                    <a:pt x="362106" y="124168"/>
                  </a:lnTo>
                  <a:lnTo>
                    <a:pt x="377974" y="114005"/>
                  </a:lnTo>
                  <a:lnTo>
                    <a:pt x="394477" y="104479"/>
                  </a:lnTo>
                  <a:lnTo>
                    <a:pt x="410980" y="94952"/>
                  </a:lnTo>
                  <a:lnTo>
                    <a:pt x="428117" y="86060"/>
                  </a:lnTo>
                  <a:lnTo>
                    <a:pt x="444937" y="77803"/>
                  </a:lnTo>
                  <a:lnTo>
                    <a:pt x="462392" y="69546"/>
                  </a:lnTo>
                  <a:lnTo>
                    <a:pt x="479529" y="61925"/>
                  </a:lnTo>
                  <a:lnTo>
                    <a:pt x="497619" y="54621"/>
                  </a:lnTo>
                  <a:lnTo>
                    <a:pt x="515391" y="47634"/>
                  </a:lnTo>
                  <a:lnTo>
                    <a:pt x="533480" y="41283"/>
                  </a:lnTo>
                  <a:lnTo>
                    <a:pt x="551570" y="35567"/>
                  </a:lnTo>
                  <a:lnTo>
                    <a:pt x="570294" y="29851"/>
                  </a:lnTo>
                  <a:lnTo>
                    <a:pt x="589018" y="24770"/>
                  </a:lnTo>
                  <a:lnTo>
                    <a:pt x="607742" y="20324"/>
                  </a:lnTo>
                  <a:lnTo>
                    <a:pt x="627101" y="15878"/>
                  </a:lnTo>
                  <a:lnTo>
                    <a:pt x="646143" y="12385"/>
                  </a:lnTo>
                  <a:lnTo>
                    <a:pt x="665501" y="9209"/>
                  </a:lnTo>
                  <a:lnTo>
                    <a:pt x="685178" y="6351"/>
                  </a:lnTo>
                  <a:lnTo>
                    <a:pt x="704854" y="4128"/>
                  </a:lnTo>
                  <a:lnTo>
                    <a:pt x="724530" y="2223"/>
                  </a:lnTo>
                  <a:lnTo>
                    <a:pt x="744524" y="952"/>
                  </a:lnTo>
                  <a:lnTo>
                    <a:pt x="764835" y="317"/>
                  </a:lnTo>
                  <a:lnTo>
                    <a:pt x="78482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44" name="组合 226"/>
          <p:cNvGrpSpPr/>
          <p:nvPr/>
        </p:nvGrpSpPr>
        <p:grpSpPr>
          <a:xfrm>
            <a:off x="7018626" y="1626442"/>
            <a:ext cx="948790" cy="949009"/>
            <a:chOff x="7018624" y="1626064"/>
            <a:chExt cx="948790" cy="948790"/>
          </a:xfrm>
        </p:grpSpPr>
        <p:sp>
          <p:nvSpPr>
            <p:cNvPr id="45" name="椭圆 44"/>
            <p:cNvSpPr/>
            <p:nvPr/>
          </p:nvSpPr>
          <p:spPr>
            <a:xfrm>
              <a:off x="7018624" y="1626064"/>
              <a:ext cx="948790" cy="94879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2800" dirty="0">
                <a:solidFill>
                  <a:srgbClr val="F2F2F2"/>
                </a:solidFill>
                <a:cs typeface="+mn-ea"/>
                <a:sym typeface="+mn-lt"/>
              </a:endParaRPr>
            </a:p>
          </p:txBody>
        </p:sp>
        <p:sp>
          <p:nvSpPr>
            <p:cNvPr id="46" name="人民币 841"/>
            <p:cNvSpPr>
              <a:spLocks/>
            </p:cNvSpPr>
            <p:nvPr/>
          </p:nvSpPr>
          <p:spPr bwMode="auto">
            <a:xfrm>
              <a:off x="7319481" y="1911789"/>
              <a:ext cx="347075" cy="366713"/>
            </a:xfrm>
            <a:custGeom>
              <a:avLst/>
              <a:gdLst>
                <a:gd name="T0" fmla="*/ 0 w 2171135"/>
                <a:gd name="T1" fmla="*/ 0 h 2277283"/>
                <a:gd name="T2" fmla="*/ 2073 w 2171135"/>
                <a:gd name="T3" fmla="*/ 0 h 2277283"/>
                <a:gd name="T4" fmla="*/ 4354 w 2171135"/>
                <a:gd name="T5" fmla="*/ 3592 h 2277283"/>
                <a:gd name="T6" fmla="*/ 6634 w 2171135"/>
                <a:gd name="T7" fmla="*/ 0 h 2277283"/>
                <a:gd name="T8" fmla="*/ 8915 w 2171135"/>
                <a:gd name="T9" fmla="*/ 0 h 2277283"/>
                <a:gd name="T10" fmla="*/ 6012 w 2171135"/>
                <a:gd name="T11" fmla="*/ 4438 h 2277283"/>
                <a:gd name="T12" fmla="*/ 8707 w 2171135"/>
                <a:gd name="T13" fmla="*/ 4438 h 2277283"/>
                <a:gd name="T14" fmla="*/ 8707 w 2171135"/>
                <a:gd name="T15" fmla="*/ 5283 h 2277283"/>
                <a:gd name="T16" fmla="*/ 5597 w 2171135"/>
                <a:gd name="T17" fmla="*/ 5283 h 2277283"/>
                <a:gd name="T18" fmla="*/ 5597 w 2171135"/>
                <a:gd name="T19" fmla="*/ 6128 h 2277283"/>
                <a:gd name="T20" fmla="*/ 8707 w 2171135"/>
                <a:gd name="T21" fmla="*/ 6128 h 2277283"/>
                <a:gd name="T22" fmla="*/ 8707 w 2171135"/>
                <a:gd name="T23" fmla="*/ 6973 h 2277283"/>
                <a:gd name="T24" fmla="*/ 5597 w 2171135"/>
                <a:gd name="T25" fmla="*/ 6973 h 2277283"/>
                <a:gd name="T26" fmla="*/ 5597 w 2171135"/>
                <a:gd name="T27" fmla="*/ 9509 h 2277283"/>
                <a:gd name="T28" fmla="*/ 3317 w 2171135"/>
                <a:gd name="T29" fmla="*/ 9509 h 2277283"/>
                <a:gd name="T30" fmla="*/ 3317 w 2171135"/>
                <a:gd name="T31" fmla="*/ 6973 h 2277283"/>
                <a:gd name="T32" fmla="*/ 622 w 2171135"/>
                <a:gd name="T33" fmla="*/ 6973 h 2277283"/>
                <a:gd name="T34" fmla="*/ 622 w 2171135"/>
                <a:gd name="T35" fmla="*/ 6128 h 2277283"/>
                <a:gd name="T36" fmla="*/ 3317 w 2171135"/>
                <a:gd name="T37" fmla="*/ 6128 h 2277283"/>
                <a:gd name="T38" fmla="*/ 3317 w 2171135"/>
                <a:gd name="T39" fmla="*/ 5283 h 2277283"/>
                <a:gd name="T40" fmla="*/ 622 w 2171135"/>
                <a:gd name="T41" fmla="*/ 5283 h 2277283"/>
                <a:gd name="T42" fmla="*/ 622 w 2171135"/>
                <a:gd name="T43" fmla="*/ 4438 h 2277283"/>
                <a:gd name="T44" fmla="*/ 2903 w 2171135"/>
                <a:gd name="T45" fmla="*/ 4438 h 2277283"/>
                <a:gd name="T46" fmla="*/ 0 w 2171135"/>
                <a:gd name="T47" fmla="*/ 0 h 2277283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2171135" h="2277283">
                  <a:moveTo>
                    <a:pt x="0" y="0"/>
                  </a:moveTo>
                  <a:cubicBezTo>
                    <a:pt x="504915" y="0"/>
                    <a:pt x="504915" y="0"/>
                    <a:pt x="504915" y="0"/>
                  </a:cubicBezTo>
                  <a:cubicBezTo>
                    <a:pt x="1060322" y="860307"/>
                    <a:pt x="1060322" y="860307"/>
                    <a:pt x="1060322" y="860307"/>
                  </a:cubicBezTo>
                  <a:cubicBezTo>
                    <a:pt x="1615729" y="0"/>
                    <a:pt x="1615729" y="0"/>
                    <a:pt x="1615729" y="0"/>
                  </a:cubicBezTo>
                  <a:cubicBezTo>
                    <a:pt x="2171135" y="0"/>
                    <a:pt x="2171135" y="0"/>
                    <a:pt x="2171135" y="0"/>
                  </a:cubicBezTo>
                  <a:cubicBezTo>
                    <a:pt x="1464254" y="1062732"/>
                    <a:pt x="1464254" y="1062732"/>
                    <a:pt x="1464254" y="1062732"/>
                  </a:cubicBezTo>
                  <a:cubicBezTo>
                    <a:pt x="2120644" y="1062732"/>
                    <a:pt x="2120644" y="1062732"/>
                    <a:pt x="2120644" y="1062732"/>
                  </a:cubicBezTo>
                  <a:cubicBezTo>
                    <a:pt x="2120644" y="1265157"/>
                    <a:pt x="2120644" y="1265157"/>
                    <a:pt x="2120644" y="1265157"/>
                  </a:cubicBezTo>
                  <a:cubicBezTo>
                    <a:pt x="1363271" y="1265157"/>
                    <a:pt x="1363271" y="1265157"/>
                    <a:pt x="1363271" y="1265157"/>
                  </a:cubicBezTo>
                  <a:cubicBezTo>
                    <a:pt x="1363271" y="1467583"/>
                    <a:pt x="1363271" y="1467583"/>
                    <a:pt x="1363271" y="1467583"/>
                  </a:cubicBezTo>
                  <a:cubicBezTo>
                    <a:pt x="2120644" y="1467583"/>
                    <a:pt x="2120644" y="1467583"/>
                    <a:pt x="2120644" y="1467583"/>
                  </a:cubicBezTo>
                  <a:cubicBezTo>
                    <a:pt x="2120644" y="1670008"/>
                    <a:pt x="2120644" y="1670008"/>
                    <a:pt x="2120644" y="1670008"/>
                  </a:cubicBezTo>
                  <a:cubicBezTo>
                    <a:pt x="1363271" y="1670008"/>
                    <a:pt x="1363271" y="1670008"/>
                    <a:pt x="1363271" y="1670008"/>
                  </a:cubicBezTo>
                  <a:cubicBezTo>
                    <a:pt x="1363271" y="2277283"/>
                    <a:pt x="1363271" y="2277283"/>
                    <a:pt x="1363271" y="2277283"/>
                  </a:cubicBezTo>
                  <a:cubicBezTo>
                    <a:pt x="807864" y="2277283"/>
                    <a:pt x="807864" y="2277283"/>
                    <a:pt x="807864" y="2277283"/>
                  </a:cubicBezTo>
                  <a:cubicBezTo>
                    <a:pt x="807864" y="1670008"/>
                    <a:pt x="807864" y="1670008"/>
                    <a:pt x="807864" y="1670008"/>
                  </a:cubicBezTo>
                  <a:cubicBezTo>
                    <a:pt x="151475" y="1670008"/>
                    <a:pt x="151475" y="1670008"/>
                    <a:pt x="151475" y="1670008"/>
                  </a:cubicBezTo>
                  <a:cubicBezTo>
                    <a:pt x="151475" y="1467583"/>
                    <a:pt x="151475" y="1467583"/>
                    <a:pt x="151475" y="1467583"/>
                  </a:cubicBezTo>
                  <a:cubicBezTo>
                    <a:pt x="807864" y="1467583"/>
                    <a:pt x="807864" y="1467583"/>
                    <a:pt x="807864" y="1467583"/>
                  </a:cubicBezTo>
                  <a:cubicBezTo>
                    <a:pt x="807864" y="1265157"/>
                    <a:pt x="807864" y="1265157"/>
                    <a:pt x="807864" y="1265157"/>
                  </a:cubicBezTo>
                  <a:cubicBezTo>
                    <a:pt x="151475" y="1265157"/>
                    <a:pt x="151475" y="1265157"/>
                    <a:pt x="151475" y="1265157"/>
                  </a:cubicBezTo>
                  <a:cubicBezTo>
                    <a:pt x="151475" y="1062732"/>
                    <a:pt x="151475" y="1062732"/>
                    <a:pt x="151475" y="1062732"/>
                  </a:cubicBezTo>
                  <a:cubicBezTo>
                    <a:pt x="706881" y="1062732"/>
                    <a:pt x="706881" y="1062732"/>
                    <a:pt x="706881" y="1062732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47" name="组合 229"/>
          <p:cNvGrpSpPr/>
          <p:nvPr/>
        </p:nvGrpSpPr>
        <p:grpSpPr>
          <a:xfrm>
            <a:off x="953243" y="1663204"/>
            <a:ext cx="10543122" cy="4580979"/>
            <a:chOff x="953243" y="1662816"/>
            <a:chExt cx="10543122" cy="4579920"/>
          </a:xfrm>
        </p:grpSpPr>
        <p:grpSp>
          <p:nvGrpSpPr>
            <p:cNvPr id="48" name="Group 26"/>
            <p:cNvGrpSpPr>
              <a:grpSpLocks/>
            </p:cNvGrpSpPr>
            <p:nvPr/>
          </p:nvGrpSpPr>
          <p:grpSpPr bwMode="auto">
            <a:xfrm>
              <a:off x="1801143" y="1745360"/>
              <a:ext cx="2520839" cy="985260"/>
              <a:chOff x="2155025" y="4467842"/>
              <a:chExt cx="2521467" cy="985818"/>
            </a:xfrm>
          </p:grpSpPr>
          <p:sp>
            <p:nvSpPr>
              <p:cNvPr id="61" name="TextBox 60"/>
              <p:cNvSpPr txBox="1"/>
              <p:nvPr/>
            </p:nvSpPr>
            <p:spPr>
              <a:xfrm>
                <a:off x="3621786" y="4467842"/>
                <a:ext cx="1005653" cy="3386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r">
                  <a:defRPr/>
                </a:pPr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输入标题</a:t>
                </a:r>
                <a:endParaRPr 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2" name="Rectangle 28"/>
              <p:cNvSpPr/>
              <p:nvPr/>
            </p:nvSpPr>
            <p:spPr>
              <a:xfrm>
                <a:off x="2155025" y="4807113"/>
                <a:ext cx="2521467" cy="64654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defRPr/>
                </a:pPr>
                <a:r>
                  <a:rPr lang="zh-CN" altLang="en-US" sz="1200" dirty="0">
                    <a:solidFill>
                      <a:srgbClr val="404652"/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点击输入详细文本内容，点击输入详细的文本内容，点击输入详细的文本内容。</a:t>
                </a:r>
                <a:endParaRPr lang="en-US" altLang="zh-CN" sz="1200" dirty="0">
                  <a:solidFill>
                    <a:srgbClr val="404652"/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49" name="Group 26"/>
            <p:cNvGrpSpPr>
              <a:grpSpLocks/>
            </p:cNvGrpSpPr>
            <p:nvPr/>
          </p:nvGrpSpPr>
          <p:grpSpPr bwMode="auto">
            <a:xfrm>
              <a:off x="953243" y="5075158"/>
              <a:ext cx="2520839" cy="985260"/>
              <a:chOff x="2155025" y="4467842"/>
              <a:chExt cx="2521467" cy="985818"/>
            </a:xfrm>
          </p:grpSpPr>
          <p:sp>
            <p:nvSpPr>
              <p:cNvPr id="59" name="TextBox 58"/>
              <p:cNvSpPr txBox="1"/>
              <p:nvPr/>
            </p:nvSpPr>
            <p:spPr>
              <a:xfrm>
                <a:off x="3621786" y="4467842"/>
                <a:ext cx="1005653" cy="3386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r">
                  <a:defRPr/>
                </a:pPr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输入标题</a:t>
                </a:r>
                <a:endParaRPr 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0" name="Rectangle 28"/>
              <p:cNvSpPr/>
              <p:nvPr/>
            </p:nvSpPr>
            <p:spPr>
              <a:xfrm>
                <a:off x="2155025" y="4807113"/>
                <a:ext cx="2521467" cy="64654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defRPr/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点击输入详细文本内容，点击输入详细的文本内容，点击输入详细的文本内容。</a:t>
                </a:r>
                <a:endPara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50" name="Group 26"/>
            <p:cNvGrpSpPr>
              <a:grpSpLocks/>
            </p:cNvGrpSpPr>
            <p:nvPr/>
          </p:nvGrpSpPr>
          <p:grpSpPr bwMode="auto">
            <a:xfrm>
              <a:off x="8101298" y="1662816"/>
              <a:ext cx="2520839" cy="985260"/>
              <a:chOff x="2155025" y="4467842"/>
              <a:chExt cx="2521467" cy="985818"/>
            </a:xfrm>
          </p:grpSpPr>
          <p:sp>
            <p:nvSpPr>
              <p:cNvPr id="57" name="TextBox 56"/>
              <p:cNvSpPr txBox="1"/>
              <p:nvPr/>
            </p:nvSpPr>
            <p:spPr>
              <a:xfrm>
                <a:off x="2155025" y="4467842"/>
                <a:ext cx="1005653" cy="3386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输入标题</a:t>
                </a:r>
                <a:endParaRPr 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8" name="Rectangle 28"/>
              <p:cNvSpPr/>
              <p:nvPr/>
            </p:nvSpPr>
            <p:spPr>
              <a:xfrm>
                <a:off x="2155025" y="4807113"/>
                <a:ext cx="2521467" cy="64654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defRPr/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点击输入详细文本内容，点击输入详细的文本内容，点击输入详细的文本内容。</a:t>
                </a:r>
                <a:endPara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51" name="Group 26"/>
            <p:cNvGrpSpPr>
              <a:grpSpLocks/>
            </p:cNvGrpSpPr>
            <p:nvPr/>
          </p:nvGrpSpPr>
          <p:grpSpPr bwMode="auto">
            <a:xfrm>
              <a:off x="8975526" y="3632029"/>
              <a:ext cx="2520839" cy="985260"/>
              <a:chOff x="2155025" y="4467842"/>
              <a:chExt cx="2521467" cy="985818"/>
            </a:xfrm>
          </p:grpSpPr>
          <p:sp>
            <p:nvSpPr>
              <p:cNvPr id="55" name="TextBox 54"/>
              <p:cNvSpPr txBox="1"/>
              <p:nvPr/>
            </p:nvSpPr>
            <p:spPr>
              <a:xfrm>
                <a:off x="2155025" y="4467842"/>
                <a:ext cx="1005653" cy="3386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输入标题</a:t>
                </a:r>
                <a:endParaRPr 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6" name="Rectangle 28"/>
              <p:cNvSpPr/>
              <p:nvPr/>
            </p:nvSpPr>
            <p:spPr>
              <a:xfrm>
                <a:off x="2155025" y="4807113"/>
                <a:ext cx="2521467" cy="64654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defRPr/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点击输入详细文本内容，点击输入详细的文本内容，点击输入详细的文本内容。</a:t>
                </a:r>
                <a:endPara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52" name="Group 26"/>
            <p:cNvGrpSpPr>
              <a:grpSpLocks/>
            </p:cNvGrpSpPr>
            <p:nvPr/>
          </p:nvGrpSpPr>
          <p:grpSpPr bwMode="auto">
            <a:xfrm>
              <a:off x="8720509" y="5257474"/>
              <a:ext cx="2520839" cy="985262"/>
              <a:chOff x="2155025" y="4467842"/>
              <a:chExt cx="2521467" cy="985820"/>
            </a:xfrm>
          </p:grpSpPr>
          <p:sp>
            <p:nvSpPr>
              <p:cNvPr id="53" name="TextBox 52"/>
              <p:cNvSpPr txBox="1"/>
              <p:nvPr/>
            </p:nvSpPr>
            <p:spPr>
              <a:xfrm>
                <a:off x="2155025" y="4467842"/>
                <a:ext cx="1005653" cy="3386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输入标题</a:t>
                </a:r>
                <a:endParaRPr 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4" name="Rectangle 28"/>
              <p:cNvSpPr/>
              <p:nvPr/>
            </p:nvSpPr>
            <p:spPr>
              <a:xfrm>
                <a:off x="2155025" y="4807115"/>
                <a:ext cx="2521467" cy="64654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defRPr/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点击输入详细文本内容，点击输入详细的文本内容，点击输入详细的文本内容。</a:t>
                </a:r>
                <a:endPara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3" name="组合 245"/>
          <p:cNvGrpSpPr/>
          <p:nvPr/>
        </p:nvGrpSpPr>
        <p:grpSpPr>
          <a:xfrm>
            <a:off x="7967414" y="3727234"/>
            <a:ext cx="948790" cy="949009"/>
            <a:chOff x="7967414" y="3726371"/>
            <a:chExt cx="948790" cy="948790"/>
          </a:xfrm>
        </p:grpSpPr>
        <p:sp>
          <p:nvSpPr>
            <p:cNvPr id="64" name="椭圆 63"/>
            <p:cNvSpPr/>
            <p:nvPr/>
          </p:nvSpPr>
          <p:spPr>
            <a:xfrm>
              <a:off x="7967414" y="3726371"/>
              <a:ext cx="948790" cy="94879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2F2F2"/>
                </a:solidFill>
                <a:cs typeface="+mn-ea"/>
                <a:sym typeface="+mn-lt"/>
              </a:endParaRPr>
            </a:p>
          </p:txBody>
        </p:sp>
        <p:sp>
          <p:nvSpPr>
            <p:cNvPr id="65" name="Freeform 257"/>
            <p:cNvSpPr>
              <a:spLocks noEditPoints="1"/>
            </p:cNvSpPr>
            <p:nvPr/>
          </p:nvSpPr>
          <p:spPr bwMode="auto">
            <a:xfrm>
              <a:off x="8163239" y="3950135"/>
              <a:ext cx="557139" cy="498475"/>
            </a:xfrm>
            <a:custGeom>
              <a:avLst/>
              <a:gdLst>
                <a:gd name="T0" fmla="*/ 85 w 176"/>
                <a:gd name="T1" fmla="*/ 125 h 157"/>
                <a:gd name="T2" fmla="*/ 91 w 176"/>
                <a:gd name="T3" fmla="*/ 125 h 157"/>
                <a:gd name="T4" fmla="*/ 89 w 176"/>
                <a:gd name="T5" fmla="*/ 108 h 157"/>
                <a:gd name="T6" fmla="*/ 73 w 176"/>
                <a:gd name="T7" fmla="*/ 85 h 157"/>
                <a:gd name="T8" fmla="*/ 76 w 176"/>
                <a:gd name="T9" fmla="*/ 90 h 157"/>
                <a:gd name="T10" fmla="*/ 73 w 176"/>
                <a:gd name="T11" fmla="*/ 85 h 157"/>
                <a:gd name="T12" fmla="*/ 85 w 176"/>
                <a:gd name="T13" fmla="*/ 76 h 157"/>
                <a:gd name="T14" fmla="*/ 89 w 176"/>
                <a:gd name="T15" fmla="*/ 95 h 157"/>
                <a:gd name="T16" fmla="*/ 91 w 176"/>
                <a:gd name="T17" fmla="*/ 77 h 157"/>
                <a:gd name="T18" fmla="*/ 129 w 176"/>
                <a:gd name="T19" fmla="*/ 55 h 157"/>
                <a:gd name="T20" fmla="*/ 104 w 176"/>
                <a:gd name="T21" fmla="*/ 32 h 157"/>
                <a:gd name="T22" fmla="*/ 103 w 176"/>
                <a:gd name="T23" fmla="*/ 28 h 157"/>
                <a:gd name="T24" fmla="*/ 112 w 176"/>
                <a:gd name="T25" fmla="*/ 6 h 157"/>
                <a:gd name="T26" fmla="*/ 60 w 176"/>
                <a:gd name="T27" fmla="*/ 6 h 157"/>
                <a:gd name="T28" fmla="*/ 70 w 176"/>
                <a:gd name="T29" fmla="*/ 30 h 157"/>
                <a:gd name="T30" fmla="*/ 73 w 176"/>
                <a:gd name="T31" fmla="*/ 33 h 157"/>
                <a:gd name="T32" fmla="*/ 57 w 176"/>
                <a:gd name="T33" fmla="*/ 156 h 157"/>
                <a:gd name="T34" fmla="*/ 118 w 176"/>
                <a:gd name="T35" fmla="*/ 156 h 157"/>
                <a:gd name="T36" fmla="*/ 114 w 176"/>
                <a:gd name="T37" fmla="*/ 114 h 157"/>
                <a:gd name="T38" fmla="*/ 101 w 176"/>
                <a:gd name="T39" fmla="*/ 129 h 157"/>
                <a:gd name="T40" fmla="*/ 98 w 176"/>
                <a:gd name="T41" fmla="*/ 136 h 157"/>
                <a:gd name="T42" fmla="*/ 91 w 176"/>
                <a:gd name="T43" fmla="*/ 136 h 157"/>
                <a:gd name="T44" fmla="*/ 89 w 176"/>
                <a:gd name="T45" fmla="*/ 132 h 157"/>
                <a:gd name="T46" fmla="*/ 86 w 176"/>
                <a:gd name="T47" fmla="*/ 136 h 157"/>
                <a:gd name="T48" fmla="*/ 78 w 176"/>
                <a:gd name="T49" fmla="*/ 136 h 157"/>
                <a:gd name="T50" fmla="*/ 71 w 176"/>
                <a:gd name="T51" fmla="*/ 127 h 157"/>
                <a:gd name="T52" fmla="*/ 67 w 176"/>
                <a:gd name="T53" fmla="*/ 108 h 157"/>
                <a:gd name="T54" fmla="*/ 77 w 176"/>
                <a:gd name="T55" fmla="*/ 122 h 157"/>
                <a:gd name="T56" fmla="*/ 72 w 176"/>
                <a:gd name="T57" fmla="*/ 102 h 157"/>
                <a:gd name="T58" fmla="*/ 63 w 176"/>
                <a:gd name="T59" fmla="*/ 87 h 157"/>
                <a:gd name="T60" fmla="*/ 71 w 176"/>
                <a:gd name="T61" fmla="*/ 73 h 157"/>
                <a:gd name="T62" fmla="*/ 77 w 176"/>
                <a:gd name="T63" fmla="*/ 63 h 157"/>
                <a:gd name="T64" fmla="*/ 85 w 176"/>
                <a:gd name="T65" fmla="*/ 63 h 157"/>
                <a:gd name="T66" fmla="*/ 87 w 176"/>
                <a:gd name="T67" fmla="*/ 68 h 157"/>
                <a:gd name="T68" fmla="*/ 91 w 176"/>
                <a:gd name="T69" fmla="*/ 63 h 157"/>
                <a:gd name="T70" fmla="*/ 99 w 176"/>
                <a:gd name="T71" fmla="*/ 63 h 157"/>
                <a:gd name="T72" fmla="*/ 100 w 176"/>
                <a:gd name="T73" fmla="*/ 71 h 157"/>
                <a:gd name="T74" fmla="*/ 112 w 176"/>
                <a:gd name="T75" fmla="*/ 87 h 157"/>
                <a:gd name="T76" fmla="*/ 103 w 176"/>
                <a:gd name="T77" fmla="*/ 86 h 157"/>
                <a:gd name="T78" fmla="*/ 100 w 176"/>
                <a:gd name="T79" fmla="*/ 98 h 157"/>
                <a:gd name="T80" fmla="*/ 112 w 176"/>
                <a:gd name="T81" fmla="*/ 106 h 157"/>
                <a:gd name="T82" fmla="*/ 101 w 176"/>
                <a:gd name="T83" fmla="*/ 111 h 157"/>
                <a:gd name="T84" fmla="*/ 99 w 176"/>
                <a:gd name="T85" fmla="*/ 123 h 157"/>
                <a:gd name="T86" fmla="*/ 104 w 176"/>
                <a:gd name="T87" fmla="*/ 116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76" h="157">
                  <a:moveTo>
                    <a:pt x="85" y="106"/>
                  </a:moveTo>
                  <a:cubicBezTo>
                    <a:pt x="85" y="125"/>
                    <a:pt x="85" y="125"/>
                    <a:pt x="85" y="125"/>
                  </a:cubicBezTo>
                  <a:cubicBezTo>
                    <a:pt x="87" y="125"/>
                    <a:pt x="88" y="125"/>
                    <a:pt x="89" y="125"/>
                  </a:cubicBezTo>
                  <a:cubicBezTo>
                    <a:pt x="90" y="125"/>
                    <a:pt x="90" y="125"/>
                    <a:pt x="91" y="125"/>
                  </a:cubicBezTo>
                  <a:cubicBezTo>
                    <a:pt x="91" y="108"/>
                    <a:pt x="91" y="108"/>
                    <a:pt x="91" y="108"/>
                  </a:cubicBezTo>
                  <a:cubicBezTo>
                    <a:pt x="90" y="108"/>
                    <a:pt x="90" y="108"/>
                    <a:pt x="89" y="108"/>
                  </a:cubicBezTo>
                  <a:cubicBezTo>
                    <a:pt x="88" y="107"/>
                    <a:pt x="86" y="107"/>
                    <a:pt x="85" y="106"/>
                  </a:cubicBezTo>
                  <a:close/>
                  <a:moveTo>
                    <a:pt x="73" y="85"/>
                  </a:moveTo>
                  <a:cubicBezTo>
                    <a:pt x="73" y="86"/>
                    <a:pt x="73" y="88"/>
                    <a:pt x="74" y="89"/>
                  </a:cubicBezTo>
                  <a:cubicBezTo>
                    <a:pt x="75" y="89"/>
                    <a:pt x="75" y="90"/>
                    <a:pt x="76" y="90"/>
                  </a:cubicBezTo>
                  <a:cubicBezTo>
                    <a:pt x="76" y="79"/>
                    <a:pt x="76" y="79"/>
                    <a:pt x="76" y="79"/>
                  </a:cubicBezTo>
                  <a:cubicBezTo>
                    <a:pt x="74" y="81"/>
                    <a:pt x="73" y="83"/>
                    <a:pt x="73" y="85"/>
                  </a:cubicBezTo>
                  <a:close/>
                  <a:moveTo>
                    <a:pt x="88" y="76"/>
                  </a:moveTo>
                  <a:cubicBezTo>
                    <a:pt x="87" y="76"/>
                    <a:pt x="86" y="76"/>
                    <a:pt x="85" y="76"/>
                  </a:cubicBezTo>
                  <a:cubicBezTo>
                    <a:pt x="85" y="94"/>
                    <a:pt x="85" y="94"/>
                    <a:pt x="85" y="94"/>
                  </a:cubicBezTo>
                  <a:cubicBezTo>
                    <a:pt x="86" y="94"/>
                    <a:pt x="87" y="94"/>
                    <a:pt x="89" y="95"/>
                  </a:cubicBezTo>
                  <a:cubicBezTo>
                    <a:pt x="90" y="95"/>
                    <a:pt x="90" y="95"/>
                    <a:pt x="91" y="95"/>
                  </a:cubicBezTo>
                  <a:cubicBezTo>
                    <a:pt x="91" y="77"/>
                    <a:pt x="91" y="77"/>
                    <a:pt x="91" y="77"/>
                  </a:cubicBezTo>
                  <a:cubicBezTo>
                    <a:pt x="90" y="76"/>
                    <a:pt x="89" y="76"/>
                    <a:pt x="88" y="76"/>
                  </a:cubicBezTo>
                  <a:close/>
                  <a:moveTo>
                    <a:pt x="129" y="55"/>
                  </a:moveTo>
                  <a:cubicBezTo>
                    <a:pt x="122" y="48"/>
                    <a:pt x="105" y="38"/>
                    <a:pt x="104" y="33"/>
                  </a:cubicBezTo>
                  <a:cubicBezTo>
                    <a:pt x="104" y="33"/>
                    <a:pt x="104" y="32"/>
                    <a:pt x="104" y="32"/>
                  </a:cubicBezTo>
                  <a:cubicBezTo>
                    <a:pt x="105" y="32"/>
                    <a:pt x="106" y="31"/>
                    <a:pt x="106" y="30"/>
                  </a:cubicBezTo>
                  <a:cubicBezTo>
                    <a:pt x="106" y="29"/>
                    <a:pt x="105" y="28"/>
                    <a:pt x="103" y="28"/>
                  </a:cubicBezTo>
                  <a:cubicBezTo>
                    <a:pt x="103" y="28"/>
                    <a:pt x="103" y="28"/>
                    <a:pt x="103" y="28"/>
                  </a:cubicBezTo>
                  <a:cubicBezTo>
                    <a:pt x="103" y="23"/>
                    <a:pt x="108" y="21"/>
                    <a:pt x="112" y="6"/>
                  </a:cubicBezTo>
                  <a:cubicBezTo>
                    <a:pt x="95" y="1"/>
                    <a:pt x="95" y="5"/>
                    <a:pt x="82" y="11"/>
                  </a:cubicBezTo>
                  <a:cubicBezTo>
                    <a:pt x="72" y="13"/>
                    <a:pt x="73" y="0"/>
                    <a:pt x="60" y="6"/>
                  </a:cubicBezTo>
                  <a:cubicBezTo>
                    <a:pt x="67" y="19"/>
                    <a:pt x="72" y="23"/>
                    <a:pt x="73" y="28"/>
                  </a:cubicBezTo>
                  <a:cubicBezTo>
                    <a:pt x="71" y="28"/>
                    <a:pt x="70" y="29"/>
                    <a:pt x="70" y="30"/>
                  </a:cubicBezTo>
                  <a:cubicBezTo>
                    <a:pt x="70" y="31"/>
                    <a:pt x="71" y="32"/>
                    <a:pt x="73" y="32"/>
                  </a:cubicBezTo>
                  <a:cubicBezTo>
                    <a:pt x="73" y="32"/>
                    <a:pt x="73" y="32"/>
                    <a:pt x="73" y="33"/>
                  </a:cubicBezTo>
                  <a:cubicBezTo>
                    <a:pt x="71" y="38"/>
                    <a:pt x="54" y="48"/>
                    <a:pt x="47" y="55"/>
                  </a:cubicBezTo>
                  <a:cubicBezTo>
                    <a:pt x="31" y="70"/>
                    <a:pt x="0" y="154"/>
                    <a:pt x="57" y="156"/>
                  </a:cubicBezTo>
                  <a:cubicBezTo>
                    <a:pt x="84" y="157"/>
                    <a:pt x="88" y="157"/>
                    <a:pt x="88" y="157"/>
                  </a:cubicBezTo>
                  <a:cubicBezTo>
                    <a:pt x="88" y="157"/>
                    <a:pt x="91" y="157"/>
                    <a:pt x="118" y="156"/>
                  </a:cubicBezTo>
                  <a:cubicBezTo>
                    <a:pt x="176" y="154"/>
                    <a:pt x="144" y="70"/>
                    <a:pt x="129" y="55"/>
                  </a:cubicBezTo>
                  <a:close/>
                  <a:moveTo>
                    <a:pt x="114" y="114"/>
                  </a:moveTo>
                  <a:cubicBezTo>
                    <a:pt x="113" y="117"/>
                    <a:pt x="112" y="120"/>
                    <a:pt x="110" y="123"/>
                  </a:cubicBezTo>
                  <a:cubicBezTo>
                    <a:pt x="108" y="126"/>
                    <a:pt x="105" y="128"/>
                    <a:pt x="101" y="129"/>
                  </a:cubicBezTo>
                  <a:cubicBezTo>
                    <a:pt x="100" y="130"/>
                    <a:pt x="99" y="130"/>
                    <a:pt x="99" y="130"/>
                  </a:cubicBezTo>
                  <a:cubicBezTo>
                    <a:pt x="98" y="136"/>
                    <a:pt x="98" y="136"/>
                    <a:pt x="98" y="136"/>
                  </a:cubicBezTo>
                  <a:cubicBezTo>
                    <a:pt x="98" y="138"/>
                    <a:pt x="96" y="139"/>
                    <a:pt x="94" y="139"/>
                  </a:cubicBezTo>
                  <a:cubicBezTo>
                    <a:pt x="92" y="139"/>
                    <a:pt x="91" y="138"/>
                    <a:pt x="91" y="136"/>
                  </a:cubicBezTo>
                  <a:cubicBezTo>
                    <a:pt x="91" y="132"/>
                    <a:pt x="91" y="132"/>
                    <a:pt x="91" y="132"/>
                  </a:cubicBezTo>
                  <a:cubicBezTo>
                    <a:pt x="90" y="132"/>
                    <a:pt x="89" y="132"/>
                    <a:pt x="89" y="132"/>
                  </a:cubicBezTo>
                  <a:cubicBezTo>
                    <a:pt x="88" y="132"/>
                    <a:pt x="87" y="132"/>
                    <a:pt x="86" y="132"/>
                  </a:cubicBezTo>
                  <a:cubicBezTo>
                    <a:pt x="86" y="136"/>
                    <a:pt x="86" y="136"/>
                    <a:pt x="86" y="136"/>
                  </a:cubicBezTo>
                  <a:cubicBezTo>
                    <a:pt x="86" y="138"/>
                    <a:pt x="84" y="139"/>
                    <a:pt x="82" y="139"/>
                  </a:cubicBezTo>
                  <a:cubicBezTo>
                    <a:pt x="80" y="139"/>
                    <a:pt x="78" y="138"/>
                    <a:pt x="78" y="136"/>
                  </a:cubicBezTo>
                  <a:cubicBezTo>
                    <a:pt x="78" y="130"/>
                    <a:pt x="78" y="130"/>
                    <a:pt x="78" y="130"/>
                  </a:cubicBezTo>
                  <a:cubicBezTo>
                    <a:pt x="75" y="129"/>
                    <a:pt x="73" y="128"/>
                    <a:pt x="71" y="127"/>
                  </a:cubicBezTo>
                  <a:cubicBezTo>
                    <a:pt x="67" y="124"/>
                    <a:pt x="64" y="119"/>
                    <a:pt x="63" y="113"/>
                  </a:cubicBezTo>
                  <a:cubicBezTo>
                    <a:pt x="62" y="110"/>
                    <a:pt x="64" y="108"/>
                    <a:pt x="67" y="108"/>
                  </a:cubicBezTo>
                  <a:cubicBezTo>
                    <a:pt x="69" y="109"/>
                    <a:pt x="72" y="111"/>
                    <a:pt x="72" y="114"/>
                  </a:cubicBezTo>
                  <a:cubicBezTo>
                    <a:pt x="73" y="117"/>
                    <a:pt x="75" y="120"/>
                    <a:pt x="77" y="122"/>
                  </a:cubicBezTo>
                  <a:cubicBezTo>
                    <a:pt x="76" y="103"/>
                    <a:pt x="76" y="103"/>
                    <a:pt x="76" y="103"/>
                  </a:cubicBezTo>
                  <a:cubicBezTo>
                    <a:pt x="74" y="103"/>
                    <a:pt x="73" y="102"/>
                    <a:pt x="72" y="102"/>
                  </a:cubicBezTo>
                  <a:cubicBezTo>
                    <a:pt x="69" y="100"/>
                    <a:pt x="67" y="98"/>
                    <a:pt x="65" y="95"/>
                  </a:cubicBezTo>
                  <a:cubicBezTo>
                    <a:pt x="64" y="93"/>
                    <a:pt x="63" y="90"/>
                    <a:pt x="63" y="87"/>
                  </a:cubicBezTo>
                  <a:cubicBezTo>
                    <a:pt x="64" y="84"/>
                    <a:pt x="64" y="81"/>
                    <a:pt x="66" y="79"/>
                  </a:cubicBezTo>
                  <a:cubicBezTo>
                    <a:pt x="67" y="77"/>
                    <a:pt x="69" y="75"/>
                    <a:pt x="71" y="73"/>
                  </a:cubicBezTo>
                  <a:cubicBezTo>
                    <a:pt x="72" y="72"/>
                    <a:pt x="74" y="71"/>
                    <a:pt x="77" y="70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8" y="62"/>
                    <a:pt x="79" y="60"/>
                    <a:pt x="82" y="60"/>
                  </a:cubicBezTo>
                  <a:cubicBezTo>
                    <a:pt x="84" y="60"/>
                    <a:pt x="85" y="61"/>
                    <a:pt x="85" y="63"/>
                  </a:cubicBezTo>
                  <a:cubicBezTo>
                    <a:pt x="85" y="68"/>
                    <a:pt x="85" y="68"/>
                    <a:pt x="85" y="68"/>
                  </a:cubicBezTo>
                  <a:cubicBezTo>
                    <a:pt x="86" y="68"/>
                    <a:pt x="86" y="68"/>
                    <a:pt x="87" y="68"/>
                  </a:cubicBezTo>
                  <a:cubicBezTo>
                    <a:pt x="88" y="68"/>
                    <a:pt x="90" y="68"/>
                    <a:pt x="91" y="69"/>
                  </a:cubicBezTo>
                  <a:cubicBezTo>
                    <a:pt x="91" y="63"/>
                    <a:pt x="91" y="63"/>
                    <a:pt x="91" y="63"/>
                  </a:cubicBezTo>
                  <a:cubicBezTo>
                    <a:pt x="91" y="61"/>
                    <a:pt x="92" y="60"/>
                    <a:pt x="95" y="60"/>
                  </a:cubicBezTo>
                  <a:cubicBezTo>
                    <a:pt x="97" y="60"/>
                    <a:pt x="99" y="62"/>
                    <a:pt x="99" y="63"/>
                  </a:cubicBezTo>
                  <a:cubicBezTo>
                    <a:pt x="99" y="70"/>
                    <a:pt x="99" y="70"/>
                    <a:pt x="99" y="70"/>
                  </a:cubicBezTo>
                  <a:cubicBezTo>
                    <a:pt x="100" y="70"/>
                    <a:pt x="100" y="70"/>
                    <a:pt x="100" y="71"/>
                  </a:cubicBezTo>
                  <a:cubicBezTo>
                    <a:pt x="104" y="72"/>
                    <a:pt x="106" y="74"/>
                    <a:pt x="108" y="76"/>
                  </a:cubicBezTo>
                  <a:cubicBezTo>
                    <a:pt x="110" y="79"/>
                    <a:pt x="112" y="83"/>
                    <a:pt x="112" y="87"/>
                  </a:cubicBezTo>
                  <a:cubicBezTo>
                    <a:pt x="113" y="90"/>
                    <a:pt x="111" y="92"/>
                    <a:pt x="108" y="92"/>
                  </a:cubicBezTo>
                  <a:cubicBezTo>
                    <a:pt x="105" y="92"/>
                    <a:pt x="103" y="89"/>
                    <a:pt x="103" y="86"/>
                  </a:cubicBezTo>
                  <a:cubicBezTo>
                    <a:pt x="102" y="84"/>
                    <a:pt x="101" y="83"/>
                    <a:pt x="100" y="81"/>
                  </a:cubicBezTo>
                  <a:cubicBezTo>
                    <a:pt x="100" y="98"/>
                    <a:pt x="100" y="98"/>
                    <a:pt x="100" y="98"/>
                  </a:cubicBezTo>
                  <a:cubicBezTo>
                    <a:pt x="103" y="99"/>
                    <a:pt x="105" y="100"/>
                    <a:pt x="106" y="100"/>
                  </a:cubicBezTo>
                  <a:cubicBezTo>
                    <a:pt x="109" y="101"/>
                    <a:pt x="111" y="103"/>
                    <a:pt x="112" y="106"/>
                  </a:cubicBezTo>
                  <a:cubicBezTo>
                    <a:pt x="113" y="108"/>
                    <a:pt x="114" y="111"/>
                    <a:pt x="114" y="114"/>
                  </a:cubicBezTo>
                  <a:close/>
                  <a:moveTo>
                    <a:pt x="101" y="111"/>
                  </a:moveTo>
                  <a:cubicBezTo>
                    <a:pt x="101" y="111"/>
                    <a:pt x="100" y="111"/>
                    <a:pt x="100" y="111"/>
                  </a:cubicBezTo>
                  <a:cubicBezTo>
                    <a:pt x="99" y="123"/>
                    <a:pt x="99" y="123"/>
                    <a:pt x="99" y="123"/>
                  </a:cubicBezTo>
                  <a:cubicBezTo>
                    <a:pt x="99" y="123"/>
                    <a:pt x="99" y="123"/>
                    <a:pt x="100" y="122"/>
                  </a:cubicBezTo>
                  <a:cubicBezTo>
                    <a:pt x="102" y="121"/>
                    <a:pt x="103" y="118"/>
                    <a:pt x="104" y="116"/>
                  </a:cubicBezTo>
                  <a:cubicBezTo>
                    <a:pt x="104" y="114"/>
                    <a:pt x="103" y="112"/>
                    <a:pt x="101" y="11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1" y="205555"/>
            <a:ext cx="8051462" cy="632646"/>
            <a:chOff x="0" y="205554"/>
            <a:chExt cx="10170668" cy="799163"/>
          </a:xfrm>
        </p:grpSpPr>
        <p:sp>
          <p:nvSpPr>
            <p:cNvPr id="67" name="Oval 55">
              <a:extLst>
                <a:ext uri="{FF2B5EF4-FFF2-40B4-BE49-F238E27FC236}">
                  <a16:creationId xmlns="" xmlns:a16="http://schemas.microsoft.com/office/drawing/2014/main" id="{0E763EA2-7405-49FA-B9EC-00A25D3DF3DF}"/>
                </a:ext>
              </a:extLst>
            </p:cNvPr>
            <p:cNvSpPr/>
            <p:nvPr/>
          </p:nvSpPr>
          <p:spPr>
            <a:xfrm>
              <a:off x="1737607" y="472185"/>
              <a:ext cx="291265" cy="291267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>
                  <a:shade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cs typeface="+mn-ea"/>
                <a:sym typeface="+mn-lt"/>
              </a:endParaRPr>
            </a:p>
          </p:txBody>
        </p:sp>
        <p:grpSp>
          <p:nvGrpSpPr>
            <p:cNvPr id="68" name="Group 59">
              <a:extLst>
                <a:ext uri="{FF2B5EF4-FFF2-40B4-BE49-F238E27FC236}">
                  <a16:creationId xmlns="" xmlns:a16="http://schemas.microsoft.com/office/drawing/2014/main" id="{BACBFF5A-22C3-4318-A5B8-EC5DCAF53152}"/>
                </a:ext>
              </a:extLst>
            </p:cNvPr>
            <p:cNvGrpSpPr/>
            <p:nvPr/>
          </p:nvGrpSpPr>
          <p:grpSpPr>
            <a:xfrm>
              <a:off x="0" y="205554"/>
              <a:ext cx="1603097" cy="799163"/>
              <a:chOff x="4928372" y="1811168"/>
              <a:chExt cx="978408" cy="487748"/>
            </a:xfrm>
          </p:grpSpPr>
          <p:sp>
            <p:nvSpPr>
              <p:cNvPr id="70" name="Pentagon 60">
                <a:extLst>
                  <a:ext uri="{FF2B5EF4-FFF2-40B4-BE49-F238E27FC236}">
                    <a16:creationId xmlns="" xmlns:a16="http://schemas.microsoft.com/office/drawing/2014/main" id="{CB4B9554-0A21-4BE6-B83B-269BED5F9F69}"/>
                  </a:ext>
                </a:extLst>
              </p:cNvPr>
              <p:cNvSpPr/>
              <p:nvPr/>
            </p:nvSpPr>
            <p:spPr>
              <a:xfrm>
                <a:off x="4928372" y="1814284"/>
                <a:ext cx="978408" cy="484632"/>
              </a:xfrm>
              <a:prstGeom prst="homePlat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100">
                  <a:cs typeface="+mn-ea"/>
                  <a:sym typeface="+mn-lt"/>
                </a:endParaRPr>
              </a:p>
            </p:txBody>
          </p:sp>
          <p:sp>
            <p:nvSpPr>
              <p:cNvPr id="71" name="TextBox 61">
                <a:extLst>
                  <a:ext uri="{FF2B5EF4-FFF2-40B4-BE49-F238E27FC236}">
                    <a16:creationId xmlns="" xmlns:a16="http://schemas.microsoft.com/office/drawing/2014/main" id="{D9B5B5D0-DB2F-440A-A262-EE4940C1D4DE}"/>
                  </a:ext>
                </a:extLst>
              </p:cNvPr>
              <p:cNvSpPr txBox="1"/>
              <p:nvPr/>
            </p:nvSpPr>
            <p:spPr>
              <a:xfrm>
                <a:off x="5056553" y="1811168"/>
                <a:ext cx="493355" cy="4508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b="1" dirty="0" smtClean="0">
                    <a:solidFill>
                      <a:schemeClr val="bg2"/>
                    </a:solidFill>
                    <a:cs typeface="+mn-ea"/>
                    <a:sym typeface="+mn-lt"/>
                  </a:rPr>
                  <a:t>02</a:t>
                </a:r>
                <a:endParaRPr lang="en-GB" sz="3200" b="1" dirty="0">
                  <a:solidFill>
                    <a:schemeClr val="bg2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69" name="TextBox 72">
              <a:extLst>
                <a:ext uri="{FF2B5EF4-FFF2-40B4-BE49-F238E27FC236}">
                  <a16:creationId xmlns="" xmlns:a16="http://schemas.microsoft.com/office/drawing/2014/main" id="{69BF2D9D-765A-4E57-B80A-85463E4F1247}"/>
                </a:ext>
              </a:extLst>
            </p:cNvPr>
            <p:cNvSpPr txBox="1"/>
            <p:nvPr/>
          </p:nvSpPr>
          <p:spPr>
            <a:xfrm>
              <a:off x="2202929" y="386985"/>
              <a:ext cx="7967739" cy="5831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理论发展阶段性成果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0363568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750"/>
                            </p:stCondLst>
                            <p:childTnLst>
                              <p:par>
                                <p:cTn id="92" presetID="23" presetClass="entr" presetSubtype="28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13"/>
          <p:cNvSpPr>
            <a:spLocks noChangeArrowheads="1"/>
          </p:cNvSpPr>
          <p:nvPr/>
        </p:nvSpPr>
        <p:spPr bwMode="auto">
          <a:xfrm>
            <a:off x="850936" y="2006320"/>
            <a:ext cx="2815356" cy="358395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399">
              <a:solidFill>
                <a:srgbClr val="FFFFFF"/>
              </a:solidFill>
            </a:endParaRPr>
          </a:p>
        </p:txBody>
      </p:sp>
      <p:sp>
        <p:nvSpPr>
          <p:cNvPr id="9" name="矩形 16"/>
          <p:cNvSpPr>
            <a:spLocks noChangeArrowheads="1"/>
          </p:cNvSpPr>
          <p:nvPr/>
        </p:nvSpPr>
        <p:spPr bwMode="auto">
          <a:xfrm>
            <a:off x="4602628" y="2006320"/>
            <a:ext cx="2815356" cy="358395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399">
              <a:solidFill>
                <a:srgbClr val="FFFFFF"/>
              </a:solidFill>
            </a:endParaRPr>
          </a:p>
        </p:txBody>
      </p:sp>
      <p:sp>
        <p:nvSpPr>
          <p:cNvPr id="10" name="矩形 17"/>
          <p:cNvSpPr>
            <a:spLocks noChangeArrowheads="1"/>
          </p:cNvSpPr>
          <p:nvPr/>
        </p:nvSpPr>
        <p:spPr bwMode="auto">
          <a:xfrm>
            <a:off x="8355909" y="2006320"/>
            <a:ext cx="2815356" cy="358395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399">
              <a:solidFill>
                <a:srgbClr val="FFFFFF"/>
              </a:solidFill>
            </a:endParaRPr>
          </a:p>
        </p:txBody>
      </p:sp>
      <p:sp>
        <p:nvSpPr>
          <p:cNvPr id="11" name="文本框 19"/>
          <p:cNvSpPr txBox="1">
            <a:spLocks noChangeArrowheads="1"/>
          </p:cNvSpPr>
          <p:nvPr/>
        </p:nvSpPr>
        <p:spPr bwMode="auto">
          <a:xfrm>
            <a:off x="1876141" y="2336463"/>
            <a:ext cx="1279131" cy="70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997">
                <a:solidFill>
                  <a:schemeClr val="bg1"/>
                </a:solidFill>
              </a:rPr>
              <a:t>1200</a:t>
            </a:r>
            <a:endParaRPr lang="zh-CN" altLang="en-US" sz="3997">
              <a:solidFill>
                <a:schemeClr val="bg1"/>
              </a:solidFill>
            </a:endParaRPr>
          </a:p>
        </p:txBody>
      </p:sp>
      <p:sp>
        <p:nvSpPr>
          <p:cNvPr id="12" name="文本框 20"/>
          <p:cNvSpPr txBox="1">
            <a:spLocks noChangeArrowheads="1"/>
          </p:cNvSpPr>
          <p:nvPr/>
        </p:nvSpPr>
        <p:spPr bwMode="auto">
          <a:xfrm>
            <a:off x="5799234" y="2290432"/>
            <a:ext cx="1280718" cy="70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997">
                <a:solidFill>
                  <a:schemeClr val="bg1"/>
                </a:solidFill>
              </a:rPr>
              <a:t>80%</a:t>
            </a:r>
            <a:endParaRPr lang="zh-CN" altLang="en-US" sz="3997">
              <a:solidFill>
                <a:schemeClr val="bg1"/>
              </a:solidFill>
            </a:endParaRPr>
          </a:p>
        </p:txBody>
      </p:sp>
      <p:sp>
        <p:nvSpPr>
          <p:cNvPr id="13" name="文本框 21"/>
          <p:cNvSpPr txBox="1">
            <a:spLocks noChangeArrowheads="1"/>
          </p:cNvSpPr>
          <p:nvPr/>
        </p:nvSpPr>
        <p:spPr bwMode="auto">
          <a:xfrm>
            <a:off x="9327156" y="2336463"/>
            <a:ext cx="1280717" cy="70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997">
                <a:solidFill>
                  <a:schemeClr val="bg1"/>
                </a:solidFill>
              </a:rPr>
              <a:t>100+</a:t>
            </a:r>
            <a:endParaRPr lang="zh-CN" altLang="en-US" sz="3997">
              <a:solidFill>
                <a:schemeClr val="bg1"/>
              </a:solidFill>
            </a:endParaRPr>
          </a:p>
        </p:txBody>
      </p:sp>
      <p:sp>
        <p:nvSpPr>
          <p:cNvPr id="14" name="文本框 22"/>
          <p:cNvSpPr txBox="1">
            <a:spLocks noChangeArrowheads="1"/>
          </p:cNvSpPr>
          <p:nvPr/>
        </p:nvSpPr>
        <p:spPr bwMode="auto">
          <a:xfrm>
            <a:off x="1250861" y="3322131"/>
            <a:ext cx="2015503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/>
                </a:solidFill>
                <a:latin typeface="方正正黑简体" pitchFamily="2" charset="-122"/>
                <a:ea typeface="方正正黑简体" pitchFamily="2" charset="-122"/>
              </a:rPr>
              <a:t>内容描述内容描述内容描述内容描述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/>
                </a:solidFill>
                <a:latin typeface="方正正黑简体" pitchFamily="2" charset="-122"/>
                <a:ea typeface="方正正黑简体" pitchFamily="2" charset="-122"/>
              </a:rPr>
              <a:t>内容描述内容描述内容描述内容描述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/>
                </a:solidFill>
                <a:latin typeface="方正正黑简体" pitchFamily="2" charset="-122"/>
                <a:ea typeface="方正正黑简体" pitchFamily="2" charset="-122"/>
              </a:rPr>
              <a:t>内容描述内容描述内容描述内容描述</a:t>
            </a:r>
          </a:p>
        </p:txBody>
      </p:sp>
      <p:sp>
        <p:nvSpPr>
          <p:cNvPr id="15" name="文本框 23"/>
          <p:cNvSpPr txBox="1">
            <a:spLocks noChangeArrowheads="1"/>
          </p:cNvSpPr>
          <p:nvPr/>
        </p:nvSpPr>
        <p:spPr bwMode="auto">
          <a:xfrm>
            <a:off x="5096187" y="3322131"/>
            <a:ext cx="2015503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/>
                </a:solidFill>
                <a:latin typeface="方正正黑简体" pitchFamily="2" charset="-122"/>
                <a:ea typeface="方正正黑简体" pitchFamily="2" charset="-122"/>
              </a:rPr>
              <a:t>内容描述内容描述内容描述内容描述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/>
                </a:solidFill>
                <a:latin typeface="方正正黑简体" pitchFamily="2" charset="-122"/>
                <a:ea typeface="方正正黑简体" pitchFamily="2" charset="-122"/>
              </a:rPr>
              <a:t>内容描述内容描述内容描述内容描述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/>
                </a:solidFill>
                <a:latin typeface="方正正黑简体" pitchFamily="2" charset="-122"/>
                <a:ea typeface="方正正黑简体" pitchFamily="2" charset="-122"/>
              </a:rPr>
              <a:t>内容描述内容描述内容描述内容描述</a:t>
            </a:r>
          </a:p>
        </p:txBody>
      </p:sp>
      <p:sp>
        <p:nvSpPr>
          <p:cNvPr id="16" name="文本框 26"/>
          <p:cNvSpPr txBox="1">
            <a:spLocks noChangeArrowheads="1"/>
          </p:cNvSpPr>
          <p:nvPr/>
        </p:nvSpPr>
        <p:spPr bwMode="auto">
          <a:xfrm>
            <a:off x="8754247" y="3322131"/>
            <a:ext cx="2017091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/>
                </a:solidFill>
                <a:latin typeface="方正正黑简体" pitchFamily="2" charset="-122"/>
                <a:ea typeface="方正正黑简体" pitchFamily="2" charset="-122"/>
              </a:rPr>
              <a:t>内容描述内容描述内容描述内容描述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/>
                </a:solidFill>
                <a:latin typeface="方正正黑简体" pitchFamily="2" charset="-122"/>
                <a:ea typeface="方正正黑简体" pitchFamily="2" charset="-122"/>
              </a:rPr>
              <a:t>内容描述内容描述内容描述内容描述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/>
                </a:solidFill>
                <a:latin typeface="方正正黑简体" pitchFamily="2" charset="-122"/>
                <a:ea typeface="方正正黑简体" pitchFamily="2" charset="-122"/>
              </a:rPr>
              <a:t>内容描述内容描述内容描述内容描述</a:t>
            </a:r>
          </a:p>
        </p:txBody>
      </p:sp>
      <p:pic>
        <p:nvPicPr>
          <p:cNvPr id="17" name="Group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149" y="2469790"/>
            <a:ext cx="469755" cy="438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燕尾形 32"/>
          <p:cNvSpPr>
            <a:spLocks noChangeArrowheads="1"/>
          </p:cNvSpPr>
          <p:nvPr/>
        </p:nvSpPr>
        <p:spPr bwMode="auto">
          <a:xfrm>
            <a:off x="3913861" y="3537989"/>
            <a:ext cx="476104" cy="476168"/>
          </a:xfrm>
          <a:prstGeom prst="chevron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399"/>
          </a:p>
        </p:txBody>
      </p:sp>
      <p:sp>
        <p:nvSpPr>
          <p:cNvPr id="19" name="燕尾形 33"/>
          <p:cNvSpPr>
            <a:spLocks noChangeArrowheads="1"/>
          </p:cNvSpPr>
          <p:nvPr/>
        </p:nvSpPr>
        <p:spPr bwMode="auto">
          <a:xfrm>
            <a:off x="7673490" y="3560211"/>
            <a:ext cx="476104" cy="476168"/>
          </a:xfrm>
          <a:prstGeom prst="chevron">
            <a:avLst>
              <a:gd name="adj" fmla="val 50000"/>
            </a:avLst>
          </a:prstGeom>
          <a:solidFill>
            <a:srgbClr val="C4C7CB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399"/>
          </a:p>
        </p:txBody>
      </p:sp>
      <p:pic>
        <p:nvPicPr>
          <p:cNvPr id="20" name="Group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9170" y="2445983"/>
            <a:ext cx="517366" cy="511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Freeform 15"/>
          <p:cNvSpPr>
            <a:spLocks noEditPoints="1"/>
          </p:cNvSpPr>
          <p:nvPr/>
        </p:nvSpPr>
        <p:spPr bwMode="auto">
          <a:xfrm>
            <a:off x="8792335" y="2501533"/>
            <a:ext cx="534823" cy="534894"/>
          </a:xfrm>
          <a:custGeom>
            <a:avLst/>
            <a:gdLst>
              <a:gd name="T0" fmla="*/ 2147483647 w 287"/>
              <a:gd name="T1" fmla="*/ 2147483647 h 286"/>
              <a:gd name="T2" fmla="*/ 2147483647 w 287"/>
              <a:gd name="T3" fmla="*/ 2147483647 h 286"/>
              <a:gd name="T4" fmla="*/ 2147483647 w 287"/>
              <a:gd name="T5" fmla="*/ 2147483647 h 286"/>
              <a:gd name="T6" fmla="*/ 2147483647 w 287"/>
              <a:gd name="T7" fmla="*/ 2147483647 h 286"/>
              <a:gd name="T8" fmla="*/ 2147483647 w 287"/>
              <a:gd name="T9" fmla="*/ 2147483647 h 286"/>
              <a:gd name="T10" fmla="*/ 2147483647 w 287"/>
              <a:gd name="T11" fmla="*/ 2147483647 h 286"/>
              <a:gd name="T12" fmla="*/ 2147483647 w 287"/>
              <a:gd name="T13" fmla="*/ 2147483647 h 286"/>
              <a:gd name="T14" fmla="*/ 2147483647 w 287"/>
              <a:gd name="T15" fmla="*/ 2147483647 h 286"/>
              <a:gd name="T16" fmla="*/ 2147483647 w 287"/>
              <a:gd name="T17" fmla="*/ 2147483647 h 286"/>
              <a:gd name="T18" fmla="*/ 2147483647 w 287"/>
              <a:gd name="T19" fmla="*/ 2147483647 h 286"/>
              <a:gd name="T20" fmla="*/ 2147483647 w 287"/>
              <a:gd name="T21" fmla="*/ 2147483647 h 286"/>
              <a:gd name="T22" fmla="*/ 2147483647 w 287"/>
              <a:gd name="T23" fmla="*/ 2147483647 h 286"/>
              <a:gd name="T24" fmla="*/ 2147483647 w 287"/>
              <a:gd name="T25" fmla="*/ 2147483647 h 286"/>
              <a:gd name="T26" fmla="*/ 2147483647 w 287"/>
              <a:gd name="T27" fmla="*/ 2147483647 h 286"/>
              <a:gd name="T28" fmla="*/ 2147483647 w 287"/>
              <a:gd name="T29" fmla="*/ 2147483647 h 286"/>
              <a:gd name="T30" fmla="*/ 2147483647 w 287"/>
              <a:gd name="T31" fmla="*/ 2147483647 h 286"/>
              <a:gd name="T32" fmla="*/ 2147483647 w 287"/>
              <a:gd name="T33" fmla="*/ 2147483647 h 286"/>
              <a:gd name="T34" fmla="*/ 2147483647 w 287"/>
              <a:gd name="T35" fmla="*/ 2147483647 h 286"/>
              <a:gd name="T36" fmla="*/ 2147483647 w 287"/>
              <a:gd name="T37" fmla="*/ 2147483647 h 286"/>
              <a:gd name="T38" fmla="*/ 2147483647 w 287"/>
              <a:gd name="T39" fmla="*/ 2147483647 h 286"/>
              <a:gd name="T40" fmla="*/ 2147483647 w 287"/>
              <a:gd name="T41" fmla="*/ 2147483647 h 286"/>
              <a:gd name="T42" fmla="*/ 2147483647 w 287"/>
              <a:gd name="T43" fmla="*/ 2147483647 h 286"/>
              <a:gd name="T44" fmla="*/ 2147483647 w 287"/>
              <a:gd name="T45" fmla="*/ 2147483647 h 286"/>
              <a:gd name="T46" fmla="*/ 2147483647 w 287"/>
              <a:gd name="T47" fmla="*/ 2147483647 h 286"/>
              <a:gd name="T48" fmla="*/ 2147483647 w 287"/>
              <a:gd name="T49" fmla="*/ 2147483647 h 286"/>
              <a:gd name="T50" fmla="*/ 2147483647 w 287"/>
              <a:gd name="T51" fmla="*/ 2147483647 h 286"/>
              <a:gd name="T52" fmla="*/ 2147483647 w 287"/>
              <a:gd name="T53" fmla="*/ 2147483647 h 286"/>
              <a:gd name="T54" fmla="*/ 2147483647 w 287"/>
              <a:gd name="T55" fmla="*/ 2147483647 h 286"/>
              <a:gd name="T56" fmla="*/ 2147483647 w 287"/>
              <a:gd name="T57" fmla="*/ 2147483647 h 286"/>
              <a:gd name="T58" fmla="*/ 2147483647 w 287"/>
              <a:gd name="T59" fmla="*/ 2147483647 h 286"/>
              <a:gd name="T60" fmla="*/ 2147483647 w 287"/>
              <a:gd name="T61" fmla="*/ 2147483647 h 286"/>
              <a:gd name="T62" fmla="*/ 2147483647 w 287"/>
              <a:gd name="T63" fmla="*/ 2147483647 h 286"/>
              <a:gd name="T64" fmla="*/ 2147483647 w 287"/>
              <a:gd name="T65" fmla="*/ 2147483647 h 286"/>
              <a:gd name="T66" fmla="*/ 2147483647 w 287"/>
              <a:gd name="T67" fmla="*/ 2147483647 h 286"/>
              <a:gd name="T68" fmla="*/ 2147483647 w 287"/>
              <a:gd name="T69" fmla="*/ 2147483647 h 286"/>
              <a:gd name="T70" fmla="*/ 2147483647 w 287"/>
              <a:gd name="T71" fmla="*/ 2147483647 h 286"/>
              <a:gd name="T72" fmla="*/ 2147483647 w 287"/>
              <a:gd name="T73" fmla="*/ 2147483647 h 286"/>
              <a:gd name="T74" fmla="*/ 2147483647 w 287"/>
              <a:gd name="T75" fmla="*/ 2147483647 h 286"/>
              <a:gd name="T76" fmla="*/ 2147483647 w 287"/>
              <a:gd name="T77" fmla="*/ 2147483647 h 286"/>
              <a:gd name="T78" fmla="*/ 2147483647 w 287"/>
              <a:gd name="T79" fmla="*/ 2147483647 h 286"/>
              <a:gd name="T80" fmla="*/ 2147483647 w 287"/>
              <a:gd name="T81" fmla="*/ 2147483647 h 286"/>
              <a:gd name="T82" fmla="*/ 2147483647 w 287"/>
              <a:gd name="T83" fmla="*/ 2147483647 h 286"/>
              <a:gd name="T84" fmla="*/ 2147483647 w 287"/>
              <a:gd name="T85" fmla="*/ 2147483647 h 28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287" h="286">
                <a:moveTo>
                  <a:pt x="186" y="33"/>
                </a:moveTo>
                <a:cubicBezTo>
                  <a:pt x="182" y="29"/>
                  <a:pt x="176" y="27"/>
                  <a:pt x="170" y="27"/>
                </a:cubicBezTo>
                <a:cubicBezTo>
                  <a:pt x="164" y="27"/>
                  <a:pt x="158" y="29"/>
                  <a:pt x="154" y="33"/>
                </a:cubicBezTo>
                <a:cubicBezTo>
                  <a:pt x="142" y="46"/>
                  <a:pt x="142" y="46"/>
                  <a:pt x="142" y="46"/>
                </a:cubicBezTo>
                <a:cubicBezTo>
                  <a:pt x="137" y="50"/>
                  <a:pt x="135" y="56"/>
                  <a:pt x="135" y="62"/>
                </a:cubicBezTo>
                <a:cubicBezTo>
                  <a:pt x="135" y="66"/>
                  <a:pt x="136" y="70"/>
                  <a:pt x="138" y="74"/>
                </a:cubicBezTo>
                <a:cubicBezTo>
                  <a:pt x="17" y="122"/>
                  <a:pt x="17" y="122"/>
                  <a:pt x="17" y="122"/>
                </a:cubicBezTo>
                <a:cubicBezTo>
                  <a:pt x="9" y="126"/>
                  <a:pt x="3" y="133"/>
                  <a:pt x="1" y="142"/>
                </a:cubicBezTo>
                <a:cubicBezTo>
                  <a:pt x="0" y="150"/>
                  <a:pt x="3" y="159"/>
                  <a:pt x="9" y="166"/>
                </a:cubicBezTo>
                <a:cubicBezTo>
                  <a:pt x="123" y="278"/>
                  <a:pt x="123" y="278"/>
                  <a:pt x="123" y="278"/>
                </a:cubicBezTo>
                <a:cubicBezTo>
                  <a:pt x="128" y="283"/>
                  <a:pt x="134" y="286"/>
                  <a:pt x="141" y="286"/>
                </a:cubicBezTo>
                <a:cubicBezTo>
                  <a:pt x="141" y="286"/>
                  <a:pt x="141" y="286"/>
                  <a:pt x="142" y="286"/>
                </a:cubicBezTo>
                <a:cubicBezTo>
                  <a:pt x="143" y="286"/>
                  <a:pt x="145" y="286"/>
                  <a:pt x="147" y="285"/>
                </a:cubicBezTo>
                <a:cubicBezTo>
                  <a:pt x="156" y="284"/>
                  <a:pt x="163" y="277"/>
                  <a:pt x="166" y="269"/>
                </a:cubicBezTo>
                <a:cubicBezTo>
                  <a:pt x="214" y="150"/>
                  <a:pt x="214" y="150"/>
                  <a:pt x="214" y="150"/>
                </a:cubicBezTo>
                <a:cubicBezTo>
                  <a:pt x="218" y="152"/>
                  <a:pt x="222" y="153"/>
                  <a:pt x="226" y="153"/>
                </a:cubicBezTo>
                <a:cubicBezTo>
                  <a:pt x="232" y="153"/>
                  <a:pt x="238" y="151"/>
                  <a:pt x="242" y="147"/>
                </a:cubicBezTo>
                <a:cubicBezTo>
                  <a:pt x="255" y="134"/>
                  <a:pt x="255" y="134"/>
                  <a:pt x="255" y="134"/>
                </a:cubicBezTo>
                <a:cubicBezTo>
                  <a:pt x="259" y="130"/>
                  <a:pt x="261" y="124"/>
                  <a:pt x="261" y="118"/>
                </a:cubicBezTo>
                <a:cubicBezTo>
                  <a:pt x="261" y="112"/>
                  <a:pt x="259" y="107"/>
                  <a:pt x="255" y="102"/>
                </a:cubicBezTo>
                <a:lnTo>
                  <a:pt x="186" y="33"/>
                </a:lnTo>
                <a:close/>
                <a:moveTo>
                  <a:pt x="150" y="262"/>
                </a:moveTo>
                <a:cubicBezTo>
                  <a:pt x="149" y="265"/>
                  <a:pt x="146" y="267"/>
                  <a:pt x="143" y="268"/>
                </a:cubicBezTo>
                <a:cubicBezTo>
                  <a:pt x="143" y="268"/>
                  <a:pt x="142" y="268"/>
                  <a:pt x="141" y="268"/>
                </a:cubicBezTo>
                <a:cubicBezTo>
                  <a:pt x="139" y="268"/>
                  <a:pt x="137" y="267"/>
                  <a:pt x="135" y="266"/>
                </a:cubicBezTo>
                <a:cubicBezTo>
                  <a:pt x="21" y="153"/>
                  <a:pt x="21" y="153"/>
                  <a:pt x="21" y="153"/>
                </a:cubicBezTo>
                <a:cubicBezTo>
                  <a:pt x="19" y="151"/>
                  <a:pt x="18" y="148"/>
                  <a:pt x="19" y="145"/>
                </a:cubicBezTo>
                <a:cubicBezTo>
                  <a:pt x="20" y="142"/>
                  <a:pt x="22" y="140"/>
                  <a:pt x="24" y="139"/>
                </a:cubicBezTo>
                <a:cubicBezTo>
                  <a:pt x="80" y="116"/>
                  <a:pt x="80" y="116"/>
                  <a:pt x="80" y="116"/>
                </a:cubicBezTo>
                <a:cubicBezTo>
                  <a:pt x="117" y="129"/>
                  <a:pt x="155" y="117"/>
                  <a:pt x="192" y="157"/>
                </a:cubicBezTo>
                <a:lnTo>
                  <a:pt x="150" y="262"/>
                </a:lnTo>
                <a:close/>
                <a:moveTo>
                  <a:pt x="242" y="121"/>
                </a:moveTo>
                <a:cubicBezTo>
                  <a:pt x="230" y="134"/>
                  <a:pt x="230" y="134"/>
                  <a:pt x="230" y="134"/>
                </a:cubicBezTo>
                <a:cubicBezTo>
                  <a:pt x="228" y="136"/>
                  <a:pt x="225" y="136"/>
                  <a:pt x="223" y="134"/>
                </a:cubicBezTo>
                <a:cubicBezTo>
                  <a:pt x="207" y="118"/>
                  <a:pt x="207" y="118"/>
                  <a:pt x="207" y="118"/>
                </a:cubicBezTo>
                <a:cubicBezTo>
                  <a:pt x="195" y="150"/>
                  <a:pt x="195" y="150"/>
                  <a:pt x="195" y="150"/>
                </a:cubicBezTo>
                <a:cubicBezTo>
                  <a:pt x="196" y="148"/>
                  <a:pt x="196" y="148"/>
                  <a:pt x="196" y="148"/>
                </a:cubicBezTo>
                <a:cubicBezTo>
                  <a:pt x="169" y="121"/>
                  <a:pt x="142" y="117"/>
                  <a:pt x="117" y="114"/>
                </a:cubicBezTo>
                <a:cubicBezTo>
                  <a:pt x="109" y="113"/>
                  <a:pt x="101" y="112"/>
                  <a:pt x="94" y="111"/>
                </a:cubicBezTo>
                <a:cubicBezTo>
                  <a:pt x="170" y="80"/>
                  <a:pt x="170" y="80"/>
                  <a:pt x="170" y="80"/>
                </a:cubicBezTo>
                <a:cubicBezTo>
                  <a:pt x="154" y="65"/>
                  <a:pt x="154" y="65"/>
                  <a:pt x="154" y="65"/>
                </a:cubicBezTo>
                <a:cubicBezTo>
                  <a:pt x="152" y="63"/>
                  <a:pt x="152" y="60"/>
                  <a:pt x="154" y="59"/>
                </a:cubicBezTo>
                <a:cubicBezTo>
                  <a:pt x="167" y="46"/>
                  <a:pt x="167" y="46"/>
                  <a:pt x="167" y="46"/>
                </a:cubicBezTo>
                <a:cubicBezTo>
                  <a:pt x="169" y="44"/>
                  <a:pt x="171" y="44"/>
                  <a:pt x="173" y="46"/>
                </a:cubicBezTo>
                <a:cubicBezTo>
                  <a:pt x="242" y="115"/>
                  <a:pt x="242" y="115"/>
                  <a:pt x="242" y="115"/>
                </a:cubicBezTo>
                <a:cubicBezTo>
                  <a:pt x="244" y="117"/>
                  <a:pt x="244" y="120"/>
                  <a:pt x="242" y="121"/>
                </a:cubicBezTo>
                <a:close/>
                <a:moveTo>
                  <a:pt x="148" y="188"/>
                </a:moveTo>
                <a:cubicBezTo>
                  <a:pt x="161" y="188"/>
                  <a:pt x="171" y="178"/>
                  <a:pt x="171" y="165"/>
                </a:cubicBezTo>
                <a:cubicBezTo>
                  <a:pt x="171" y="153"/>
                  <a:pt x="161" y="143"/>
                  <a:pt x="148" y="143"/>
                </a:cubicBezTo>
                <a:cubicBezTo>
                  <a:pt x="136" y="143"/>
                  <a:pt x="126" y="153"/>
                  <a:pt x="126" y="165"/>
                </a:cubicBezTo>
                <a:cubicBezTo>
                  <a:pt x="126" y="178"/>
                  <a:pt x="136" y="188"/>
                  <a:pt x="148" y="188"/>
                </a:cubicBezTo>
                <a:close/>
                <a:moveTo>
                  <a:pt x="148" y="152"/>
                </a:moveTo>
                <a:cubicBezTo>
                  <a:pt x="156" y="152"/>
                  <a:pt x="162" y="158"/>
                  <a:pt x="162" y="165"/>
                </a:cubicBezTo>
                <a:cubicBezTo>
                  <a:pt x="162" y="173"/>
                  <a:pt x="156" y="179"/>
                  <a:pt x="148" y="179"/>
                </a:cubicBezTo>
                <a:cubicBezTo>
                  <a:pt x="141" y="179"/>
                  <a:pt x="135" y="173"/>
                  <a:pt x="135" y="165"/>
                </a:cubicBezTo>
                <a:cubicBezTo>
                  <a:pt x="135" y="158"/>
                  <a:pt x="141" y="152"/>
                  <a:pt x="148" y="152"/>
                </a:cubicBezTo>
                <a:close/>
                <a:moveTo>
                  <a:pt x="265" y="0"/>
                </a:moveTo>
                <a:cubicBezTo>
                  <a:pt x="252" y="0"/>
                  <a:pt x="242" y="10"/>
                  <a:pt x="242" y="22"/>
                </a:cubicBezTo>
                <a:cubicBezTo>
                  <a:pt x="242" y="35"/>
                  <a:pt x="252" y="45"/>
                  <a:pt x="265" y="45"/>
                </a:cubicBezTo>
                <a:cubicBezTo>
                  <a:pt x="277" y="45"/>
                  <a:pt x="287" y="35"/>
                  <a:pt x="287" y="22"/>
                </a:cubicBezTo>
                <a:cubicBezTo>
                  <a:pt x="287" y="10"/>
                  <a:pt x="277" y="0"/>
                  <a:pt x="265" y="0"/>
                </a:cubicBezTo>
                <a:close/>
                <a:moveTo>
                  <a:pt x="265" y="36"/>
                </a:moveTo>
                <a:cubicBezTo>
                  <a:pt x="257" y="36"/>
                  <a:pt x="251" y="30"/>
                  <a:pt x="251" y="22"/>
                </a:cubicBezTo>
                <a:cubicBezTo>
                  <a:pt x="251" y="15"/>
                  <a:pt x="257" y="9"/>
                  <a:pt x="265" y="9"/>
                </a:cubicBezTo>
                <a:cubicBezTo>
                  <a:pt x="272" y="9"/>
                  <a:pt x="278" y="15"/>
                  <a:pt x="278" y="22"/>
                </a:cubicBezTo>
                <a:cubicBezTo>
                  <a:pt x="278" y="30"/>
                  <a:pt x="272" y="36"/>
                  <a:pt x="265" y="36"/>
                </a:cubicBezTo>
                <a:close/>
                <a:moveTo>
                  <a:pt x="73" y="152"/>
                </a:moveTo>
                <a:cubicBezTo>
                  <a:pt x="73" y="162"/>
                  <a:pt x="81" y="170"/>
                  <a:pt x="90" y="170"/>
                </a:cubicBezTo>
                <a:cubicBezTo>
                  <a:pt x="100" y="170"/>
                  <a:pt x="108" y="162"/>
                  <a:pt x="108" y="152"/>
                </a:cubicBezTo>
                <a:cubicBezTo>
                  <a:pt x="108" y="142"/>
                  <a:pt x="100" y="134"/>
                  <a:pt x="90" y="134"/>
                </a:cubicBezTo>
                <a:cubicBezTo>
                  <a:pt x="81" y="134"/>
                  <a:pt x="73" y="142"/>
                  <a:pt x="73" y="152"/>
                </a:cubicBezTo>
                <a:close/>
                <a:moveTo>
                  <a:pt x="90" y="143"/>
                </a:moveTo>
                <a:cubicBezTo>
                  <a:pt x="95" y="143"/>
                  <a:pt x="99" y="147"/>
                  <a:pt x="99" y="152"/>
                </a:cubicBezTo>
                <a:cubicBezTo>
                  <a:pt x="99" y="157"/>
                  <a:pt x="95" y="161"/>
                  <a:pt x="90" y="161"/>
                </a:cubicBezTo>
                <a:cubicBezTo>
                  <a:pt x="85" y="161"/>
                  <a:pt x="81" y="157"/>
                  <a:pt x="81" y="152"/>
                </a:cubicBezTo>
                <a:cubicBezTo>
                  <a:pt x="81" y="147"/>
                  <a:pt x="85" y="143"/>
                  <a:pt x="90" y="143"/>
                </a:cubicBezTo>
                <a:close/>
                <a:moveTo>
                  <a:pt x="108" y="206"/>
                </a:moveTo>
                <a:cubicBezTo>
                  <a:pt x="108" y="201"/>
                  <a:pt x="112" y="197"/>
                  <a:pt x="117" y="197"/>
                </a:cubicBezTo>
                <a:cubicBezTo>
                  <a:pt x="122" y="197"/>
                  <a:pt x="126" y="201"/>
                  <a:pt x="126" y="206"/>
                </a:cubicBezTo>
                <a:cubicBezTo>
                  <a:pt x="126" y="210"/>
                  <a:pt x="122" y="214"/>
                  <a:pt x="117" y="214"/>
                </a:cubicBezTo>
                <a:cubicBezTo>
                  <a:pt x="112" y="214"/>
                  <a:pt x="108" y="210"/>
                  <a:pt x="108" y="206"/>
                </a:cubicBezTo>
                <a:close/>
                <a:moveTo>
                  <a:pt x="251" y="71"/>
                </a:moveTo>
                <a:cubicBezTo>
                  <a:pt x="251" y="67"/>
                  <a:pt x="255" y="63"/>
                  <a:pt x="260" y="63"/>
                </a:cubicBezTo>
                <a:cubicBezTo>
                  <a:pt x="265" y="63"/>
                  <a:pt x="269" y="67"/>
                  <a:pt x="269" y="71"/>
                </a:cubicBezTo>
                <a:cubicBezTo>
                  <a:pt x="269" y="76"/>
                  <a:pt x="265" y="80"/>
                  <a:pt x="260" y="80"/>
                </a:cubicBezTo>
                <a:cubicBezTo>
                  <a:pt x="255" y="80"/>
                  <a:pt x="251" y="76"/>
                  <a:pt x="251" y="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z="2399"/>
          </a:p>
        </p:txBody>
      </p:sp>
      <p:grpSp>
        <p:nvGrpSpPr>
          <p:cNvPr id="22" name="组合 21"/>
          <p:cNvGrpSpPr/>
          <p:nvPr/>
        </p:nvGrpSpPr>
        <p:grpSpPr>
          <a:xfrm>
            <a:off x="1" y="205555"/>
            <a:ext cx="8051462" cy="632646"/>
            <a:chOff x="0" y="205554"/>
            <a:chExt cx="10170668" cy="799163"/>
          </a:xfrm>
        </p:grpSpPr>
        <p:sp>
          <p:nvSpPr>
            <p:cNvPr id="23" name="Oval 55">
              <a:extLst>
                <a:ext uri="{FF2B5EF4-FFF2-40B4-BE49-F238E27FC236}">
                  <a16:creationId xmlns="" xmlns:a16="http://schemas.microsoft.com/office/drawing/2014/main" id="{0E763EA2-7405-49FA-B9EC-00A25D3DF3DF}"/>
                </a:ext>
              </a:extLst>
            </p:cNvPr>
            <p:cNvSpPr/>
            <p:nvPr/>
          </p:nvSpPr>
          <p:spPr>
            <a:xfrm>
              <a:off x="1737607" y="472185"/>
              <a:ext cx="291265" cy="291267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>
                  <a:shade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cs typeface="+mn-ea"/>
                <a:sym typeface="+mn-lt"/>
              </a:endParaRPr>
            </a:p>
          </p:txBody>
        </p:sp>
        <p:grpSp>
          <p:nvGrpSpPr>
            <p:cNvPr id="24" name="Group 59">
              <a:extLst>
                <a:ext uri="{FF2B5EF4-FFF2-40B4-BE49-F238E27FC236}">
                  <a16:creationId xmlns="" xmlns:a16="http://schemas.microsoft.com/office/drawing/2014/main" id="{BACBFF5A-22C3-4318-A5B8-EC5DCAF53152}"/>
                </a:ext>
              </a:extLst>
            </p:cNvPr>
            <p:cNvGrpSpPr/>
            <p:nvPr/>
          </p:nvGrpSpPr>
          <p:grpSpPr>
            <a:xfrm>
              <a:off x="0" y="205554"/>
              <a:ext cx="1603097" cy="799163"/>
              <a:chOff x="4928372" y="1811168"/>
              <a:chExt cx="978408" cy="487748"/>
            </a:xfrm>
          </p:grpSpPr>
          <p:sp>
            <p:nvSpPr>
              <p:cNvPr id="26" name="Pentagon 60">
                <a:extLst>
                  <a:ext uri="{FF2B5EF4-FFF2-40B4-BE49-F238E27FC236}">
                    <a16:creationId xmlns="" xmlns:a16="http://schemas.microsoft.com/office/drawing/2014/main" id="{CB4B9554-0A21-4BE6-B83B-269BED5F9F69}"/>
                  </a:ext>
                </a:extLst>
              </p:cNvPr>
              <p:cNvSpPr/>
              <p:nvPr/>
            </p:nvSpPr>
            <p:spPr>
              <a:xfrm>
                <a:off x="4928372" y="1814284"/>
                <a:ext cx="978408" cy="484632"/>
              </a:xfrm>
              <a:prstGeom prst="homePlat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100">
                  <a:cs typeface="+mn-ea"/>
                  <a:sym typeface="+mn-lt"/>
                </a:endParaRPr>
              </a:p>
            </p:txBody>
          </p:sp>
          <p:sp>
            <p:nvSpPr>
              <p:cNvPr id="27" name="TextBox 61">
                <a:extLst>
                  <a:ext uri="{FF2B5EF4-FFF2-40B4-BE49-F238E27FC236}">
                    <a16:creationId xmlns="" xmlns:a16="http://schemas.microsoft.com/office/drawing/2014/main" id="{D9B5B5D0-DB2F-440A-A262-EE4940C1D4DE}"/>
                  </a:ext>
                </a:extLst>
              </p:cNvPr>
              <p:cNvSpPr txBox="1"/>
              <p:nvPr/>
            </p:nvSpPr>
            <p:spPr>
              <a:xfrm>
                <a:off x="5056553" y="1811168"/>
                <a:ext cx="493355" cy="4508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b="1" dirty="0" smtClean="0">
                    <a:solidFill>
                      <a:schemeClr val="bg2"/>
                    </a:solidFill>
                    <a:cs typeface="+mn-ea"/>
                    <a:sym typeface="+mn-lt"/>
                  </a:rPr>
                  <a:t>02</a:t>
                </a:r>
                <a:endParaRPr lang="en-GB" sz="3200" b="1" dirty="0">
                  <a:solidFill>
                    <a:schemeClr val="bg2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5" name="TextBox 72">
              <a:extLst>
                <a:ext uri="{FF2B5EF4-FFF2-40B4-BE49-F238E27FC236}">
                  <a16:creationId xmlns="" xmlns:a16="http://schemas.microsoft.com/office/drawing/2014/main" id="{69BF2D9D-765A-4E57-B80A-85463E4F1247}"/>
                </a:ext>
              </a:extLst>
            </p:cNvPr>
            <p:cNvSpPr txBox="1"/>
            <p:nvPr/>
          </p:nvSpPr>
          <p:spPr>
            <a:xfrm>
              <a:off x="2202929" y="386985"/>
              <a:ext cx="7967739" cy="5831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理论意义</a:t>
              </a:r>
              <a:endPara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05441364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  <p:bldP spid="9" grpId="0" animBg="1" autoUpdateAnimBg="0"/>
      <p:bldP spid="10" grpId="0" animBg="1" autoUpdateAnimBg="0"/>
      <p:bldP spid="11" grpId="0" autoUpdateAnimBg="0"/>
      <p:bldP spid="12" grpId="0" autoUpdateAnimBg="0"/>
      <p:bldP spid="13" grpId="0" autoUpdateAnimBg="0"/>
      <p:bldP spid="14" grpId="0" autoUpdateAnimBg="0"/>
      <p:bldP spid="15" grpId="0" autoUpdateAnimBg="0"/>
      <p:bldP spid="16" grpId="0" autoUpdateAnimBg="0"/>
      <p:bldP spid="18" grpId="0" animBg="1" autoUpdateAnimBg="0"/>
      <p:bldP spid="19" grpId="0" animBg="1" autoUpdateAnimBg="0"/>
      <p:bldP spid="2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燕尾形箭头 2"/>
          <p:cNvSpPr>
            <a:spLocks noChangeArrowheads="1"/>
          </p:cNvSpPr>
          <p:nvPr/>
        </p:nvSpPr>
        <p:spPr bwMode="auto">
          <a:xfrm>
            <a:off x="6747936" y="3422609"/>
            <a:ext cx="1113331" cy="551760"/>
          </a:xfrm>
          <a:prstGeom prst="notchedRightArrow">
            <a:avLst>
              <a:gd name="adj1" fmla="val 50000"/>
              <a:gd name="adj2" fmla="val 49984"/>
            </a:avLst>
          </a:prstGeom>
          <a:solidFill>
            <a:schemeClr val="bg1">
              <a:lumMod val="50000"/>
            </a:schemeClr>
          </a:solidFill>
          <a:ln>
            <a:noFill/>
          </a:ln>
          <a:effectLst/>
        </p:spPr>
        <p:txBody>
          <a:bodyPr lIns="34275" tIns="17137" rIns="34275" bIns="17137"/>
          <a:lstStyle/>
          <a:p>
            <a:pPr>
              <a:defRPr/>
            </a:pPr>
            <a:endParaRPr lang="zh-CN" altLang="en-US" sz="1466" dirty="0">
              <a:latin typeface="Corbel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7422369" y="1503834"/>
            <a:ext cx="1402255" cy="1605507"/>
            <a:chOff x="7421812" y="1503834"/>
            <a:chExt cx="1402505" cy="1605507"/>
          </a:xfrm>
        </p:grpSpPr>
        <p:sp>
          <p:nvSpPr>
            <p:cNvPr id="5" name="任意多边形 4"/>
            <p:cNvSpPr/>
            <p:nvPr/>
          </p:nvSpPr>
          <p:spPr bwMode="auto">
            <a:xfrm>
              <a:off x="7427071" y="1503834"/>
              <a:ext cx="1397246" cy="1605507"/>
            </a:xfrm>
            <a:custGeom>
              <a:avLst/>
              <a:gdLst>
                <a:gd name="connsiteX0" fmla="*/ 0 w 4017518"/>
                <a:gd name="connsiteY0" fmla="*/ 1747621 h 3495241"/>
                <a:gd name="connsiteX1" fmla="*/ 873810 w 4017518"/>
                <a:gd name="connsiteY1" fmla="*/ 1 h 3495241"/>
                <a:gd name="connsiteX2" fmla="*/ 3143708 w 4017518"/>
                <a:gd name="connsiteY2" fmla="*/ 1 h 3495241"/>
                <a:gd name="connsiteX3" fmla="*/ 4017518 w 4017518"/>
                <a:gd name="connsiteY3" fmla="*/ 1747621 h 3495241"/>
                <a:gd name="connsiteX4" fmla="*/ 3143708 w 4017518"/>
                <a:gd name="connsiteY4" fmla="*/ 3495240 h 3495241"/>
                <a:gd name="connsiteX5" fmla="*/ 873810 w 4017518"/>
                <a:gd name="connsiteY5" fmla="*/ 3495240 h 3495241"/>
                <a:gd name="connsiteX6" fmla="*/ 0 w 4017518"/>
                <a:gd name="connsiteY6" fmla="*/ 1747621 h 3495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017518" h="3495241">
                  <a:moveTo>
                    <a:pt x="2008758" y="0"/>
                  </a:moveTo>
                  <a:lnTo>
                    <a:pt x="4017516" y="760215"/>
                  </a:lnTo>
                  <a:lnTo>
                    <a:pt x="4017516" y="2735026"/>
                  </a:lnTo>
                  <a:lnTo>
                    <a:pt x="2008758" y="3495241"/>
                  </a:lnTo>
                  <a:lnTo>
                    <a:pt x="2" y="2735026"/>
                  </a:lnTo>
                  <a:lnTo>
                    <a:pt x="2" y="760215"/>
                  </a:lnTo>
                  <a:lnTo>
                    <a:pt x="20087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99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" name="文本框 34"/>
            <p:cNvSpPr txBox="1"/>
            <p:nvPr/>
          </p:nvSpPr>
          <p:spPr>
            <a:xfrm>
              <a:off x="7421812" y="2417860"/>
              <a:ext cx="1402505" cy="276999"/>
            </a:xfrm>
            <a:prstGeom prst="rect">
              <a:avLst/>
            </a:prstGeom>
            <a:noFill/>
            <a:ln>
              <a:noFill/>
            </a:ln>
            <a:effectLst>
              <a:outerShdw blurRad="457200" dist="4826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zh-CN" altLang="en-US" sz="1599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输入标题</a:t>
              </a:r>
            </a:p>
          </p:txBody>
        </p:sp>
        <p:sp>
          <p:nvSpPr>
            <p:cNvPr id="7" name="Freeform 270"/>
            <p:cNvSpPr>
              <a:spLocks noEditPoints="1"/>
            </p:cNvSpPr>
            <p:nvPr/>
          </p:nvSpPr>
          <p:spPr bwMode="auto">
            <a:xfrm>
              <a:off x="7860390" y="1742314"/>
              <a:ext cx="525347" cy="561923"/>
            </a:xfrm>
            <a:custGeom>
              <a:avLst/>
              <a:gdLst>
                <a:gd name="T0" fmla="*/ 46 w 158"/>
                <a:gd name="T1" fmla="*/ 68 h 169"/>
                <a:gd name="T2" fmla="*/ 66 w 158"/>
                <a:gd name="T3" fmla="*/ 62 h 169"/>
                <a:gd name="T4" fmla="*/ 81 w 158"/>
                <a:gd name="T5" fmla="*/ 75 h 169"/>
                <a:gd name="T6" fmla="*/ 94 w 158"/>
                <a:gd name="T7" fmla="*/ 88 h 169"/>
                <a:gd name="T8" fmla="*/ 107 w 158"/>
                <a:gd name="T9" fmla="*/ 103 h 169"/>
                <a:gd name="T10" fmla="*/ 101 w 158"/>
                <a:gd name="T11" fmla="*/ 117 h 169"/>
                <a:gd name="T12" fmla="*/ 101 w 158"/>
                <a:gd name="T13" fmla="*/ 139 h 169"/>
                <a:gd name="T14" fmla="*/ 85 w 158"/>
                <a:gd name="T15" fmla="*/ 150 h 169"/>
                <a:gd name="T16" fmla="*/ 70 w 158"/>
                <a:gd name="T17" fmla="*/ 160 h 169"/>
                <a:gd name="T18" fmla="*/ 52 w 158"/>
                <a:gd name="T19" fmla="*/ 169 h 169"/>
                <a:gd name="T20" fmla="*/ 39 w 158"/>
                <a:gd name="T21" fmla="*/ 160 h 169"/>
                <a:gd name="T22" fmla="*/ 19 w 158"/>
                <a:gd name="T23" fmla="*/ 154 h 169"/>
                <a:gd name="T24" fmla="*/ 11 w 158"/>
                <a:gd name="T25" fmla="*/ 136 h 169"/>
                <a:gd name="T26" fmla="*/ 8 w 158"/>
                <a:gd name="T27" fmla="*/ 117 h 169"/>
                <a:gd name="T28" fmla="*/ 2 w 158"/>
                <a:gd name="T29" fmla="*/ 99 h 169"/>
                <a:gd name="T30" fmla="*/ 15 w 158"/>
                <a:gd name="T31" fmla="*/ 88 h 169"/>
                <a:gd name="T32" fmla="*/ 26 w 158"/>
                <a:gd name="T33" fmla="*/ 70 h 169"/>
                <a:gd name="T34" fmla="*/ 94 w 158"/>
                <a:gd name="T35" fmla="*/ 13 h 169"/>
                <a:gd name="T36" fmla="*/ 83 w 158"/>
                <a:gd name="T37" fmla="*/ 24 h 169"/>
                <a:gd name="T38" fmla="*/ 74 w 158"/>
                <a:gd name="T39" fmla="*/ 35 h 169"/>
                <a:gd name="T40" fmla="*/ 79 w 158"/>
                <a:gd name="T41" fmla="*/ 48 h 169"/>
                <a:gd name="T42" fmla="*/ 79 w 158"/>
                <a:gd name="T43" fmla="*/ 64 h 169"/>
                <a:gd name="T44" fmla="*/ 92 w 158"/>
                <a:gd name="T45" fmla="*/ 72 h 169"/>
                <a:gd name="T46" fmla="*/ 105 w 158"/>
                <a:gd name="T47" fmla="*/ 79 h 169"/>
                <a:gd name="T48" fmla="*/ 120 w 158"/>
                <a:gd name="T49" fmla="*/ 86 h 169"/>
                <a:gd name="T50" fmla="*/ 129 w 158"/>
                <a:gd name="T51" fmla="*/ 77 h 169"/>
                <a:gd name="T52" fmla="*/ 145 w 158"/>
                <a:gd name="T53" fmla="*/ 73 h 169"/>
                <a:gd name="T54" fmla="*/ 149 w 158"/>
                <a:gd name="T55" fmla="*/ 59 h 169"/>
                <a:gd name="T56" fmla="*/ 153 w 158"/>
                <a:gd name="T57" fmla="*/ 44 h 169"/>
                <a:gd name="T58" fmla="*/ 155 w 158"/>
                <a:gd name="T59" fmla="*/ 29 h 169"/>
                <a:gd name="T60" fmla="*/ 145 w 158"/>
                <a:gd name="T61" fmla="*/ 22 h 169"/>
                <a:gd name="T62" fmla="*/ 136 w 158"/>
                <a:gd name="T63" fmla="*/ 7 h 169"/>
                <a:gd name="T64" fmla="*/ 122 w 158"/>
                <a:gd name="T65" fmla="*/ 5 h 169"/>
                <a:gd name="T66" fmla="*/ 107 w 158"/>
                <a:gd name="T67" fmla="*/ 7 h 169"/>
                <a:gd name="T68" fmla="*/ 109 w 158"/>
                <a:gd name="T69" fmla="*/ 31 h 169"/>
                <a:gd name="T70" fmla="*/ 127 w 158"/>
                <a:gd name="T71" fmla="*/ 37 h 169"/>
                <a:gd name="T72" fmla="*/ 118 w 158"/>
                <a:gd name="T73" fmla="*/ 55 h 169"/>
                <a:gd name="T74" fmla="*/ 103 w 158"/>
                <a:gd name="T75" fmla="*/ 40 h 169"/>
                <a:gd name="T76" fmla="*/ 122 w 158"/>
                <a:gd name="T77" fmla="*/ 37 h 169"/>
                <a:gd name="T78" fmla="*/ 120 w 158"/>
                <a:gd name="T79" fmla="*/ 51 h 169"/>
                <a:gd name="T80" fmla="*/ 107 w 158"/>
                <a:gd name="T81" fmla="*/ 48 h 169"/>
                <a:gd name="T82" fmla="*/ 114 w 158"/>
                <a:gd name="T83" fmla="*/ 35 h 169"/>
                <a:gd name="T84" fmla="*/ 101 w 158"/>
                <a:gd name="T85" fmla="*/ 20 h 169"/>
                <a:gd name="T86" fmla="*/ 101 w 158"/>
                <a:gd name="T87" fmla="*/ 64 h 169"/>
                <a:gd name="T88" fmla="*/ 140 w 158"/>
                <a:gd name="T89" fmla="*/ 49 h 169"/>
                <a:gd name="T90" fmla="*/ 122 w 158"/>
                <a:gd name="T91" fmla="*/ 18 h 169"/>
                <a:gd name="T92" fmla="*/ 43 w 158"/>
                <a:gd name="T93" fmla="*/ 121 h 169"/>
                <a:gd name="T94" fmla="*/ 61 w 158"/>
                <a:gd name="T95" fmla="*/ 127 h 169"/>
                <a:gd name="T96" fmla="*/ 63 w 158"/>
                <a:gd name="T97" fmla="*/ 105 h 169"/>
                <a:gd name="T98" fmla="*/ 57 w 158"/>
                <a:gd name="T99" fmla="*/ 106 h 169"/>
                <a:gd name="T100" fmla="*/ 46 w 158"/>
                <a:gd name="T101" fmla="*/ 116 h 169"/>
                <a:gd name="T102" fmla="*/ 59 w 158"/>
                <a:gd name="T103" fmla="*/ 123 h 169"/>
                <a:gd name="T104" fmla="*/ 63 w 158"/>
                <a:gd name="T105" fmla="*/ 110 h 169"/>
                <a:gd name="T106" fmla="*/ 50 w 158"/>
                <a:gd name="T107" fmla="*/ 83 h 169"/>
                <a:gd name="T108" fmla="*/ 22 w 158"/>
                <a:gd name="T109" fmla="*/ 106 h 169"/>
                <a:gd name="T110" fmla="*/ 30 w 158"/>
                <a:gd name="T111" fmla="*/ 136 h 169"/>
                <a:gd name="T112" fmla="*/ 65 w 158"/>
                <a:gd name="T113" fmla="*/ 147 h 169"/>
                <a:gd name="T114" fmla="*/ 87 w 158"/>
                <a:gd name="T115" fmla="*/ 123 h 169"/>
                <a:gd name="T116" fmla="*/ 74 w 158"/>
                <a:gd name="T117" fmla="*/ 88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8" h="169">
                  <a:moveTo>
                    <a:pt x="33" y="73"/>
                  </a:moveTo>
                  <a:lnTo>
                    <a:pt x="33" y="73"/>
                  </a:lnTo>
                  <a:lnTo>
                    <a:pt x="39" y="70"/>
                  </a:lnTo>
                  <a:lnTo>
                    <a:pt x="39" y="64"/>
                  </a:lnTo>
                  <a:lnTo>
                    <a:pt x="43" y="62"/>
                  </a:lnTo>
                  <a:lnTo>
                    <a:pt x="46" y="68"/>
                  </a:lnTo>
                  <a:lnTo>
                    <a:pt x="46" y="68"/>
                  </a:lnTo>
                  <a:lnTo>
                    <a:pt x="52" y="68"/>
                  </a:lnTo>
                  <a:lnTo>
                    <a:pt x="52" y="61"/>
                  </a:lnTo>
                  <a:lnTo>
                    <a:pt x="57" y="61"/>
                  </a:lnTo>
                  <a:lnTo>
                    <a:pt x="57" y="68"/>
                  </a:lnTo>
                  <a:lnTo>
                    <a:pt x="57" y="68"/>
                  </a:lnTo>
                  <a:lnTo>
                    <a:pt x="63" y="68"/>
                  </a:lnTo>
                  <a:lnTo>
                    <a:pt x="66" y="62"/>
                  </a:lnTo>
                  <a:lnTo>
                    <a:pt x="70" y="64"/>
                  </a:lnTo>
                  <a:lnTo>
                    <a:pt x="70" y="70"/>
                  </a:lnTo>
                  <a:lnTo>
                    <a:pt x="70" y="70"/>
                  </a:lnTo>
                  <a:lnTo>
                    <a:pt x="76" y="73"/>
                  </a:lnTo>
                  <a:lnTo>
                    <a:pt x="79" y="68"/>
                  </a:lnTo>
                  <a:lnTo>
                    <a:pt x="83" y="70"/>
                  </a:lnTo>
                  <a:lnTo>
                    <a:pt x="81" y="75"/>
                  </a:lnTo>
                  <a:lnTo>
                    <a:pt x="81" y="75"/>
                  </a:lnTo>
                  <a:lnTo>
                    <a:pt x="85" y="79"/>
                  </a:lnTo>
                  <a:lnTo>
                    <a:pt x="90" y="75"/>
                  </a:lnTo>
                  <a:lnTo>
                    <a:pt x="94" y="79"/>
                  </a:lnTo>
                  <a:lnTo>
                    <a:pt x="90" y="84"/>
                  </a:lnTo>
                  <a:lnTo>
                    <a:pt x="90" y="84"/>
                  </a:lnTo>
                  <a:lnTo>
                    <a:pt x="94" y="88"/>
                  </a:lnTo>
                  <a:lnTo>
                    <a:pt x="99" y="86"/>
                  </a:lnTo>
                  <a:lnTo>
                    <a:pt x="101" y="90"/>
                  </a:lnTo>
                  <a:lnTo>
                    <a:pt x="96" y="94"/>
                  </a:lnTo>
                  <a:lnTo>
                    <a:pt x="96" y="94"/>
                  </a:lnTo>
                  <a:lnTo>
                    <a:pt x="99" y="99"/>
                  </a:lnTo>
                  <a:lnTo>
                    <a:pt x="105" y="99"/>
                  </a:lnTo>
                  <a:lnTo>
                    <a:pt x="107" y="103"/>
                  </a:lnTo>
                  <a:lnTo>
                    <a:pt x="101" y="106"/>
                  </a:lnTo>
                  <a:lnTo>
                    <a:pt x="101" y="106"/>
                  </a:lnTo>
                  <a:lnTo>
                    <a:pt x="101" y="112"/>
                  </a:lnTo>
                  <a:lnTo>
                    <a:pt x="109" y="112"/>
                  </a:lnTo>
                  <a:lnTo>
                    <a:pt x="109" y="117"/>
                  </a:lnTo>
                  <a:lnTo>
                    <a:pt x="101" y="117"/>
                  </a:lnTo>
                  <a:lnTo>
                    <a:pt x="101" y="117"/>
                  </a:lnTo>
                  <a:lnTo>
                    <a:pt x="101" y="123"/>
                  </a:lnTo>
                  <a:lnTo>
                    <a:pt x="107" y="127"/>
                  </a:lnTo>
                  <a:lnTo>
                    <a:pt x="105" y="130"/>
                  </a:lnTo>
                  <a:lnTo>
                    <a:pt x="99" y="130"/>
                  </a:lnTo>
                  <a:lnTo>
                    <a:pt x="99" y="130"/>
                  </a:lnTo>
                  <a:lnTo>
                    <a:pt x="96" y="136"/>
                  </a:lnTo>
                  <a:lnTo>
                    <a:pt x="101" y="139"/>
                  </a:lnTo>
                  <a:lnTo>
                    <a:pt x="99" y="143"/>
                  </a:lnTo>
                  <a:lnTo>
                    <a:pt x="94" y="141"/>
                  </a:lnTo>
                  <a:lnTo>
                    <a:pt x="94" y="141"/>
                  </a:lnTo>
                  <a:lnTo>
                    <a:pt x="90" y="145"/>
                  </a:lnTo>
                  <a:lnTo>
                    <a:pt x="94" y="150"/>
                  </a:lnTo>
                  <a:lnTo>
                    <a:pt x="90" y="154"/>
                  </a:lnTo>
                  <a:lnTo>
                    <a:pt x="85" y="150"/>
                  </a:lnTo>
                  <a:lnTo>
                    <a:pt x="85" y="150"/>
                  </a:lnTo>
                  <a:lnTo>
                    <a:pt x="81" y="154"/>
                  </a:lnTo>
                  <a:lnTo>
                    <a:pt x="83" y="160"/>
                  </a:lnTo>
                  <a:lnTo>
                    <a:pt x="79" y="163"/>
                  </a:lnTo>
                  <a:lnTo>
                    <a:pt x="76" y="158"/>
                  </a:lnTo>
                  <a:lnTo>
                    <a:pt x="76" y="158"/>
                  </a:lnTo>
                  <a:lnTo>
                    <a:pt x="70" y="160"/>
                  </a:lnTo>
                  <a:lnTo>
                    <a:pt x="70" y="167"/>
                  </a:lnTo>
                  <a:lnTo>
                    <a:pt x="66" y="167"/>
                  </a:lnTo>
                  <a:lnTo>
                    <a:pt x="63" y="161"/>
                  </a:lnTo>
                  <a:lnTo>
                    <a:pt x="63" y="161"/>
                  </a:lnTo>
                  <a:lnTo>
                    <a:pt x="57" y="161"/>
                  </a:lnTo>
                  <a:lnTo>
                    <a:pt x="57" y="169"/>
                  </a:lnTo>
                  <a:lnTo>
                    <a:pt x="52" y="169"/>
                  </a:lnTo>
                  <a:lnTo>
                    <a:pt x="52" y="161"/>
                  </a:lnTo>
                  <a:lnTo>
                    <a:pt x="52" y="161"/>
                  </a:lnTo>
                  <a:lnTo>
                    <a:pt x="46" y="161"/>
                  </a:lnTo>
                  <a:lnTo>
                    <a:pt x="43" y="167"/>
                  </a:lnTo>
                  <a:lnTo>
                    <a:pt x="39" y="167"/>
                  </a:lnTo>
                  <a:lnTo>
                    <a:pt x="39" y="160"/>
                  </a:lnTo>
                  <a:lnTo>
                    <a:pt x="39" y="160"/>
                  </a:lnTo>
                  <a:lnTo>
                    <a:pt x="33" y="158"/>
                  </a:lnTo>
                  <a:lnTo>
                    <a:pt x="30" y="163"/>
                  </a:lnTo>
                  <a:lnTo>
                    <a:pt x="26" y="160"/>
                  </a:lnTo>
                  <a:lnTo>
                    <a:pt x="28" y="154"/>
                  </a:lnTo>
                  <a:lnTo>
                    <a:pt x="28" y="154"/>
                  </a:lnTo>
                  <a:lnTo>
                    <a:pt x="24" y="150"/>
                  </a:lnTo>
                  <a:lnTo>
                    <a:pt x="19" y="154"/>
                  </a:lnTo>
                  <a:lnTo>
                    <a:pt x="15" y="150"/>
                  </a:lnTo>
                  <a:lnTo>
                    <a:pt x="19" y="145"/>
                  </a:lnTo>
                  <a:lnTo>
                    <a:pt x="19" y="145"/>
                  </a:lnTo>
                  <a:lnTo>
                    <a:pt x="15" y="141"/>
                  </a:lnTo>
                  <a:lnTo>
                    <a:pt x="10" y="143"/>
                  </a:lnTo>
                  <a:lnTo>
                    <a:pt x="6" y="139"/>
                  </a:lnTo>
                  <a:lnTo>
                    <a:pt x="11" y="136"/>
                  </a:lnTo>
                  <a:lnTo>
                    <a:pt x="11" y="136"/>
                  </a:lnTo>
                  <a:lnTo>
                    <a:pt x="10" y="130"/>
                  </a:lnTo>
                  <a:lnTo>
                    <a:pt x="2" y="130"/>
                  </a:lnTo>
                  <a:lnTo>
                    <a:pt x="2" y="127"/>
                  </a:lnTo>
                  <a:lnTo>
                    <a:pt x="8" y="123"/>
                  </a:lnTo>
                  <a:lnTo>
                    <a:pt x="8" y="123"/>
                  </a:lnTo>
                  <a:lnTo>
                    <a:pt x="8" y="117"/>
                  </a:lnTo>
                  <a:lnTo>
                    <a:pt x="0" y="117"/>
                  </a:lnTo>
                  <a:lnTo>
                    <a:pt x="0" y="112"/>
                  </a:lnTo>
                  <a:lnTo>
                    <a:pt x="8" y="112"/>
                  </a:lnTo>
                  <a:lnTo>
                    <a:pt x="8" y="112"/>
                  </a:lnTo>
                  <a:lnTo>
                    <a:pt x="8" y="106"/>
                  </a:lnTo>
                  <a:lnTo>
                    <a:pt x="2" y="103"/>
                  </a:lnTo>
                  <a:lnTo>
                    <a:pt x="2" y="99"/>
                  </a:lnTo>
                  <a:lnTo>
                    <a:pt x="10" y="99"/>
                  </a:lnTo>
                  <a:lnTo>
                    <a:pt x="10" y="99"/>
                  </a:lnTo>
                  <a:lnTo>
                    <a:pt x="11" y="94"/>
                  </a:lnTo>
                  <a:lnTo>
                    <a:pt x="6" y="90"/>
                  </a:lnTo>
                  <a:lnTo>
                    <a:pt x="10" y="86"/>
                  </a:lnTo>
                  <a:lnTo>
                    <a:pt x="15" y="88"/>
                  </a:lnTo>
                  <a:lnTo>
                    <a:pt x="15" y="88"/>
                  </a:lnTo>
                  <a:lnTo>
                    <a:pt x="19" y="84"/>
                  </a:lnTo>
                  <a:lnTo>
                    <a:pt x="15" y="79"/>
                  </a:lnTo>
                  <a:lnTo>
                    <a:pt x="19" y="75"/>
                  </a:lnTo>
                  <a:lnTo>
                    <a:pt x="24" y="79"/>
                  </a:lnTo>
                  <a:lnTo>
                    <a:pt x="24" y="79"/>
                  </a:lnTo>
                  <a:lnTo>
                    <a:pt x="28" y="75"/>
                  </a:lnTo>
                  <a:lnTo>
                    <a:pt x="26" y="70"/>
                  </a:lnTo>
                  <a:lnTo>
                    <a:pt x="30" y="68"/>
                  </a:lnTo>
                  <a:lnTo>
                    <a:pt x="33" y="73"/>
                  </a:lnTo>
                  <a:lnTo>
                    <a:pt x="33" y="73"/>
                  </a:lnTo>
                  <a:close/>
                  <a:moveTo>
                    <a:pt x="98" y="11"/>
                  </a:moveTo>
                  <a:lnTo>
                    <a:pt x="94" y="5"/>
                  </a:lnTo>
                  <a:lnTo>
                    <a:pt x="90" y="7"/>
                  </a:lnTo>
                  <a:lnTo>
                    <a:pt x="94" y="13"/>
                  </a:lnTo>
                  <a:lnTo>
                    <a:pt x="94" y="13"/>
                  </a:lnTo>
                  <a:lnTo>
                    <a:pt x="90" y="16"/>
                  </a:lnTo>
                  <a:lnTo>
                    <a:pt x="85" y="13"/>
                  </a:lnTo>
                  <a:lnTo>
                    <a:pt x="83" y="16"/>
                  </a:lnTo>
                  <a:lnTo>
                    <a:pt x="87" y="20"/>
                  </a:lnTo>
                  <a:lnTo>
                    <a:pt x="87" y="20"/>
                  </a:lnTo>
                  <a:lnTo>
                    <a:pt x="83" y="24"/>
                  </a:lnTo>
                  <a:lnTo>
                    <a:pt x="79" y="22"/>
                  </a:lnTo>
                  <a:lnTo>
                    <a:pt x="77" y="26"/>
                  </a:lnTo>
                  <a:lnTo>
                    <a:pt x="81" y="27"/>
                  </a:lnTo>
                  <a:lnTo>
                    <a:pt x="81" y="27"/>
                  </a:lnTo>
                  <a:lnTo>
                    <a:pt x="79" y="33"/>
                  </a:lnTo>
                  <a:lnTo>
                    <a:pt x="74" y="31"/>
                  </a:lnTo>
                  <a:lnTo>
                    <a:pt x="74" y="35"/>
                  </a:lnTo>
                  <a:lnTo>
                    <a:pt x="79" y="37"/>
                  </a:lnTo>
                  <a:lnTo>
                    <a:pt x="79" y="37"/>
                  </a:lnTo>
                  <a:lnTo>
                    <a:pt x="77" y="42"/>
                  </a:lnTo>
                  <a:lnTo>
                    <a:pt x="74" y="42"/>
                  </a:lnTo>
                  <a:lnTo>
                    <a:pt x="74" y="46"/>
                  </a:lnTo>
                  <a:lnTo>
                    <a:pt x="79" y="48"/>
                  </a:lnTo>
                  <a:lnTo>
                    <a:pt x="79" y="48"/>
                  </a:lnTo>
                  <a:lnTo>
                    <a:pt x="79" y="51"/>
                  </a:lnTo>
                  <a:lnTo>
                    <a:pt x="74" y="53"/>
                  </a:lnTo>
                  <a:lnTo>
                    <a:pt x="76" y="57"/>
                  </a:lnTo>
                  <a:lnTo>
                    <a:pt x="81" y="57"/>
                  </a:lnTo>
                  <a:lnTo>
                    <a:pt x="81" y="57"/>
                  </a:lnTo>
                  <a:lnTo>
                    <a:pt x="83" y="61"/>
                  </a:lnTo>
                  <a:lnTo>
                    <a:pt x="79" y="64"/>
                  </a:lnTo>
                  <a:lnTo>
                    <a:pt x="81" y="68"/>
                  </a:lnTo>
                  <a:lnTo>
                    <a:pt x="85" y="64"/>
                  </a:lnTo>
                  <a:lnTo>
                    <a:pt x="85" y="64"/>
                  </a:lnTo>
                  <a:lnTo>
                    <a:pt x="88" y="68"/>
                  </a:lnTo>
                  <a:lnTo>
                    <a:pt x="85" y="73"/>
                  </a:lnTo>
                  <a:lnTo>
                    <a:pt x="88" y="75"/>
                  </a:lnTo>
                  <a:lnTo>
                    <a:pt x="92" y="72"/>
                  </a:lnTo>
                  <a:lnTo>
                    <a:pt x="92" y="72"/>
                  </a:lnTo>
                  <a:lnTo>
                    <a:pt x="96" y="75"/>
                  </a:lnTo>
                  <a:lnTo>
                    <a:pt x="94" y="79"/>
                  </a:lnTo>
                  <a:lnTo>
                    <a:pt x="98" y="81"/>
                  </a:lnTo>
                  <a:lnTo>
                    <a:pt x="99" y="77"/>
                  </a:lnTo>
                  <a:lnTo>
                    <a:pt x="99" y="77"/>
                  </a:lnTo>
                  <a:lnTo>
                    <a:pt x="105" y="79"/>
                  </a:lnTo>
                  <a:lnTo>
                    <a:pt x="105" y="84"/>
                  </a:lnTo>
                  <a:lnTo>
                    <a:pt x="109" y="84"/>
                  </a:lnTo>
                  <a:lnTo>
                    <a:pt x="110" y="79"/>
                  </a:lnTo>
                  <a:lnTo>
                    <a:pt x="110" y="79"/>
                  </a:lnTo>
                  <a:lnTo>
                    <a:pt x="114" y="81"/>
                  </a:lnTo>
                  <a:lnTo>
                    <a:pt x="116" y="86"/>
                  </a:lnTo>
                  <a:lnTo>
                    <a:pt x="120" y="86"/>
                  </a:lnTo>
                  <a:lnTo>
                    <a:pt x="120" y="81"/>
                  </a:lnTo>
                  <a:lnTo>
                    <a:pt x="120" y="81"/>
                  </a:lnTo>
                  <a:lnTo>
                    <a:pt x="123" y="79"/>
                  </a:lnTo>
                  <a:lnTo>
                    <a:pt x="127" y="84"/>
                  </a:lnTo>
                  <a:lnTo>
                    <a:pt x="129" y="83"/>
                  </a:lnTo>
                  <a:lnTo>
                    <a:pt x="129" y="77"/>
                  </a:lnTo>
                  <a:lnTo>
                    <a:pt x="129" y="77"/>
                  </a:lnTo>
                  <a:lnTo>
                    <a:pt x="133" y="75"/>
                  </a:lnTo>
                  <a:lnTo>
                    <a:pt x="136" y="81"/>
                  </a:lnTo>
                  <a:lnTo>
                    <a:pt x="140" y="77"/>
                  </a:lnTo>
                  <a:lnTo>
                    <a:pt x="138" y="73"/>
                  </a:lnTo>
                  <a:lnTo>
                    <a:pt x="138" y="73"/>
                  </a:lnTo>
                  <a:lnTo>
                    <a:pt x="140" y="70"/>
                  </a:lnTo>
                  <a:lnTo>
                    <a:pt x="145" y="73"/>
                  </a:lnTo>
                  <a:lnTo>
                    <a:pt x="147" y="70"/>
                  </a:lnTo>
                  <a:lnTo>
                    <a:pt x="144" y="66"/>
                  </a:lnTo>
                  <a:lnTo>
                    <a:pt x="144" y="66"/>
                  </a:lnTo>
                  <a:lnTo>
                    <a:pt x="147" y="62"/>
                  </a:lnTo>
                  <a:lnTo>
                    <a:pt x="153" y="64"/>
                  </a:lnTo>
                  <a:lnTo>
                    <a:pt x="155" y="61"/>
                  </a:lnTo>
                  <a:lnTo>
                    <a:pt x="149" y="59"/>
                  </a:lnTo>
                  <a:lnTo>
                    <a:pt x="149" y="59"/>
                  </a:lnTo>
                  <a:lnTo>
                    <a:pt x="151" y="53"/>
                  </a:lnTo>
                  <a:lnTo>
                    <a:pt x="156" y="55"/>
                  </a:lnTo>
                  <a:lnTo>
                    <a:pt x="156" y="51"/>
                  </a:lnTo>
                  <a:lnTo>
                    <a:pt x="153" y="49"/>
                  </a:lnTo>
                  <a:lnTo>
                    <a:pt x="153" y="49"/>
                  </a:lnTo>
                  <a:lnTo>
                    <a:pt x="153" y="44"/>
                  </a:lnTo>
                  <a:lnTo>
                    <a:pt x="158" y="44"/>
                  </a:lnTo>
                  <a:lnTo>
                    <a:pt x="158" y="40"/>
                  </a:lnTo>
                  <a:lnTo>
                    <a:pt x="153" y="38"/>
                  </a:lnTo>
                  <a:lnTo>
                    <a:pt x="153" y="38"/>
                  </a:lnTo>
                  <a:lnTo>
                    <a:pt x="151" y="35"/>
                  </a:lnTo>
                  <a:lnTo>
                    <a:pt x="156" y="33"/>
                  </a:lnTo>
                  <a:lnTo>
                    <a:pt x="155" y="29"/>
                  </a:lnTo>
                  <a:lnTo>
                    <a:pt x="151" y="29"/>
                  </a:lnTo>
                  <a:lnTo>
                    <a:pt x="151" y="29"/>
                  </a:lnTo>
                  <a:lnTo>
                    <a:pt x="147" y="26"/>
                  </a:lnTo>
                  <a:lnTo>
                    <a:pt x="153" y="22"/>
                  </a:lnTo>
                  <a:lnTo>
                    <a:pt x="151" y="18"/>
                  </a:lnTo>
                  <a:lnTo>
                    <a:pt x="145" y="22"/>
                  </a:lnTo>
                  <a:lnTo>
                    <a:pt x="145" y="22"/>
                  </a:lnTo>
                  <a:lnTo>
                    <a:pt x="142" y="18"/>
                  </a:lnTo>
                  <a:lnTo>
                    <a:pt x="145" y="13"/>
                  </a:lnTo>
                  <a:lnTo>
                    <a:pt x="144" y="11"/>
                  </a:lnTo>
                  <a:lnTo>
                    <a:pt x="138" y="15"/>
                  </a:lnTo>
                  <a:lnTo>
                    <a:pt x="138" y="15"/>
                  </a:lnTo>
                  <a:lnTo>
                    <a:pt x="134" y="11"/>
                  </a:lnTo>
                  <a:lnTo>
                    <a:pt x="136" y="7"/>
                  </a:lnTo>
                  <a:lnTo>
                    <a:pt x="134" y="5"/>
                  </a:lnTo>
                  <a:lnTo>
                    <a:pt x="131" y="9"/>
                  </a:lnTo>
                  <a:lnTo>
                    <a:pt x="131" y="9"/>
                  </a:lnTo>
                  <a:lnTo>
                    <a:pt x="127" y="7"/>
                  </a:lnTo>
                  <a:lnTo>
                    <a:pt x="127" y="2"/>
                  </a:lnTo>
                  <a:lnTo>
                    <a:pt x="123" y="2"/>
                  </a:lnTo>
                  <a:lnTo>
                    <a:pt x="122" y="5"/>
                  </a:lnTo>
                  <a:lnTo>
                    <a:pt x="122" y="5"/>
                  </a:lnTo>
                  <a:lnTo>
                    <a:pt x="116" y="5"/>
                  </a:lnTo>
                  <a:lnTo>
                    <a:pt x="116" y="0"/>
                  </a:lnTo>
                  <a:lnTo>
                    <a:pt x="112" y="0"/>
                  </a:lnTo>
                  <a:lnTo>
                    <a:pt x="110" y="5"/>
                  </a:lnTo>
                  <a:lnTo>
                    <a:pt x="110" y="5"/>
                  </a:lnTo>
                  <a:lnTo>
                    <a:pt x="107" y="7"/>
                  </a:lnTo>
                  <a:lnTo>
                    <a:pt x="105" y="2"/>
                  </a:lnTo>
                  <a:lnTo>
                    <a:pt x="101" y="4"/>
                  </a:lnTo>
                  <a:lnTo>
                    <a:pt x="101" y="9"/>
                  </a:lnTo>
                  <a:lnTo>
                    <a:pt x="101" y="9"/>
                  </a:lnTo>
                  <a:lnTo>
                    <a:pt x="98" y="11"/>
                  </a:lnTo>
                  <a:lnTo>
                    <a:pt x="98" y="11"/>
                  </a:lnTo>
                  <a:close/>
                  <a:moveTo>
                    <a:pt x="109" y="31"/>
                  </a:moveTo>
                  <a:lnTo>
                    <a:pt x="109" y="31"/>
                  </a:lnTo>
                  <a:lnTo>
                    <a:pt x="114" y="29"/>
                  </a:lnTo>
                  <a:lnTo>
                    <a:pt x="118" y="31"/>
                  </a:lnTo>
                  <a:lnTo>
                    <a:pt x="118" y="31"/>
                  </a:lnTo>
                  <a:lnTo>
                    <a:pt x="123" y="33"/>
                  </a:lnTo>
                  <a:lnTo>
                    <a:pt x="127" y="37"/>
                  </a:lnTo>
                  <a:lnTo>
                    <a:pt x="127" y="37"/>
                  </a:lnTo>
                  <a:lnTo>
                    <a:pt x="129" y="42"/>
                  </a:lnTo>
                  <a:lnTo>
                    <a:pt x="127" y="46"/>
                  </a:lnTo>
                  <a:lnTo>
                    <a:pt x="127" y="46"/>
                  </a:lnTo>
                  <a:lnTo>
                    <a:pt x="125" y="51"/>
                  </a:lnTo>
                  <a:lnTo>
                    <a:pt x="122" y="55"/>
                  </a:lnTo>
                  <a:lnTo>
                    <a:pt x="122" y="55"/>
                  </a:lnTo>
                  <a:lnTo>
                    <a:pt x="118" y="55"/>
                  </a:lnTo>
                  <a:lnTo>
                    <a:pt x="112" y="55"/>
                  </a:lnTo>
                  <a:lnTo>
                    <a:pt x="112" y="55"/>
                  </a:lnTo>
                  <a:lnTo>
                    <a:pt x="107" y="53"/>
                  </a:lnTo>
                  <a:lnTo>
                    <a:pt x="105" y="49"/>
                  </a:lnTo>
                  <a:lnTo>
                    <a:pt x="105" y="49"/>
                  </a:lnTo>
                  <a:lnTo>
                    <a:pt x="103" y="44"/>
                  </a:lnTo>
                  <a:lnTo>
                    <a:pt x="103" y="40"/>
                  </a:lnTo>
                  <a:lnTo>
                    <a:pt x="103" y="40"/>
                  </a:lnTo>
                  <a:lnTo>
                    <a:pt x="105" y="35"/>
                  </a:lnTo>
                  <a:lnTo>
                    <a:pt x="109" y="31"/>
                  </a:lnTo>
                  <a:lnTo>
                    <a:pt x="109" y="31"/>
                  </a:lnTo>
                  <a:close/>
                  <a:moveTo>
                    <a:pt x="118" y="35"/>
                  </a:moveTo>
                  <a:lnTo>
                    <a:pt x="118" y="35"/>
                  </a:lnTo>
                  <a:lnTo>
                    <a:pt x="122" y="37"/>
                  </a:lnTo>
                  <a:lnTo>
                    <a:pt x="123" y="38"/>
                  </a:lnTo>
                  <a:lnTo>
                    <a:pt x="123" y="38"/>
                  </a:lnTo>
                  <a:lnTo>
                    <a:pt x="125" y="42"/>
                  </a:lnTo>
                  <a:lnTo>
                    <a:pt x="123" y="46"/>
                  </a:lnTo>
                  <a:lnTo>
                    <a:pt x="123" y="46"/>
                  </a:lnTo>
                  <a:lnTo>
                    <a:pt x="123" y="48"/>
                  </a:lnTo>
                  <a:lnTo>
                    <a:pt x="120" y="51"/>
                  </a:lnTo>
                  <a:lnTo>
                    <a:pt x="120" y="51"/>
                  </a:lnTo>
                  <a:lnTo>
                    <a:pt x="116" y="51"/>
                  </a:lnTo>
                  <a:lnTo>
                    <a:pt x="112" y="51"/>
                  </a:lnTo>
                  <a:lnTo>
                    <a:pt x="112" y="51"/>
                  </a:lnTo>
                  <a:lnTo>
                    <a:pt x="110" y="49"/>
                  </a:lnTo>
                  <a:lnTo>
                    <a:pt x="107" y="48"/>
                  </a:lnTo>
                  <a:lnTo>
                    <a:pt x="107" y="48"/>
                  </a:lnTo>
                  <a:lnTo>
                    <a:pt x="107" y="44"/>
                  </a:lnTo>
                  <a:lnTo>
                    <a:pt x="107" y="40"/>
                  </a:lnTo>
                  <a:lnTo>
                    <a:pt x="107" y="40"/>
                  </a:lnTo>
                  <a:lnTo>
                    <a:pt x="109" y="37"/>
                  </a:lnTo>
                  <a:lnTo>
                    <a:pt x="110" y="35"/>
                  </a:lnTo>
                  <a:lnTo>
                    <a:pt x="110" y="35"/>
                  </a:lnTo>
                  <a:lnTo>
                    <a:pt x="114" y="35"/>
                  </a:lnTo>
                  <a:lnTo>
                    <a:pt x="118" y="35"/>
                  </a:lnTo>
                  <a:lnTo>
                    <a:pt x="118" y="35"/>
                  </a:lnTo>
                  <a:close/>
                  <a:moveTo>
                    <a:pt x="122" y="18"/>
                  </a:moveTo>
                  <a:lnTo>
                    <a:pt x="122" y="18"/>
                  </a:lnTo>
                  <a:lnTo>
                    <a:pt x="110" y="18"/>
                  </a:lnTo>
                  <a:lnTo>
                    <a:pt x="101" y="20"/>
                  </a:lnTo>
                  <a:lnTo>
                    <a:pt x="101" y="20"/>
                  </a:lnTo>
                  <a:lnTo>
                    <a:pt x="94" y="27"/>
                  </a:lnTo>
                  <a:lnTo>
                    <a:pt x="90" y="37"/>
                  </a:lnTo>
                  <a:lnTo>
                    <a:pt x="90" y="37"/>
                  </a:lnTo>
                  <a:lnTo>
                    <a:pt x="90" y="48"/>
                  </a:lnTo>
                  <a:lnTo>
                    <a:pt x="94" y="57"/>
                  </a:lnTo>
                  <a:lnTo>
                    <a:pt x="94" y="57"/>
                  </a:lnTo>
                  <a:lnTo>
                    <a:pt x="101" y="64"/>
                  </a:lnTo>
                  <a:lnTo>
                    <a:pt x="109" y="68"/>
                  </a:lnTo>
                  <a:lnTo>
                    <a:pt x="109" y="68"/>
                  </a:lnTo>
                  <a:lnTo>
                    <a:pt x="120" y="68"/>
                  </a:lnTo>
                  <a:lnTo>
                    <a:pt x="129" y="64"/>
                  </a:lnTo>
                  <a:lnTo>
                    <a:pt x="129" y="64"/>
                  </a:lnTo>
                  <a:lnTo>
                    <a:pt x="136" y="59"/>
                  </a:lnTo>
                  <a:lnTo>
                    <a:pt x="140" y="49"/>
                  </a:lnTo>
                  <a:lnTo>
                    <a:pt x="140" y="49"/>
                  </a:lnTo>
                  <a:lnTo>
                    <a:pt x="142" y="38"/>
                  </a:lnTo>
                  <a:lnTo>
                    <a:pt x="138" y="29"/>
                  </a:lnTo>
                  <a:lnTo>
                    <a:pt x="138" y="29"/>
                  </a:lnTo>
                  <a:lnTo>
                    <a:pt x="131" y="22"/>
                  </a:lnTo>
                  <a:lnTo>
                    <a:pt x="122" y="18"/>
                  </a:lnTo>
                  <a:lnTo>
                    <a:pt x="122" y="18"/>
                  </a:lnTo>
                  <a:close/>
                  <a:moveTo>
                    <a:pt x="48" y="103"/>
                  </a:moveTo>
                  <a:lnTo>
                    <a:pt x="48" y="103"/>
                  </a:lnTo>
                  <a:lnTo>
                    <a:pt x="44" y="106"/>
                  </a:lnTo>
                  <a:lnTo>
                    <a:pt x="43" y="112"/>
                  </a:lnTo>
                  <a:lnTo>
                    <a:pt x="43" y="112"/>
                  </a:lnTo>
                  <a:lnTo>
                    <a:pt x="41" y="116"/>
                  </a:lnTo>
                  <a:lnTo>
                    <a:pt x="43" y="121"/>
                  </a:lnTo>
                  <a:lnTo>
                    <a:pt x="43" y="121"/>
                  </a:lnTo>
                  <a:lnTo>
                    <a:pt x="46" y="125"/>
                  </a:lnTo>
                  <a:lnTo>
                    <a:pt x="52" y="127"/>
                  </a:lnTo>
                  <a:lnTo>
                    <a:pt x="52" y="127"/>
                  </a:lnTo>
                  <a:lnTo>
                    <a:pt x="55" y="128"/>
                  </a:lnTo>
                  <a:lnTo>
                    <a:pt x="61" y="127"/>
                  </a:lnTo>
                  <a:lnTo>
                    <a:pt x="61" y="127"/>
                  </a:lnTo>
                  <a:lnTo>
                    <a:pt x="65" y="123"/>
                  </a:lnTo>
                  <a:lnTo>
                    <a:pt x="66" y="117"/>
                  </a:lnTo>
                  <a:lnTo>
                    <a:pt x="66" y="117"/>
                  </a:lnTo>
                  <a:lnTo>
                    <a:pt x="66" y="114"/>
                  </a:lnTo>
                  <a:lnTo>
                    <a:pt x="66" y="108"/>
                  </a:lnTo>
                  <a:lnTo>
                    <a:pt x="66" y="108"/>
                  </a:lnTo>
                  <a:lnTo>
                    <a:pt x="63" y="105"/>
                  </a:lnTo>
                  <a:lnTo>
                    <a:pt x="57" y="103"/>
                  </a:lnTo>
                  <a:lnTo>
                    <a:pt x="57" y="103"/>
                  </a:lnTo>
                  <a:lnTo>
                    <a:pt x="54" y="103"/>
                  </a:lnTo>
                  <a:lnTo>
                    <a:pt x="48" y="103"/>
                  </a:lnTo>
                  <a:lnTo>
                    <a:pt x="48" y="103"/>
                  </a:lnTo>
                  <a:close/>
                  <a:moveTo>
                    <a:pt x="57" y="106"/>
                  </a:moveTo>
                  <a:lnTo>
                    <a:pt x="57" y="106"/>
                  </a:lnTo>
                  <a:lnTo>
                    <a:pt x="54" y="106"/>
                  </a:lnTo>
                  <a:lnTo>
                    <a:pt x="50" y="106"/>
                  </a:lnTo>
                  <a:lnTo>
                    <a:pt x="50" y="106"/>
                  </a:lnTo>
                  <a:lnTo>
                    <a:pt x="46" y="110"/>
                  </a:lnTo>
                  <a:lnTo>
                    <a:pt x="46" y="112"/>
                  </a:lnTo>
                  <a:lnTo>
                    <a:pt x="46" y="112"/>
                  </a:lnTo>
                  <a:lnTo>
                    <a:pt x="46" y="116"/>
                  </a:lnTo>
                  <a:lnTo>
                    <a:pt x="46" y="119"/>
                  </a:lnTo>
                  <a:lnTo>
                    <a:pt x="46" y="119"/>
                  </a:lnTo>
                  <a:lnTo>
                    <a:pt x="48" y="123"/>
                  </a:lnTo>
                  <a:lnTo>
                    <a:pt x="52" y="123"/>
                  </a:lnTo>
                  <a:lnTo>
                    <a:pt x="52" y="123"/>
                  </a:lnTo>
                  <a:lnTo>
                    <a:pt x="55" y="123"/>
                  </a:lnTo>
                  <a:lnTo>
                    <a:pt x="59" y="123"/>
                  </a:lnTo>
                  <a:lnTo>
                    <a:pt x="59" y="123"/>
                  </a:lnTo>
                  <a:lnTo>
                    <a:pt x="61" y="121"/>
                  </a:lnTo>
                  <a:lnTo>
                    <a:pt x="63" y="117"/>
                  </a:lnTo>
                  <a:lnTo>
                    <a:pt x="63" y="117"/>
                  </a:lnTo>
                  <a:lnTo>
                    <a:pt x="63" y="114"/>
                  </a:lnTo>
                  <a:lnTo>
                    <a:pt x="63" y="110"/>
                  </a:lnTo>
                  <a:lnTo>
                    <a:pt x="63" y="110"/>
                  </a:lnTo>
                  <a:lnTo>
                    <a:pt x="59" y="108"/>
                  </a:lnTo>
                  <a:lnTo>
                    <a:pt x="57" y="106"/>
                  </a:lnTo>
                  <a:lnTo>
                    <a:pt x="57" y="106"/>
                  </a:lnTo>
                  <a:close/>
                  <a:moveTo>
                    <a:pt x="63" y="83"/>
                  </a:moveTo>
                  <a:lnTo>
                    <a:pt x="63" y="83"/>
                  </a:lnTo>
                  <a:lnTo>
                    <a:pt x="57" y="83"/>
                  </a:lnTo>
                  <a:lnTo>
                    <a:pt x="50" y="83"/>
                  </a:lnTo>
                  <a:lnTo>
                    <a:pt x="44" y="84"/>
                  </a:lnTo>
                  <a:lnTo>
                    <a:pt x="37" y="86"/>
                  </a:lnTo>
                  <a:lnTo>
                    <a:pt x="37" y="86"/>
                  </a:lnTo>
                  <a:lnTo>
                    <a:pt x="33" y="90"/>
                  </a:lnTo>
                  <a:lnTo>
                    <a:pt x="28" y="95"/>
                  </a:lnTo>
                  <a:lnTo>
                    <a:pt x="24" y="101"/>
                  </a:lnTo>
                  <a:lnTo>
                    <a:pt x="22" y="106"/>
                  </a:lnTo>
                  <a:lnTo>
                    <a:pt x="22" y="106"/>
                  </a:lnTo>
                  <a:lnTo>
                    <a:pt x="22" y="112"/>
                  </a:lnTo>
                  <a:lnTo>
                    <a:pt x="22" y="119"/>
                  </a:lnTo>
                  <a:lnTo>
                    <a:pt x="22" y="125"/>
                  </a:lnTo>
                  <a:lnTo>
                    <a:pt x="26" y="132"/>
                  </a:lnTo>
                  <a:lnTo>
                    <a:pt x="26" y="132"/>
                  </a:lnTo>
                  <a:lnTo>
                    <a:pt x="30" y="136"/>
                  </a:lnTo>
                  <a:lnTo>
                    <a:pt x="35" y="141"/>
                  </a:lnTo>
                  <a:lnTo>
                    <a:pt x="41" y="145"/>
                  </a:lnTo>
                  <a:lnTo>
                    <a:pt x="46" y="147"/>
                  </a:lnTo>
                  <a:lnTo>
                    <a:pt x="46" y="147"/>
                  </a:lnTo>
                  <a:lnTo>
                    <a:pt x="52" y="147"/>
                  </a:lnTo>
                  <a:lnTo>
                    <a:pt x="59" y="147"/>
                  </a:lnTo>
                  <a:lnTo>
                    <a:pt x="65" y="147"/>
                  </a:lnTo>
                  <a:lnTo>
                    <a:pt x="70" y="143"/>
                  </a:lnTo>
                  <a:lnTo>
                    <a:pt x="70" y="143"/>
                  </a:lnTo>
                  <a:lnTo>
                    <a:pt x="76" y="139"/>
                  </a:lnTo>
                  <a:lnTo>
                    <a:pt x="81" y="134"/>
                  </a:lnTo>
                  <a:lnTo>
                    <a:pt x="85" y="128"/>
                  </a:lnTo>
                  <a:lnTo>
                    <a:pt x="87" y="123"/>
                  </a:lnTo>
                  <a:lnTo>
                    <a:pt x="87" y="123"/>
                  </a:lnTo>
                  <a:lnTo>
                    <a:pt x="87" y="117"/>
                  </a:lnTo>
                  <a:lnTo>
                    <a:pt x="87" y="110"/>
                  </a:lnTo>
                  <a:lnTo>
                    <a:pt x="85" y="105"/>
                  </a:lnTo>
                  <a:lnTo>
                    <a:pt x="83" y="99"/>
                  </a:lnTo>
                  <a:lnTo>
                    <a:pt x="83" y="99"/>
                  </a:lnTo>
                  <a:lnTo>
                    <a:pt x="79" y="94"/>
                  </a:lnTo>
                  <a:lnTo>
                    <a:pt x="74" y="88"/>
                  </a:lnTo>
                  <a:lnTo>
                    <a:pt x="68" y="84"/>
                  </a:lnTo>
                  <a:lnTo>
                    <a:pt x="63" y="83"/>
                  </a:lnTo>
                  <a:lnTo>
                    <a:pt x="63" y="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457200" dist="482600" dir="8100000" algn="tr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99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8989942" y="1484784"/>
            <a:ext cx="1438116" cy="1605507"/>
            <a:chOff x="8989664" y="1484784"/>
            <a:chExt cx="1438373" cy="1605507"/>
          </a:xfrm>
        </p:grpSpPr>
        <p:sp>
          <p:nvSpPr>
            <p:cNvPr id="9" name="任意多边形 8"/>
            <p:cNvSpPr/>
            <p:nvPr/>
          </p:nvSpPr>
          <p:spPr bwMode="auto">
            <a:xfrm>
              <a:off x="9030791" y="1484784"/>
              <a:ext cx="1397246" cy="1605507"/>
            </a:xfrm>
            <a:custGeom>
              <a:avLst/>
              <a:gdLst>
                <a:gd name="connsiteX0" fmla="*/ 0 w 4017518"/>
                <a:gd name="connsiteY0" fmla="*/ 1747621 h 3495241"/>
                <a:gd name="connsiteX1" fmla="*/ 873810 w 4017518"/>
                <a:gd name="connsiteY1" fmla="*/ 1 h 3495241"/>
                <a:gd name="connsiteX2" fmla="*/ 3143708 w 4017518"/>
                <a:gd name="connsiteY2" fmla="*/ 1 h 3495241"/>
                <a:gd name="connsiteX3" fmla="*/ 4017518 w 4017518"/>
                <a:gd name="connsiteY3" fmla="*/ 1747621 h 3495241"/>
                <a:gd name="connsiteX4" fmla="*/ 3143708 w 4017518"/>
                <a:gd name="connsiteY4" fmla="*/ 3495240 h 3495241"/>
                <a:gd name="connsiteX5" fmla="*/ 873810 w 4017518"/>
                <a:gd name="connsiteY5" fmla="*/ 3495240 h 3495241"/>
                <a:gd name="connsiteX6" fmla="*/ 0 w 4017518"/>
                <a:gd name="connsiteY6" fmla="*/ 1747621 h 3495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017518" h="3495241">
                  <a:moveTo>
                    <a:pt x="2008758" y="0"/>
                  </a:moveTo>
                  <a:lnTo>
                    <a:pt x="4017516" y="760215"/>
                  </a:lnTo>
                  <a:lnTo>
                    <a:pt x="4017516" y="2735026"/>
                  </a:lnTo>
                  <a:lnTo>
                    <a:pt x="2008758" y="3495241"/>
                  </a:lnTo>
                  <a:lnTo>
                    <a:pt x="2" y="2735026"/>
                  </a:lnTo>
                  <a:lnTo>
                    <a:pt x="2" y="760215"/>
                  </a:lnTo>
                  <a:lnTo>
                    <a:pt x="20087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99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文本框 35"/>
            <p:cNvSpPr txBox="1"/>
            <p:nvPr/>
          </p:nvSpPr>
          <p:spPr>
            <a:xfrm>
              <a:off x="8989664" y="2392651"/>
              <a:ext cx="1402505" cy="276999"/>
            </a:xfrm>
            <a:prstGeom prst="rect">
              <a:avLst/>
            </a:prstGeom>
            <a:noFill/>
            <a:ln>
              <a:noFill/>
            </a:ln>
            <a:effectLst>
              <a:outerShdw blurRad="457200" dist="4826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zh-CN" altLang="en-US" sz="1599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输入标题</a:t>
              </a:r>
            </a:p>
          </p:txBody>
        </p:sp>
        <p:sp>
          <p:nvSpPr>
            <p:cNvPr id="11" name="Freeform 296"/>
            <p:cNvSpPr>
              <a:spLocks/>
            </p:cNvSpPr>
            <p:nvPr/>
          </p:nvSpPr>
          <p:spPr bwMode="auto">
            <a:xfrm>
              <a:off x="9568553" y="1811711"/>
              <a:ext cx="430761" cy="430761"/>
            </a:xfrm>
            <a:custGeom>
              <a:avLst/>
              <a:gdLst>
                <a:gd name="T0" fmla="*/ 24 w 165"/>
                <a:gd name="T1" fmla="*/ 31 h 165"/>
                <a:gd name="T2" fmla="*/ 40 w 165"/>
                <a:gd name="T3" fmla="*/ 37 h 165"/>
                <a:gd name="T4" fmla="*/ 48 w 165"/>
                <a:gd name="T5" fmla="*/ 53 h 165"/>
                <a:gd name="T6" fmla="*/ 123 w 165"/>
                <a:gd name="T7" fmla="*/ 72 h 165"/>
                <a:gd name="T8" fmla="*/ 110 w 165"/>
                <a:gd name="T9" fmla="*/ 35 h 165"/>
                <a:gd name="T10" fmla="*/ 105 w 165"/>
                <a:gd name="T11" fmla="*/ 37 h 165"/>
                <a:gd name="T12" fmla="*/ 97 w 165"/>
                <a:gd name="T13" fmla="*/ 35 h 165"/>
                <a:gd name="T14" fmla="*/ 88 w 165"/>
                <a:gd name="T15" fmla="*/ 26 h 165"/>
                <a:gd name="T16" fmla="*/ 86 w 165"/>
                <a:gd name="T17" fmla="*/ 19 h 165"/>
                <a:gd name="T18" fmla="*/ 92 w 165"/>
                <a:gd name="T19" fmla="*/ 6 h 165"/>
                <a:gd name="T20" fmla="*/ 105 w 165"/>
                <a:gd name="T21" fmla="*/ 0 h 165"/>
                <a:gd name="T22" fmla="*/ 112 w 165"/>
                <a:gd name="T23" fmla="*/ 2 h 165"/>
                <a:gd name="T24" fmla="*/ 121 w 165"/>
                <a:gd name="T25" fmla="*/ 11 h 165"/>
                <a:gd name="T26" fmla="*/ 123 w 165"/>
                <a:gd name="T27" fmla="*/ 19 h 165"/>
                <a:gd name="T28" fmla="*/ 119 w 165"/>
                <a:gd name="T29" fmla="*/ 30 h 165"/>
                <a:gd name="T30" fmla="*/ 138 w 165"/>
                <a:gd name="T31" fmla="*/ 59 h 165"/>
                <a:gd name="T32" fmla="*/ 143 w 165"/>
                <a:gd name="T33" fmla="*/ 57 h 165"/>
                <a:gd name="T34" fmla="*/ 160 w 165"/>
                <a:gd name="T35" fmla="*/ 64 h 165"/>
                <a:gd name="T36" fmla="*/ 165 w 165"/>
                <a:gd name="T37" fmla="*/ 79 h 165"/>
                <a:gd name="T38" fmla="*/ 163 w 165"/>
                <a:gd name="T39" fmla="*/ 88 h 165"/>
                <a:gd name="T40" fmla="*/ 152 w 165"/>
                <a:gd name="T41" fmla="*/ 101 h 165"/>
                <a:gd name="T42" fmla="*/ 143 w 165"/>
                <a:gd name="T43" fmla="*/ 103 h 165"/>
                <a:gd name="T44" fmla="*/ 130 w 165"/>
                <a:gd name="T45" fmla="*/ 97 h 165"/>
                <a:gd name="T46" fmla="*/ 121 w 165"/>
                <a:gd name="T47" fmla="*/ 85 h 165"/>
                <a:gd name="T48" fmla="*/ 46 w 165"/>
                <a:gd name="T49" fmla="*/ 66 h 165"/>
                <a:gd name="T50" fmla="*/ 37 w 165"/>
                <a:gd name="T51" fmla="*/ 74 h 165"/>
                <a:gd name="T52" fmla="*/ 50 w 165"/>
                <a:gd name="T53" fmla="*/ 110 h 165"/>
                <a:gd name="T54" fmla="*/ 53 w 165"/>
                <a:gd name="T55" fmla="*/ 108 h 165"/>
                <a:gd name="T56" fmla="*/ 64 w 165"/>
                <a:gd name="T57" fmla="*/ 112 h 165"/>
                <a:gd name="T58" fmla="*/ 79 w 165"/>
                <a:gd name="T59" fmla="*/ 127 h 165"/>
                <a:gd name="T60" fmla="*/ 81 w 165"/>
                <a:gd name="T61" fmla="*/ 138 h 165"/>
                <a:gd name="T62" fmla="*/ 81 w 165"/>
                <a:gd name="T63" fmla="*/ 143 h 165"/>
                <a:gd name="T64" fmla="*/ 73 w 165"/>
                <a:gd name="T65" fmla="*/ 156 h 165"/>
                <a:gd name="T66" fmla="*/ 59 w 165"/>
                <a:gd name="T67" fmla="*/ 164 h 165"/>
                <a:gd name="T68" fmla="*/ 53 w 165"/>
                <a:gd name="T69" fmla="*/ 165 h 165"/>
                <a:gd name="T70" fmla="*/ 42 w 165"/>
                <a:gd name="T71" fmla="*/ 164 h 165"/>
                <a:gd name="T72" fmla="*/ 28 w 165"/>
                <a:gd name="T73" fmla="*/ 149 h 165"/>
                <a:gd name="T74" fmla="*/ 26 w 165"/>
                <a:gd name="T75" fmla="*/ 138 h 165"/>
                <a:gd name="T76" fmla="*/ 26 w 165"/>
                <a:gd name="T77" fmla="*/ 131 h 165"/>
                <a:gd name="T78" fmla="*/ 33 w 165"/>
                <a:gd name="T79" fmla="*/ 118 h 165"/>
                <a:gd name="T80" fmla="*/ 26 w 165"/>
                <a:gd name="T81" fmla="*/ 77 h 165"/>
                <a:gd name="T82" fmla="*/ 24 w 165"/>
                <a:gd name="T83" fmla="*/ 77 h 165"/>
                <a:gd name="T84" fmla="*/ 15 w 165"/>
                <a:gd name="T85" fmla="*/ 75 h 165"/>
                <a:gd name="T86" fmla="*/ 2 w 165"/>
                <a:gd name="T87" fmla="*/ 63 h 165"/>
                <a:gd name="T88" fmla="*/ 0 w 165"/>
                <a:gd name="T89" fmla="*/ 53 h 165"/>
                <a:gd name="T90" fmla="*/ 7 w 165"/>
                <a:gd name="T91" fmla="*/ 37 h 165"/>
                <a:gd name="T92" fmla="*/ 24 w 165"/>
                <a:gd name="T93" fmla="*/ 31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5" h="165">
                  <a:moveTo>
                    <a:pt x="24" y="31"/>
                  </a:moveTo>
                  <a:lnTo>
                    <a:pt x="24" y="31"/>
                  </a:lnTo>
                  <a:lnTo>
                    <a:pt x="33" y="33"/>
                  </a:lnTo>
                  <a:lnTo>
                    <a:pt x="40" y="37"/>
                  </a:lnTo>
                  <a:lnTo>
                    <a:pt x="46" y="44"/>
                  </a:lnTo>
                  <a:lnTo>
                    <a:pt x="48" y="53"/>
                  </a:lnTo>
                  <a:lnTo>
                    <a:pt x="123" y="72"/>
                  </a:lnTo>
                  <a:lnTo>
                    <a:pt x="123" y="72"/>
                  </a:lnTo>
                  <a:lnTo>
                    <a:pt x="127" y="64"/>
                  </a:lnTo>
                  <a:lnTo>
                    <a:pt x="110" y="35"/>
                  </a:lnTo>
                  <a:lnTo>
                    <a:pt x="110" y="35"/>
                  </a:lnTo>
                  <a:lnTo>
                    <a:pt x="105" y="37"/>
                  </a:lnTo>
                  <a:lnTo>
                    <a:pt x="105" y="37"/>
                  </a:lnTo>
                  <a:lnTo>
                    <a:pt x="97" y="35"/>
                  </a:lnTo>
                  <a:lnTo>
                    <a:pt x="92" y="31"/>
                  </a:lnTo>
                  <a:lnTo>
                    <a:pt x="88" y="26"/>
                  </a:lnTo>
                  <a:lnTo>
                    <a:pt x="86" y="19"/>
                  </a:lnTo>
                  <a:lnTo>
                    <a:pt x="86" y="19"/>
                  </a:lnTo>
                  <a:lnTo>
                    <a:pt x="88" y="11"/>
                  </a:lnTo>
                  <a:lnTo>
                    <a:pt x="92" y="6"/>
                  </a:lnTo>
                  <a:lnTo>
                    <a:pt x="97" y="2"/>
                  </a:lnTo>
                  <a:lnTo>
                    <a:pt x="105" y="0"/>
                  </a:lnTo>
                  <a:lnTo>
                    <a:pt x="105" y="0"/>
                  </a:lnTo>
                  <a:lnTo>
                    <a:pt x="112" y="2"/>
                  </a:lnTo>
                  <a:lnTo>
                    <a:pt x="117" y="6"/>
                  </a:lnTo>
                  <a:lnTo>
                    <a:pt x="121" y="11"/>
                  </a:lnTo>
                  <a:lnTo>
                    <a:pt x="123" y="19"/>
                  </a:lnTo>
                  <a:lnTo>
                    <a:pt x="123" y="19"/>
                  </a:lnTo>
                  <a:lnTo>
                    <a:pt x="121" y="24"/>
                  </a:lnTo>
                  <a:lnTo>
                    <a:pt x="119" y="30"/>
                  </a:lnTo>
                  <a:lnTo>
                    <a:pt x="138" y="59"/>
                  </a:lnTo>
                  <a:lnTo>
                    <a:pt x="138" y="59"/>
                  </a:lnTo>
                  <a:lnTo>
                    <a:pt x="143" y="57"/>
                  </a:lnTo>
                  <a:lnTo>
                    <a:pt x="143" y="57"/>
                  </a:lnTo>
                  <a:lnTo>
                    <a:pt x="152" y="59"/>
                  </a:lnTo>
                  <a:lnTo>
                    <a:pt x="160" y="64"/>
                  </a:lnTo>
                  <a:lnTo>
                    <a:pt x="163" y="72"/>
                  </a:lnTo>
                  <a:lnTo>
                    <a:pt x="165" y="79"/>
                  </a:lnTo>
                  <a:lnTo>
                    <a:pt x="165" y="79"/>
                  </a:lnTo>
                  <a:lnTo>
                    <a:pt x="163" y="88"/>
                  </a:lnTo>
                  <a:lnTo>
                    <a:pt x="160" y="96"/>
                  </a:lnTo>
                  <a:lnTo>
                    <a:pt x="152" y="101"/>
                  </a:lnTo>
                  <a:lnTo>
                    <a:pt x="143" y="103"/>
                  </a:lnTo>
                  <a:lnTo>
                    <a:pt x="143" y="103"/>
                  </a:lnTo>
                  <a:lnTo>
                    <a:pt x="136" y="101"/>
                  </a:lnTo>
                  <a:lnTo>
                    <a:pt x="130" y="97"/>
                  </a:lnTo>
                  <a:lnTo>
                    <a:pt x="125" y="92"/>
                  </a:lnTo>
                  <a:lnTo>
                    <a:pt x="121" y="85"/>
                  </a:lnTo>
                  <a:lnTo>
                    <a:pt x="46" y="66"/>
                  </a:lnTo>
                  <a:lnTo>
                    <a:pt x="46" y="66"/>
                  </a:lnTo>
                  <a:lnTo>
                    <a:pt x="42" y="70"/>
                  </a:lnTo>
                  <a:lnTo>
                    <a:pt x="37" y="74"/>
                  </a:lnTo>
                  <a:lnTo>
                    <a:pt x="50" y="110"/>
                  </a:lnTo>
                  <a:lnTo>
                    <a:pt x="50" y="110"/>
                  </a:lnTo>
                  <a:lnTo>
                    <a:pt x="53" y="108"/>
                  </a:lnTo>
                  <a:lnTo>
                    <a:pt x="53" y="108"/>
                  </a:lnTo>
                  <a:lnTo>
                    <a:pt x="59" y="110"/>
                  </a:lnTo>
                  <a:lnTo>
                    <a:pt x="64" y="112"/>
                  </a:lnTo>
                  <a:lnTo>
                    <a:pt x="73" y="118"/>
                  </a:lnTo>
                  <a:lnTo>
                    <a:pt x="79" y="127"/>
                  </a:lnTo>
                  <a:lnTo>
                    <a:pt x="81" y="132"/>
                  </a:lnTo>
                  <a:lnTo>
                    <a:pt x="81" y="138"/>
                  </a:lnTo>
                  <a:lnTo>
                    <a:pt x="81" y="138"/>
                  </a:lnTo>
                  <a:lnTo>
                    <a:pt x="81" y="143"/>
                  </a:lnTo>
                  <a:lnTo>
                    <a:pt x="79" y="149"/>
                  </a:lnTo>
                  <a:lnTo>
                    <a:pt x="73" y="156"/>
                  </a:lnTo>
                  <a:lnTo>
                    <a:pt x="64" y="164"/>
                  </a:lnTo>
                  <a:lnTo>
                    <a:pt x="59" y="164"/>
                  </a:lnTo>
                  <a:lnTo>
                    <a:pt x="53" y="165"/>
                  </a:lnTo>
                  <a:lnTo>
                    <a:pt x="53" y="165"/>
                  </a:lnTo>
                  <a:lnTo>
                    <a:pt x="48" y="164"/>
                  </a:lnTo>
                  <a:lnTo>
                    <a:pt x="42" y="164"/>
                  </a:lnTo>
                  <a:lnTo>
                    <a:pt x="33" y="156"/>
                  </a:lnTo>
                  <a:lnTo>
                    <a:pt x="28" y="149"/>
                  </a:lnTo>
                  <a:lnTo>
                    <a:pt x="26" y="143"/>
                  </a:lnTo>
                  <a:lnTo>
                    <a:pt x="26" y="138"/>
                  </a:lnTo>
                  <a:lnTo>
                    <a:pt x="26" y="138"/>
                  </a:lnTo>
                  <a:lnTo>
                    <a:pt x="26" y="131"/>
                  </a:lnTo>
                  <a:lnTo>
                    <a:pt x="29" y="123"/>
                  </a:lnTo>
                  <a:lnTo>
                    <a:pt x="33" y="118"/>
                  </a:lnTo>
                  <a:lnTo>
                    <a:pt x="39" y="114"/>
                  </a:lnTo>
                  <a:lnTo>
                    <a:pt x="26" y="77"/>
                  </a:lnTo>
                  <a:lnTo>
                    <a:pt x="26" y="77"/>
                  </a:lnTo>
                  <a:lnTo>
                    <a:pt x="24" y="77"/>
                  </a:lnTo>
                  <a:lnTo>
                    <a:pt x="24" y="77"/>
                  </a:lnTo>
                  <a:lnTo>
                    <a:pt x="15" y="75"/>
                  </a:lnTo>
                  <a:lnTo>
                    <a:pt x="7" y="70"/>
                  </a:lnTo>
                  <a:lnTo>
                    <a:pt x="2" y="63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2" y="44"/>
                  </a:lnTo>
                  <a:lnTo>
                    <a:pt x="7" y="37"/>
                  </a:lnTo>
                  <a:lnTo>
                    <a:pt x="15" y="33"/>
                  </a:lnTo>
                  <a:lnTo>
                    <a:pt x="24" y="31"/>
                  </a:lnTo>
                  <a:lnTo>
                    <a:pt x="24" y="3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457200" dist="482600" dir="8100000" algn="tr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99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9784070" y="2919912"/>
            <a:ext cx="1418316" cy="1605507"/>
            <a:chOff x="9783934" y="2919911"/>
            <a:chExt cx="1418569" cy="1605507"/>
          </a:xfrm>
        </p:grpSpPr>
        <p:sp>
          <p:nvSpPr>
            <p:cNvPr id="13" name="任意多边形 12"/>
            <p:cNvSpPr/>
            <p:nvPr/>
          </p:nvSpPr>
          <p:spPr bwMode="auto">
            <a:xfrm>
              <a:off x="9805968" y="2919911"/>
              <a:ext cx="1396535" cy="1605507"/>
            </a:xfrm>
            <a:custGeom>
              <a:avLst/>
              <a:gdLst>
                <a:gd name="connsiteX0" fmla="*/ 0 w 4017518"/>
                <a:gd name="connsiteY0" fmla="*/ 1747621 h 3495241"/>
                <a:gd name="connsiteX1" fmla="*/ 873810 w 4017518"/>
                <a:gd name="connsiteY1" fmla="*/ 1 h 3495241"/>
                <a:gd name="connsiteX2" fmla="*/ 3143708 w 4017518"/>
                <a:gd name="connsiteY2" fmla="*/ 1 h 3495241"/>
                <a:gd name="connsiteX3" fmla="*/ 4017518 w 4017518"/>
                <a:gd name="connsiteY3" fmla="*/ 1747621 h 3495241"/>
                <a:gd name="connsiteX4" fmla="*/ 3143708 w 4017518"/>
                <a:gd name="connsiteY4" fmla="*/ 3495240 h 3495241"/>
                <a:gd name="connsiteX5" fmla="*/ 873810 w 4017518"/>
                <a:gd name="connsiteY5" fmla="*/ 3495240 h 3495241"/>
                <a:gd name="connsiteX6" fmla="*/ 0 w 4017518"/>
                <a:gd name="connsiteY6" fmla="*/ 1747621 h 3495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017518" h="3495241">
                  <a:moveTo>
                    <a:pt x="2008758" y="0"/>
                  </a:moveTo>
                  <a:lnTo>
                    <a:pt x="4017516" y="760215"/>
                  </a:lnTo>
                  <a:lnTo>
                    <a:pt x="4017516" y="2735026"/>
                  </a:lnTo>
                  <a:lnTo>
                    <a:pt x="2008758" y="3495241"/>
                  </a:lnTo>
                  <a:lnTo>
                    <a:pt x="2" y="2735026"/>
                  </a:lnTo>
                  <a:lnTo>
                    <a:pt x="2" y="760215"/>
                  </a:lnTo>
                  <a:lnTo>
                    <a:pt x="20087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99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" name="文本框 36"/>
            <p:cNvSpPr txBox="1"/>
            <p:nvPr/>
          </p:nvSpPr>
          <p:spPr>
            <a:xfrm>
              <a:off x="9783934" y="3819276"/>
              <a:ext cx="1402505" cy="276999"/>
            </a:xfrm>
            <a:prstGeom prst="rect">
              <a:avLst/>
            </a:prstGeom>
            <a:noFill/>
            <a:ln>
              <a:noFill/>
            </a:ln>
            <a:effectLst>
              <a:outerShdw blurRad="457200" dist="4826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zh-CN" altLang="en-US" sz="1599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输入标题</a:t>
              </a:r>
            </a:p>
          </p:txBody>
        </p:sp>
        <p:sp>
          <p:nvSpPr>
            <p:cNvPr id="15" name="Freeform 302"/>
            <p:cNvSpPr>
              <a:spLocks noEditPoints="1"/>
            </p:cNvSpPr>
            <p:nvPr/>
          </p:nvSpPr>
          <p:spPr bwMode="auto">
            <a:xfrm>
              <a:off x="10315882" y="3240469"/>
              <a:ext cx="326629" cy="476935"/>
            </a:xfrm>
            <a:custGeom>
              <a:avLst/>
              <a:gdLst>
                <a:gd name="T0" fmla="*/ 57 w 113"/>
                <a:gd name="T1" fmla="*/ 0 h 165"/>
                <a:gd name="T2" fmla="*/ 79 w 113"/>
                <a:gd name="T3" fmla="*/ 4 h 165"/>
                <a:gd name="T4" fmla="*/ 97 w 113"/>
                <a:gd name="T5" fmla="*/ 17 h 165"/>
                <a:gd name="T6" fmla="*/ 102 w 113"/>
                <a:gd name="T7" fmla="*/ 24 h 165"/>
                <a:gd name="T8" fmla="*/ 112 w 113"/>
                <a:gd name="T9" fmla="*/ 44 h 165"/>
                <a:gd name="T10" fmla="*/ 113 w 113"/>
                <a:gd name="T11" fmla="*/ 55 h 165"/>
                <a:gd name="T12" fmla="*/ 108 w 113"/>
                <a:gd name="T13" fmla="*/ 77 h 165"/>
                <a:gd name="T14" fmla="*/ 97 w 113"/>
                <a:gd name="T15" fmla="*/ 96 h 165"/>
                <a:gd name="T16" fmla="*/ 58 w 113"/>
                <a:gd name="T17" fmla="*/ 165 h 165"/>
                <a:gd name="T18" fmla="*/ 16 w 113"/>
                <a:gd name="T19" fmla="*/ 96 h 165"/>
                <a:gd name="T20" fmla="*/ 9 w 113"/>
                <a:gd name="T21" fmla="*/ 86 h 165"/>
                <a:gd name="T22" fmla="*/ 1 w 113"/>
                <a:gd name="T23" fmla="*/ 68 h 165"/>
                <a:gd name="T24" fmla="*/ 0 w 113"/>
                <a:gd name="T25" fmla="*/ 55 h 165"/>
                <a:gd name="T26" fmla="*/ 5 w 113"/>
                <a:gd name="T27" fmla="*/ 33 h 165"/>
                <a:gd name="T28" fmla="*/ 16 w 113"/>
                <a:gd name="T29" fmla="*/ 17 h 165"/>
                <a:gd name="T30" fmla="*/ 25 w 113"/>
                <a:gd name="T31" fmla="*/ 9 h 165"/>
                <a:gd name="T32" fmla="*/ 46 w 113"/>
                <a:gd name="T33" fmla="*/ 0 h 165"/>
                <a:gd name="T34" fmla="*/ 57 w 113"/>
                <a:gd name="T35" fmla="*/ 0 h 165"/>
                <a:gd name="T36" fmla="*/ 80 w 113"/>
                <a:gd name="T37" fmla="*/ 33 h 165"/>
                <a:gd name="T38" fmla="*/ 69 w 113"/>
                <a:gd name="T39" fmla="*/ 26 h 165"/>
                <a:gd name="T40" fmla="*/ 57 w 113"/>
                <a:gd name="T41" fmla="*/ 22 h 165"/>
                <a:gd name="T42" fmla="*/ 49 w 113"/>
                <a:gd name="T43" fmla="*/ 24 h 165"/>
                <a:gd name="T44" fmla="*/ 38 w 113"/>
                <a:gd name="T45" fmla="*/ 28 h 165"/>
                <a:gd name="T46" fmla="*/ 33 w 113"/>
                <a:gd name="T47" fmla="*/ 33 h 165"/>
                <a:gd name="T48" fmla="*/ 25 w 113"/>
                <a:gd name="T49" fmla="*/ 42 h 165"/>
                <a:gd name="T50" fmla="*/ 23 w 113"/>
                <a:gd name="T51" fmla="*/ 55 h 165"/>
                <a:gd name="T52" fmla="*/ 23 w 113"/>
                <a:gd name="T53" fmla="*/ 63 h 165"/>
                <a:gd name="T54" fmla="*/ 29 w 113"/>
                <a:gd name="T55" fmla="*/ 75 h 165"/>
                <a:gd name="T56" fmla="*/ 33 w 113"/>
                <a:gd name="T57" fmla="*/ 79 h 165"/>
                <a:gd name="T58" fmla="*/ 44 w 113"/>
                <a:gd name="T59" fmla="*/ 86 h 165"/>
                <a:gd name="T60" fmla="*/ 57 w 113"/>
                <a:gd name="T61" fmla="*/ 90 h 165"/>
                <a:gd name="T62" fmla="*/ 64 w 113"/>
                <a:gd name="T63" fmla="*/ 88 h 165"/>
                <a:gd name="T64" fmla="*/ 75 w 113"/>
                <a:gd name="T65" fmla="*/ 85 h 165"/>
                <a:gd name="T66" fmla="*/ 80 w 113"/>
                <a:gd name="T67" fmla="*/ 79 h 165"/>
                <a:gd name="T68" fmla="*/ 88 w 113"/>
                <a:gd name="T69" fmla="*/ 70 h 165"/>
                <a:gd name="T70" fmla="*/ 90 w 113"/>
                <a:gd name="T71" fmla="*/ 55 h 165"/>
                <a:gd name="T72" fmla="*/ 90 w 113"/>
                <a:gd name="T73" fmla="*/ 50 h 165"/>
                <a:gd name="T74" fmla="*/ 84 w 113"/>
                <a:gd name="T75" fmla="*/ 37 h 165"/>
                <a:gd name="T76" fmla="*/ 80 w 113"/>
                <a:gd name="T77" fmla="*/ 33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3" h="165">
                  <a:moveTo>
                    <a:pt x="57" y="0"/>
                  </a:moveTo>
                  <a:lnTo>
                    <a:pt x="57" y="0"/>
                  </a:lnTo>
                  <a:lnTo>
                    <a:pt x="68" y="0"/>
                  </a:lnTo>
                  <a:lnTo>
                    <a:pt x="79" y="4"/>
                  </a:lnTo>
                  <a:lnTo>
                    <a:pt x="88" y="9"/>
                  </a:lnTo>
                  <a:lnTo>
                    <a:pt x="97" y="17"/>
                  </a:lnTo>
                  <a:lnTo>
                    <a:pt x="97" y="17"/>
                  </a:lnTo>
                  <a:lnTo>
                    <a:pt x="102" y="24"/>
                  </a:lnTo>
                  <a:lnTo>
                    <a:pt x="108" y="33"/>
                  </a:lnTo>
                  <a:lnTo>
                    <a:pt x="112" y="44"/>
                  </a:lnTo>
                  <a:lnTo>
                    <a:pt x="113" y="55"/>
                  </a:lnTo>
                  <a:lnTo>
                    <a:pt x="113" y="55"/>
                  </a:lnTo>
                  <a:lnTo>
                    <a:pt x="112" y="68"/>
                  </a:lnTo>
                  <a:lnTo>
                    <a:pt x="108" y="77"/>
                  </a:lnTo>
                  <a:lnTo>
                    <a:pt x="102" y="88"/>
                  </a:lnTo>
                  <a:lnTo>
                    <a:pt x="97" y="96"/>
                  </a:lnTo>
                  <a:lnTo>
                    <a:pt x="58" y="165"/>
                  </a:lnTo>
                  <a:lnTo>
                    <a:pt x="58" y="165"/>
                  </a:lnTo>
                  <a:lnTo>
                    <a:pt x="42" y="138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9" y="86"/>
                  </a:lnTo>
                  <a:lnTo>
                    <a:pt x="3" y="77"/>
                  </a:lnTo>
                  <a:lnTo>
                    <a:pt x="1" y="68"/>
                  </a:lnTo>
                  <a:lnTo>
                    <a:pt x="0" y="55"/>
                  </a:lnTo>
                  <a:lnTo>
                    <a:pt x="0" y="55"/>
                  </a:lnTo>
                  <a:lnTo>
                    <a:pt x="1" y="44"/>
                  </a:lnTo>
                  <a:lnTo>
                    <a:pt x="5" y="33"/>
                  </a:lnTo>
                  <a:lnTo>
                    <a:pt x="9" y="24"/>
                  </a:lnTo>
                  <a:lnTo>
                    <a:pt x="16" y="17"/>
                  </a:lnTo>
                  <a:lnTo>
                    <a:pt x="16" y="17"/>
                  </a:lnTo>
                  <a:lnTo>
                    <a:pt x="25" y="9"/>
                  </a:lnTo>
                  <a:lnTo>
                    <a:pt x="35" y="4"/>
                  </a:lnTo>
                  <a:lnTo>
                    <a:pt x="46" y="0"/>
                  </a:lnTo>
                  <a:lnTo>
                    <a:pt x="57" y="0"/>
                  </a:lnTo>
                  <a:lnTo>
                    <a:pt x="57" y="0"/>
                  </a:lnTo>
                  <a:close/>
                  <a:moveTo>
                    <a:pt x="80" y="33"/>
                  </a:moveTo>
                  <a:lnTo>
                    <a:pt x="80" y="33"/>
                  </a:lnTo>
                  <a:lnTo>
                    <a:pt x="75" y="28"/>
                  </a:lnTo>
                  <a:lnTo>
                    <a:pt x="69" y="26"/>
                  </a:lnTo>
                  <a:lnTo>
                    <a:pt x="64" y="24"/>
                  </a:lnTo>
                  <a:lnTo>
                    <a:pt x="57" y="22"/>
                  </a:lnTo>
                  <a:lnTo>
                    <a:pt x="57" y="22"/>
                  </a:lnTo>
                  <a:lnTo>
                    <a:pt x="49" y="24"/>
                  </a:lnTo>
                  <a:lnTo>
                    <a:pt x="44" y="26"/>
                  </a:lnTo>
                  <a:lnTo>
                    <a:pt x="38" y="28"/>
                  </a:lnTo>
                  <a:lnTo>
                    <a:pt x="33" y="33"/>
                  </a:lnTo>
                  <a:lnTo>
                    <a:pt x="33" y="33"/>
                  </a:lnTo>
                  <a:lnTo>
                    <a:pt x="29" y="37"/>
                  </a:lnTo>
                  <a:lnTo>
                    <a:pt x="25" y="42"/>
                  </a:lnTo>
                  <a:lnTo>
                    <a:pt x="23" y="50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3" y="63"/>
                  </a:lnTo>
                  <a:lnTo>
                    <a:pt x="25" y="70"/>
                  </a:lnTo>
                  <a:lnTo>
                    <a:pt x="29" y="75"/>
                  </a:lnTo>
                  <a:lnTo>
                    <a:pt x="33" y="79"/>
                  </a:lnTo>
                  <a:lnTo>
                    <a:pt x="33" y="79"/>
                  </a:lnTo>
                  <a:lnTo>
                    <a:pt x="38" y="85"/>
                  </a:lnTo>
                  <a:lnTo>
                    <a:pt x="44" y="86"/>
                  </a:lnTo>
                  <a:lnTo>
                    <a:pt x="49" y="88"/>
                  </a:lnTo>
                  <a:lnTo>
                    <a:pt x="57" y="90"/>
                  </a:lnTo>
                  <a:lnTo>
                    <a:pt x="57" y="90"/>
                  </a:lnTo>
                  <a:lnTo>
                    <a:pt x="64" y="88"/>
                  </a:lnTo>
                  <a:lnTo>
                    <a:pt x="69" y="86"/>
                  </a:lnTo>
                  <a:lnTo>
                    <a:pt x="75" y="85"/>
                  </a:lnTo>
                  <a:lnTo>
                    <a:pt x="80" y="79"/>
                  </a:lnTo>
                  <a:lnTo>
                    <a:pt x="80" y="79"/>
                  </a:lnTo>
                  <a:lnTo>
                    <a:pt x="84" y="75"/>
                  </a:lnTo>
                  <a:lnTo>
                    <a:pt x="88" y="70"/>
                  </a:lnTo>
                  <a:lnTo>
                    <a:pt x="90" y="63"/>
                  </a:lnTo>
                  <a:lnTo>
                    <a:pt x="90" y="55"/>
                  </a:lnTo>
                  <a:lnTo>
                    <a:pt x="90" y="55"/>
                  </a:lnTo>
                  <a:lnTo>
                    <a:pt x="90" y="50"/>
                  </a:lnTo>
                  <a:lnTo>
                    <a:pt x="88" y="42"/>
                  </a:lnTo>
                  <a:lnTo>
                    <a:pt x="84" y="37"/>
                  </a:lnTo>
                  <a:lnTo>
                    <a:pt x="80" y="33"/>
                  </a:lnTo>
                  <a:lnTo>
                    <a:pt x="80" y="3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457200" dist="482600" dir="8100000" algn="tr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99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8221003" y="2919912"/>
            <a:ext cx="1418316" cy="1605507"/>
            <a:chOff x="8220588" y="2919911"/>
            <a:chExt cx="1418569" cy="1605507"/>
          </a:xfrm>
        </p:grpSpPr>
        <p:sp>
          <p:nvSpPr>
            <p:cNvPr id="17" name="任意多边形 16"/>
            <p:cNvSpPr/>
            <p:nvPr/>
          </p:nvSpPr>
          <p:spPr bwMode="auto">
            <a:xfrm>
              <a:off x="8220588" y="2919911"/>
              <a:ext cx="1396535" cy="1605507"/>
            </a:xfrm>
            <a:custGeom>
              <a:avLst/>
              <a:gdLst>
                <a:gd name="connsiteX0" fmla="*/ 0 w 4017518"/>
                <a:gd name="connsiteY0" fmla="*/ 1747621 h 3495241"/>
                <a:gd name="connsiteX1" fmla="*/ 873810 w 4017518"/>
                <a:gd name="connsiteY1" fmla="*/ 1 h 3495241"/>
                <a:gd name="connsiteX2" fmla="*/ 3143708 w 4017518"/>
                <a:gd name="connsiteY2" fmla="*/ 1 h 3495241"/>
                <a:gd name="connsiteX3" fmla="*/ 4017518 w 4017518"/>
                <a:gd name="connsiteY3" fmla="*/ 1747621 h 3495241"/>
                <a:gd name="connsiteX4" fmla="*/ 3143708 w 4017518"/>
                <a:gd name="connsiteY4" fmla="*/ 3495240 h 3495241"/>
                <a:gd name="connsiteX5" fmla="*/ 873810 w 4017518"/>
                <a:gd name="connsiteY5" fmla="*/ 3495240 h 3495241"/>
                <a:gd name="connsiteX6" fmla="*/ 0 w 4017518"/>
                <a:gd name="connsiteY6" fmla="*/ 1747621 h 3495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017518" h="3495241">
                  <a:moveTo>
                    <a:pt x="2008758" y="0"/>
                  </a:moveTo>
                  <a:lnTo>
                    <a:pt x="4017516" y="760215"/>
                  </a:lnTo>
                  <a:lnTo>
                    <a:pt x="4017516" y="2735026"/>
                  </a:lnTo>
                  <a:lnTo>
                    <a:pt x="2008758" y="3495241"/>
                  </a:lnTo>
                  <a:lnTo>
                    <a:pt x="2" y="2735026"/>
                  </a:lnTo>
                  <a:lnTo>
                    <a:pt x="2" y="760215"/>
                  </a:lnTo>
                  <a:lnTo>
                    <a:pt x="200875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99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" name="文本框 37"/>
            <p:cNvSpPr txBox="1"/>
            <p:nvPr/>
          </p:nvSpPr>
          <p:spPr>
            <a:xfrm>
              <a:off x="8236652" y="3835869"/>
              <a:ext cx="1402505" cy="276999"/>
            </a:xfrm>
            <a:prstGeom prst="rect">
              <a:avLst/>
            </a:prstGeom>
            <a:noFill/>
            <a:ln>
              <a:noFill/>
            </a:ln>
            <a:effectLst>
              <a:outerShdw blurRad="495300" dist="571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zh-CN" altLang="en-US" sz="1599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输入标题</a:t>
              </a:r>
            </a:p>
          </p:txBody>
        </p:sp>
        <p:sp>
          <p:nvSpPr>
            <p:cNvPr id="19" name="Freeform 359"/>
            <p:cNvSpPr>
              <a:spLocks noEditPoints="1"/>
            </p:cNvSpPr>
            <p:nvPr/>
          </p:nvSpPr>
          <p:spPr bwMode="auto">
            <a:xfrm>
              <a:off x="8665619" y="3240470"/>
              <a:ext cx="443446" cy="529078"/>
            </a:xfrm>
            <a:custGeom>
              <a:avLst/>
              <a:gdLst>
                <a:gd name="T0" fmla="*/ 62 w 145"/>
                <a:gd name="T1" fmla="*/ 94 h 173"/>
                <a:gd name="T2" fmla="*/ 73 w 145"/>
                <a:gd name="T3" fmla="*/ 98 h 173"/>
                <a:gd name="T4" fmla="*/ 73 w 145"/>
                <a:gd name="T5" fmla="*/ 107 h 173"/>
                <a:gd name="T6" fmla="*/ 64 w 145"/>
                <a:gd name="T7" fmla="*/ 112 h 173"/>
                <a:gd name="T8" fmla="*/ 44 w 145"/>
                <a:gd name="T9" fmla="*/ 112 h 173"/>
                <a:gd name="T10" fmla="*/ 33 w 145"/>
                <a:gd name="T11" fmla="*/ 109 h 173"/>
                <a:gd name="T12" fmla="*/ 27 w 145"/>
                <a:gd name="T13" fmla="*/ 101 h 173"/>
                <a:gd name="T14" fmla="*/ 45 w 145"/>
                <a:gd name="T15" fmla="*/ 54 h 173"/>
                <a:gd name="T16" fmla="*/ 51 w 145"/>
                <a:gd name="T17" fmla="*/ 46 h 173"/>
                <a:gd name="T18" fmla="*/ 58 w 145"/>
                <a:gd name="T19" fmla="*/ 44 h 173"/>
                <a:gd name="T20" fmla="*/ 64 w 145"/>
                <a:gd name="T21" fmla="*/ 46 h 173"/>
                <a:gd name="T22" fmla="*/ 68 w 145"/>
                <a:gd name="T23" fmla="*/ 54 h 173"/>
                <a:gd name="T24" fmla="*/ 53 w 145"/>
                <a:gd name="T25" fmla="*/ 94 h 173"/>
                <a:gd name="T26" fmla="*/ 101 w 145"/>
                <a:gd name="T27" fmla="*/ 173 h 173"/>
                <a:gd name="T28" fmla="*/ 141 w 145"/>
                <a:gd name="T29" fmla="*/ 151 h 173"/>
                <a:gd name="T30" fmla="*/ 113 w 145"/>
                <a:gd name="T31" fmla="*/ 77 h 173"/>
                <a:gd name="T32" fmla="*/ 115 w 145"/>
                <a:gd name="T33" fmla="*/ 96 h 173"/>
                <a:gd name="T34" fmla="*/ 119 w 145"/>
                <a:gd name="T35" fmla="*/ 90 h 173"/>
                <a:gd name="T36" fmla="*/ 126 w 145"/>
                <a:gd name="T37" fmla="*/ 101 h 173"/>
                <a:gd name="T38" fmla="*/ 130 w 145"/>
                <a:gd name="T39" fmla="*/ 98 h 173"/>
                <a:gd name="T40" fmla="*/ 135 w 145"/>
                <a:gd name="T41" fmla="*/ 99 h 173"/>
                <a:gd name="T42" fmla="*/ 141 w 145"/>
                <a:gd name="T43" fmla="*/ 109 h 173"/>
                <a:gd name="T44" fmla="*/ 132 w 145"/>
                <a:gd name="T45" fmla="*/ 149 h 173"/>
                <a:gd name="T46" fmla="*/ 102 w 145"/>
                <a:gd name="T47" fmla="*/ 153 h 173"/>
                <a:gd name="T48" fmla="*/ 91 w 145"/>
                <a:gd name="T49" fmla="*/ 116 h 173"/>
                <a:gd name="T50" fmla="*/ 99 w 145"/>
                <a:gd name="T51" fmla="*/ 107 h 173"/>
                <a:gd name="T52" fmla="*/ 101 w 145"/>
                <a:gd name="T53" fmla="*/ 83 h 173"/>
                <a:gd name="T54" fmla="*/ 104 w 145"/>
                <a:gd name="T55" fmla="*/ 61 h 173"/>
                <a:gd name="T56" fmla="*/ 73 w 145"/>
                <a:gd name="T57" fmla="*/ 0 h 173"/>
                <a:gd name="T58" fmla="*/ 44 w 145"/>
                <a:gd name="T59" fmla="*/ 6 h 173"/>
                <a:gd name="T60" fmla="*/ 12 w 145"/>
                <a:gd name="T61" fmla="*/ 32 h 173"/>
                <a:gd name="T62" fmla="*/ 0 w 145"/>
                <a:gd name="T63" fmla="*/ 72 h 173"/>
                <a:gd name="T64" fmla="*/ 7 w 145"/>
                <a:gd name="T65" fmla="*/ 99 h 173"/>
                <a:gd name="T66" fmla="*/ 33 w 145"/>
                <a:gd name="T67" fmla="*/ 133 h 173"/>
                <a:gd name="T68" fmla="*/ 73 w 145"/>
                <a:gd name="T69" fmla="*/ 144 h 173"/>
                <a:gd name="T70" fmla="*/ 88 w 145"/>
                <a:gd name="T71" fmla="*/ 144 h 173"/>
                <a:gd name="T72" fmla="*/ 80 w 145"/>
                <a:gd name="T73" fmla="*/ 99 h 173"/>
                <a:gd name="T74" fmla="*/ 91 w 145"/>
                <a:gd name="T75" fmla="*/ 85 h 173"/>
                <a:gd name="T76" fmla="*/ 95 w 145"/>
                <a:gd name="T77" fmla="*/ 52 h 173"/>
                <a:gd name="T78" fmla="*/ 112 w 145"/>
                <a:gd name="T79" fmla="*/ 52 h 173"/>
                <a:gd name="T80" fmla="*/ 121 w 145"/>
                <a:gd name="T81" fmla="*/ 59 h 173"/>
                <a:gd name="T82" fmla="*/ 123 w 145"/>
                <a:gd name="T83" fmla="*/ 81 h 173"/>
                <a:gd name="T84" fmla="*/ 134 w 145"/>
                <a:gd name="T85" fmla="*/ 88 h 173"/>
                <a:gd name="T86" fmla="*/ 143 w 145"/>
                <a:gd name="T87" fmla="*/ 92 h 173"/>
                <a:gd name="T88" fmla="*/ 145 w 145"/>
                <a:gd name="T89" fmla="*/ 72 h 173"/>
                <a:gd name="T90" fmla="*/ 139 w 145"/>
                <a:gd name="T91" fmla="*/ 44 h 173"/>
                <a:gd name="T92" fmla="*/ 113 w 145"/>
                <a:gd name="T93" fmla="*/ 11 h 173"/>
                <a:gd name="T94" fmla="*/ 73 w 145"/>
                <a:gd name="T95" fmla="*/ 0 h 173"/>
                <a:gd name="T96" fmla="*/ 64 w 145"/>
                <a:gd name="T97" fmla="*/ 15 h 173"/>
                <a:gd name="T98" fmla="*/ 73 w 145"/>
                <a:gd name="T99" fmla="*/ 19 h 173"/>
                <a:gd name="T100" fmla="*/ 77 w 145"/>
                <a:gd name="T101" fmla="*/ 28 h 173"/>
                <a:gd name="T102" fmla="*/ 73 w 145"/>
                <a:gd name="T103" fmla="*/ 37 h 173"/>
                <a:gd name="T104" fmla="*/ 64 w 145"/>
                <a:gd name="T105" fmla="*/ 41 h 173"/>
                <a:gd name="T106" fmla="*/ 55 w 145"/>
                <a:gd name="T107" fmla="*/ 37 h 173"/>
                <a:gd name="T108" fmla="*/ 51 w 145"/>
                <a:gd name="T109" fmla="*/ 28 h 173"/>
                <a:gd name="T110" fmla="*/ 55 w 145"/>
                <a:gd name="T111" fmla="*/ 19 h 173"/>
                <a:gd name="T112" fmla="*/ 64 w 145"/>
                <a:gd name="T113" fmla="*/ 15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45" h="173">
                  <a:moveTo>
                    <a:pt x="53" y="94"/>
                  </a:moveTo>
                  <a:lnTo>
                    <a:pt x="62" y="94"/>
                  </a:lnTo>
                  <a:lnTo>
                    <a:pt x="62" y="94"/>
                  </a:lnTo>
                  <a:lnTo>
                    <a:pt x="68" y="94"/>
                  </a:lnTo>
                  <a:lnTo>
                    <a:pt x="71" y="96"/>
                  </a:lnTo>
                  <a:lnTo>
                    <a:pt x="73" y="98"/>
                  </a:lnTo>
                  <a:lnTo>
                    <a:pt x="73" y="101"/>
                  </a:lnTo>
                  <a:lnTo>
                    <a:pt x="73" y="101"/>
                  </a:lnTo>
                  <a:lnTo>
                    <a:pt x="73" y="107"/>
                  </a:lnTo>
                  <a:lnTo>
                    <a:pt x="69" y="110"/>
                  </a:lnTo>
                  <a:lnTo>
                    <a:pt x="69" y="110"/>
                  </a:lnTo>
                  <a:lnTo>
                    <a:pt x="64" y="112"/>
                  </a:lnTo>
                  <a:lnTo>
                    <a:pt x="58" y="112"/>
                  </a:lnTo>
                  <a:lnTo>
                    <a:pt x="44" y="112"/>
                  </a:lnTo>
                  <a:lnTo>
                    <a:pt x="44" y="112"/>
                  </a:lnTo>
                  <a:lnTo>
                    <a:pt x="36" y="112"/>
                  </a:lnTo>
                  <a:lnTo>
                    <a:pt x="33" y="109"/>
                  </a:lnTo>
                  <a:lnTo>
                    <a:pt x="33" y="109"/>
                  </a:lnTo>
                  <a:lnTo>
                    <a:pt x="29" y="105"/>
                  </a:lnTo>
                  <a:lnTo>
                    <a:pt x="27" y="101"/>
                  </a:lnTo>
                  <a:lnTo>
                    <a:pt x="27" y="101"/>
                  </a:lnTo>
                  <a:lnTo>
                    <a:pt x="29" y="94"/>
                  </a:lnTo>
                  <a:lnTo>
                    <a:pt x="44" y="57"/>
                  </a:lnTo>
                  <a:lnTo>
                    <a:pt x="45" y="54"/>
                  </a:lnTo>
                  <a:lnTo>
                    <a:pt x="45" y="54"/>
                  </a:lnTo>
                  <a:lnTo>
                    <a:pt x="47" y="50"/>
                  </a:lnTo>
                  <a:lnTo>
                    <a:pt x="51" y="46"/>
                  </a:lnTo>
                  <a:lnTo>
                    <a:pt x="55" y="44"/>
                  </a:lnTo>
                  <a:lnTo>
                    <a:pt x="58" y="44"/>
                  </a:lnTo>
                  <a:lnTo>
                    <a:pt x="58" y="44"/>
                  </a:lnTo>
                  <a:lnTo>
                    <a:pt x="62" y="44"/>
                  </a:lnTo>
                  <a:lnTo>
                    <a:pt x="64" y="46"/>
                  </a:lnTo>
                  <a:lnTo>
                    <a:pt x="64" y="46"/>
                  </a:lnTo>
                  <a:lnTo>
                    <a:pt x="68" y="50"/>
                  </a:lnTo>
                  <a:lnTo>
                    <a:pt x="68" y="54"/>
                  </a:lnTo>
                  <a:lnTo>
                    <a:pt x="68" y="54"/>
                  </a:lnTo>
                  <a:lnTo>
                    <a:pt x="66" y="61"/>
                  </a:lnTo>
                  <a:lnTo>
                    <a:pt x="53" y="94"/>
                  </a:lnTo>
                  <a:lnTo>
                    <a:pt x="53" y="94"/>
                  </a:lnTo>
                  <a:close/>
                  <a:moveTo>
                    <a:pt x="141" y="151"/>
                  </a:moveTo>
                  <a:lnTo>
                    <a:pt x="97" y="160"/>
                  </a:lnTo>
                  <a:lnTo>
                    <a:pt x="101" y="173"/>
                  </a:lnTo>
                  <a:lnTo>
                    <a:pt x="143" y="164"/>
                  </a:lnTo>
                  <a:lnTo>
                    <a:pt x="141" y="151"/>
                  </a:lnTo>
                  <a:lnTo>
                    <a:pt x="141" y="151"/>
                  </a:lnTo>
                  <a:close/>
                  <a:moveTo>
                    <a:pt x="112" y="61"/>
                  </a:moveTo>
                  <a:lnTo>
                    <a:pt x="112" y="61"/>
                  </a:lnTo>
                  <a:lnTo>
                    <a:pt x="113" y="77"/>
                  </a:lnTo>
                  <a:lnTo>
                    <a:pt x="113" y="96"/>
                  </a:lnTo>
                  <a:lnTo>
                    <a:pt x="113" y="96"/>
                  </a:lnTo>
                  <a:lnTo>
                    <a:pt x="115" y="96"/>
                  </a:lnTo>
                  <a:lnTo>
                    <a:pt x="115" y="96"/>
                  </a:lnTo>
                  <a:lnTo>
                    <a:pt x="119" y="90"/>
                  </a:lnTo>
                  <a:lnTo>
                    <a:pt x="119" y="90"/>
                  </a:lnTo>
                  <a:lnTo>
                    <a:pt x="124" y="92"/>
                  </a:lnTo>
                  <a:lnTo>
                    <a:pt x="124" y="92"/>
                  </a:lnTo>
                  <a:lnTo>
                    <a:pt x="126" y="101"/>
                  </a:lnTo>
                  <a:lnTo>
                    <a:pt x="126" y="101"/>
                  </a:lnTo>
                  <a:lnTo>
                    <a:pt x="126" y="101"/>
                  </a:lnTo>
                  <a:lnTo>
                    <a:pt x="130" y="98"/>
                  </a:lnTo>
                  <a:lnTo>
                    <a:pt x="130" y="98"/>
                  </a:lnTo>
                  <a:lnTo>
                    <a:pt x="135" y="99"/>
                  </a:lnTo>
                  <a:lnTo>
                    <a:pt x="135" y="99"/>
                  </a:lnTo>
                  <a:lnTo>
                    <a:pt x="135" y="107"/>
                  </a:lnTo>
                  <a:lnTo>
                    <a:pt x="135" y="107"/>
                  </a:lnTo>
                  <a:lnTo>
                    <a:pt x="141" y="109"/>
                  </a:lnTo>
                  <a:lnTo>
                    <a:pt x="141" y="109"/>
                  </a:lnTo>
                  <a:lnTo>
                    <a:pt x="137" y="133"/>
                  </a:lnTo>
                  <a:lnTo>
                    <a:pt x="132" y="149"/>
                  </a:lnTo>
                  <a:lnTo>
                    <a:pt x="132" y="149"/>
                  </a:lnTo>
                  <a:lnTo>
                    <a:pt x="102" y="153"/>
                  </a:lnTo>
                  <a:lnTo>
                    <a:pt x="102" y="153"/>
                  </a:lnTo>
                  <a:lnTo>
                    <a:pt x="97" y="144"/>
                  </a:lnTo>
                  <a:lnTo>
                    <a:pt x="93" y="131"/>
                  </a:lnTo>
                  <a:lnTo>
                    <a:pt x="91" y="116"/>
                  </a:lnTo>
                  <a:lnTo>
                    <a:pt x="90" y="99"/>
                  </a:lnTo>
                  <a:lnTo>
                    <a:pt x="97" y="90"/>
                  </a:lnTo>
                  <a:lnTo>
                    <a:pt x="99" y="107"/>
                  </a:lnTo>
                  <a:lnTo>
                    <a:pt x="101" y="105"/>
                  </a:lnTo>
                  <a:lnTo>
                    <a:pt x="101" y="105"/>
                  </a:lnTo>
                  <a:lnTo>
                    <a:pt x="101" y="83"/>
                  </a:lnTo>
                  <a:lnTo>
                    <a:pt x="101" y="72"/>
                  </a:lnTo>
                  <a:lnTo>
                    <a:pt x="104" y="61"/>
                  </a:lnTo>
                  <a:lnTo>
                    <a:pt x="104" y="61"/>
                  </a:lnTo>
                  <a:lnTo>
                    <a:pt x="112" y="61"/>
                  </a:lnTo>
                  <a:lnTo>
                    <a:pt x="112" y="61"/>
                  </a:lnTo>
                  <a:close/>
                  <a:moveTo>
                    <a:pt x="73" y="0"/>
                  </a:moveTo>
                  <a:lnTo>
                    <a:pt x="73" y="0"/>
                  </a:lnTo>
                  <a:lnTo>
                    <a:pt x="58" y="0"/>
                  </a:lnTo>
                  <a:lnTo>
                    <a:pt x="44" y="6"/>
                  </a:lnTo>
                  <a:lnTo>
                    <a:pt x="33" y="11"/>
                  </a:lnTo>
                  <a:lnTo>
                    <a:pt x="22" y="21"/>
                  </a:lnTo>
                  <a:lnTo>
                    <a:pt x="12" y="32"/>
                  </a:lnTo>
                  <a:lnTo>
                    <a:pt x="7" y="44"/>
                  </a:lnTo>
                  <a:lnTo>
                    <a:pt x="1" y="57"/>
                  </a:lnTo>
                  <a:lnTo>
                    <a:pt x="0" y="72"/>
                  </a:lnTo>
                  <a:lnTo>
                    <a:pt x="0" y="72"/>
                  </a:lnTo>
                  <a:lnTo>
                    <a:pt x="1" y="87"/>
                  </a:lnTo>
                  <a:lnTo>
                    <a:pt x="7" y="99"/>
                  </a:lnTo>
                  <a:lnTo>
                    <a:pt x="12" y="112"/>
                  </a:lnTo>
                  <a:lnTo>
                    <a:pt x="22" y="123"/>
                  </a:lnTo>
                  <a:lnTo>
                    <a:pt x="33" y="133"/>
                  </a:lnTo>
                  <a:lnTo>
                    <a:pt x="44" y="138"/>
                  </a:lnTo>
                  <a:lnTo>
                    <a:pt x="58" y="144"/>
                  </a:lnTo>
                  <a:lnTo>
                    <a:pt x="73" y="144"/>
                  </a:lnTo>
                  <a:lnTo>
                    <a:pt x="73" y="144"/>
                  </a:lnTo>
                  <a:lnTo>
                    <a:pt x="88" y="144"/>
                  </a:lnTo>
                  <a:lnTo>
                    <a:pt x="88" y="144"/>
                  </a:lnTo>
                  <a:lnTo>
                    <a:pt x="84" y="133"/>
                  </a:lnTo>
                  <a:lnTo>
                    <a:pt x="82" y="120"/>
                  </a:lnTo>
                  <a:lnTo>
                    <a:pt x="80" y="99"/>
                  </a:lnTo>
                  <a:lnTo>
                    <a:pt x="80" y="94"/>
                  </a:lnTo>
                  <a:lnTo>
                    <a:pt x="91" y="85"/>
                  </a:lnTo>
                  <a:lnTo>
                    <a:pt x="91" y="85"/>
                  </a:lnTo>
                  <a:lnTo>
                    <a:pt x="91" y="72"/>
                  </a:lnTo>
                  <a:lnTo>
                    <a:pt x="95" y="59"/>
                  </a:lnTo>
                  <a:lnTo>
                    <a:pt x="95" y="52"/>
                  </a:lnTo>
                  <a:lnTo>
                    <a:pt x="104" y="52"/>
                  </a:lnTo>
                  <a:lnTo>
                    <a:pt x="104" y="52"/>
                  </a:lnTo>
                  <a:lnTo>
                    <a:pt x="112" y="52"/>
                  </a:lnTo>
                  <a:lnTo>
                    <a:pt x="119" y="52"/>
                  </a:lnTo>
                  <a:lnTo>
                    <a:pt x="121" y="59"/>
                  </a:lnTo>
                  <a:lnTo>
                    <a:pt x="121" y="59"/>
                  </a:lnTo>
                  <a:lnTo>
                    <a:pt x="123" y="70"/>
                  </a:lnTo>
                  <a:lnTo>
                    <a:pt x="123" y="81"/>
                  </a:lnTo>
                  <a:lnTo>
                    <a:pt x="123" y="81"/>
                  </a:lnTo>
                  <a:lnTo>
                    <a:pt x="126" y="83"/>
                  </a:lnTo>
                  <a:lnTo>
                    <a:pt x="134" y="85"/>
                  </a:lnTo>
                  <a:lnTo>
                    <a:pt x="134" y="88"/>
                  </a:lnTo>
                  <a:lnTo>
                    <a:pt x="134" y="88"/>
                  </a:lnTo>
                  <a:lnTo>
                    <a:pt x="137" y="90"/>
                  </a:lnTo>
                  <a:lnTo>
                    <a:pt x="143" y="92"/>
                  </a:lnTo>
                  <a:lnTo>
                    <a:pt x="143" y="92"/>
                  </a:lnTo>
                  <a:lnTo>
                    <a:pt x="145" y="81"/>
                  </a:lnTo>
                  <a:lnTo>
                    <a:pt x="145" y="72"/>
                  </a:lnTo>
                  <a:lnTo>
                    <a:pt x="145" y="72"/>
                  </a:lnTo>
                  <a:lnTo>
                    <a:pt x="143" y="57"/>
                  </a:lnTo>
                  <a:lnTo>
                    <a:pt x="139" y="44"/>
                  </a:lnTo>
                  <a:lnTo>
                    <a:pt x="132" y="32"/>
                  </a:lnTo>
                  <a:lnTo>
                    <a:pt x="124" y="21"/>
                  </a:lnTo>
                  <a:lnTo>
                    <a:pt x="113" y="11"/>
                  </a:lnTo>
                  <a:lnTo>
                    <a:pt x="101" y="6"/>
                  </a:lnTo>
                  <a:lnTo>
                    <a:pt x="88" y="0"/>
                  </a:lnTo>
                  <a:lnTo>
                    <a:pt x="73" y="0"/>
                  </a:lnTo>
                  <a:lnTo>
                    <a:pt x="73" y="0"/>
                  </a:lnTo>
                  <a:close/>
                  <a:moveTo>
                    <a:pt x="64" y="15"/>
                  </a:moveTo>
                  <a:lnTo>
                    <a:pt x="64" y="15"/>
                  </a:lnTo>
                  <a:lnTo>
                    <a:pt x="69" y="17"/>
                  </a:lnTo>
                  <a:lnTo>
                    <a:pt x="73" y="19"/>
                  </a:lnTo>
                  <a:lnTo>
                    <a:pt x="73" y="19"/>
                  </a:lnTo>
                  <a:lnTo>
                    <a:pt x="75" y="24"/>
                  </a:lnTo>
                  <a:lnTo>
                    <a:pt x="77" y="28"/>
                  </a:lnTo>
                  <a:lnTo>
                    <a:pt x="77" y="28"/>
                  </a:lnTo>
                  <a:lnTo>
                    <a:pt x="75" y="33"/>
                  </a:lnTo>
                  <a:lnTo>
                    <a:pt x="73" y="37"/>
                  </a:lnTo>
                  <a:lnTo>
                    <a:pt x="73" y="37"/>
                  </a:lnTo>
                  <a:lnTo>
                    <a:pt x="69" y="39"/>
                  </a:lnTo>
                  <a:lnTo>
                    <a:pt x="64" y="41"/>
                  </a:lnTo>
                  <a:lnTo>
                    <a:pt x="64" y="41"/>
                  </a:lnTo>
                  <a:lnTo>
                    <a:pt x="58" y="39"/>
                  </a:lnTo>
                  <a:lnTo>
                    <a:pt x="55" y="37"/>
                  </a:lnTo>
                  <a:lnTo>
                    <a:pt x="55" y="37"/>
                  </a:lnTo>
                  <a:lnTo>
                    <a:pt x="53" y="33"/>
                  </a:lnTo>
                  <a:lnTo>
                    <a:pt x="51" y="28"/>
                  </a:lnTo>
                  <a:lnTo>
                    <a:pt x="51" y="28"/>
                  </a:lnTo>
                  <a:lnTo>
                    <a:pt x="53" y="24"/>
                  </a:lnTo>
                  <a:lnTo>
                    <a:pt x="55" y="19"/>
                  </a:lnTo>
                  <a:lnTo>
                    <a:pt x="55" y="19"/>
                  </a:lnTo>
                  <a:lnTo>
                    <a:pt x="58" y="17"/>
                  </a:lnTo>
                  <a:lnTo>
                    <a:pt x="64" y="15"/>
                  </a:lnTo>
                  <a:lnTo>
                    <a:pt x="64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495300" dist="571500" dir="8100000" algn="tr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99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9088201" y="4311814"/>
            <a:ext cx="1415551" cy="1605507"/>
            <a:chOff x="9087941" y="4311813"/>
            <a:chExt cx="1415804" cy="1605507"/>
          </a:xfrm>
        </p:grpSpPr>
        <p:sp>
          <p:nvSpPr>
            <p:cNvPr id="21" name="任意多边形 20"/>
            <p:cNvSpPr/>
            <p:nvPr/>
          </p:nvSpPr>
          <p:spPr bwMode="auto">
            <a:xfrm>
              <a:off x="9087941" y="4311813"/>
              <a:ext cx="1397246" cy="1605507"/>
            </a:xfrm>
            <a:custGeom>
              <a:avLst/>
              <a:gdLst>
                <a:gd name="connsiteX0" fmla="*/ 0 w 4017518"/>
                <a:gd name="connsiteY0" fmla="*/ 1747621 h 3495241"/>
                <a:gd name="connsiteX1" fmla="*/ 873810 w 4017518"/>
                <a:gd name="connsiteY1" fmla="*/ 1 h 3495241"/>
                <a:gd name="connsiteX2" fmla="*/ 3143708 w 4017518"/>
                <a:gd name="connsiteY2" fmla="*/ 1 h 3495241"/>
                <a:gd name="connsiteX3" fmla="*/ 4017518 w 4017518"/>
                <a:gd name="connsiteY3" fmla="*/ 1747621 h 3495241"/>
                <a:gd name="connsiteX4" fmla="*/ 3143708 w 4017518"/>
                <a:gd name="connsiteY4" fmla="*/ 3495240 h 3495241"/>
                <a:gd name="connsiteX5" fmla="*/ 873810 w 4017518"/>
                <a:gd name="connsiteY5" fmla="*/ 3495240 h 3495241"/>
                <a:gd name="connsiteX6" fmla="*/ 0 w 4017518"/>
                <a:gd name="connsiteY6" fmla="*/ 1747621 h 3495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017518" h="3495241">
                  <a:moveTo>
                    <a:pt x="2008758" y="0"/>
                  </a:moveTo>
                  <a:lnTo>
                    <a:pt x="4017516" y="760215"/>
                  </a:lnTo>
                  <a:lnTo>
                    <a:pt x="4017516" y="2735026"/>
                  </a:lnTo>
                  <a:lnTo>
                    <a:pt x="2008758" y="3495241"/>
                  </a:lnTo>
                  <a:lnTo>
                    <a:pt x="2" y="2735026"/>
                  </a:lnTo>
                  <a:lnTo>
                    <a:pt x="2" y="760215"/>
                  </a:lnTo>
                  <a:lnTo>
                    <a:pt x="2008758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99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" name="文本框 39"/>
            <p:cNvSpPr txBox="1"/>
            <p:nvPr/>
          </p:nvSpPr>
          <p:spPr>
            <a:xfrm>
              <a:off x="9101240" y="5251946"/>
              <a:ext cx="1402505" cy="276999"/>
            </a:xfrm>
            <a:prstGeom prst="rect">
              <a:avLst/>
            </a:prstGeom>
            <a:noFill/>
            <a:ln>
              <a:noFill/>
            </a:ln>
            <a:effectLst>
              <a:outerShdw blurRad="457200" dist="4826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zh-CN" altLang="en-US" sz="1599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输入标题</a:t>
              </a:r>
            </a:p>
          </p:txBody>
        </p:sp>
        <p:sp>
          <p:nvSpPr>
            <p:cNvPr id="23" name="Freeform 309"/>
            <p:cNvSpPr>
              <a:spLocks noEditPoints="1"/>
            </p:cNvSpPr>
            <p:nvPr/>
          </p:nvSpPr>
          <p:spPr bwMode="auto">
            <a:xfrm>
              <a:off x="9593431" y="4659566"/>
              <a:ext cx="371455" cy="396037"/>
            </a:xfrm>
            <a:custGeom>
              <a:avLst/>
              <a:gdLst>
                <a:gd name="T0" fmla="*/ 9 w 136"/>
                <a:gd name="T1" fmla="*/ 10 h 145"/>
                <a:gd name="T2" fmla="*/ 36 w 136"/>
                <a:gd name="T3" fmla="*/ 8 h 145"/>
                <a:gd name="T4" fmla="*/ 51 w 136"/>
                <a:gd name="T5" fmla="*/ 6 h 145"/>
                <a:gd name="T6" fmla="*/ 68 w 136"/>
                <a:gd name="T7" fmla="*/ 0 h 145"/>
                <a:gd name="T8" fmla="*/ 70 w 136"/>
                <a:gd name="T9" fmla="*/ 0 h 145"/>
                <a:gd name="T10" fmla="*/ 99 w 136"/>
                <a:gd name="T11" fmla="*/ 8 h 145"/>
                <a:gd name="T12" fmla="*/ 112 w 136"/>
                <a:gd name="T13" fmla="*/ 10 h 145"/>
                <a:gd name="T14" fmla="*/ 136 w 136"/>
                <a:gd name="T15" fmla="*/ 8 h 145"/>
                <a:gd name="T16" fmla="*/ 136 w 136"/>
                <a:gd name="T17" fmla="*/ 19 h 145"/>
                <a:gd name="T18" fmla="*/ 130 w 136"/>
                <a:gd name="T19" fmla="*/ 74 h 145"/>
                <a:gd name="T20" fmla="*/ 115 w 136"/>
                <a:gd name="T21" fmla="*/ 111 h 145"/>
                <a:gd name="T22" fmla="*/ 106 w 136"/>
                <a:gd name="T23" fmla="*/ 123 h 145"/>
                <a:gd name="T24" fmla="*/ 82 w 136"/>
                <a:gd name="T25" fmla="*/ 140 h 145"/>
                <a:gd name="T26" fmla="*/ 68 w 136"/>
                <a:gd name="T27" fmla="*/ 145 h 145"/>
                <a:gd name="T28" fmla="*/ 66 w 136"/>
                <a:gd name="T29" fmla="*/ 145 h 145"/>
                <a:gd name="T30" fmla="*/ 40 w 136"/>
                <a:gd name="T31" fmla="*/ 133 h 145"/>
                <a:gd name="T32" fmla="*/ 20 w 136"/>
                <a:gd name="T33" fmla="*/ 111 h 145"/>
                <a:gd name="T34" fmla="*/ 11 w 136"/>
                <a:gd name="T35" fmla="*/ 94 h 145"/>
                <a:gd name="T36" fmla="*/ 2 w 136"/>
                <a:gd name="T37" fmla="*/ 48 h 145"/>
                <a:gd name="T38" fmla="*/ 0 w 136"/>
                <a:gd name="T39" fmla="*/ 8 h 145"/>
                <a:gd name="T40" fmla="*/ 9 w 136"/>
                <a:gd name="T41" fmla="*/ 10 h 145"/>
                <a:gd name="T42" fmla="*/ 112 w 136"/>
                <a:gd name="T43" fmla="*/ 74 h 145"/>
                <a:gd name="T44" fmla="*/ 115 w 136"/>
                <a:gd name="T45" fmla="*/ 54 h 145"/>
                <a:gd name="T46" fmla="*/ 119 w 136"/>
                <a:gd name="T47" fmla="*/ 28 h 145"/>
                <a:gd name="T48" fmla="*/ 97 w 136"/>
                <a:gd name="T49" fmla="*/ 26 h 145"/>
                <a:gd name="T50" fmla="*/ 68 w 136"/>
                <a:gd name="T51" fmla="*/ 19 h 145"/>
                <a:gd name="T52" fmla="*/ 68 w 136"/>
                <a:gd name="T53" fmla="*/ 74 h 145"/>
                <a:gd name="T54" fmla="*/ 68 w 136"/>
                <a:gd name="T55" fmla="*/ 74 h 145"/>
                <a:gd name="T56" fmla="*/ 24 w 136"/>
                <a:gd name="T57" fmla="*/ 74 h 145"/>
                <a:gd name="T58" fmla="*/ 33 w 136"/>
                <a:gd name="T59" fmla="*/ 100 h 145"/>
                <a:gd name="T60" fmla="*/ 40 w 136"/>
                <a:gd name="T61" fmla="*/ 111 h 145"/>
                <a:gd name="T62" fmla="*/ 59 w 136"/>
                <a:gd name="T63" fmla="*/ 123 h 145"/>
                <a:gd name="T64" fmla="*/ 68 w 136"/>
                <a:gd name="T65" fmla="*/ 127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36" h="145">
                  <a:moveTo>
                    <a:pt x="9" y="10"/>
                  </a:moveTo>
                  <a:lnTo>
                    <a:pt x="9" y="10"/>
                  </a:lnTo>
                  <a:lnTo>
                    <a:pt x="22" y="10"/>
                  </a:lnTo>
                  <a:lnTo>
                    <a:pt x="36" y="8"/>
                  </a:lnTo>
                  <a:lnTo>
                    <a:pt x="36" y="8"/>
                  </a:lnTo>
                  <a:lnTo>
                    <a:pt x="51" y="6"/>
                  </a:lnTo>
                  <a:lnTo>
                    <a:pt x="64" y="0"/>
                  </a:lnTo>
                  <a:lnTo>
                    <a:pt x="68" y="0"/>
                  </a:lnTo>
                  <a:lnTo>
                    <a:pt x="70" y="0"/>
                  </a:lnTo>
                  <a:lnTo>
                    <a:pt x="70" y="0"/>
                  </a:lnTo>
                  <a:lnTo>
                    <a:pt x="84" y="6"/>
                  </a:lnTo>
                  <a:lnTo>
                    <a:pt x="99" y="8"/>
                  </a:lnTo>
                  <a:lnTo>
                    <a:pt x="99" y="8"/>
                  </a:lnTo>
                  <a:lnTo>
                    <a:pt x="112" y="10"/>
                  </a:lnTo>
                  <a:lnTo>
                    <a:pt x="126" y="10"/>
                  </a:lnTo>
                  <a:lnTo>
                    <a:pt x="136" y="8"/>
                  </a:lnTo>
                  <a:lnTo>
                    <a:pt x="136" y="19"/>
                  </a:lnTo>
                  <a:lnTo>
                    <a:pt x="136" y="19"/>
                  </a:lnTo>
                  <a:lnTo>
                    <a:pt x="134" y="48"/>
                  </a:lnTo>
                  <a:lnTo>
                    <a:pt x="130" y="74"/>
                  </a:lnTo>
                  <a:lnTo>
                    <a:pt x="123" y="94"/>
                  </a:lnTo>
                  <a:lnTo>
                    <a:pt x="115" y="111"/>
                  </a:lnTo>
                  <a:lnTo>
                    <a:pt x="115" y="111"/>
                  </a:lnTo>
                  <a:lnTo>
                    <a:pt x="106" y="123"/>
                  </a:lnTo>
                  <a:lnTo>
                    <a:pt x="95" y="133"/>
                  </a:lnTo>
                  <a:lnTo>
                    <a:pt x="82" y="140"/>
                  </a:lnTo>
                  <a:lnTo>
                    <a:pt x="70" y="145"/>
                  </a:lnTo>
                  <a:lnTo>
                    <a:pt x="68" y="145"/>
                  </a:lnTo>
                  <a:lnTo>
                    <a:pt x="66" y="145"/>
                  </a:lnTo>
                  <a:lnTo>
                    <a:pt x="66" y="145"/>
                  </a:lnTo>
                  <a:lnTo>
                    <a:pt x="53" y="140"/>
                  </a:lnTo>
                  <a:lnTo>
                    <a:pt x="40" y="133"/>
                  </a:lnTo>
                  <a:lnTo>
                    <a:pt x="29" y="123"/>
                  </a:lnTo>
                  <a:lnTo>
                    <a:pt x="20" y="111"/>
                  </a:lnTo>
                  <a:lnTo>
                    <a:pt x="20" y="111"/>
                  </a:lnTo>
                  <a:lnTo>
                    <a:pt x="11" y="94"/>
                  </a:lnTo>
                  <a:lnTo>
                    <a:pt x="5" y="74"/>
                  </a:lnTo>
                  <a:lnTo>
                    <a:pt x="2" y="48"/>
                  </a:lnTo>
                  <a:lnTo>
                    <a:pt x="0" y="19"/>
                  </a:lnTo>
                  <a:lnTo>
                    <a:pt x="0" y="8"/>
                  </a:lnTo>
                  <a:lnTo>
                    <a:pt x="9" y="10"/>
                  </a:lnTo>
                  <a:lnTo>
                    <a:pt x="9" y="10"/>
                  </a:lnTo>
                  <a:close/>
                  <a:moveTo>
                    <a:pt x="68" y="74"/>
                  </a:moveTo>
                  <a:lnTo>
                    <a:pt x="112" y="74"/>
                  </a:lnTo>
                  <a:lnTo>
                    <a:pt x="112" y="74"/>
                  </a:lnTo>
                  <a:lnTo>
                    <a:pt x="115" y="54"/>
                  </a:lnTo>
                  <a:lnTo>
                    <a:pt x="119" y="28"/>
                  </a:lnTo>
                  <a:lnTo>
                    <a:pt x="119" y="28"/>
                  </a:lnTo>
                  <a:lnTo>
                    <a:pt x="97" y="26"/>
                  </a:lnTo>
                  <a:lnTo>
                    <a:pt x="97" y="26"/>
                  </a:lnTo>
                  <a:lnTo>
                    <a:pt x="82" y="24"/>
                  </a:lnTo>
                  <a:lnTo>
                    <a:pt x="68" y="19"/>
                  </a:lnTo>
                  <a:lnTo>
                    <a:pt x="68" y="74"/>
                  </a:lnTo>
                  <a:lnTo>
                    <a:pt x="68" y="74"/>
                  </a:lnTo>
                  <a:close/>
                  <a:moveTo>
                    <a:pt x="68" y="127"/>
                  </a:moveTo>
                  <a:lnTo>
                    <a:pt x="68" y="74"/>
                  </a:lnTo>
                  <a:lnTo>
                    <a:pt x="24" y="74"/>
                  </a:lnTo>
                  <a:lnTo>
                    <a:pt x="24" y="74"/>
                  </a:lnTo>
                  <a:lnTo>
                    <a:pt x="27" y="89"/>
                  </a:lnTo>
                  <a:lnTo>
                    <a:pt x="33" y="100"/>
                  </a:lnTo>
                  <a:lnTo>
                    <a:pt x="33" y="100"/>
                  </a:lnTo>
                  <a:lnTo>
                    <a:pt x="40" y="111"/>
                  </a:lnTo>
                  <a:lnTo>
                    <a:pt x="49" y="118"/>
                  </a:lnTo>
                  <a:lnTo>
                    <a:pt x="59" y="123"/>
                  </a:lnTo>
                  <a:lnTo>
                    <a:pt x="68" y="127"/>
                  </a:lnTo>
                  <a:lnTo>
                    <a:pt x="68" y="12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457200" dist="482600" dir="8100000" algn="tr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99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626093" y="2111667"/>
            <a:ext cx="2885138" cy="3315763"/>
            <a:chOff x="3624858" y="2111666"/>
            <a:chExt cx="2885653" cy="3315763"/>
          </a:xfrm>
        </p:grpSpPr>
        <p:sp>
          <p:nvSpPr>
            <p:cNvPr id="25" name="任意多边形 24"/>
            <p:cNvSpPr/>
            <p:nvPr/>
          </p:nvSpPr>
          <p:spPr bwMode="auto">
            <a:xfrm>
              <a:off x="3624858" y="2111666"/>
              <a:ext cx="2885653" cy="3315763"/>
            </a:xfrm>
            <a:custGeom>
              <a:avLst/>
              <a:gdLst>
                <a:gd name="connsiteX0" fmla="*/ 0 w 4017518"/>
                <a:gd name="connsiteY0" fmla="*/ 1747621 h 3495241"/>
                <a:gd name="connsiteX1" fmla="*/ 873810 w 4017518"/>
                <a:gd name="connsiteY1" fmla="*/ 1 h 3495241"/>
                <a:gd name="connsiteX2" fmla="*/ 3143708 w 4017518"/>
                <a:gd name="connsiteY2" fmla="*/ 1 h 3495241"/>
                <a:gd name="connsiteX3" fmla="*/ 4017518 w 4017518"/>
                <a:gd name="connsiteY3" fmla="*/ 1747621 h 3495241"/>
                <a:gd name="connsiteX4" fmla="*/ 3143708 w 4017518"/>
                <a:gd name="connsiteY4" fmla="*/ 3495240 h 3495241"/>
                <a:gd name="connsiteX5" fmla="*/ 873810 w 4017518"/>
                <a:gd name="connsiteY5" fmla="*/ 3495240 h 3495241"/>
                <a:gd name="connsiteX6" fmla="*/ 0 w 4017518"/>
                <a:gd name="connsiteY6" fmla="*/ 1747621 h 3495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017518" h="3495241">
                  <a:moveTo>
                    <a:pt x="2008758" y="0"/>
                  </a:moveTo>
                  <a:lnTo>
                    <a:pt x="4017516" y="760215"/>
                  </a:lnTo>
                  <a:lnTo>
                    <a:pt x="4017516" y="2735026"/>
                  </a:lnTo>
                  <a:lnTo>
                    <a:pt x="2008758" y="3495241"/>
                  </a:lnTo>
                  <a:lnTo>
                    <a:pt x="2" y="2735026"/>
                  </a:lnTo>
                  <a:lnTo>
                    <a:pt x="2" y="760215"/>
                  </a:lnTo>
                  <a:lnTo>
                    <a:pt x="200875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/>
            </a:p>
          </p:txBody>
        </p:sp>
        <p:sp>
          <p:nvSpPr>
            <p:cNvPr id="26" name="Freeform 289"/>
            <p:cNvSpPr>
              <a:spLocks noEditPoints="1"/>
            </p:cNvSpPr>
            <p:nvPr/>
          </p:nvSpPr>
          <p:spPr bwMode="auto">
            <a:xfrm>
              <a:off x="4706763" y="2493749"/>
              <a:ext cx="736147" cy="708882"/>
            </a:xfrm>
            <a:custGeom>
              <a:avLst/>
              <a:gdLst>
                <a:gd name="T0" fmla="*/ 129 w 162"/>
                <a:gd name="T1" fmla="*/ 11 h 156"/>
                <a:gd name="T2" fmla="*/ 129 w 162"/>
                <a:gd name="T3" fmla="*/ 3 h 156"/>
                <a:gd name="T4" fmla="*/ 134 w 162"/>
                <a:gd name="T5" fmla="*/ 0 h 156"/>
                <a:gd name="T6" fmla="*/ 140 w 162"/>
                <a:gd name="T7" fmla="*/ 1 h 156"/>
                <a:gd name="T8" fmla="*/ 156 w 162"/>
                <a:gd name="T9" fmla="*/ 25 h 156"/>
                <a:gd name="T10" fmla="*/ 162 w 162"/>
                <a:gd name="T11" fmla="*/ 55 h 156"/>
                <a:gd name="T12" fmla="*/ 156 w 162"/>
                <a:gd name="T13" fmla="*/ 80 h 156"/>
                <a:gd name="T14" fmla="*/ 140 w 162"/>
                <a:gd name="T15" fmla="*/ 100 h 156"/>
                <a:gd name="T16" fmla="*/ 132 w 162"/>
                <a:gd name="T17" fmla="*/ 102 h 156"/>
                <a:gd name="T18" fmla="*/ 129 w 162"/>
                <a:gd name="T19" fmla="*/ 97 h 156"/>
                <a:gd name="T20" fmla="*/ 131 w 162"/>
                <a:gd name="T21" fmla="*/ 89 h 156"/>
                <a:gd name="T22" fmla="*/ 143 w 162"/>
                <a:gd name="T23" fmla="*/ 75 h 156"/>
                <a:gd name="T24" fmla="*/ 147 w 162"/>
                <a:gd name="T25" fmla="*/ 55 h 156"/>
                <a:gd name="T26" fmla="*/ 143 w 162"/>
                <a:gd name="T27" fmla="*/ 33 h 156"/>
                <a:gd name="T28" fmla="*/ 131 w 162"/>
                <a:gd name="T29" fmla="*/ 12 h 156"/>
                <a:gd name="T30" fmla="*/ 83 w 162"/>
                <a:gd name="T31" fmla="*/ 36 h 156"/>
                <a:gd name="T32" fmla="*/ 96 w 162"/>
                <a:gd name="T33" fmla="*/ 45 h 156"/>
                <a:gd name="T34" fmla="*/ 96 w 162"/>
                <a:gd name="T35" fmla="*/ 55 h 156"/>
                <a:gd name="T36" fmla="*/ 88 w 162"/>
                <a:gd name="T37" fmla="*/ 64 h 156"/>
                <a:gd name="T38" fmla="*/ 76 w 162"/>
                <a:gd name="T39" fmla="*/ 64 h 156"/>
                <a:gd name="T40" fmla="*/ 68 w 162"/>
                <a:gd name="T41" fmla="*/ 55 h 156"/>
                <a:gd name="T42" fmla="*/ 68 w 162"/>
                <a:gd name="T43" fmla="*/ 45 h 156"/>
                <a:gd name="T44" fmla="*/ 83 w 162"/>
                <a:gd name="T45" fmla="*/ 36 h 156"/>
                <a:gd name="T46" fmla="*/ 33 w 162"/>
                <a:gd name="T47" fmla="*/ 12 h 156"/>
                <a:gd name="T48" fmla="*/ 35 w 162"/>
                <a:gd name="T49" fmla="*/ 5 h 156"/>
                <a:gd name="T50" fmla="*/ 31 w 162"/>
                <a:gd name="T51" fmla="*/ 1 h 156"/>
                <a:gd name="T52" fmla="*/ 24 w 162"/>
                <a:gd name="T53" fmla="*/ 1 h 156"/>
                <a:gd name="T54" fmla="*/ 6 w 162"/>
                <a:gd name="T55" fmla="*/ 25 h 156"/>
                <a:gd name="T56" fmla="*/ 0 w 162"/>
                <a:gd name="T57" fmla="*/ 55 h 156"/>
                <a:gd name="T58" fmla="*/ 8 w 162"/>
                <a:gd name="T59" fmla="*/ 80 h 156"/>
                <a:gd name="T60" fmla="*/ 24 w 162"/>
                <a:gd name="T61" fmla="*/ 100 h 156"/>
                <a:gd name="T62" fmla="*/ 28 w 162"/>
                <a:gd name="T63" fmla="*/ 102 h 156"/>
                <a:gd name="T64" fmla="*/ 33 w 162"/>
                <a:gd name="T65" fmla="*/ 100 h 156"/>
                <a:gd name="T66" fmla="*/ 35 w 162"/>
                <a:gd name="T67" fmla="*/ 91 h 156"/>
                <a:gd name="T68" fmla="*/ 26 w 162"/>
                <a:gd name="T69" fmla="*/ 82 h 156"/>
                <a:gd name="T70" fmla="*/ 17 w 162"/>
                <a:gd name="T71" fmla="*/ 64 h 156"/>
                <a:gd name="T72" fmla="*/ 17 w 162"/>
                <a:gd name="T73" fmla="*/ 44 h 156"/>
                <a:gd name="T74" fmla="*/ 26 w 162"/>
                <a:gd name="T75" fmla="*/ 22 h 156"/>
                <a:gd name="T76" fmla="*/ 52 w 162"/>
                <a:gd name="T77" fmla="*/ 34 h 156"/>
                <a:gd name="T78" fmla="*/ 44 w 162"/>
                <a:gd name="T79" fmla="*/ 53 h 156"/>
                <a:gd name="T80" fmla="*/ 53 w 162"/>
                <a:gd name="T81" fmla="*/ 71 h 156"/>
                <a:gd name="T82" fmla="*/ 57 w 162"/>
                <a:gd name="T83" fmla="*/ 75 h 156"/>
                <a:gd name="T84" fmla="*/ 55 w 162"/>
                <a:gd name="T85" fmla="*/ 80 h 156"/>
                <a:gd name="T86" fmla="*/ 48 w 162"/>
                <a:gd name="T87" fmla="*/ 84 h 156"/>
                <a:gd name="T88" fmla="*/ 39 w 162"/>
                <a:gd name="T89" fmla="*/ 77 h 156"/>
                <a:gd name="T90" fmla="*/ 30 w 162"/>
                <a:gd name="T91" fmla="*/ 53 h 156"/>
                <a:gd name="T92" fmla="*/ 37 w 162"/>
                <a:gd name="T93" fmla="*/ 31 h 156"/>
                <a:gd name="T94" fmla="*/ 46 w 162"/>
                <a:gd name="T95" fmla="*/ 22 h 156"/>
                <a:gd name="T96" fmla="*/ 53 w 162"/>
                <a:gd name="T97" fmla="*/ 23 h 156"/>
                <a:gd name="T98" fmla="*/ 55 w 162"/>
                <a:gd name="T99" fmla="*/ 29 h 156"/>
                <a:gd name="T100" fmla="*/ 52 w 162"/>
                <a:gd name="T101" fmla="*/ 34 h 156"/>
                <a:gd name="T102" fmla="*/ 116 w 162"/>
                <a:gd name="T103" fmla="*/ 44 h 156"/>
                <a:gd name="T104" fmla="*/ 114 w 162"/>
                <a:gd name="T105" fmla="*/ 66 h 156"/>
                <a:gd name="T106" fmla="*/ 107 w 162"/>
                <a:gd name="T107" fmla="*/ 73 h 156"/>
                <a:gd name="T108" fmla="*/ 109 w 162"/>
                <a:gd name="T109" fmla="*/ 80 h 156"/>
                <a:gd name="T110" fmla="*/ 112 w 162"/>
                <a:gd name="T111" fmla="*/ 84 h 156"/>
                <a:gd name="T112" fmla="*/ 118 w 162"/>
                <a:gd name="T113" fmla="*/ 82 h 156"/>
                <a:gd name="T114" fmla="*/ 132 w 162"/>
                <a:gd name="T115" fmla="*/ 62 h 156"/>
                <a:gd name="T116" fmla="*/ 131 w 162"/>
                <a:gd name="T117" fmla="*/ 38 h 156"/>
                <a:gd name="T118" fmla="*/ 120 w 162"/>
                <a:gd name="T119" fmla="*/ 23 h 156"/>
                <a:gd name="T120" fmla="*/ 112 w 162"/>
                <a:gd name="T121" fmla="*/ 22 h 156"/>
                <a:gd name="T122" fmla="*/ 109 w 162"/>
                <a:gd name="T123" fmla="*/ 27 h 156"/>
                <a:gd name="T124" fmla="*/ 110 w 162"/>
                <a:gd name="T125" fmla="*/ 34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2" h="156">
                  <a:moveTo>
                    <a:pt x="131" y="12"/>
                  </a:moveTo>
                  <a:lnTo>
                    <a:pt x="131" y="12"/>
                  </a:lnTo>
                  <a:lnTo>
                    <a:pt x="129" y="11"/>
                  </a:lnTo>
                  <a:lnTo>
                    <a:pt x="127" y="9"/>
                  </a:lnTo>
                  <a:lnTo>
                    <a:pt x="127" y="5"/>
                  </a:lnTo>
                  <a:lnTo>
                    <a:pt x="129" y="3"/>
                  </a:lnTo>
                  <a:lnTo>
                    <a:pt x="129" y="3"/>
                  </a:lnTo>
                  <a:lnTo>
                    <a:pt x="131" y="1"/>
                  </a:lnTo>
                  <a:lnTo>
                    <a:pt x="134" y="0"/>
                  </a:lnTo>
                  <a:lnTo>
                    <a:pt x="136" y="1"/>
                  </a:lnTo>
                  <a:lnTo>
                    <a:pt x="140" y="1"/>
                  </a:lnTo>
                  <a:lnTo>
                    <a:pt x="140" y="1"/>
                  </a:lnTo>
                  <a:lnTo>
                    <a:pt x="149" y="12"/>
                  </a:lnTo>
                  <a:lnTo>
                    <a:pt x="156" y="25"/>
                  </a:lnTo>
                  <a:lnTo>
                    <a:pt x="156" y="25"/>
                  </a:lnTo>
                  <a:lnTo>
                    <a:pt x="162" y="40"/>
                  </a:lnTo>
                  <a:lnTo>
                    <a:pt x="162" y="55"/>
                  </a:lnTo>
                  <a:lnTo>
                    <a:pt x="162" y="55"/>
                  </a:lnTo>
                  <a:lnTo>
                    <a:pt x="160" y="67"/>
                  </a:lnTo>
                  <a:lnTo>
                    <a:pt x="156" y="80"/>
                  </a:lnTo>
                  <a:lnTo>
                    <a:pt x="156" y="80"/>
                  </a:lnTo>
                  <a:lnTo>
                    <a:pt x="149" y="91"/>
                  </a:lnTo>
                  <a:lnTo>
                    <a:pt x="140" y="100"/>
                  </a:lnTo>
                  <a:lnTo>
                    <a:pt x="140" y="100"/>
                  </a:lnTo>
                  <a:lnTo>
                    <a:pt x="138" y="102"/>
                  </a:lnTo>
                  <a:lnTo>
                    <a:pt x="134" y="102"/>
                  </a:lnTo>
                  <a:lnTo>
                    <a:pt x="132" y="102"/>
                  </a:lnTo>
                  <a:lnTo>
                    <a:pt x="131" y="100"/>
                  </a:lnTo>
                  <a:lnTo>
                    <a:pt x="131" y="100"/>
                  </a:lnTo>
                  <a:lnTo>
                    <a:pt x="129" y="97"/>
                  </a:lnTo>
                  <a:lnTo>
                    <a:pt x="129" y="95"/>
                  </a:lnTo>
                  <a:lnTo>
                    <a:pt x="129" y="91"/>
                  </a:lnTo>
                  <a:lnTo>
                    <a:pt x="131" y="89"/>
                  </a:lnTo>
                  <a:lnTo>
                    <a:pt x="131" y="89"/>
                  </a:lnTo>
                  <a:lnTo>
                    <a:pt x="138" y="82"/>
                  </a:lnTo>
                  <a:lnTo>
                    <a:pt x="143" y="75"/>
                  </a:lnTo>
                  <a:lnTo>
                    <a:pt x="143" y="75"/>
                  </a:lnTo>
                  <a:lnTo>
                    <a:pt x="145" y="64"/>
                  </a:lnTo>
                  <a:lnTo>
                    <a:pt x="147" y="55"/>
                  </a:lnTo>
                  <a:lnTo>
                    <a:pt x="147" y="55"/>
                  </a:lnTo>
                  <a:lnTo>
                    <a:pt x="147" y="44"/>
                  </a:lnTo>
                  <a:lnTo>
                    <a:pt x="143" y="33"/>
                  </a:lnTo>
                  <a:lnTo>
                    <a:pt x="143" y="33"/>
                  </a:lnTo>
                  <a:lnTo>
                    <a:pt x="138" y="22"/>
                  </a:lnTo>
                  <a:lnTo>
                    <a:pt x="131" y="12"/>
                  </a:lnTo>
                  <a:lnTo>
                    <a:pt x="131" y="12"/>
                  </a:lnTo>
                  <a:close/>
                  <a:moveTo>
                    <a:pt x="83" y="36"/>
                  </a:moveTo>
                  <a:lnTo>
                    <a:pt x="83" y="36"/>
                  </a:lnTo>
                  <a:lnTo>
                    <a:pt x="88" y="38"/>
                  </a:lnTo>
                  <a:lnTo>
                    <a:pt x="92" y="40"/>
                  </a:lnTo>
                  <a:lnTo>
                    <a:pt x="96" y="45"/>
                  </a:lnTo>
                  <a:lnTo>
                    <a:pt x="96" y="51"/>
                  </a:lnTo>
                  <a:lnTo>
                    <a:pt x="96" y="51"/>
                  </a:lnTo>
                  <a:lnTo>
                    <a:pt x="96" y="55"/>
                  </a:lnTo>
                  <a:lnTo>
                    <a:pt x="94" y="58"/>
                  </a:lnTo>
                  <a:lnTo>
                    <a:pt x="92" y="62"/>
                  </a:lnTo>
                  <a:lnTo>
                    <a:pt x="88" y="64"/>
                  </a:lnTo>
                  <a:lnTo>
                    <a:pt x="88" y="156"/>
                  </a:lnTo>
                  <a:lnTo>
                    <a:pt x="76" y="156"/>
                  </a:lnTo>
                  <a:lnTo>
                    <a:pt x="76" y="64"/>
                  </a:lnTo>
                  <a:lnTo>
                    <a:pt x="76" y="64"/>
                  </a:lnTo>
                  <a:lnTo>
                    <a:pt x="70" y="58"/>
                  </a:lnTo>
                  <a:lnTo>
                    <a:pt x="68" y="55"/>
                  </a:lnTo>
                  <a:lnTo>
                    <a:pt x="68" y="51"/>
                  </a:lnTo>
                  <a:lnTo>
                    <a:pt x="68" y="51"/>
                  </a:lnTo>
                  <a:lnTo>
                    <a:pt x="68" y="45"/>
                  </a:lnTo>
                  <a:lnTo>
                    <a:pt x="72" y="40"/>
                  </a:lnTo>
                  <a:lnTo>
                    <a:pt x="77" y="38"/>
                  </a:lnTo>
                  <a:lnTo>
                    <a:pt x="83" y="36"/>
                  </a:lnTo>
                  <a:lnTo>
                    <a:pt x="83" y="36"/>
                  </a:lnTo>
                  <a:close/>
                  <a:moveTo>
                    <a:pt x="33" y="12"/>
                  </a:moveTo>
                  <a:lnTo>
                    <a:pt x="33" y="12"/>
                  </a:lnTo>
                  <a:lnTo>
                    <a:pt x="35" y="11"/>
                  </a:lnTo>
                  <a:lnTo>
                    <a:pt x="35" y="9"/>
                  </a:lnTo>
                  <a:lnTo>
                    <a:pt x="35" y="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1" y="1"/>
                  </a:lnTo>
                  <a:lnTo>
                    <a:pt x="30" y="0"/>
                  </a:lnTo>
                  <a:lnTo>
                    <a:pt x="26" y="1"/>
                  </a:lnTo>
                  <a:lnTo>
                    <a:pt x="24" y="1"/>
                  </a:lnTo>
                  <a:lnTo>
                    <a:pt x="24" y="1"/>
                  </a:lnTo>
                  <a:lnTo>
                    <a:pt x="13" y="12"/>
                  </a:lnTo>
                  <a:lnTo>
                    <a:pt x="6" y="25"/>
                  </a:lnTo>
                  <a:lnTo>
                    <a:pt x="6" y="25"/>
                  </a:lnTo>
                  <a:lnTo>
                    <a:pt x="2" y="40"/>
                  </a:lnTo>
                  <a:lnTo>
                    <a:pt x="0" y="55"/>
                  </a:lnTo>
                  <a:lnTo>
                    <a:pt x="0" y="55"/>
                  </a:lnTo>
                  <a:lnTo>
                    <a:pt x="4" y="67"/>
                  </a:lnTo>
                  <a:lnTo>
                    <a:pt x="8" y="80"/>
                  </a:lnTo>
                  <a:lnTo>
                    <a:pt x="8" y="80"/>
                  </a:lnTo>
                  <a:lnTo>
                    <a:pt x="15" y="91"/>
                  </a:lnTo>
                  <a:lnTo>
                    <a:pt x="24" y="100"/>
                  </a:lnTo>
                  <a:lnTo>
                    <a:pt x="24" y="100"/>
                  </a:lnTo>
                  <a:lnTo>
                    <a:pt x="26" y="102"/>
                  </a:lnTo>
                  <a:lnTo>
                    <a:pt x="28" y="102"/>
                  </a:lnTo>
                  <a:lnTo>
                    <a:pt x="31" y="102"/>
                  </a:lnTo>
                  <a:lnTo>
                    <a:pt x="33" y="100"/>
                  </a:lnTo>
                  <a:lnTo>
                    <a:pt x="33" y="100"/>
                  </a:lnTo>
                  <a:lnTo>
                    <a:pt x="35" y="97"/>
                  </a:lnTo>
                  <a:lnTo>
                    <a:pt x="35" y="95"/>
                  </a:lnTo>
                  <a:lnTo>
                    <a:pt x="35" y="91"/>
                  </a:lnTo>
                  <a:lnTo>
                    <a:pt x="33" y="89"/>
                  </a:lnTo>
                  <a:lnTo>
                    <a:pt x="33" y="89"/>
                  </a:lnTo>
                  <a:lnTo>
                    <a:pt x="26" y="82"/>
                  </a:lnTo>
                  <a:lnTo>
                    <a:pt x="20" y="75"/>
                  </a:lnTo>
                  <a:lnTo>
                    <a:pt x="20" y="75"/>
                  </a:lnTo>
                  <a:lnTo>
                    <a:pt x="17" y="64"/>
                  </a:lnTo>
                  <a:lnTo>
                    <a:pt x="15" y="55"/>
                  </a:lnTo>
                  <a:lnTo>
                    <a:pt x="15" y="55"/>
                  </a:lnTo>
                  <a:lnTo>
                    <a:pt x="17" y="44"/>
                  </a:lnTo>
                  <a:lnTo>
                    <a:pt x="20" y="33"/>
                  </a:lnTo>
                  <a:lnTo>
                    <a:pt x="20" y="33"/>
                  </a:lnTo>
                  <a:lnTo>
                    <a:pt x="26" y="22"/>
                  </a:lnTo>
                  <a:lnTo>
                    <a:pt x="33" y="12"/>
                  </a:lnTo>
                  <a:lnTo>
                    <a:pt x="33" y="12"/>
                  </a:lnTo>
                  <a:close/>
                  <a:moveTo>
                    <a:pt x="52" y="34"/>
                  </a:moveTo>
                  <a:lnTo>
                    <a:pt x="52" y="34"/>
                  </a:lnTo>
                  <a:lnTo>
                    <a:pt x="46" y="44"/>
                  </a:lnTo>
                  <a:lnTo>
                    <a:pt x="44" y="53"/>
                  </a:lnTo>
                  <a:lnTo>
                    <a:pt x="48" y="62"/>
                  </a:lnTo>
                  <a:lnTo>
                    <a:pt x="50" y="66"/>
                  </a:lnTo>
                  <a:lnTo>
                    <a:pt x="53" y="71"/>
                  </a:lnTo>
                  <a:lnTo>
                    <a:pt x="53" y="71"/>
                  </a:lnTo>
                  <a:lnTo>
                    <a:pt x="55" y="73"/>
                  </a:lnTo>
                  <a:lnTo>
                    <a:pt x="57" y="75"/>
                  </a:lnTo>
                  <a:lnTo>
                    <a:pt x="57" y="78"/>
                  </a:lnTo>
                  <a:lnTo>
                    <a:pt x="55" y="80"/>
                  </a:lnTo>
                  <a:lnTo>
                    <a:pt x="55" y="80"/>
                  </a:lnTo>
                  <a:lnTo>
                    <a:pt x="53" y="82"/>
                  </a:lnTo>
                  <a:lnTo>
                    <a:pt x="52" y="84"/>
                  </a:lnTo>
                  <a:lnTo>
                    <a:pt x="48" y="84"/>
                  </a:lnTo>
                  <a:lnTo>
                    <a:pt x="46" y="82"/>
                  </a:lnTo>
                  <a:lnTo>
                    <a:pt x="46" y="82"/>
                  </a:lnTo>
                  <a:lnTo>
                    <a:pt x="39" y="77"/>
                  </a:lnTo>
                  <a:lnTo>
                    <a:pt x="33" y="69"/>
                  </a:lnTo>
                  <a:lnTo>
                    <a:pt x="31" y="62"/>
                  </a:lnTo>
                  <a:lnTo>
                    <a:pt x="30" y="53"/>
                  </a:lnTo>
                  <a:lnTo>
                    <a:pt x="30" y="45"/>
                  </a:lnTo>
                  <a:lnTo>
                    <a:pt x="33" y="38"/>
                  </a:lnTo>
                  <a:lnTo>
                    <a:pt x="37" y="31"/>
                  </a:lnTo>
                  <a:lnTo>
                    <a:pt x="42" y="23"/>
                  </a:lnTo>
                  <a:lnTo>
                    <a:pt x="42" y="23"/>
                  </a:lnTo>
                  <a:lnTo>
                    <a:pt x="46" y="22"/>
                  </a:lnTo>
                  <a:lnTo>
                    <a:pt x="48" y="22"/>
                  </a:lnTo>
                  <a:lnTo>
                    <a:pt x="50" y="22"/>
                  </a:lnTo>
                  <a:lnTo>
                    <a:pt x="53" y="23"/>
                  </a:lnTo>
                  <a:lnTo>
                    <a:pt x="53" y="23"/>
                  </a:lnTo>
                  <a:lnTo>
                    <a:pt x="53" y="27"/>
                  </a:lnTo>
                  <a:lnTo>
                    <a:pt x="55" y="29"/>
                  </a:lnTo>
                  <a:lnTo>
                    <a:pt x="53" y="33"/>
                  </a:lnTo>
                  <a:lnTo>
                    <a:pt x="52" y="34"/>
                  </a:lnTo>
                  <a:lnTo>
                    <a:pt x="52" y="34"/>
                  </a:lnTo>
                  <a:close/>
                  <a:moveTo>
                    <a:pt x="110" y="34"/>
                  </a:moveTo>
                  <a:lnTo>
                    <a:pt x="110" y="34"/>
                  </a:lnTo>
                  <a:lnTo>
                    <a:pt x="116" y="44"/>
                  </a:lnTo>
                  <a:lnTo>
                    <a:pt x="118" y="53"/>
                  </a:lnTo>
                  <a:lnTo>
                    <a:pt x="116" y="62"/>
                  </a:lnTo>
                  <a:lnTo>
                    <a:pt x="114" y="66"/>
                  </a:lnTo>
                  <a:lnTo>
                    <a:pt x="110" y="71"/>
                  </a:lnTo>
                  <a:lnTo>
                    <a:pt x="110" y="71"/>
                  </a:lnTo>
                  <a:lnTo>
                    <a:pt x="107" y="73"/>
                  </a:lnTo>
                  <a:lnTo>
                    <a:pt x="107" y="75"/>
                  </a:lnTo>
                  <a:lnTo>
                    <a:pt x="107" y="78"/>
                  </a:lnTo>
                  <a:lnTo>
                    <a:pt x="109" y="80"/>
                  </a:lnTo>
                  <a:lnTo>
                    <a:pt x="109" y="80"/>
                  </a:lnTo>
                  <a:lnTo>
                    <a:pt x="110" y="82"/>
                  </a:lnTo>
                  <a:lnTo>
                    <a:pt x="112" y="84"/>
                  </a:lnTo>
                  <a:lnTo>
                    <a:pt x="116" y="84"/>
                  </a:lnTo>
                  <a:lnTo>
                    <a:pt x="118" y="82"/>
                  </a:lnTo>
                  <a:lnTo>
                    <a:pt x="118" y="82"/>
                  </a:lnTo>
                  <a:lnTo>
                    <a:pt x="125" y="77"/>
                  </a:lnTo>
                  <a:lnTo>
                    <a:pt x="129" y="69"/>
                  </a:lnTo>
                  <a:lnTo>
                    <a:pt x="132" y="62"/>
                  </a:lnTo>
                  <a:lnTo>
                    <a:pt x="134" y="53"/>
                  </a:lnTo>
                  <a:lnTo>
                    <a:pt x="132" y="45"/>
                  </a:lnTo>
                  <a:lnTo>
                    <a:pt x="131" y="38"/>
                  </a:lnTo>
                  <a:lnTo>
                    <a:pt x="127" y="31"/>
                  </a:lnTo>
                  <a:lnTo>
                    <a:pt x="120" y="23"/>
                  </a:lnTo>
                  <a:lnTo>
                    <a:pt x="120" y="23"/>
                  </a:lnTo>
                  <a:lnTo>
                    <a:pt x="118" y="22"/>
                  </a:lnTo>
                  <a:lnTo>
                    <a:pt x="116" y="22"/>
                  </a:lnTo>
                  <a:lnTo>
                    <a:pt x="112" y="22"/>
                  </a:lnTo>
                  <a:lnTo>
                    <a:pt x="110" y="23"/>
                  </a:lnTo>
                  <a:lnTo>
                    <a:pt x="110" y="23"/>
                  </a:lnTo>
                  <a:lnTo>
                    <a:pt x="109" y="27"/>
                  </a:lnTo>
                  <a:lnTo>
                    <a:pt x="109" y="29"/>
                  </a:lnTo>
                  <a:lnTo>
                    <a:pt x="109" y="33"/>
                  </a:lnTo>
                  <a:lnTo>
                    <a:pt x="110" y="34"/>
                  </a:lnTo>
                  <a:lnTo>
                    <a:pt x="110" y="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/>
            </a:p>
          </p:txBody>
        </p:sp>
      </p:grpSp>
      <p:sp>
        <p:nvSpPr>
          <p:cNvPr id="27" name="TextBox 21"/>
          <p:cNvSpPr txBox="1"/>
          <p:nvPr/>
        </p:nvSpPr>
        <p:spPr>
          <a:xfrm>
            <a:off x="3847952" y="3357845"/>
            <a:ext cx="2514913" cy="338412"/>
          </a:xfrm>
          <a:prstGeom prst="rect">
            <a:avLst/>
          </a:prstGeom>
          <a:noFill/>
        </p:spPr>
        <p:txBody>
          <a:bodyPr wrap="square" lIns="91424" tIns="45713" rIns="91424" bIns="45713" rtlCol="0">
            <a:spAutoFit/>
          </a:bodyPr>
          <a:lstStyle/>
          <a:p>
            <a:pPr algn="ctr"/>
            <a:r>
              <a:rPr lang="zh-CN" altLang="en-US" sz="1599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输入标题</a:t>
            </a:r>
          </a:p>
        </p:txBody>
      </p:sp>
      <p:sp>
        <p:nvSpPr>
          <p:cNvPr id="28" name="TextBox 22"/>
          <p:cNvSpPr txBox="1"/>
          <p:nvPr/>
        </p:nvSpPr>
        <p:spPr>
          <a:xfrm>
            <a:off x="3915859" y="3861902"/>
            <a:ext cx="2322151" cy="812516"/>
          </a:xfrm>
          <a:prstGeom prst="rect">
            <a:avLst/>
          </a:prstGeom>
          <a:noFill/>
        </p:spPr>
        <p:txBody>
          <a:bodyPr wrap="square" lIns="91424" tIns="45713" rIns="91424" bIns="45713" rtlCol="0">
            <a:spAutoFit/>
          </a:bodyPr>
          <a:lstStyle>
            <a:defPPr>
              <a:defRPr lang="zh-CN"/>
            </a:defPPr>
            <a:lvl1pPr marR="0" lvl="0" indent="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200" b="0" i="0" u="none" strike="noStrike" kern="0" cap="none" spc="0" normalizeH="0" baseline="0">
                <a:ln>
                  <a:noFill/>
                </a:ln>
                <a:solidFill>
                  <a:sysClr val="window" lastClr="FFFFFF">
                    <a:lumMod val="50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defRPr>
            </a:lvl1pPr>
          </a:lstStyle>
          <a:p>
            <a:pPr lvl="0">
              <a:defRPr/>
            </a:pPr>
            <a:r>
              <a:rPr lang="zh-CN" altLang="en-US" dirty="0">
                <a:solidFill>
                  <a:schemeClr val="bg1"/>
                </a:solidFill>
              </a:rPr>
              <a:t>请填入您的内容，或复制内容后点击右键选择只保留文本来粘贴您的内容。请填入您的内容，</a:t>
            </a:r>
            <a:endParaRPr lang="en-US" altLang="zh-CN" dirty="0">
              <a:solidFill>
                <a:schemeClr val="bg1"/>
              </a:solidFill>
            </a:endParaRPr>
          </a:p>
        </p:txBody>
      </p:sp>
      <p:sp>
        <p:nvSpPr>
          <p:cNvPr id="29" name="燕尾形箭头 28"/>
          <p:cNvSpPr>
            <a:spLocks noChangeArrowheads="1"/>
          </p:cNvSpPr>
          <p:nvPr/>
        </p:nvSpPr>
        <p:spPr bwMode="auto">
          <a:xfrm>
            <a:off x="2162943" y="3367063"/>
            <a:ext cx="1113331" cy="551760"/>
          </a:xfrm>
          <a:prstGeom prst="notchedRightArrow">
            <a:avLst>
              <a:gd name="adj1" fmla="val 50000"/>
              <a:gd name="adj2" fmla="val 49984"/>
            </a:avLst>
          </a:prstGeom>
          <a:solidFill>
            <a:schemeClr val="bg1">
              <a:lumMod val="50000"/>
            </a:schemeClr>
          </a:solidFill>
          <a:ln>
            <a:noFill/>
          </a:ln>
          <a:effectLst/>
        </p:spPr>
        <p:txBody>
          <a:bodyPr lIns="34275" tIns="17137" rIns="34275" bIns="17137"/>
          <a:lstStyle/>
          <a:p>
            <a:pPr>
              <a:defRPr/>
            </a:pPr>
            <a:endParaRPr lang="zh-CN" altLang="en-US" sz="2399" dirty="0">
              <a:latin typeface="Corbel" pitchFamily="34" charset="0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984344" y="3073895"/>
            <a:ext cx="989788" cy="1138099"/>
            <a:chOff x="982638" y="3073894"/>
            <a:chExt cx="989965" cy="1138099"/>
          </a:xfrm>
        </p:grpSpPr>
        <p:sp>
          <p:nvSpPr>
            <p:cNvPr id="31" name="任意多边形 30"/>
            <p:cNvSpPr/>
            <p:nvPr/>
          </p:nvSpPr>
          <p:spPr bwMode="auto">
            <a:xfrm>
              <a:off x="982638" y="3073894"/>
              <a:ext cx="989965" cy="1138099"/>
            </a:xfrm>
            <a:custGeom>
              <a:avLst/>
              <a:gdLst>
                <a:gd name="connsiteX0" fmla="*/ 0 w 4017518"/>
                <a:gd name="connsiteY0" fmla="*/ 1747621 h 3495241"/>
                <a:gd name="connsiteX1" fmla="*/ 873810 w 4017518"/>
                <a:gd name="connsiteY1" fmla="*/ 1 h 3495241"/>
                <a:gd name="connsiteX2" fmla="*/ 3143708 w 4017518"/>
                <a:gd name="connsiteY2" fmla="*/ 1 h 3495241"/>
                <a:gd name="connsiteX3" fmla="*/ 4017518 w 4017518"/>
                <a:gd name="connsiteY3" fmla="*/ 1747621 h 3495241"/>
                <a:gd name="connsiteX4" fmla="*/ 3143708 w 4017518"/>
                <a:gd name="connsiteY4" fmla="*/ 3495240 h 3495241"/>
                <a:gd name="connsiteX5" fmla="*/ 873810 w 4017518"/>
                <a:gd name="connsiteY5" fmla="*/ 3495240 h 3495241"/>
                <a:gd name="connsiteX6" fmla="*/ 0 w 4017518"/>
                <a:gd name="connsiteY6" fmla="*/ 1747621 h 3495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017518" h="3495241">
                  <a:moveTo>
                    <a:pt x="2008758" y="0"/>
                  </a:moveTo>
                  <a:lnTo>
                    <a:pt x="4017516" y="760215"/>
                  </a:lnTo>
                  <a:lnTo>
                    <a:pt x="4017516" y="2735026"/>
                  </a:lnTo>
                  <a:lnTo>
                    <a:pt x="2008758" y="3495241"/>
                  </a:lnTo>
                  <a:lnTo>
                    <a:pt x="2" y="2735026"/>
                  </a:lnTo>
                  <a:lnTo>
                    <a:pt x="2" y="760215"/>
                  </a:lnTo>
                  <a:lnTo>
                    <a:pt x="200875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/>
            </a:p>
          </p:txBody>
        </p:sp>
        <p:sp>
          <p:nvSpPr>
            <p:cNvPr id="32" name="Freeform 411"/>
            <p:cNvSpPr>
              <a:spLocks noEditPoints="1"/>
            </p:cNvSpPr>
            <p:nvPr/>
          </p:nvSpPr>
          <p:spPr bwMode="auto">
            <a:xfrm>
              <a:off x="1140387" y="3249847"/>
              <a:ext cx="674465" cy="693071"/>
            </a:xfrm>
            <a:custGeom>
              <a:avLst/>
              <a:gdLst>
                <a:gd name="T0" fmla="*/ 68 w 145"/>
                <a:gd name="T1" fmla="*/ 75 h 149"/>
                <a:gd name="T2" fmla="*/ 86 w 145"/>
                <a:gd name="T3" fmla="*/ 86 h 149"/>
                <a:gd name="T4" fmla="*/ 81 w 145"/>
                <a:gd name="T5" fmla="*/ 110 h 149"/>
                <a:gd name="T6" fmla="*/ 73 w 145"/>
                <a:gd name="T7" fmla="*/ 129 h 149"/>
                <a:gd name="T8" fmla="*/ 57 w 145"/>
                <a:gd name="T9" fmla="*/ 140 h 149"/>
                <a:gd name="T10" fmla="*/ 38 w 145"/>
                <a:gd name="T11" fmla="*/ 141 h 149"/>
                <a:gd name="T12" fmla="*/ 18 w 145"/>
                <a:gd name="T13" fmla="*/ 130 h 149"/>
                <a:gd name="T14" fmla="*/ 9 w 145"/>
                <a:gd name="T15" fmla="*/ 118 h 149"/>
                <a:gd name="T16" fmla="*/ 9 w 145"/>
                <a:gd name="T17" fmla="*/ 90 h 149"/>
                <a:gd name="T18" fmla="*/ 18 w 145"/>
                <a:gd name="T19" fmla="*/ 77 h 149"/>
                <a:gd name="T20" fmla="*/ 38 w 145"/>
                <a:gd name="T21" fmla="*/ 68 h 149"/>
                <a:gd name="T22" fmla="*/ 121 w 145"/>
                <a:gd name="T23" fmla="*/ 30 h 149"/>
                <a:gd name="T24" fmla="*/ 99 w 145"/>
                <a:gd name="T25" fmla="*/ 33 h 149"/>
                <a:gd name="T26" fmla="*/ 88 w 145"/>
                <a:gd name="T27" fmla="*/ 44 h 149"/>
                <a:gd name="T28" fmla="*/ 88 w 145"/>
                <a:gd name="T29" fmla="*/ 63 h 149"/>
                <a:gd name="T30" fmla="*/ 93 w 145"/>
                <a:gd name="T31" fmla="*/ 77 h 149"/>
                <a:gd name="T32" fmla="*/ 106 w 145"/>
                <a:gd name="T33" fmla="*/ 90 h 149"/>
                <a:gd name="T34" fmla="*/ 130 w 145"/>
                <a:gd name="T35" fmla="*/ 86 h 149"/>
                <a:gd name="T36" fmla="*/ 141 w 145"/>
                <a:gd name="T37" fmla="*/ 75 h 149"/>
                <a:gd name="T38" fmla="*/ 139 w 145"/>
                <a:gd name="T39" fmla="*/ 59 h 149"/>
                <a:gd name="T40" fmla="*/ 134 w 145"/>
                <a:gd name="T41" fmla="*/ 44 h 149"/>
                <a:gd name="T42" fmla="*/ 121 w 145"/>
                <a:gd name="T43" fmla="*/ 35 h 149"/>
                <a:gd name="T44" fmla="*/ 125 w 145"/>
                <a:gd name="T45" fmla="*/ 61 h 149"/>
                <a:gd name="T46" fmla="*/ 104 w 145"/>
                <a:gd name="T47" fmla="*/ 68 h 149"/>
                <a:gd name="T48" fmla="*/ 110 w 145"/>
                <a:gd name="T49" fmla="*/ 50 h 149"/>
                <a:gd name="T50" fmla="*/ 117 w 145"/>
                <a:gd name="T51" fmla="*/ 64 h 149"/>
                <a:gd name="T52" fmla="*/ 110 w 145"/>
                <a:gd name="T53" fmla="*/ 57 h 149"/>
                <a:gd name="T54" fmla="*/ 132 w 145"/>
                <a:gd name="T55" fmla="*/ 63 h 149"/>
                <a:gd name="T56" fmla="*/ 106 w 145"/>
                <a:gd name="T57" fmla="*/ 75 h 149"/>
                <a:gd name="T58" fmla="*/ 103 w 145"/>
                <a:gd name="T59" fmla="*/ 46 h 149"/>
                <a:gd name="T60" fmla="*/ 66 w 145"/>
                <a:gd name="T61" fmla="*/ 0 h 149"/>
                <a:gd name="T62" fmla="*/ 44 w 145"/>
                <a:gd name="T63" fmla="*/ 4 h 149"/>
                <a:gd name="T64" fmla="*/ 33 w 145"/>
                <a:gd name="T65" fmla="*/ 17 h 149"/>
                <a:gd name="T66" fmla="*/ 33 w 145"/>
                <a:gd name="T67" fmla="*/ 33 h 149"/>
                <a:gd name="T68" fmla="*/ 40 w 145"/>
                <a:gd name="T69" fmla="*/ 48 h 149"/>
                <a:gd name="T70" fmla="*/ 53 w 145"/>
                <a:gd name="T71" fmla="*/ 61 h 149"/>
                <a:gd name="T72" fmla="*/ 75 w 145"/>
                <a:gd name="T73" fmla="*/ 57 h 149"/>
                <a:gd name="T74" fmla="*/ 86 w 145"/>
                <a:gd name="T75" fmla="*/ 46 h 149"/>
                <a:gd name="T76" fmla="*/ 86 w 145"/>
                <a:gd name="T77" fmla="*/ 30 h 149"/>
                <a:gd name="T78" fmla="*/ 81 w 145"/>
                <a:gd name="T79" fmla="*/ 15 h 149"/>
                <a:gd name="T80" fmla="*/ 66 w 145"/>
                <a:gd name="T81" fmla="*/ 6 h 149"/>
                <a:gd name="T82" fmla="*/ 71 w 145"/>
                <a:gd name="T83" fmla="*/ 33 h 149"/>
                <a:gd name="T84" fmla="*/ 51 w 145"/>
                <a:gd name="T85" fmla="*/ 39 h 149"/>
                <a:gd name="T86" fmla="*/ 57 w 145"/>
                <a:gd name="T87" fmla="*/ 20 h 149"/>
                <a:gd name="T88" fmla="*/ 62 w 145"/>
                <a:gd name="T89" fmla="*/ 35 h 149"/>
                <a:gd name="T90" fmla="*/ 57 w 145"/>
                <a:gd name="T91" fmla="*/ 28 h 149"/>
                <a:gd name="T92" fmla="*/ 77 w 145"/>
                <a:gd name="T93" fmla="*/ 33 h 149"/>
                <a:gd name="T94" fmla="*/ 51 w 145"/>
                <a:gd name="T95" fmla="*/ 46 h 149"/>
                <a:gd name="T96" fmla="*/ 49 w 145"/>
                <a:gd name="T97" fmla="*/ 19 h 149"/>
                <a:gd name="T98" fmla="*/ 44 w 145"/>
                <a:gd name="T99" fmla="*/ 88 h 149"/>
                <a:gd name="T100" fmla="*/ 33 w 145"/>
                <a:gd name="T101" fmla="*/ 116 h 149"/>
                <a:gd name="T102" fmla="*/ 59 w 145"/>
                <a:gd name="T103" fmla="*/ 110 h 149"/>
                <a:gd name="T104" fmla="*/ 44 w 145"/>
                <a:gd name="T105" fmla="*/ 88 h 149"/>
                <a:gd name="T106" fmla="*/ 38 w 145"/>
                <a:gd name="T107" fmla="*/ 99 h 149"/>
                <a:gd name="T108" fmla="*/ 44 w 145"/>
                <a:gd name="T109" fmla="*/ 112 h 149"/>
                <a:gd name="T110" fmla="*/ 51 w 145"/>
                <a:gd name="T111" fmla="*/ 101 h 149"/>
                <a:gd name="T112" fmla="*/ 35 w 145"/>
                <a:gd name="T113" fmla="*/ 81 h 149"/>
                <a:gd name="T114" fmla="*/ 27 w 145"/>
                <a:gd name="T115" fmla="*/ 121 h 149"/>
                <a:gd name="T116" fmla="*/ 70 w 145"/>
                <a:gd name="T117" fmla="*/ 10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45" h="149">
                  <a:moveTo>
                    <a:pt x="51" y="68"/>
                  </a:moveTo>
                  <a:lnTo>
                    <a:pt x="51" y="68"/>
                  </a:lnTo>
                  <a:lnTo>
                    <a:pt x="59" y="70"/>
                  </a:lnTo>
                  <a:lnTo>
                    <a:pt x="62" y="63"/>
                  </a:lnTo>
                  <a:lnTo>
                    <a:pt x="62" y="63"/>
                  </a:lnTo>
                  <a:lnTo>
                    <a:pt x="68" y="64"/>
                  </a:lnTo>
                  <a:lnTo>
                    <a:pt x="71" y="68"/>
                  </a:lnTo>
                  <a:lnTo>
                    <a:pt x="68" y="75"/>
                  </a:lnTo>
                  <a:lnTo>
                    <a:pt x="68" y="75"/>
                  </a:lnTo>
                  <a:lnTo>
                    <a:pt x="71" y="77"/>
                  </a:lnTo>
                  <a:lnTo>
                    <a:pt x="71" y="77"/>
                  </a:lnTo>
                  <a:lnTo>
                    <a:pt x="73" y="81"/>
                  </a:lnTo>
                  <a:lnTo>
                    <a:pt x="81" y="77"/>
                  </a:lnTo>
                  <a:lnTo>
                    <a:pt x="81" y="77"/>
                  </a:lnTo>
                  <a:lnTo>
                    <a:pt x="84" y="83"/>
                  </a:lnTo>
                  <a:lnTo>
                    <a:pt x="86" y="86"/>
                  </a:lnTo>
                  <a:lnTo>
                    <a:pt x="79" y="92"/>
                  </a:lnTo>
                  <a:lnTo>
                    <a:pt x="79" y="92"/>
                  </a:lnTo>
                  <a:lnTo>
                    <a:pt x="81" y="97"/>
                  </a:lnTo>
                  <a:lnTo>
                    <a:pt x="88" y="99"/>
                  </a:lnTo>
                  <a:lnTo>
                    <a:pt x="88" y="99"/>
                  </a:lnTo>
                  <a:lnTo>
                    <a:pt x="90" y="105"/>
                  </a:lnTo>
                  <a:lnTo>
                    <a:pt x="88" y="110"/>
                  </a:lnTo>
                  <a:lnTo>
                    <a:pt x="81" y="110"/>
                  </a:lnTo>
                  <a:lnTo>
                    <a:pt x="81" y="110"/>
                  </a:lnTo>
                  <a:lnTo>
                    <a:pt x="79" y="118"/>
                  </a:lnTo>
                  <a:lnTo>
                    <a:pt x="86" y="121"/>
                  </a:lnTo>
                  <a:lnTo>
                    <a:pt x="86" y="121"/>
                  </a:lnTo>
                  <a:lnTo>
                    <a:pt x="82" y="127"/>
                  </a:lnTo>
                  <a:lnTo>
                    <a:pt x="81" y="130"/>
                  </a:lnTo>
                  <a:lnTo>
                    <a:pt x="73" y="129"/>
                  </a:lnTo>
                  <a:lnTo>
                    <a:pt x="73" y="129"/>
                  </a:lnTo>
                  <a:lnTo>
                    <a:pt x="71" y="130"/>
                  </a:lnTo>
                  <a:lnTo>
                    <a:pt x="71" y="130"/>
                  </a:lnTo>
                  <a:lnTo>
                    <a:pt x="68" y="134"/>
                  </a:lnTo>
                  <a:lnTo>
                    <a:pt x="71" y="140"/>
                  </a:lnTo>
                  <a:lnTo>
                    <a:pt x="71" y="140"/>
                  </a:lnTo>
                  <a:lnTo>
                    <a:pt x="66" y="143"/>
                  </a:lnTo>
                  <a:lnTo>
                    <a:pt x="62" y="145"/>
                  </a:lnTo>
                  <a:lnTo>
                    <a:pt x="57" y="140"/>
                  </a:lnTo>
                  <a:lnTo>
                    <a:pt x="57" y="140"/>
                  </a:lnTo>
                  <a:lnTo>
                    <a:pt x="51" y="141"/>
                  </a:lnTo>
                  <a:lnTo>
                    <a:pt x="49" y="149"/>
                  </a:lnTo>
                  <a:lnTo>
                    <a:pt x="49" y="149"/>
                  </a:lnTo>
                  <a:lnTo>
                    <a:pt x="44" y="149"/>
                  </a:lnTo>
                  <a:lnTo>
                    <a:pt x="38" y="149"/>
                  </a:lnTo>
                  <a:lnTo>
                    <a:pt x="38" y="141"/>
                  </a:lnTo>
                  <a:lnTo>
                    <a:pt x="38" y="141"/>
                  </a:lnTo>
                  <a:lnTo>
                    <a:pt x="31" y="140"/>
                  </a:lnTo>
                  <a:lnTo>
                    <a:pt x="27" y="145"/>
                  </a:lnTo>
                  <a:lnTo>
                    <a:pt x="27" y="145"/>
                  </a:lnTo>
                  <a:lnTo>
                    <a:pt x="22" y="143"/>
                  </a:lnTo>
                  <a:lnTo>
                    <a:pt x="18" y="140"/>
                  </a:lnTo>
                  <a:lnTo>
                    <a:pt x="20" y="132"/>
                  </a:lnTo>
                  <a:lnTo>
                    <a:pt x="20" y="132"/>
                  </a:lnTo>
                  <a:lnTo>
                    <a:pt x="18" y="130"/>
                  </a:lnTo>
                  <a:lnTo>
                    <a:pt x="18" y="130"/>
                  </a:lnTo>
                  <a:lnTo>
                    <a:pt x="15" y="129"/>
                  </a:lnTo>
                  <a:lnTo>
                    <a:pt x="9" y="130"/>
                  </a:lnTo>
                  <a:lnTo>
                    <a:pt x="9" y="130"/>
                  </a:lnTo>
                  <a:lnTo>
                    <a:pt x="5" y="127"/>
                  </a:lnTo>
                  <a:lnTo>
                    <a:pt x="3" y="121"/>
                  </a:lnTo>
                  <a:lnTo>
                    <a:pt x="9" y="118"/>
                  </a:lnTo>
                  <a:lnTo>
                    <a:pt x="9" y="118"/>
                  </a:lnTo>
                  <a:lnTo>
                    <a:pt x="7" y="110"/>
                  </a:lnTo>
                  <a:lnTo>
                    <a:pt x="0" y="110"/>
                  </a:lnTo>
                  <a:lnTo>
                    <a:pt x="0" y="110"/>
                  </a:lnTo>
                  <a:lnTo>
                    <a:pt x="0" y="103"/>
                  </a:lnTo>
                  <a:lnTo>
                    <a:pt x="0" y="99"/>
                  </a:lnTo>
                  <a:lnTo>
                    <a:pt x="7" y="97"/>
                  </a:lnTo>
                  <a:lnTo>
                    <a:pt x="7" y="97"/>
                  </a:lnTo>
                  <a:lnTo>
                    <a:pt x="9" y="90"/>
                  </a:lnTo>
                  <a:lnTo>
                    <a:pt x="3" y="86"/>
                  </a:lnTo>
                  <a:lnTo>
                    <a:pt x="3" y="86"/>
                  </a:lnTo>
                  <a:lnTo>
                    <a:pt x="5" y="81"/>
                  </a:lnTo>
                  <a:lnTo>
                    <a:pt x="9" y="77"/>
                  </a:lnTo>
                  <a:lnTo>
                    <a:pt x="16" y="81"/>
                  </a:lnTo>
                  <a:lnTo>
                    <a:pt x="16" y="81"/>
                  </a:lnTo>
                  <a:lnTo>
                    <a:pt x="18" y="77"/>
                  </a:lnTo>
                  <a:lnTo>
                    <a:pt x="18" y="77"/>
                  </a:lnTo>
                  <a:lnTo>
                    <a:pt x="20" y="75"/>
                  </a:lnTo>
                  <a:lnTo>
                    <a:pt x="18" y="68"/>
                  </a:lnTo>
                  <a:lnTo>
                    <a:pt x="18" y="68"/>
                  </a:lnTo>
                  <a:lnTo>
                    <a:pt x="22" y="64"/>
                  </a:lnTo>
                  <a:lnTo>
                    <a:pt x="27" y="63"/>
                  </a:lnTo>
                  <a:lnTo>
                    <a:pt x="31" y="70"/>
                  </a:lnTo>
                  <a:lnTo>
                    <a:pt x="31" y="70"/>
                  </a:lnTo>
                  <a:lnTo>
                    <a:pt x="38" y="68"/>
                  </a:lnTo>
                  <a:lnTo>
                    <a:pt x="38" y="61"/>
                  </a:lnTo>
                  <a:lnTo>
                    <a:pt x="38" y="61"/>
                  </a:lnTo>
                  <a:lnTo>
                    <a:pt x="44" y="59"/>
                  </a:lnTo>
                  <a:lnTo>
                    <a:pt x="49" y="61"/>
                  </a:lnTo>
                  <a:lnTo>
                    <a:pt x="51" y="68"/>
                  </a:lnTo>
                  <a:lnTo>
                    <a:pt x="51" y="68"/>
                  </a:lnTo>
                  <a:close/>
                  <a:moveTo>
                    <a:pt x="121" y="35"/>
                  </a:moveTo>
                  <a:lnTo>
                    <a:pt x="121" y="30"/>
                  </a:lnTo>
                  <a:lnTo>
                    <a:pt x="121" y="30"/>
                  </a:lnTo>
                  <a:lnTo>
                    <a:pt x="114" y="30"/>
                  </a:lnTo>
                  <a:lnTo>
                    <a:pt x="112" y="35"/>
                  </a:lnTo>
                  <a:lnTo>
                    <a:pt x="112" y="35"/>
                  </a:lnTo>
                  <a:lnTo>
                    <a:pt x="108" y="35"/>
                  </a:lnTo>
                  <a:lnTo>
                    <a:pt x="104" y="31"/>
                  </a:lnTo>
                  <a:lnTo>
                    <a:pt x="104" y="31"/>
                  </a:lnTo>
                  <a:lnTo>
                    <a:pt x="99" y="33"/>
                  </a:lnTo>
                  <a:lnTo>
                    <a:pt x="101" y="39"/>
                  </a:lnTo>
                  <a:lnTo>
                    <a:pt x="101" y="39"/>
                  </a:lnTo>
                  <a:lnTo>
                    <a:pt x="97" y="41"/>
                  </a:lnTo>
                  <a:lnTo>
                    <a:pt x="97" y="41"/>
                  </a:lnTo>
                  <a:lnTo>
                    <a:pt x="95" y="42"/>
                  </a:lnTo>
                  <a:lnTo>
                    <a:pt x="92" y="39"/>
                  </a:lnTo>
                  <a:lnTo>
                    <a:pt x="92" y="39"/>
                  </a:lnTo>
                  <a:lnTo>
                    <a:pt x="88" y="44"/>
                  </a:lnTo>
                  <a:lnTo>
                    <a:pt x="92" y="48"/>
                  </a:lnTo>
                  <a:lnTo>
                    <a:pt x="92" y="48"/>
                  </a:lnTo>
                  <a:lnTo>
                    <a:pt x="90" y="53"/>
                  </a:lnTo>
                  <a:lnTo>
                    <a:pt x="84" y="53"/>
                  </a:lnTo>
                  <a:lnTo>
                    <a:pt x="84" y="53"/>
                  </a:lnTo>
                  <a:lnTo>
                    <a:pt x="82" y="61"/>
                  </a:lnTo>
                  <a:lnTo>
                    <a:pt x="88" y="63"/>
                  </a:lnTo>
                  <a:lnTo>
                    <a:pt x="88" y="63"/>
                  </a:lnTo>
                  <a:lnTo>
                    <a:pt x="90" y="66"/>
                  </a:lnTo>
                  <a:lnTo>
                    <a:pt x="84" y="70"/>
                  </a:lnTo>
                  <a:lnTo>
                    <a:pt x="84" y="70"/>
                  </a:lnTo>
                  <a:lnTo>
                    <a:pt x="88" y="75"/>
                  </a:lnTo>
                  <a:lnTo>
                    <a:pt x="92" y="75"/>
                  </a:lnTo>
                  <a:lnTo>
                    <a:pt x="92" y="75"/>
                  </a:lnTo>
                  <a:lnTo>
                    <a:pt x="93" y="77"/>
                  </a:lnTo>
                  <a:lnTo>
                    <a:pt x="93" y="77"/>
                  </a:lnTo>
                  <a:lnTo>
                    <a:pt x="95" y="79"/>
                  </a:lnTo>
                  <a:lnTo>
                    <a:pt x="93" y="83"/>
                  </a:lnTo>
                  <a:lnTo>
                    <a:pt x="93" y="83"/>
                  </a:lnTo>
                  <a:lnTo>
                    <a:pt x="99" y="86"/>
                  </a:lnTo>
                  <a:lnTo>
                    <a:pt x="103" y="83"/>
                  </a:lnTo>
                  <a:lnTo>
                    <a:pt x="103" y="83"/>
                  </a:lnTo>
                  <a:lnTo>
                    <a:pt x="106" y="85"/>
                  </a:lnTo>
                  <a:lnTo>
                    <a:pt x="106" y="90"/>
                  </a:lnTo>
                  <a:lnTo>
                    <a:pt x="106" y="90"/>
                  </a:lnTo>
                  <a:lnTo>
                    <a:pt x="114" y="92"/>
                  </a:lnTo>
                  <a:lnTo>
                    <a:pt x="115" y="86"/>
                  </a:lnTo>
                  <a:lnTo>
                    <a:pt x="115" y="86"/>
                  </a:lnTo>
                  <a:lnTo>
                    <a:pt x="121" y="86"/>
                  </a:lnTo>
                  <a:lnTo>
                    <a:pt x="123" y="90"/>
                  </a:lnTo>
                  <a:lnTo>
                    <a:pt x="123" y="90"/>
                  </a:lnTo>
                  <a:lnTo>
                    <a:pt x="130" y="86"/>
                  </a:lnTo>
                  <a:lnTo>
                    <a:pt x="128" y="83"/>
                  </a:lnTo>
                  <a:lnTo>
                    <a:pt x="128" y="83"/>
                  </a:lnTo>
                  <a:lnTo>
                    <a:pt x="130" y="81"/>
                  </a:lnTo>
                  <a:lnTo>
                    <a:pt x="130" y="81"/>
                  </a:lnTo>
                  <a:lnTo>
                    <a:pt x="132" y="79"/>
                  </a:lnTo>
                  <a:lnTo>
                    <a:pt x="137" y="81"/>
                  </a:lnTo>
                  <a:lnTo>
                    <a:pt x="137" y="81"/>
                  </a:lnTo>
                  <a:lnTo>
                    <a:pt x="141" y="75"/>
                  </a:lnTo>
                  <a:lnTo>
                    <a:pt x="137" y="72"/>
                  </a:lnTo>
                  <a:lnTo>
                    <a:pt x="137" y="72"/>
                  </a:lnTo>
                  <a:lnTo>
                    <a:pt x="139" y="68"/>
                  </a:lnTo>
                  <a:lnTo>
                    <a:pt x="145" y="68"/>
                  </a:lnTo>
                  <a:lnTo>
                    <a:pt x="145" y="68"/>
                  </a:lnTo>
                  <a:lnTo>
                    <a:pt x="145" y="61"/>
                  </a:lnTo>
                  <a:lnTo>
                    <a:pt x="139" y="59"/>
                  </a:lnTo>
                  <a:lnTo>
                    <a:pt x="139" y="59"/>
                  </a:lnTo>
                  <a:lnTo>
                    <a:pt x="139" y="53"/>
                  </a:lnTo>
                  <a:lnTo>
                    <a:pt x="143" y="52"/>
                  </a:lnTo>
                  <a:lnTo>
                    <a:pt x="143" y="52"/>
                  </a:lnTo>
                  <a:lnTo>
                    <a:pt x="141" y="44"/>
                  </a:lnTo>
                  <a:lnTo>
                    <a:pt x="136" y="46"/>
                  </a:lnTo>
                  <a:lnTo>
                    <a:pt x="136" y="46"/>
                  </a:lnTo>
                  <a:lnTo>
                    <a:pt x="134" y="44"/>
                  </a:lnTo>
                  <a:lnTo>
                    <a:pt x="134" y="44"/>
                  </a:lnTo>
                  <a:lnTo>
                    <a:pt x="132" y="42"/>
                  </a:lnTo>
                  <a:lnTo>
                    <a:pt x="136" y="37"/>
                  </a:lnTo>
                  <a:lnTo>
                    <a:pt x="136" y="37"/>
                  </a:lnTo>
                  <a:lnTo>
                    <a:pt x="130" y="33"/>
                  </a:lnTo>
                  <a:lnTo>
                    <a:pt x="126" y="37"/>
                  </a:lnTo>
                  <a:lnTo>
                    <a:pt x="126" y="37"/>
                  </a:lnTo>
                  <a:lnTo>
                    <a:pt x="121" y="35"/>
                  </a:lnTo>
                  <a:lnTo>
                    <a:pt x="121" y="35"/>
                  </a:lnTo>
                  <a:close/>
                  <a:moveTo>
                    <a:pt x="115" y="50"/>
                  </a:moveTo>
                  <a:lnTo>
                    <a:pt x="115" y="50"/>
                  </a:lnTo>
                  <a:lnTo>
                    <a:pt x="119" y="50"/>
                  </a:lnTo>
                  <a:lnTo>
                    <a:pt x="123" y="53"/>
                  </a:lnTo>
                  <a:lnTo>
                    <a:pt x="123" y="53"/>
                  </a:lnTo>
                  <a:lnTo>
                    <a:pt x="125" y="57"/>
                  </a:lnTo>
                  <a:lnTo>
                    <a:pt x="125" y="61"/>
                  </a:lnTo>
                  <a:lnTo>
                    <a:pt x="125" y="61"/>
                  </a:lnTo>
                  <a:lnTo>
                    <a:pt x="125" y="66"/>
                  </a:lnTo>
                  <a:lnTo>
                    <a:pt x="121" y="70"/>
                  </a:lnTo>
                  <a:lnTo>
                    <a:pt x="121" y="70"/>
                  </a:lnTo>
                  <a:lnTo>
                    <a:pt x="117" y="72"/>
                  </a:lnTo>
                  <a:lnTo>
                    <a:pt x="114" y="72"/>
                  </a:lnTo>
                  <a:lnTo>
                    <a:pt x="114" y="72"/>
                  </a:lnTo>
                  <a:lnTo>
                    <a:pt x="108" y="70"/>
                  </a:lnTo>
                  <a:lnTo>
                    <a:pt x="104" y="68"/>
                  </a:lnTo>
                  <a:lnTo>
                    <a:pt x="104" y="68"/>
                  </a:lnTo>
                  <a:lnTo>
                    <a:pt x="103" y="64"/>
                  </a:lnTo>
                  <a:lnTo>
                    <a:pt x="103" y="59"/>
                  </a:lnTo>
                  <a:lnTo>
                    <a:pt x="103" y="59"/>
                  </a:lnTo>
                  <a:lnTo>
                    <a:pt x="104" y="55"/>
                  </a:lnTo>
                  <a:lnTo>
                    <a:pt x="106" y="52"/>
                  </a:lnTo>
                  <a:lnTo>
                    <a:pt x="106" y="52"/>
                  </a:lnTo>
                  <a:lnTo>
                    <a:pt x="110" y="50"/>
                  </a:lnTo>
                  <a:lnTo>
                    <a:pt x="115" y="50"/>
                  </a:lnTo>
                  <a:lnTo>
                    <a:pt x="115" y="50"/>
                  </a:lnTo>
                  <a:close/>
                  <a:moveTo>
                    <a:pt x="117" y="57"/>
                  </a:moveTo>
                  <a:lnTo>
                    <a:pt x="117" y="57"/>
                  </a:lnTo>
                  <a:lnTo>
                    <a:pt x="119" y="61"/>
                  </a:lnTo>
                  <a:lnTo>
                    <a:pt x="119" y="61"/>
                  </a:lnTo>
                  <a:lnTo>
                    <a:pt x="117" y="64"/>
                  </a:lnTo>
                  <a:lnTo>
                    <a:pt x="117" y="64"/>
                  </a:lnTo>
                  <a:lnTo>
                    <a:pt x="114" y="66"/>
                  </a:lnTo>
                  <a:lnTo>
                    <a:pt x="114" y="66"/>
                  </a:lnTo>
                  <a:lnTo>
                    <a:pt x="110" y="64"/>
                  </a:lnTo>
                  <a:lnTo>
                    <a:pt x="110" y="64"/>
                  </a:lnTo>
                  <a:lnTo>
                    <a:pt x="108" y="59"/>
                  </a:lnTo>
                  <a:lnTo>
                    <a:pt x="108" y="59"/>
                  </a:lnTo>
                  <a:lnTo>
                    <a:pt x="110" y="57"/>
                  </a:lnTo>
                  <a:lnTo>
                    <a:pt x="110" y="57"/>
                  </a:lnTo>
                  <a:lnTo>
                    <a:pt x="115" y="55"/>
                  </a:lnTo>
                  <a:lnTo>
                    <a:pt x="115" y="55"/>
                  </a:lnTo>
                  <a:lnTo>
                    <a:pt x="117" y="57"/>
                  </a:lnTo>
                  <a:lnTo>
                    <a:pt x="117" y="57"/>
                  </a:lnTo>
                  <a:close/>
                  <a:moveTo>
                    <a:pt x="128" y="50"/>
                  </a:moveTo>
                  <a:lnTo>
                    <a:pt x="128" y="50"/>
                  </a:lnTo>
                  <a:lnTo>
                    <a:pt x="130" y="55"/>
                  </a:lnTo>
                  <a:lnTo>
                    <a:pt x="132" y="63"/>
                  </a:lnTo>
                  <a:lnTo>
                    <a:pt x="132" y="63"/>
                  </a:lnTo>
                  <a:lnTo>
                    <a:pt x="128" y="68"/>
                  </a:lnTo>
                  <a:lnTo>
                    <a:pt x="125" y="74"/>
                  </a:lnTo>
                  <a:lnTo>
                    <a:pt x="125" y="74"/>
                  </a:lnTo>
                  <a:lnTo>
                    <a:pt x="119" y="77"/>
                  </a:lnTo>
                  <a:lnTo>
                    <a:pt x="112" y="77"/>
                  </a:lnTo>
                  <a:lnTo>
                    <a:pt x="112" y="77"/>
                  </a:lnTo>
                  <a:lnTo>
                    <a:pt x="106" y="75"/>
                  </a:lnTo>
                  <a:lnTo>
                    <a:pt x="101" y="72"/>
                  </a:lnTo>
                  <a:lnTo>
                    <a:pt x="101" y="72"/>
                  </a:lnTo>
                  <a:lnTo>
                    <a:pt x="97" y="64"/>
                  </a:lnTo>
                  <a:lnTo>
                    <a:pt x="97" y="59"/>
                  </a:lnTo>
                  <a:lnTo>
                    <a:pt x="97" y="59"/>
                  </a:lnTo>
                  <a:lnTo>
                    <a:pt x="99" y="52"/>
                  </a:lnTo>
                  <a:lnTo>
                    <a:pt x="103" y="46"/>
                  </a:lnTo>
                  <a:lnTo>
                    <a:pt x="103" y="46"/>
                  </a:lnTo>
                  <a:lnTo>
                    <a:pt x="110" y="44"/>
                  </a:lnTo>
                  <a:lnTo>
                    <a:pt x="115" y="42"/>
                  </a:lnTo>
                  <a:lnTo>
                    <a:pt x="115" y="42"/>
                  </a:lnTo>
                  <a:lnTo>
                    <a:pt x="123" y="46"/>
                  </a:lnTo>
                  <a:lnTo>
                    <a:pt x="128" y="50"/>
                  </a:lnTo>
                  <a:lnTo>
                    <a:pt x="128" y="50"/>
                  </a:lnTo>
                  <a:close/>
                  <a:moveTo>
                    <a:pt x="66" y="6"/>
                  </a:moveTo>
                  <a:lnTo>
                    <a:pt x="66" y="0"/>
                  </a:lnTo>
                  <a:lnTo>
                    <a:pt x="66" y="0"/>
                  </a:lnTo>
                  <a:lnTo>
                    <a:pt x="59" y="0"/>
                  </a:lnTo>
                  <a:lnTo>
                    <a:pt x="59" y="6"/>
                  </a:lnTo>
                  <a:lnTo>
                    <a:pt x="59" y="6"/>
                  </a:lnTo>
                  <a:lnTo>
                    <a:pt x="53" y="6"/>
                  </a:lnTo>
                  <a:lnTo>
                    <a:pt x="51" y="2"/>
                  </a:lnTo>
                  <a:lnTo>
                    <a:pt x="51" y="2"/>
                  </a:lnTo>
                  <a:lnTo>
                    <a:pt x="44" y="4"/>
                  </a:lnTo>
                  <a:lnTo>
                    <a:pt x="46" y="9"/>
                  </a:lnTo>
                  <a:lnTo>
                    <a:pt x="46" y="9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2" y="13"/>
                  </a:lnTo>
                  <a:lnTo>
                    <a:pt x="37" y="9"/>
                  </a:lnTo>
                  <a:lnTo>
                    <a:pt x="37" y="9"/>
                  </a:lnTo>
                  <a:lnTo>
                    <a:pt x="33" y="17"/>
                  </a:lnTo>
                  <a:lnTo>
                    <a:pt x="37" y="19"/>
                  </a:lnTo>
                  <a:lnTo>
                    <a:pt x="37" y="19"/>
                  </a:lnTo>
                  <a:lnTo>
                    <a:pt x="35" y="24"/>
                  </a:lnTo>
                  <a:lnTo>
                    <a:pt x="29" y="24"/>
                  </a:lnTo>
                  <a:lnTo>
                    <a:pt x="29" y="24"/>
                  </a:lnTo>
                  <a:lnTo>
                    <a:pt x="29" y="31"/>
                  </a:lnTo>
                  <a:lnTo>
                    <a:pt x="33" y="33"/>
                  </a:lnTo>
                  <a:lnTo>
                    <a:pt x="33" y="33"/>
                  </a:lnTo>
                  <a:lnTo>
                    <a:pt x="35" y="37"/>
                  </a:lnTo>
                  <a:lnTo>
                    <a:pt x="29" y="41"/>
                  </a:lnTo>
                  <a:lnTo>
                    <a:pt x="29" y="41"/>
                  </a:lnTo>
                  <a:lnTo>
                    <a:pt x="33" y="46"/>
                  </a:lnTo>
                  <a:lnTo>
                    <a:pt x="38" y="46"/>
                  </a:lnTo>
                  <a:lnTo>
                    <a:pt x="38" y="46"/>
                  </a:lnTo>
                  <a:lnTo>
                    <a:pt x="40" y="48"/>
                  </a:lnTo>
                  <a:lnTo>
                    <a:pt x="40" y="48"/>
                  </a:lnTo>
                  <a:lnTo>
                    <a:pt x="40" y="50"/>
                  </a:lnTo>
                  <a:lnTo>
                    <a:pt x="38" y="53"/>
                  </a:lnTo>
                  <a:lnTo>
                    <a:pt x="38" y="53"/>
                  </a:lnTo>
                  <a:lnTo>
                    <a:pt x="44" y="59"/>
                  </a:lnTo>
                  <a:lnTo>
                    <a:pt x="48" y="55"/>
                  </a:lnTo>
                  <a:lnTo>
                    <a:pt x="48" y="55"/>
                  </a:lnTo>
                  <a:lnTo>
                    <a:pt x="53" y="57"/>
                  </a:lnTo>
                  <a:lnTo>
                    <a:pt x="53" y="61"/>
                  </a:lnTo>
                  <a:lnTo>
                    <a:pt x="53" y="61"/>
                  </a:lnTo>
                  <a:lnTo>
                    <a:pt x="60" y="63"/>
                  </a:lnTo>
                  <a:lnTo>
                    <a:pt x="60" y="57"/>
                  </a:lnTo>
                  <a:lnTo>
                    <a:pt x="60" y="57"/>
                  </a:lnTo>
                  <a:lnTo>
                    <a:pt x="66" y="57"/>
                  </a:lnTo>
                  <a:lnTo>
                    <a:pt x="68" y="61"/>
                  </a:lnTo>
                  <a:lnTo>
                    <a:pt x="68" y="61"/>
                  </a:lnTo>
                  <a:lnTo>
                    <a:pt x="75" y="57"/>
                  </a:lnTo>
                  <a:lnTo>
                    <a:pt x="73" y="53"/>
                  </a:lnTo>
                  <a:lnTo>
                    <a:pt x="73" y="53"/>
                  </a:lnTo>
                  <a:lnTo>
                    <a:pt x="75" y="52"/>
                  </a:lnTo>
                  <a:lnTo>
                    <a:pt x="75" y="52"/>
                  </a:lnTo>
                  <a:lnTo>
                    <a:pt x="79" y="50"/>
                  </a:lnTo>
                  <a:lnTo>
                    <a:pt x="82" y="53"/>
                  </a:lnTo>
                  <a:lnTo>
                    <a:pt x="82" y="53"/>
                  </a:lnTo>
                  <a:lnTo>
                    <a:pt x="86" y="46"/>
                  </a:lnTo>
                  <a:lnTo>
                    <a:pt x="82" y="42"/>
                  </a:lnTo>
                  <a:lnTo>
                    <a:pt x="82" y="42"/>
                  </a:lnTo>
                  <a:lnTo>
                    <a:pt x="84" y="39"/>
                  </a:lnTo>
                  <a:lnTo>
                    <a:pt x="90" y="39"/>
                  </a:lnTo>
                  <a:lnTo>
                    <a:pt x="90" y="39"/>
                  </a:lnTo>
                  <a:lnTo>
                    <a:pt x="90" y="31"/>
                  </a:lnTo>
                  <a:lnTo>
                    <a:pt x="86" y="30"/>
                  </a:lnTo>
                  <a:lnTo>
                    <a:pt x="86" y="30"/>
                  </a:lnTo>
                  <a:lnTo>
                    <a:pt x="84" y="24"/>
                  </a:lnTo>
                  <a:lnTo>
                    <a:pt x="90" y="22"/>
                  </a:lnTo>
                  <a:lnTo>
                    <a:pt x="90" y="22"/>
                  </a:lnTo>
                  <a:lnTo>
                    <a:pt x="86" y="15"/>
                  </a:lnTo>
                  <a:lnTo>
                    <a:pt x="81" y="17"/>
                  </a:lnTo>
                  <a:lnTo>
                    <a:pt x="81" y="17"/>
                  </a:lnTo>
                  <a:lnTo>
                    <a:pt x="81" y="15"/>
                  </a:lnTo>
                  <a:lnTo>
                    <a:pt x="81" y="15"/>
                  </a:lnTo>
                  <a:lnTo>
                    <a:pt x="79" y="13"/>
                  </a:lnTo>
                  <a:lnTo>
                    <a:pt x="81" y="9"/>
                  </a:lnTo>
                  <a:lnTo>
                    <a:pt x="81" y="9"/>
                  </a:lnTo>
                  <a:lnTo>
                    <a:pt x="75" y="4"/>
                  </a:lnTo>
                  <a:lnTo>
                    <a:pt x="71" y="8"/>
                  </a:lnTo>
                  <a:lnTo>
                    <a:pt x="71" y="8"/>
                  </a:lnTo>
                  <a:lnTo>
                    <a:pt x="66" y="6"/>
                  </a:lnTo>
                  <a:lnTo>
                    <a:pt x="66" y="6"/>
                  </a:lnTo>
                  <a:close/>
                  <a:moveTo>
                    <a:pt x="60" y="20"/>
                  </a:moveTo>
                  <a:lnTo>
                    <a:pt x="60" y="20"/>
                  </a:lnTo>
                  <a:lnTo>
                    <a:pt x="66" y="22"/>
                  </a:lnTo>
                  <a:lnTo>
                    <a:pt x="68" y="24"/>
                  </a:lnTo>
                  <a:lnTo>
                    <a:pt x="68" y="24"/>
                  </a:lnTo>
                  <a:lnTo>
                    <a:pt x="70" y="28"/>
                  </a:lnTo>
                  <a:lnTo>
                    <a:pt x="71" y="33"/>
                  </a:lnTo>
                  <a:lnTo>
                    <a:pt x="71" y="33"/>
                  </a:lnTo>
                  <a:lnTo>
                    <a:pt x="70" y="37"/>
                  </a:lnTo>
                  <a:lnTo>
                    <a:pt x="66" y="41"/>
                  </a:lnTo>
                  <a:lnTo>
                    <a:pt x="66" y="41"/>
                  </a:lnTo>
                  <a:lnTo>
                    <a:pt x="62" y="42"/>
                  </a:lnTo>
                  <a:lnTo>
                    <a:pt x="59" y="42"/>
                  </a:lnTo>
                  <a:lnTo>
                    <a:pt x="59" y="42"/>
                  </a:lnTo>
                  <a:lnTo>
                    <a:pt x="55" y="41"/>
                  </a:lnTo>
                  <a:lnTo>
                    <a:pt x="51" y="39"/>
                  </a:lnTo>
                  <a:lnTo>
                    <a:pt x="51" y="39"/>
                  </a:lnTo>
                  <a:lnTo>
                    <a:pt x="49" y="35"/>
                  </a:lnTo>
                  <a:lnTo>
                    <a:pt x="49" y="30"/>
                  </a:lnTo>
                  <a:lnTo>
                    <a:pt x="49" y="30"/>
                  </a:lnTo>
                  <a:lnTo>
                    <a:pt x="49" y="26"/>
                  </a:lnTo>
                  <a:lnTo>
                    <a:pt x="53" y="22"/>
                  </a:lnTo>
                  <a:lnTo>
                    <a:pt x="53" y="22"/>
                  </a:lnTo>
                  <a:lnTo>
                    <a:pt x="57" y="20"/>
                  </a:lnTo>
                  <a:lnTo>
                    <a:pt x="60" y="20"/>
                  </a:lnTo>
                  <a:lnTo>
                    <a:pt x="60" y="20"/>
                  </a:lnTo>
                  <a:close/>
                  <a:moveTo>
                    <a:pt x="64" y="28"/>
                  </a:moveTo>
                  <a:lnTo>
                    <a:pt x="64" y="28"/>
                  </a:lnTo>
                  <a:lnTo>
                    <a:pt x="64" y="31"/>
                  </a:lnTo>
                  <a:lnTo>
                    <a:pt x="64" y="31"/>
                  </a:lnTo>
                  <a:lnTo>
                    <a:pt x="62" y="35"/>
                  </a:lnTo>
                  <a:lnTo>
                    <a:pt x="62" y="35"/>
                  </a:lnTo>
                  <a:lnTo>
                    <a:pt x="59" y="37"/>
                  </a:lnTo>
                  <a:lnTo>
                    <a:pt x="59" y="37"/>
                  </a:lnTo>
                  <a:lnTo>
                    <a:pt x="55" y="35"/>
                  </a:lnTo>
                  <a:lnTo>
                    <a:pt x="55" y="35"/>
                  </a:lnTo>
                  <a:lnTo>
                    <a:pt x="55" y="31"/>
                  </a:lnTo>
                  <a:lnTo>
                    <a:pt x="55" y="31"/>
                  </a:lnTo>
                  <a:lnTo>
                    <a:pt x="57" y="28"/>
                  </a:lnTo>
                  <a:lnTo>
                    <a:pt x="57" y="28"/>
                  </a:lnTo>
                  <a:lnTo>
                    <a:pt x="60" y="26"/>
                  </a:lnTo>
                  <a:lnTo>
                    <a:pt x="60" y="26"/>
                  </a:lnTo>
                  <a:lnTo>
                    <a:pt x="64" y="28"/>
                  </a:lnTo>
                  <a:lnTo>
                    <a:pt x="64" y="28"/>
                  </a:lnTo>
                  <a:close/>
                  <a:moveTo>
                    <a:pt x="73" y="20"/>
                  </a:moveTo>
                  <a:lnTo>
                    <a:pt x="73" y="20"/>
                  </a:lnTo>
                  <a:lnTo>
                    <a:pt x="77" y="26"/>
                  </a:lnTo>
                  <a:lnTo>
                    <a:pt x="77" y="33"/>
                  </a:lnTo>
                  <a:lnTo>
                    <a:pt x="77" y="33"/>
                  </a:lnTo>
                  <a:lnTo>
                    <a:pt x="75" y="39"/>
                  </a:lnTo>
                  <a:lnTo>
                    <a:pt x="70" y="44"/>
                  </a:lnTo>
                  <a:lnTo>
                    <a:pt x="70" y="44"/>
                  </a:lnTo>
                  <a:lnTo>
                    <a:pt x="64" y="48"/>
                  </a:lnTo>
                  <a:lnTo>
                    <a:pt x="59" y="48"/>
                  </a:lnTo>
                  <a:lnTo>
                    <a:pt x="59" y="48"/>
                  </a:lnTo>
                  <a:lnTo>
                    <a:pt x="51" y="46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4" y="37"/>
                  </a:lnTo>
                  <a:lnTo>
                    <a:pt x="42" y="30"/>
                  </a:lnTo>
                  <a:lnTo>
                    <a:pt x="42" y="30"/>
                  </a:lnTo>
                  <a:lnTo>
                    <a:pt x="44" y="22"/>
                  </a:lnTo>
                  <a:lnTo>
                    <a:pt x="49" y="19"/>
                  </a:lnTo>
                  <a:lnTo>
                    <a:pt x="49" y="19"/>
                  </a:lnTo>
                  <a:lnTo>
                    <a:pt x="55" y="15"/>
                  </a:lnTo>
                  <a:lnTo>
                    <a:pt x="62" y="15"/>
                  </a:lnTo>
                  <a:lnTo>
                    <a:pt x="62" y="15"/>
                  </a:lnTo>
                  <a:lnTo>
                    <a:pt x="68" y="17"/>
                  </a:lnTo>
                  <a:lnTo>
                    <a:pt x="73" y="20"/>
                  </a:lnTo>
                  <a:lnTo>
                    <a:pt x="73" y="20"/>
                  </a:lnTo>
                  <a:close/>
                  <a:moveTo>
                    <a:pt x="44" y="88"/>
                  </a:moveTo>
                  <a:lnTo>
                    <a:pt x="44" y="88"/>
                  </a:lnTo>
                  <a:lnTo>
                    <a:pt x="38" y="90"/>
                  </a:lnTo>
                  <a:lnTo>
                    <a:pt x="33" y="92"/>
                  </a:lnTo>
                  <a:lnTo>
                    <a:pt x="33" y="92"/>
                  </a:lnTo>
                  <a:lnTo>
                    <a:pt x="29" y="97"/>
                  </a:lnTo>
                  <a:lnTo>
                    <a:pt x="27" y="105"/>
                  </a:lnTo>
                  <a:lnTo>
                    <a:pt x="27" y="105"/>
                  </a:lnTo>
                  <a:lnTo>
                    <a:pt x="29" y="110"/>
                  </a:lnTo>
                  <a:lnTo>
                    <a:pt x="33" y="116"/>
                  </a:lnTo>
                  <a:lnTo>
                    <a:pt x="33" y="116"/>
                  </a:lnTo>
                  <a:lnTo>
                    <a:pt x="38" y="119"/>
                  </a:lnTo>
                  <a:lnTo>
                    <a:pt x="44" y="119"/>
                  </a:lnTo>
                  <a:lnTo>
                    <a:pt x="44" y="119"/>
                  </a:lnTo>
                  <a:lnTo>
                    <a:pt x="51" y="119"/>
                  </a:lnTo>
                  <a:lnTo>
                    <a:pt x="55" y="116"/>
                  </a:lnTo>
                  <a:lnTo>
                    <a:pt x="55" y="116"/>
                  </a:lnTo>
                  <a:lnTo>
                    <a:pt x="59" y="110"/>
                  </a:lnTo>
                  <a:lnTo>
                    <a:pt x="60" y="105"/>
                  </a:lnTo>
                  <a:lnTo>
                    <a:pt x="60" y="105"/>
                  </a:lnTo>
                  <a:lnTo>
                    <a:pt x="59" y="97"/>
                  </a:lnTo>
                  <a:lnTo>
                    <a:pt x="55" y="92"/>
                  </a:lnTo>
                  <a:lnTo>
                    <a:pt x="55" y="92"/>
                  </a:lnTo>
                  <a:lnTo>
                    <a:pt x="51" y="90"/>
                  </a:lnTo>
                  <a:lnTo>
                    <a:pt x="44" y="88"/>
                  </a:lnTo>
                  <a:lnTo>
                    <a:pt x="44" y="88"/>
                  </a:lnTo>
                  <a:close/>
                  <a:moveTo>
                    <a:pt x="49" y="99"/>
                  </a:moveTo>
                  <a:lnTo>
                    <a:pt x="49" y="99"/>
                  </a:lnTo>
                  <a:lnTo>
                    <a:pt x="48" y="97"/>
                  </a:lnTo>
                  <a:lnTo>
                    <a:pt x="44" y="97"/>
                  </a:lnTo>
                  <a:lnTo>
                    <a:pt x="44" y="97"/>
                  </a:lnTo>
                  <a:lnTo>
                    <a:pt x="42" y="97"/>
                  </a:lnTo>
                  <a:lnTo>
                    <a:pt x="38" y="99"/>
                  </a:lnTo>
                  <a:lnTo>
                    <a:pt x="38" y="99"/>
                  </a:lnTo>
                  <a:lnTo>
                    <a:pt x="38" y="101"/>
                  </a:lnTo>
                  <a:lnTo>
                    <a:pt x="37" y="105"/>
                  </a:lnTo>
                  <a:lnTo>
                    <a:pt x="37" y="105"/>
                  </a:lnTo>
                  <a:lnTo>
                    <a:pt x="38" y="107"/>
                  </a:lnTo>
                  <a:lnTo>
                    <a:pt x="38" y="110"/>
                  </a:lnTo>
                  <a:lnTo>
                    <a:pt x="38" y="110"/>
                  </a:lnTo>
                  <a:lnTo>
                    <a:pt x="42" y="110"/>
                  </a:lnTo>
                  <a:lnTo>
                    <a:pt x="44" y="112"/>
                  </a:lnTo>
                  <a:lnTo>
                    <a:pt x="44" y="112"/>
                  </a:lnTo>
                  <a:lnTo>
                    <a:pt x="48" y="110"/>
                  </a:lnTo>
                  <a:lnTo>
                    <a:pt x="49" y="110"/>
                  </a:lnTo>
                  <a:lnTo>
                    <a:pt x="49" y="110"/>
                  </a:lnTo>
                  <a:lnTo>
                    <a:pt x="51" y="107"/>
                  </a:lnTo>
                  <a:lnTo>
                    <a:pt x="51" y="105"/>
                  </a:lnTo>
                  <a:lnTo>
                    <a:pt x="51" y="105"/>
                  </a:lnTo>
                  <a:lnTo>
                    <a:pt x="51" y="101"/>
                  </a:lnTo>
                  <a:lnTo>
                    <a:pt x="49" y="99"/>
                  </a:lnTo>
                  <a:lnTo>
                    <a:pt x="49" y="99"/>
                  </a:lnTo>
                  <a:close/>
                  <a:moveTo>
                    <a:pt x="62" y="86"/>
                  </a:moveTo>
                  <a:lnTo>
                    <a:pt x="62" y="86"/>
                  </a:lnTo>
                  <a:lnTo>
                    <a:pt x="55" y="81"/>
                  </a:lnTo>
                  <a:lnTo>
                    <a:pt x="44" y="79"/>
                  </a:lnTo>
                  <a:lnTo>
                    <a:pt x="44" y="79"/>
                  </a:lnTo>
                  <a:lnTo>
                    <a:pt x="35" y="81"/>
                  </a:lnTo>
                  <a:lnTo>
                    <a:pt x="27" y="86"/>
                  </a:lnTo>
                  <a:lnTo>
                    <a:pt x="27" y="86"/>
                  </a:lnTo>
                  <a:lnTo>
                    <a:pt x="22" y="94"/>
                  </a:lnTo>
                  <a:lnTo>
                    <a:pt x="20" y="105"/>
                  </a:lnTo>
                  <a:lnTo>
                    <a:pt x="20" y="105"/>
                  </a:lnTo>
                  <a:lnTo>
                    <a:pt x="22" y="114"/>
                  </a:lnTo>
                  <a:lnTo>
                    <a:pt x="27" y="121"/>
                  </a:lnTo>
                  <a:lnTo>
                    <a:pt x="27" y="121"/>
                  </a:lnTo>
                  <a:lnTo>
                    <a:pt x="35" y="127"/>
                  </a:lnTo>
                  <a:lnTo>
                    <a:pt x="44" y="129"/>
                  </a:lnTo>
                  <a:lnTo>
                    <a:pt x="44" y="129"/>
                  </a:lnTo>
                  <a:lnTo>
                    <a:pt x="55" y="127"/>
                  </a:lnTo>
                  <a:lnTo>
                    <a:pt x="62" y="121"/>
                  </a:lnTo>
                  <a:lnTo>
                    <a:pt x="62" y="121"/>
                  </a:lnTo>
                  <a:lnTo>
                    <a:pt x="68" y="114"/>
                  </a:lnTo>
                  <a:lnTo>
                    <a:pt x="70" y="105"/>
                  </a:lnTo>
                  <a:lnTo>
                    <a:pt x="70" y="105"/>
                  </a:lnTo>
                  <a:lnTo>
                    <a:pt x="68" y="94"/>
                  </a:lnTo>
                  <a:lnTo>
                    <a:pt x="62" y="86"/>
                  </a:lnTo>
                  <a:lnTo>
                    <a:pt x="62" y="8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495300" dist="571500" dir="8100000" algn="tr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460463" y="4368963"/>
            <a:ext cx="1402255" cy="1605507"/>
            <a:chOff x="7459912" y="4368963"/>
            <a:chExt cx="1402505" cy="1605507"/>
          </a:xfrm>
        </p:grpSpPr>
        <p:sp>
          <p:nvSpPr>
            <p:cNvPr id="34" name="任意多边形 33"/>
            <p:cNvSpPr/>
            <p:nvPr/>
          </p:nvSpPr>
          <p:spPr bwMode="auto">
            <a:xfrm>
              <a:off x="7465171" y="4368963"/>
              <a:ext cx="1397246" cy="1605507"/>
            </a:xfrm>
            <a:custGeom>
              <a:avLst/>
              <a:gdLst>
                <a:gd name="connsiteX0" fmla="*/ 0 w 4017518"/>
                <a:gd name="connsiteY0" fmla="*/ 1747621 h 3495241"/>
                <a:gd name="connsiteX1" fmla="*/ 873810 w 4017518"/>
                <a:gd name="connsiteY1" fmla="*/ 1 h 3495241"/>
                <a:gd name="connsiteX2" fmla="*/ 3143708 w 4017518"/>
                <a:gd name="connsiteY2" fmla="*/ 1 h 3495241"/>
                <a:gd name="connsiteX3" fmla="*/ 4017518 w 4017518"/>
                <a:gd name="connsiteY3" fmla="*/ 1747621 h 3495241"/>
                <a:gd name="connsiteX4" fmla="*/ 3143708 w 4017518"/>
                <a:gd name="connsiteY4" fmla="*/ 3495240 h 3495241"/>
                <a:gd name="connsiteX5" fmla="*/ 873810 w 4017518"/>
                <a:gd name="connsiteY5" fmla="*/ 3495240 h 3495241"/>
                <a:gd name="connsiteX6" fmla="*/ 0 w 4017518"/>
                <a:gd name="connsiteY6" fmla="*/ 1747621 h 3495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017518" h="3495241">
                  <a:moveTo>
                    <a:pt x="2008758" y="0"/>
                  </a:moveTo>
                  <a:lnTo>
                    <a:pt x="4017516" y="760215"/>
                  </a:lnTo>
                  <a:lnTo>
                    <a:pt x="4017516" y="2735026"/>
                  </a:lnTo>
                  <a:lnTo>
                    <a:pt x="2008758" y="3495241"/>
                  </a:lnTo>
                  <a:lnTo>
                    <a:pt x="2" y="2735026"/>
                  </a:lnTo>
                  <a:lnTo>
                    <a:pt x="2" y="760215"/>
                  </a:lnTo>
                  <a:lnTo>
                    <a:pt x="2008758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99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5" name="文本框 38"/>
            <p:cNvSpPr txBox="1"/>
            <p:nvPr/>
          </p:nvSpPr>
          <p:spPr>
            <a:xfrm>
              <a:off x="7459912" y="5276962"/>
              <a:ext cx="1402505" cy="276999"/>
            </a:xfrm>
            <a:prstGeom prst="rect">
              <a:avLst/>
            </a:prstGeom>
            <a:noFill/>
            <a:ln>
              <a:noFill/>
            </a:ln>
            <a:effectLst>
              <a:outerShdw blurRad="495300" dist="571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zh-CN" altLang="en-US" sz="1599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输入标题</a:t>
              </a:r>
            </a:p>
          </p:txBody>
        </p:sp>
        <p:sp>
          <p:nvSpPr>
            <p:cNvPr id="36" name="Freeform 327"/>
            <p:cNvSpPr>
              <a:spLocks noEditPoints="1"/>
            </p:cNvSpPr>
            <p:nvPr/>
          </p:nvSpPr>
          <p:spPr bwMode="auto">
            <a:xfrm>
              <a:off x="7926721" y="4761165"/>
              <a:ext cx="414248" cy="355470"/>
            </a:xfrm>
            <a:custGeom>
              <a:avLst/>
              <a:gdLst>
                <a:gd name="T0" fmla="*/ 75 w 148"/>
                <a:gd name="T1" fmla="*/ 57 h 127"/>
                <a:gd name="T2" fmla="*/ 73 w 148"/>
                <a:gd name="T3" fmla="*/ 57 h 127"/>
                <a:gd name="T4" fmla="*/ 7 w 148"/>
                <a:gd name="T5" fmla="*/ 37 h 127"/>
                <a:gd name="T6" fmla="*/ 24 w 148"/>
                <a:gd name="T7" fmla="*/ 13 h 127"/>
                <a:gd name="T8" fmla="*/ 92 w 148"/>
                <a:gd name="T9" fmla="*/ 13 h 127"/>
                <a:gd name="T10" fmla="*/ 128 w 148"/>
                <a:gd name="T11" fmla="*/ 37 h 127"/>
                <a:gd name="T12" fmla="*/ 134 w 148"/>
                <a:gd name="T13" fmla="*/ 6 h 127"/>
                <a:gd name="T14" fmla="*/ 128 w 148"/>
                <a:gd name="T15" fmla="*/ 0 h 127"/>
                <a:gd name="T16" fmla="*/ 55 w 148"/>
                <a:gd name="T17" fmla="*/ 0 h 127"/>
                <a:gd name="T18" fmla="*/ 15 w 148"/>
                <a:gd name="T19" fmla="*/ 0 h 127"/>
                <a:gd name="T20" fmla="*/ 7 w 148"/>
                <a:gd name="T21" fmla="*/ 37 h 127"/>
                <a:gd name="T22" fmla="*/ 141 w 148"/>
                <a:gd name="T23" fmla="*/ 42 h 127"/>
                <a:gd name="T24" fmla="*/ 148 w 148"/>
                <a:gd name="T25" fmla="*/ 103 h 127"/>
                <a:gd name="T26" fmla="*/ 143 w 148"/>
                <a:gd name="T27" fmla="*/ 127 h 127"/>
                <a:gd name="T28" fmla="*/ 114 w 148"/>
                <a:gd name="T29" fmla="*/ 103 h 127"/>
                <a:gd name="T30" fmla="*/ 35 w 148"/>
                <a:gd name="T31" fmla="*/ 127 h 127"/>
                <a:gd name="T32" fmla="*/ 5 w 148"/>
                <a:gd name="T33" fmla="*/ 103 h 127"/>
                <a:gd name="T34" fmla="*/ 0 w 148"/>
                <a:gd name="T35" fmla="*/ 57 h 127"/>
                <a:gd name="T36" fmla="*/ 7 w 148"/>
                <a:gd name="T37" fmla="*/ 39 h 127"/>
                <a:gd name="T38" fmla="*/ 70 w 148"/>
                <a:gd name="T39" fmla="*/ 39 h 127"/>
                <a:gd name="T40" fmla="*/ 128 w 148"/>
                <a:gd name="T41" fmla="*/ 39 h 127"/>
                <a:gd name="T42" fmla="*/ 141 w 148"/>
                <a:gd name="T43" fmla="*/ 42 h 127"/>
                <a:gd name="T44" fmla="*/ 20 w 148"/>
                <a:gd name="T45" fmla="*/ 59 h 127"/>
                <a:gd name="T46" fmla="*/ 16 w 148"/>
                <a:gd name="T47" fmla="*/ 61 h 127"/>
                <a:gd name="T48" fmla="*/ 9 w 148"/>
                <a:gd name="T49" fmla="*/ 66 h 127"/>
                <a:gd name="T50" fmla="*/ 9 w 148"/>
                <a:gd name="T51" fmla="*/ 70 h 127"/>
                <a:gd name="T52" fmla="*/ 13 w 148"/>
                <a:gd name="T53" fmla="*/ 77 h 127"/>
                <a:gd name="T54" fmla="*/ 20 w 148"/>
                <a:gd name="T55" fmla="*/ 81 h 127"/>
                <a:gd name="T56" fmla="*/ 24 w 148"/>
                <a:gd name="T57" fmla="*/ 81 h 127"/>
                <a:gd name="T58" fmla="*/ 29 w 148"/>
                <a:gd name="T59" fmla="*/ 74 h 127"/>
                <a:gd name="T60" fmla="*/ 31 w 148"/>
                <a:gd name="T61" fmla="*/ 70 h 127"/>
                <a:gd name="T62" fmla="*/ 27 w 148"/>
                <a:gd name="T63" fmla="*/ 63 h 127"/>
                <a:gd name="T64" fmla="*/ 20 w 148"/>
                <a:gd name="T65" fmla="*/ 59 h 127"/>
                <a:gd name="T66" fmla="*/ 126 w 148"/>
                <a:gd name="T67" fmla="*/ 59 h 127"/>
                <a:gd name="T68" fmla="*/ 121 w 148"/>
                <a:gd name="T69" fmla="*/ 61 h 127"/>
                <a:gd name="T70" fmla="*/ 115 w 148"/>
                <a:gd name="T71" fmla="*/ 66 h 127"/>
                <a:gd name="T72" fmla="*/ 115 w 148"/>
                <a:gd name="T73" fmla="*/ 70 h 127"/>
                <a:gd name="T74" fmla="*/ 117 w 148"/>
                <a:gd name="T75" fmla="*/ 77 h 127"/>
                <a:gd name="T76" fmla="*/ 126 w 148"/>
                <a:gd name="T77" fmla="*/ 81 h 127"/>
                <a:gd name="T78" fmla="*/ 130 w 148"/>
                <a:gd name="T79" fmla="*/ 81 h 127"/>
                <a:gd name="T80" fmla="*/ 136 w 148"/>
                <a:gd name="T81" fmla="*/ 74 h 127"/>
                <a:gd name="T82" fmla="*/ 137 w 148"/>
                <a:gd name="T83" fmla="*/ 70 h 127"/>
                <a:gd name="T84" fmla="*/ 134 w 148"/>
                <a:gd name="T85" fmla="*/ 63 h 127"/>
                <a:gd name="T86" fmla="*/ 126 w 148"/>
                <a:gd name="T87" fmla="*/ 59 h 127"/>
                <a:gd name="T88" fmla="*/ 44 w 148"/>
                <a:gd name="T89" fmla="*/ 64 h 127"/>
                <a:gd name="T90" fmla="*/ 103 w 148"/>
                <a:gd name="T91" fmla="*/ 90 h 127"/>
                <a:gd name="T92" fmla="*/ 44 w 148"/>
                <a:gd name="T93" fmla="*/ 64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48" h="127">
                  <a:moveTo>
                    <a:pt x="73" y="57"/>
                  </a:moveTo>
                  <a:lnTo>
                    <a:pt x="75" y="57"/>
                  </a:lnTo>
                  <a:lnTo>
                    <a:pt x="73" y="57"/>
                  </a:lnTo>
                  <a:lnTo>
                    <a:pt x="73" y="57"/>
                  </a:lnTo>
                  <a:lnTo>
                    <a:pt x="73" y="57"/>
                  </a:lnTo>
                  <a:close/>
                  <a:moveTo>
                    <a:pt x="7" y="37"/>
                  </a:moveTo>
                  <a:lnTo>
                    <a:pt x="18" y="37"/>
                  </a:lnTo>
                  <a:lnTo>
                    <a:pt x="24" y="13"/>
                  </a:lnTo>
                  <a:lnTo>
                    <a:pt x="55" y="13"/>
                  </a:lnTo>
                  <a:lnTo>
                    <a:pt x="92" y="13"/>
                  </a:lnTo>
                  <a:lnTo>
                    <a:pt x="123" y="13"/>
                  </a:lnTo>
                  <a:lnTo>
                    <a:pt x="128" y="37"/>
                  </a:lnTo>
                  <a:lnTo>
                    <a:pt x="141" y="37"/>
                  </a:lnTo>
                  <a:lnTo>
                    <a:pt x="134" y="6"/>
                  </a:lnTo>
                  <a:lnTo>
                    <a:pt x="134" y="0"/>
                  </a:lnTo>
                  <a:lnTo>
                    <a:pt x="128" y="0"/>
                  </a:lnTo>
                  <a:lnTo>
                    <a:pt x="92" y="0"/>
                  </a:lnTo>
                  <a:lnTo>
                    <a:pt x="55" y="0"/>
                  </a:lnTo>
                  <a:lnTo>
                    <a:pt x="18" y="0"/>
                  </a:lnTo>
                  <a:lnTo>
                    <a:pt x="15" y="0"/>
                  </a:lnTo>
                  <a:lnTo>
                    <a:pt x="13" y="6"/>
                  </a:lnTo>
                  <a:lnTo>
                    <a:pt x="7" y="37"/>
                  </a:lnTo>
                  <a:lnTo>
                    <a:pt x="7" y="37"/>
                  </a:lnTo>
                  <a:close/>
                  <a:moveTo>
                    <a:pt x="141" y="42"/>
                  </a:moveTo>
                  <a:lnTo>
                    <a:pt x="148" y="57"/>
                  </a:lnTo>
                  <a:lnTo>
                    <a:pt x="148" y="103"/>
                  </a:lnTo>
                  <a:lnTo>
                    <a:pt x="143" y="103"/>
                  </a:lnTo>
                  <a:lnTo>
                    <a:pt x="143" y="127"/>
                  </a:lnTo>
                  <a:lnTo>
                    <a:pt x="114" y="127"/>
                  </a:lnTo>
                  <a:lnTo>
                    <a:pt x="114" y="103"/>
                  </a:lnTo>
                  <a:lnTo>
                    <a:pt x="35" y="103"/>
                  </a:lnTo>
                  <a:lnTo>
                    <a:pt x="35" y="127"/>
                  </a:lnTo>
                  <a:lnTo>
                    <a:pt x="5" y="127"/>
                  </a:lnTo>
                  <a:lnTo>
                    <a:pt x="5" y="103"/>
                  </a:lnTo>
                  <a:lnTo>
                    <a:pt x="0" y="103"/>
                  </a:lnTo>
                  <a:lnTo>
                    <a:pt x="0" y="57"/>
                  </a:lnTo>
                  <a:lnTo>
                    <a:pt x="5" y="42"/>
                  </a:lnTo>
                  <a:lnTo>
                    <a:pt x="7" y="39"/>
                  </a:lnTo>
                  <a:lnTo>
                    <a:pt x="18" y="39"/>
                  </a:lnTo>
                  <a:lnTo>
                    <a:pt x="70" y="39"/>
                  </a:lnTo>
                  <a:lnTo>
                    <a:pt x="79" y="39"/>
                  </a:lnTo>
                  <a:lnTo>
                    <a:pt x="128" y="39"/>
                  </a:lnTo>
                  <a:lnTo>
                    <a:pt x="141" y="39"/>
                  </a:lnTo>
                  <a:lnTo>
                    <a:pt x="141" y="42"/>
                  </a:lnTo>
                  <a:lnTo>
                    <a:pt x="141" y="42"/>
                  </a:lnTo>
                  <a:close/>
                  <a:moveTo>
                    <a:pt x="20" y="59"/>
                  </a:moveTo>
                  <a:lnTo>
                    <a:pt x="20" y="59"/>
                  </a:lnTo>
                  <a:lnTo>
                    <a:pt x="16" y="61"/>
                  </a:lnTo>
                  <a:lnTo>
                    <a:pt x="13" y="63"/>
                  </a:lnTo>
                  <a:lnTo>
                    <a:pt x="9" y="66"/>
                  </a:lnTo>
                  <a:lnTo>
                    <a:pt x="9" y="70"/>
                  </a:lnTo>
                  <a:lnTo>
                    <a:pt x="9" y="70"/>
                  </a:lnTo>
                  <a:lnTo>
                    <a:pt x="9" y="74"/>
                  </a:lnTo>
                  <a:lnTo>
                    <a:pt x="13" y="77"/>
                  </a:lnTo>
                  <a:lnTo>
                    <a:pt x="16" y="81"/>
                  </a:lnTo>
                  <a:lnTo>
                    <a:pt x="20" y="81"/>
                  </a:lnTo>
                  <a:lnTo>
                    <a:pt x="20" y="81"/>
                  </a:lnTo>
                  <a:lnTo>
                    <a:pt x="24" y="81"/>
                  </a:lnTo>
                  <a:lnTo>
                    <a:pt x="27" y="77"/>
                  </a:lnTo>
                  <a:lnTo>
                    <a:pt x="29" y="74"/>
                  </a:lnTo>
                  <a:lnTo>
                    <a:pt x="31" y="70"/>
                  </a:lnTo>
                  <a:lnTo>
                    <a:pt x="31" y="70"/>
                  </a:lnTo>
                  <a:lnTo>
                    <a:pt x="29" y="66"/>
                  </a:lnTo>
                  <a:lnTo>
                    <a:pt x="27" y="63"/>
                  </a:lnTo>
                  <a:lnTo>
                    <a:pt x="24" y="61"/>
                  </a:lnTo>
                  <a:lnTo>
                    <a:pt x="20" y="59"/>
                  </a:lnTo>
                  <a:lnTo>
                    <a:pt x="20" y="59"/>
                  </a:lnTo>
                  <a:close/>
                  <a:moveTo>
                    <a:pt x="126" y="59"/>
                  </a:moveTo>
                  <a:lnTo>
                    <a:pt x="126" y="59"/>
                  </a:lnTo>
                  <a:lnTo>
                    <a:pt x="121" y="61"/>
                  </a:lnTo>
                  <a:lnTo>
                    <a:pt x="117" y="63"/>
                  </a:lnTo>
                  <a:lnTo>
                    <a:pt x="115" y="66"/>
                  </a:lnTo>
                  <a:lnTo>
                    <a:pt x="115" y="70"/>
                  </a:lnTo>
                  <a:lnTo>
                    <a:pt x="115" y="70"/>
                  </a:lnTo>
                  <a:lnTo>
                    <a:pt x="115" y="74"/>
                  </a:lnTo>
                  <a:lnTo>
                    <a:pt x="117" y="77"/>
                  </a:lnTo>
                  <a:lnTo>
                    <a:pt x="121" y="81"/>
                  </a:lnTo>
                  <a:lnTo>
                    <a:pt x="126" y="81"/>
                  </a:lnTo>
                  <a:lnTo>
                    <a:pt x="126" y="81"/>
                  </a:lnTo>
                  <a:lnTo>
                    <a:pt x="130" y="81"/>
                  </a:lnTo>
                  <a:lnTo>
                    <a:pt x="134" y="77"/>
                  </a:lnTo>
                  <a:lnTo>
                    <a:pt x="136" y="74"/>
                  </a:lnTo>
                  <a:lnTo>
                    <a:pt x="137" y="70"/>
                  </a:lnTo>
                  <a:lnTo>
                    <a:pt x="137" y="70"/>
                  </a:lnTo>
                  <a:lnTo>
                    <a:pt x="136" y="66"/>
                  </a:lnTo>
                  <a:lnTo>
                    <a:pt x="134" y="63"/>
                  </a:lnTo>
                  <a:lnTo>
                    <a:pt x="130" y="61"/>
                  </a:lnTo>
                  <a:lnTo>
                    <a:pt x="126" y="59"/>
                  </a:lnTo>
                  <a:lnTo>
                    <a:pt x="126" y="59"/>
                  </a:lnTo>
                  <a:close/>
                  <a:moveTo>
                    <a:pt x="44" y="64"/>
                  </a:moveTo>
                  <a:lnTo>
                    <a:pt x="44" y="90"/>
                  </a:lnTo>
                  <a:lnTo>
                    <a:pt x="103" y="90"/>
                  </a:lnTo>
                  <a:lnTo>
                    <a:pt x="103" y="64"/>
                  </a:lnTo>
                  <a:lnTo>
                    <a:pt x="44" y="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495300" dist="571500" dir="8100000" algn="tr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99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1" y="205555"/>
            <a:ext cx="8051462" cy="632646"/>
            <a:chOff x="0" y="205554"/>
            <a:chExt cx="10170668" cy="799163"/>
          </a:xfrm>
        </p:grpSpPr>
        <p:sp>
          <p:nvSpPr>
            <p:cNvPr id="38" name="Oval 55">
              <a:extLst>
                <a:ext uri="{FF2B5EF4-FFF2-40B4-BE49-F238E27FC236}">
                  <a16:creationId xmlns="" xmlns:a16="http://schemas.microsoft.com/office/drawing/2014/main" id="{0E763EA2-7405-49FA-B9EC-00A25D3DF3DF}"/>
                </a:ext>
              </a:extLst>
            </p:cNvPr>
            <p:cNvSpPr/>
            <p:nvPr/>
          </p:nvSpPr>
          <p:spPr>
            <a:xfrm>
              <a:off x="1737607" y="472185"/>
              <a:ext cx="291265" cy="291267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>
                  <a:shade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cs typeface="+mn-ea"/>
                <a:sym typeface="+mn-lt"/>
              </a:endParaRPr>
            </a:p>
          </p:txBody>
        </p:sp>
        <p:grpSp>
          <p:nvGrpSpPr>
            <p:cNvPr id="39" name="Group 59">
              <a:extLst>
                <a:ext uri="{FF2B5EF4-FFF2-40B4-BE49-F238E27FC236}">
                  <a16:creationId xmlns="" xmlns:a16="http://schemas.microsoft.com/office/drawing/2014/main" id="{BACBFF5A-22C3-4318-A5B8-EC5DCAF53152}"/>
                </a:ext>
              </a:extLst>
            </p:cNvPr>
            <p:cNvGrpSpPr/>
            <p:nvPr/>
          </p:nvGrpSpPr>
          <p:grpSpPr>
            <a:xfrm>
              <a:off x="0" y="205554"/>
              <a:ext cx="1603097" cy="799163"/>
              <a:chOff x="4928372" y="1811168"/>
              <a:chExt cx="978408" cy="487748"/>
            </a:xfrm>
          </p:grpSpPr>
          <p:sp>
            <p:nvSpPr>
              <p:cNvPr id="41" name="Pentagon 60">
                <a:extLst>
                  <a:ext uri="{FF2B5EF4-FFF2-40B4-BE49-F238E27FC236}">
                    <a16:creationId xmlns="" xmlns:a16="http://schemas.microsoft.com/office/drawing/2014/main" id="{CB4B9554-0A21-4BE6-B83B-269BED5F9F69}"/>
                  </a:ext>
                </a:extLst>
              </p:cNvPr>
              <p:cNvSpPr/>
              <p:nvPr/>
            </p:nvSpPr>
            <p:spPr>
              <a:xfrm>
                <a:off x="4928372" y="1814284"/>
                <a:ext cx="978408" cy="484632"/>
              </a:xfrm>
              <a:prstGeom prst="homePlat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100">
                  <a:cs typeface="+mn-ea"/>
                  <a:sym typeface="+mn-lt"/>
                </a:endParaRPr>
              </a:p>
            </p:txBody>
          </p:sp>
          <p:sp>
            <p:nvSpPr>
              <p:cNvPr id="42" name="TextBox 61">
                <a:extLst>
                  <a:ext uri="{FF2B5EF4-FFF2-40B4-BE49-F238E27FC236}">
                    <a16:creationId xmlns="" xmlns:a16="http://schemas.microsoft.com/office/drawing/2014/main" id="{D9B5B5D0-DB2F-440A-A262-EE4940C1D4DE}"/>
                  </a:ext>
                </a:extLst>
              </p:cNvPr>
              <p:cNvSpPr txBox="1"/>
              <p:nvPr/>
            </p:nvSpPr>
            <p:spPr>
              <a:xfrm>
                <a:off x="5056553" y="1811168"/>
                <a:ext cx="493355" cy="4508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b="1" dirty="0" smtClean="0">
                    <a:solidFill>
                      <a:schemeClr val="bg2"/>
                    </a:solidFill>
                    <a:cs typeface="+mn-ea"/>
                    <a:sym typeface="+mn-lt"/>
                  </a:rPr>
                  <a:t>02</a:t>
                </a:r>
                <a:endParaRPr lang="en-GB" sz="3200" b="1" dirty="0">
                  <a:solidFill>
                    <a:schemeClr val="bg2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40" name="TextBox 72">
              <a:extLst>
                <a:ext uri="{FF2B5EF4-FFF2-40B4-BE49-F238E27FC236}">
                  <a16:creationId xmlns="" xmlns:a16="http://schemas.microsoft.com/office/drawing/2014/main" id="{69BF2D9D-765A-4E57-B80A-85463E4F1247}"/>
                </a:ext>
              </a:extLst>
            </p:cNvPr>
            <p:cNvSpPr txBox="1"/>
            <p:nvPr/>
          </p:nvSpPr>
          <p:spPr>
            <a:xfrm>
              <a:off x="2202929" y="386985"/>
              <a:ext cx="7967739" cy="5831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实践意义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87377035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7" grpId="0"/>
      <p:bldP spid="28" grpId="0"/>
      <p:bldP spid="2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组合 12"/>
          <p:cNvGrpSpPr>
            <a:grpSpLocks/>
          </p:cNvGrpSpPr>
          <p:nvPr/>
        </p:nvGrpSpPr>
        <p:grpSpPr bwMode="auto">
          <a:xfrm>
            <a:off x="3312153" y="2261047"/>
            <a:ext cx="2376708" cy="1168671"/>
            <a:chOff x="0" y="0"/>
            <a:chExt cx="1782093" cy="875822"/>
          </a:xfrm>
        </p:grpSpPr>
        <p:grpSp>
          <p:nvGrpSpPr>
            <p:cNvPr id="31" name="组合 13"/>
            <p:cNvGrpSpPr>
              <a:grpSpLocks/>
            </p:cNvGrpSpPr>
            <p:nvPr/>
          </p:nvGrpSpPr>
          <p:grpSpPr bwMode="auto">
            <a:xfrm>
              <a:off x="0" y="0"/>
              <a:ext cx="1782093" cy="875822"/>
              <a:chOff x="0" y="0"/>
              <a:chExt cx="1782093" cy="875822"/>
            </a:xfrm>
          </p:grpSpPr>
          <p:grpSp>
            <p:nvGrpSpPr>
              <p:cNvPr id="33" name="组合 15"/>
              <p:cNvGrpSpPr>
                <a:grpSpLocks/>
              </p:cNvGrpSpPr>
              <p:nvPr/>
            </p:nvGrpSpPr>
            <p:grpSpPr bwMode="auto">
              <a:xfrm>
                <a:off x="0" y="0"/>
                <a:ext cx="1782093" cy="875822"/>
                <a:chOff x="0" y="0"/>
                <a:chExt cx="1782093" cy="875822"/>
              </a:xfrm>
            </p:grpSpPr>
            <p:sp>
              <p:nvSpPr>
                <p:cNvPr id="35" name="矩形 17"/>
                <p:cNvSpPr>
                  <a:spLocks noChangeArrowheads="1"/>
                </p:cNvSpPr>
                <p:nvPr/>
              </p:nvSpPr>
              <p:spPr bwMode="auto">
                <a:xfrm>
                  <a:off x="1134021" y="0"/>
                  <a:ext cx="648072" cy="648072"/>
                </a:xfrm>
                <a:prstGeom prst="rect">
                  <a:avLst/>
                </a:prstGeom>
                <a:solidFill>
                  <a:schemeClr val="accent1">
                    <a:lumMod val="40000"/>
                    <a:lumOff val="60000"/>
                  </a:scheme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 eaLnBrk="1" hangingPunct="1">
                    <a:buFont typeface="Arial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36" name="矩形 125"/>
                <p:cNvSpPr>
                  <a:spLocks/>
                </p:cNvSpPr>
                <p:nvPr/>
              </p:nvSpPr>
              <p:spPr bwMode="auto">
                <a:xfrm>
                  <a:off x="774885" y="0"/>
                  <a:ext cx="359136" cy="875822"/>
                </a:xfrm>
                <a:custGeom>
                  <a:avLst/>
                  <a:gdLst>
                    <a:gd name="T0" fmla="*/ 0 w 359136"/>
                    <a:gd name="T1" fmla="*/ 268542 h 875822"/>
                    <a:gd name="T2" fmla="*/ 359136 w 359136"/>
                    <a:gd name="T3" fmla="*/ 0 h 875822"/>
                    <a:gd name="T4" fmla="*/ 359136 w 359136"/>
                    <a:gd name="T5" fmla="*/ 648072 h 875822"/>
                    <a:gd name="T6" fmla="*/ 1 w 359136"/>
                    <a:gd name="T7" fmla="*/ 875822 h 875822"/>
                    <a:gd name="T8" fmla="*/ 0 w 359136"/>
                    <a:gd name="T9" fmla="*/ 268542 h 87582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359136" h="875822">
                      <a:moveTo>
                        <a:pt x="0" y="268542"/>
                      </a:moveTo>
                      <a:lnTo>
                        <a:pt x="359136" y="0"/>
                      </a:lnTo>
                      <a:lnTo>
                        <a:pt x="359136" y="648072"/>
                      </a:lnTo>
                      <a:lnTo>
                        <a:pt x="1" y="875822"/>
                      </a:lnTo>
                      <a:cubicBezTo>
                        <a:pt x="1" y="658665"/>
                        <a:pt x="0" y="485699"/>
                        <a:pt x="0" y="268542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endParaRPr lang="zh-CN" altLang="en-US"/>
                </a:p>
              </p:txBody>
            </p:sp>
            <p:sp>
              <p:nvSpPr>
                <p:cNvPr id="37" name="矩形 19"/>
                <p:cNvSpPr>
                  <a:spLocks noChangeArrowheads="1"/>
                </p:cNvSpPr>
                <p:nvPr/>
              </p:nvSpPr>
              <p:spPr bwMode="auto">
                <a:xfrm>
                  <a:off x="0" y="275960"/>
                  <a:ext cx="774886" cy="599861"/>
                </a:xfrm>
                <a:prstGeom prst="rect">
                  <a:avLst/>
                </a:prstGeom>
                <a:solidFill>
                  <a:schemeClr val="accent1">
                    <a:lumMod val="40000"/>
                    <a:lumOff val="60000"/>
                  </a:scheme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 eaLnBrk="1" hangingPunct="1">
                    <a:buFont typeface="Arial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38" name="矩形 124"/>
                <p:cNvSpPr>
                  <a:spLocks/>
                </p:cNvSpPr>
                <p:nvPr/>
              </p:nvSpPr>
              <p:spPr bwMode="auto">
                <a:xfrm>
                  <a:off x="770301" y="648072"/>
                  <a:ext cx="1011792" cy="226564"/>
                </a:xfrm>
                <a:custGeom>
                  <a:avLst/>
                  <a:gdLst>
                    <a:gd name="T0" fmla="*/ 363720 w 1011792"/>
                    <a:gd name="T1" fmla="*/ 0 h 226564"/>
                    <a:gd name="T2" fmla="*/ 1011792 w 1011792"/>
                    <a:gd name="T3" fmla="*/ 0 h 226564"/>
                    <a:gd name="T4" fmla="*/ 586884 w 1011792"/>
                    <a:gd name="T5" fmla="*/ 226564 h 226564"/>
                    <a:gd name="T6" fmla="*/ 0 w 1011792"/>
                    <a:gd name="T7" fmla="*/ 226564 h 226564"/>
                    <a:gd name="T8" fmla="*/ 363720 w 1011792"/>
                    <a:gd name="T9" fmla="*/ 0 h 22656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011792" h="226564">
                      <a:moveTo>
                        <a:pt x="363720" y="0"/>
                      </a:moveTo>
                      <a:lnTo>
                        <a:pt x="1011792" y="0"/>
                      </a:lnTo>
                      <a:lnTo>
                        <a:pt x="586884" y="226564"/>
                      </a:lnTo>
                      <a:lnTo>
                        <a:pt x="0" y="226564"/>
                      </a:lnTo>
                      <a:lnTo>
                        <a:pt x="363720" y="0"/>
                      </a:lnTo>
                      <a:close/>
                    </a:path>
                  </a:pathLst>
                </a:custGeom>
                <a:solidFill>
                  <a:schemeClr val="accent1">
                    <a:lumMod val="60000"/>
                    <a:lumOff val="4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endParaRPr lang="zh-CN" altLang="en-US"/>
                </a:p>
              </p:txBody>
            </p:sp>
          </p:grpSp>
          <p:sp>
            <p:nvSpPr>
              <p:cNvPr id="34" name="TextBox 16"/>
              <p:cNvSpPr txBox="1">
                <a:spLocks noChangeArrowheads="1"/>
              </p:cNvSpPr>
              <p:nvPr/>
            </p:nvSpPr>
            <p:spPr bwMode="auto">
              <a:xfrm>
                <a:off x="1177371" y="31648"/>
                <a:ext cx="517082" cy="5651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buFont typeface="Arial" pitchFamily="34" charset="0"/>
                  <a:buNone/>
                </a:pPr>
                <a:r>
                  <a:rPr lang="en-US" altLang="zh-CN" sz="4300">
                    <a:solidFill>
                      <a:srgbClr val="FFFFFF"/>
                    </a:solidFill>
                    <a:latin typeface="Impact" pitchFamily="34" charset="0"/>
                  </a:rPr>
                  <a:t>01</a:t>
                </a:r>
                <a:endParaRPr lang="zh-CN" altLang="en-US" sz="4300">
                  <a:solidFill>
                    <a:srgbClr val="FFFFFF"/>
                  </a:solidFill>
                  <a:latin typeface="Impact" pitchFamily="34" charset="0"/>
                </a:endParaRPr>
              </a:p>
            </p:txBody>
          </p:sp>
        </p:grpSp>
        <p:sp>
          <p:nvSpPr>
            <p:cNvPr id="32" name="Freeform 21"/>
            <p:cNvSpPr>
              <a:spLocks noChangeAspect="1" noEditPoints="1"/>
            </p:cNvSpPr>
            <p:nvPr/>
          </p:nvSpPr>
          <p:spPr bwMode="auto">
            <a:xfrm>
              <a:off x="202433" y="395890"/>
              <a:ext cx="370019" cy="360000"/>
            </a:xfrm>
            <a:custGeom>
              <a:avLst/>
              <a:gdLst>
                <a:gd name="T0" fmla="*/ 2147483646 w 219"/>
                <a:gd name="T1" fmla="*/ 0 h 213"/>
                <a:gd name="T2" fmla="*/ 2147483646 w 219"/>
                <a:gd name="T3" fmla="*/ 0 h 213"/>
                <a:gd name="T4" fmla="*/ 2147483646 w 219"/>
                <a:gd name="T5" fmla="*/ 2147483646 h 213"/>
                <a:gd name="T6" fmla="*/ 2147483646 w 219"/>
                <a:gd name="T7" fmla="*/ 2147483646 h 213"/>
                <a:gd name="T8" fmla="*/ 2147483646 w 219"/>
                <a:gd name="T9" fmla="*/ 2147483646 h 213"/>
                <a:gd name="T10" fmla="*/ 2147483646 w 219"/>
                <a:gd name="T11" fmla="*/ 2147483646 h 213"/>
                <a:gd name="T12" fmla="*/ 2147483646 w 219"/>
                <a:gd name="T13" fmla="*/ 2147483646 h 213"/>
                <a:gd name="T14" fmla="*/ 2147483646 w 219"/>
                <a:gd name="T15" fmla="*/ 2147483646 h 213"/>
                <a:gd name="T16" fmla="*/ 2147483646 w 219"/>
                <a:gd name="T17" fmla="*/ 2147483646 h 213"/>
                <a:gd name="T18" fmla="*/ 2147483646 w 219"/>
                <a:gd name="T19" fmla="*/ 2147483646 h 213"/>
                <a:gd name="T20" fmla="*/ 2147483646 w 219"/>
                <a:gd name="T21" fmla="*/ 2147483646 h 213"/>
                <a:gd name="T22" fmla="*/ 2147483646 w 219"/>
                <a:gd name="T23" fmla="*/ 2147483646 h 213"/>
                <a:gd name="T24" fmla="*/ 0 w 219"/>
                <a:gd name="T25" fmla="*/ 2147483646 h 213"/>
                <a:gd name="T26" fmla="*/ 0 w 219"/>
                <a:gd name="T27" fmla="*/ 2147483646 h 213"/>
                <a:gd name="T28" fmla="*/ 2147483646 w 219"/>
                <a:gd name="T29" fmla="*/ 0 h 213"/>
                <a:gd name="T30" fmla="*/ 2147483646 w 219"/>
                <a:gd name="T31" fmla="*/ 2147483646 h 213"/>
                <a:gd name="T32" fmla="*/ 2147483646 w 219"/>
                <a:gd name="T33" fmla="*/ 2147483646 h 213"/>
                <a:gd name="T34" fmla="*/ 2147483646 w 219"/>
                <a:gd name="T35" fmla="*/ 2147483646 h 213"/>
                <a:gd name="T36" fmla="*/ 2147483646 w 219"/>
                <a:gd name="T37" fmla="*/ 2147483646 h 213"/>
                <a:gd name="T38" fmla="*/ 2147483646 w 219"/>
                <a:gd name="T39" fmla="*/ 2147483646 h 213"/>
                <a:gd name="T40" fmla="*/ 2147483646 w 219"/>
                <a:gd name="T41" fmla="*/ 2147483646 h 213"/>
                <a:gd name="T42" fmla="*/ 2147483646 w 219"/>
                <a:gd name="T43" fmla="*/ 2147483646 h 213"/>
                <a:gd name="T44" fmla="*/ 2147483646 w 219"/>
                <a:gd name="T45" fmla="*/ 2147483646 h 213"/>
                <a:gd name="T46" fmla="*/ 2147483646 w 219"/>
                <a:gd name="T47" fmla="*/ 2147483646 h 213"/>
                <a:gd name="T48" fmla="*/ 2147483646 w 219"/>
                <a:gd name="T49" fmla="*/ 2147483646 h 213"/>
                <a:gd name="T50" fmla="*/ 2147483646 w 219"/>
                <a:gd name="T51" fmla="*/ 2147483646 h 213"/>
                <a:gd name="T52" fmla="*/ 2147483646 w 219"/>
                <a:gd name="T53" fmla="*/ 2147483646 h 213"/>
                <a:gd name="T54" fmla="*/ 2147483646 w 219"/>
                <a:gd name="T55" fmla="*/ 2147483646 h 213"/>
                <a:gd name="T56" fmla="*/ 2147483646 w 219"/>
                <a:gd name="T57" fmla="*/ 2147483646 h 213"/>
                <a:gd name="T58" fmla="*/ 2147483646 w 219"/>
                <a:gd name="T59" fmla="*/ 2147483646 h 213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19" h="213">
                  <a:moveTo>
                    <a:pt x="36" y="0"/>
                  </a:moveTo>
                  <a:cubicBezTo>
                    <a:pt x="183" y="0"/>
                    <a:pt x="183" y="0"/>
                    <a:pt x="183" y="0"/>
                  </a:cubicBezTo>
                  <a:cubicBezTo>
                    <a:pt x="219" y="36"/>
                    <a:pt x="219" y="36"/>
                    <a:pt x="219" y="36"/>
                  </a:cubicBezTo>
                  <a:cubicBezTo>
                    <a:pt x="219" y="126"/>
                    <a:pt x="219" y="126"/>
                    <a:pt x="219" y="126"/>
                  </a:cubicBezTo>
                  <a:cubicBezTo>
                    <a:pt x="164" y="126"/>
                    <a:pt x="164" y="126"/>
                    <a:pt x="164" y="126"/>
                  </a:cubicBezTo>
                  <a:cubicBezTo>
                    <a:pt x="164" y="104"/>
                    <a:pt x="164" y="104"/>
                    <a:pt x="164" y="104"/>
                  </a:cubicBezTo>
                  <a:cubicBezTo>
                    <a:pt x="105" y="152"/>
                    <a:pt x="105" y="152"/>
                    <a:pt x="105" y="152"/>
                  </a:cubicBezTo>
                  <a:cubicBezTo>
                    <a:pt x="164" y="200"/>
                    <a:pt x="164" y="200"/>
                    <a:pt x="164" y="200"/>
                  </a:cubicBezTo>
                  <a:cubicBezTo>
                    <a:pt x="164" y="179"/>
                    <a:pt x="164" y="179"/>
                    <a:pt x="164" y="179"/>
                  </a:cubicBezTo>
                  <a:cubicBezTo>
                    <a:pt x="219" y="179"/>
                    <a:pt x="219" y="179"/>
                    <a:pt x="219" y="179"/>
                  </a:cubicBezTo>
                  <a:cubicBezTo>
                    <a:pt x="217" y="201"/>
                    <a:pt x="201" y="213"/>
                    <a:pt x="183" y="213"/>
                  </a:cubicBezTo>
                  <a:cubicBezTo>
                    <a:pt x="36" y="213"/>
                    <a:pt x="36" y="213"/>
                    <a:pt x="36" y="213"/>
                  </a:cubicBezTo>
                  <a:cubicBezTo>
                    <a:pt x="16" y="213"/>
                    <a:pt x="0" y="196"/>
                    <a:pt x="0" y="17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lose/>
                  <a:moveTo>
                    <a:pt x="172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46" y="86"/>
                    <a:pt x="46" y="86"/>
                    <a:pt x="46" y="86"/>
                  </a:cubicBezTo>
                  <a:cubicBezTo>
                    <a:pt x="172" y="86"/>
                    <a:pt x="172" y="86"/>
                    <a:pt x="172" y="86"/>
                  </a:cubicBezTo>
                  <a:cubicBezTo>
                    <a:pt x="172" y="19"/>
                    <a:pt x="172" y="19"/>
                    <a:pt x="172" y="19"/>
                  </a:cubicBezTo>
                  <a:close/>
                  <a:moveTo>
                    <a:pt x="93" y="30"/>
                  </a:moveTo>
                  <a:cubicBezTo>
                    <a:pt x="65" y="30"/>
                    <a:pt x="65" y="30"/>
                    <a:pt x="65" y="30"/>
                  </a:cubicBezTo>
                  <a:cubicBezTo>
                    <a:pt x="65" y="72"/>
                    <a:pt x="65" y="72"/>
                    <a:pt x="65" y="72"/>
                  </a:cubicBezTo>
                  <a:cubicBezTo>
                    <a:pt x="93" y="72"/>
                    <a:pt x="93" y="72"/>
                    <a:pt x="93" y="72"/>
                  </a:cubicBezTo>
                  <a:cubicBezTo>
                    <a:pt x="93" y="30"/>
                    <a:pt x="93" y="30"/>
                    <a:pt x="93" y="30"/>
                  </a:cubicBezTo>
                  <a:close/>
                  <a:moveTo>
                    <a:pt x="22" y="168"/>
                  </a:moveTo>
                  <a:cubicBezTo>
                    <a:pt x="22" y="191"/>
                    <a:pt x="22" y="191"/>
                    <a:pt x="22" y="191"/>
                  </a:cubicBezTo>
                  <a:cubicBezTo>
                    <a:pt x="43" y="191"/>
                    <a:pt x="43" y="191"/>
                    <a:pt x="43" y="191"/>
                  </a:cubicBezTo>
                  <a:cubicBezTo>
                    <a:pt x="43" y="168"/>
                    <a:pt x="43" y="168"/>
                    <a:pt x="43" y="168"/>
                  </a:cubicBezTo>
                  <a:lnTo>
                    <a:pt x="22" y="16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9" name="组合 21"/>
          <p:cNvGrpSpPr>
            <a:grpSpLocks/>
          </p:cNvGrpSpPr>
          <p:nvPr/>
        </p:nvGrpSpPr>
        <p:grpSpPr bwMode="auto">
          <a:xfrm>
            <a:off x="3312153" y="3861616"/>
            <a:ext cx="2376708" cy="1168671"/>
            <a:chOff x="0" y="0"/>
            <a:chExt cx="1782093" cy="875822"/>
          </a:xfrm>
        </p:grpSpPr>
        <p:grpSp>
          <p:nvGrpSpPr>
            <p:cNvPr id="40" name="组合 22"/>
            <p:cNvGrpSpPr>
              <a:grpSpLocks/>
            </p:cNvGrpSpPr>
            <p:nvPr/>
          </p:nvGrpSpPr>
          <p:grpSpPr bwMode="auto">
            <a:xfrm flipV="1">
              <a:off x="0" y="0"/>
              <a:ext cx="1782093" cy="875822"/>
              <a:chOff x="0" y="0"/>
              <a:chExt cx="1782093" cy="875822"/>
            </a:xfrm>
          </p:grpSpPr>
          <p:grpSp>
            <p:nvGrpSpPr>
              <p:cNvPr id="42" name="组合 24"/>
              <p:cNvGrpSpPr>
                <a:grpSpLocks/>
              </p:cNvGrpSpPr>
              <p:nvPr/>
            </p:nvGrpSpPr>
            <p:grpSpPr bwMode="auto">
              <a:xfrm>
                <a:off x="0" y="0"/>
                <a:ext cx="1782093" cy="875822"/>
                <a:chOff x="0" y="0"/>
                <a:chExt cx="1782093" cy="875822"/>
              </a:xfrm>
            </p:grpSpPr>
            <p:sp>
              <p:nvSpPr>
                <p:cNvPr id="44" name="矩形 26"/>
                <p:cNvSpPr>
                  <a:spLocks noChangeArrowheads="1"/>
                </p:cNvSpPr>
                <p:nvPr/>
              </p:nvSpPr>
              <p:spPr bwMode="auto">
                <a:xfrm>
                  <a:off x="1134021" y="0"/>
                  <a:ext cx="648072" cy="648072"/>
                </a:xfrm>
                <a:prstGeom prst="rect">
                  <a:avLst/>
                </a:prstGeom>
                <a:solidFill>
                  <a:schemeClr val="bg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 eaLnBrk="1" hangingPunct="1">
                    <a:buFont typeface="Arial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45" name="矩形 125"/>
                <p:cNvSpPr>
                  <a:spLocks/>
                </p:cNvSpPr>
                <p:nvPr/>
              </p:nvSpPr>
              <p:spPr bwMode="auto">
                <a:xfrm>
                  <a:off x="774885" y="0"/>
                  <a:ext cx="359136" cy="875822"/>
                </a:xfrm>
                <a:custGeom>
                  <a:avLst/>
                  <a:gdLst>
                    <a:gd name="T0" fmla="*/ 0 w 359136"/>
                    <a:gd name="T1" fmla="*/ 268542 h 875822"/>
                    <a:gd name="T2" fmla="*/ 359136 w 359136"/>
                    <a:gd name="T3" fmla="*/ 0 h 875822"/>
                    <a:gd name="T4" fmla="*/ 359136 w 359136"/>
                    <a:gd name="T5" fmla="*/ 648072 h 875822"/>
                    <a:gd name="T6" fmla="*/ 1 w 359136"/>
                    <a:gd name="T7" fmla="*/ 875822 h 875822"/>
                    <a:gd name="T8" fmla="*/ 0 w 359136"/>
                    <a:gd name="T9" fmla="*/ 268542 h 87582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359136" h="875822">
                      <a:moveTo>
                        <a:pt x="0" y="268542"/>
                      </a:moveTo>
                      <a:lnTo>
                        <a:pt x="359136" y="0"/>
                      </a:lnTo>
                      <a:lnTo>
                        <a:pt x="359136" y="648072"/>
                      </a:lnTo>
                      <a:lnTo>
                        <a:pt x="1" y="875822"/>
                      </a:lnTo>
                      <a:cubicBezTo>
                        <a:pt x="1" y="658665"/>
                        <a:pt x="0" y="485699"/>
                        <a:pt x="0" y="268542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endParaRPr lang="zh-CN" altLang="en-US"/>
                </a:p>
              </p:txBody>
            </p:sp>
            <p:sp>
              <p:nvSpPr>
                <p:cNvPr id="46" name="矩形 28"/>
                <p:cNvSpPr>
                  <a:spLocks noChangeArrowheads="1"/>
                </p:cNvSpPr>
                <p:nvPr/>
              </p:nvSpPr>
              <p:spPr bwMode="auto">
                <a:xfrm>
                  <a:off x="0" y="275960"/>
                  <a:ext cx="774886" cy="599861"/>
                </a:xfrm>
                <a:prstGeom prst="rect">
                  <a:avLst/>
                </a:prstGeom>
                <a:solidFill>
                  <a:schemeClr val="accent1">
                    <a:lumMod val="40000"/>
                    <a:lumOff val="60000"/>
                  </a:scheme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 eaLnBrk="1" hangingPunct="1">
                    <a:buFont typeface="Arial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47" name="矩形 124"/>
                <p:cNvSpPr>
                  <a:spLocks/>
                </p:cNvSpPr>
                <p:nvPr/>
              </p:nvSpPr>
              <p:spPr bwMode="auto">
                <a:xfrm>
                  <a:off x="770301" y="648072"/>
                  <a:ext cx="1011792" cy="226564"/>
                </a:xfrm>
                <a:custGeom>
                  <a:avLst/>
                  <a:gdLst>
                    <a:gd name="T0" fmla="*/ 363720 w 1011792"/>
                    <a:gd name="T1" fmla="*/ 0 h 226564"/>
                    <a:gd name="T2" fmla="*/ 1011792 w 1011792"/>
                    <a:gd name="T3" fmla="*/ 0 h 226564"/>
                    <a:gd name="T4" fmla="*/ 586884 w 1011792"/>
                    <a:gd name="T5" fmla="*/ 226564 h 226564"/>
                    <a:gd name="T6" fmla="*/ 0 w 1011792"/>
                    <a:gd name="T7" fmla="*/ 226564 h 226564"/>
                    <a:gd name="T8" fmla="*/ 363720 w 1011792"/>
                    <a:gd name="T9" fmla="*/ 0 h 22656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011792" h="226564">
                      <a:moveTo>
                        <a:pt x="363720" y="0"/>
                      </a:moveTo>
                      <a:lnTo>
                        <a:pt x="1011792" y="0"/>
                      </a:lnTo>
                      <a:lnTo>
                        <a:pt x="586884" y="226564"/>
                      </a:lnTo>
                      <a:lnTo>
                        <a:pt x="0" y="226564"/>
                      </a:lnTo>
                      <a:lnTo>
                        <a:pt x="363720" y="0"/>
                      </a:lnTo>
                      <a:close/>
                    </a:path>
                  </a:pathLst>
                </a:custGeom>
                <a:solidFill>
                  <a:schemeClr val="accent1">
                    <a:lumMod val="60000"/>
                    <a:lumOff val="4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endParaRPr lang="zh-CN" altLang="en-US"/>
                </a:p>
              </p:txBody>
            </p:sp>
          </p:grpSp>
          <p:sp>
            <p:nvSpPr>
              <p:cNvPr id="43" name="TextBox 25"/>
              <p:cNvSpPr txBox="1">
                <a:spLocks noChangeArrowheads="1"/>
              </p:cNvSpPr>
              <p:nvPr/>
            </p:nvSpPr>
            <p:spPr bwMode="auto">
              <a:xfrm rot="10800000">
                <a:off x="1146914" y="51279"/>
                <a:ext cx="622286" cy="5651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eaLnBrk="1" hangingPunct="1">
                  <a:buFont typeface="Arial" pitchFamily="34" charset="0"/>
                  <a:buNone/>
                </a:pPr>
                <a:r>
                  <a:rPr lang="en-US" altLang="zh-CN" sz="4300" dirty="0">
                    <a:solidFill>
                      <a:srgbClr val="FFFFFF"/>
                    </a:solidFill>
                    <a:latin typeface="Impact" pitchFamily="34" charset="0"/>
                  </a:rPr>
                  <a:t>03</a:t>
                </a:r>
                <a:endParaRPr lang="zh-CN" altLang="en-US" sz="4300" dirty="0">
                  <a:solidFill>
                    <a:srgbClr val="FFFFFF"/>
                  </a:solidFill>
                  <a:latin typeface="Impact" pitchFamily="34" charset="0"/>
                </a:endParaRPr>
              </a:p>
            </p:txBody>
          </p:sp>
        </p:grpSp>
        <p:sp>
          <p:nvSpPr>
            <p:cNvPr id="41" name="Freeform 11"/>
            <p:cNvSpPr>
              <a:spLocks noChangeAspect="1" noEditPoints="1"/>
            </p:cNvSpPr>
            <p:nvPr/>
          </p:nvSpPr>
          <p:spPr bwMode="auto">
            <a:xfrm>
              <a:off x="145318" y="94567"/>
              <a:ext cx="484248" cy="360000"/>
            </a:xfrm>
            <a:custGeom>
              <a:avLst/>
              <a:gdLst>
                <a:gd name="T0" fmla="*/ 2147483646 w 257"/>
                <a:gd name="T1" fmla="*/ 2147483646 h 191"/>
                <a:gd name="T2" fmla="*/ 2147483646 w 257"/>
                <a:gd name="T3" fmla="*/ 2147483646 h 191"/>
                <a:gd name="T4" fmla="*/ 2147483646 w 257"/>
                <a:gd name="T5" fmla="*/ 2147483646 h 191"/>
                <a:gd name="T6" fmla="*/ 2147483646 w 257"/>
                <a:gd name="T7" fmla="*/ 2147483646 h 191"/>
                <a:gd name="T8" fmla="*/ 2147483646 w 257"/>
                <a:gd name="T9" fmla="*/ 2147483646 h 191"/>
                <a:gd name="T10" fmla="*/ 2147483646 w 257"/>
                <a:gd name="T11" fmla="*/ 2147483646 h 191"/>
                <a:gd name="T12" fmla="*/ 2147483646 w 257"/>
                <a:gd name="T13" fmla="*/ 2147483646 h 191"/>
                <a:gd name="T14" fmla="*/ 2147483646 w 257"/>
                <a:gd name="T15" fmla="*/ 2147483646 h 191"/>
                <a:gd name="T16" fmla="*/ 2147483646 w 257"/>
                <a:gd name="T17" fmla="*/ 2147483646 h 191"/>
                <a:gd name="T18" fmla="*/ 2147483646 w 257"/>
                <a:gd name="T19" fmla="*/ 2147483646 h 191"/>
                <a:gd name="T20" fmla="*/ 2147483646 w 257"/>
                <a:gd name="T21" fmla="*/ 2147483646 h 191"/>
                <a:gd name="T22" fmla="*/ 2147483646 w 257"/>
                <a:gd name="T23" fmla="*/ 2147483646 h 191"/>
                <a:gd name="T24" fmla="*/ 2147483646 w 257"/>
                <a:gd name="T25" fmla="*/ 2147483646 h 191"/>
                <a:gd name="T26" fmla="*/ 2147483646 w 257"/>
                <a:gd name="T27" fmla="*/ 2147483646 h 191"/>
                <a:gd name="T28" fmla="*/ 2147483646 w 257"/>
                <a:gd name="T29" fmla="*/ 2147483646 h 191"/>
                <a:gd name="T30" fmla="*/ 2147483646 w 257"/>
                <a:gd name="T31" fmla="*/ 2147483646 h 191"/>
                <a:gd name="T32" fmla="*/ 2147483646 w 257"/>
                <a:gd name="T33" fmla="*/ 2147483646 h 191"/>
                <a:gd name="T34" fmla="*/ 2147483646 w 257"/>
                <a:gd name="T35" fmla="*/ 2147483646 h 191"/>
                <a:gd name="T36" fmla="*/ 2147483646 w 257"/>
                <a:gd name="T37" fmla="*/ 2147483646 h 191"/>
                <a:gd name="T38" fmla="*/ 2147483646 w 257"/>
                <a:gd name="T39" fmla="*/ 2147483646 h 191"/>
                <a:gd name="T40" fmla="*/ 2147483646 w 257"/>
                <a:gd name="T41" fmla="*/ 2147483646 h 191"/>
                <a:gd name="T42" fmla="*/ 2147483646 w 257"/>
                <a:gd name="T43" fmla="*/ 2147483646 h 191"/>
                <a:gd name="T44" fmla="*/ 2147483646 w 257"/>
                <a:gd name="T45" fmla="*/ 2147483646 h 191"/>
                <a:gd name="T46" fmla="*/ 2147483646 w 257"/>
                <a:gd name="T47" fmla="*/ 2147483646 h 191"/>
                <a:gd name="T48" fmla="*/ 2147483646 w 257"/>
                <a:gd name="T49" fmla="*/ 2147483646 h 191"/>
                <a:gd name="T50" fmla="*/ 2147483646 w 257"/>
                <a:gd name="T51" fmla="*/ 2147483646 h 191"/>
                <a:gd name="T52" fmla="*/ 2147483646 w 257"/>
                <a:gd name="T53" fmla="*/ 2147483646 h 191"/>
                <a:gd name="T54" fmla="*/ 2147483646 w 257"/>
                <a:gd name="T55" fmla="*/ 2147483646 h 191"/>
                <a:gd name="T56" fmla="*/ 2147483646 w 257"/>
                <a:gd name="T57" fmla="*/ 2147483646 h 191"/>
                <a:gd name="T58" fmla="*/ 2147483646 w 257"/>
                <a:gd name="T59" fmla="*/ 2147483646 h 191"/>
                <a:gd name="T60" fmla="*/ 2147483646 w 257"/>
                <a:gd name="T61" fmla="*/ 2147483646 h 191"/>
                <a:gd name="T62" fmla="*/ 2147483646 w 257"/>
                <a:gd name="T63" fmla="*/ 2147483646 h 191"/>
                <a:gd name="T64" fmla="*/ 2147483646 w 257"/>
                <a:gd name="T65" fmla="*/ 2147483646 h 191"/>
                <a:gd name="T66" fmla="*/ 2147483646 w 257"/>
                <a:gd name="T67" fmla="*/ 2147483646 h 191"/>
                <a:gd name="T68" fmla="*/ 2147483646 w 257"/>
                <a:gd name="T69" fmla="*/ 2147483646 h 191"/>
                <a:gd name="T70" fmla="*/ 2147483646 w 257"/>
                <a:gd name="T71" fmla="*/ 2147483646 h 191"/>
                <a:gd name="T72" fmla="*/ 2147483646 w 257"/>
                <a:gd name="T73" fmla="*/ 2147483646 h 191"/>
                <a:gd name="T74" fmla="*/ 2147483646 w 257"/>
                <a:gd name="T75" fmla="*/ 2147483646 h 191"/>
                <a:gd name="T76" fmla="*/ 2147483646 w 257"/>
                <a:gd name="T77" fmla="*/ 2147483646 h 191"/>
                <a:gd name="T78" fmla="*/ 2147483646 w 257"/>
                <a:gd name="T79" fmla="*/ 2147483646 h 191"/>
                <a:gd name="T80" fmla="*/ 2147483646 w 257"/>
                <a:gd name="T81" fmla="*/ 2147483646 h 191"/>
                <a:gd name="T82" fmla="*/ 2147483646 w 257"/>
                <a:gd name="T83" fmla="*/ 2147483646 h 191"/>
                <a:gd name="T84" fmla="*/ 2147483646 w 257"/>
                <a:gd name="T85" fmla="*/ 2147483646 h 191"/>
                <a:gd name="T86" fmla="*/ 2147483646 w 257"/>
                <a:gd name="T87" fmla="*/ 2147483646 h 191"/>
                <a:gd name="T88" fmla="*/ 2147483646 w 257"/>
                <a:gd name="T89" fmla="*/ 2147483646 h 191"/>
                <a:gd name="T90" fmla="*/ 2147483646 w 257"/>
                <a:gd name="T91" fmla="*/ 2147483646 h 191"/>
                <a:gd name="T92" fmla="*/ 2147483646 w 257"/>
                <a:gd name="T93" fmla="*/ 2147483646 h 191"/>
                <a:gd name="T94" fmla="*/ 2147483646 w 257"/>
                <a:gd name="T95" fmla="*/ 2147483646 h 191"/>
                <a:gd name="T96" fmla="*/ 2147483646 w 257"/>
                <a:gd name="T97" fmla="*/ 2147483646 h 191"/>
                <a:gd name="T98" fmla="*/ 2147483646 w 257"/>
                <a:gd name="T99" fmla="*/ 2147483646 h 19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57" h="191">
                  <a:moveTo>
                    <a:pt x="33" y="125"/>
                  </a:moveTo>
                  <a:cubicBezTo>
                    <a:pt x="55" y="125"/>
                    <a:pt x="55" y="125"/>
                    <a:pt x="55" y="125"/>
                  </a:cubicBezTo>
                  <a:cubicBezTo>
                    <a:pt x="55" y="122"/>
                    <a:pt x="55" y="122"/>
                    <a:pt x="55" y="122"/>
                  </a:cubicBezTo>
                  <a:cubicBezTo>
                    <a:pt x="45" y="122"/>
                    <a:pt x="45" y="122"/>
                    <a:pt x="45" y="122"/>
                  </a:cubicBezTo>
                  <a:cubicBezTo>
                    <a:pt x="41" y="122"/>
                    <a:pt x="37" y="120"/>
                    <a:pt x="34" y="118"/>
                  </a:cubicBezTo>
                  <a:cubicBezTo>
                    <a:pt x="32" y="115"/>
                    <a:pt x="30" y="111"/>
                    <a:pt x="30" y="107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30" y="11"/>
                    <a:pt x="32" y="7"/>
                    <a:pt x="34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7" y="2"/>
                    <a:pt x="41" y="0"/>
                    <a:pt x="45" y="0"/>
                  </a:cubicBezTo>
                  <a:cubicBezTo>
                    <a:pt x="209" y="0"/>
                    <a:pt x="209" y="0"/>
                    <a:pt x="209" y="0"/>
                  </a:cubicBezTo>
                  <a:cubicBezTo>
                    <a:pt x="213" y="0"/>
                    <a:pt x="217" y="2"/>
                    <a:pt x="220" y="5"/>
                  </a:cubicBezTo>
                  <a:cubicBezTo>
                    <a:pt x="220" y="5"/>
                    <a:pt x="220" y="5"/>
                    <a:pt x="220" y="5"/>
                  </a:cubicBezTo>
                  <a:cubicBezTo>
                    <a:pt x="222" y="7"/>
                    <a:pt x="224" y="11"/>
                    <a:pt x="224" y="15"/>
                  </a:cubicBezTo>
                  <a:cubicBezTo>
                    <a:pt x="224" y="107"/>
                    <a:pt x="224" y="107"/>
                    <a:pt x="224" y="107"/>
                  </a:cubicBezTo>
                  <a:cubicBezTo>
                    <a:pt x="224" y="111"/>
                    <a:pt x="222" y="115"/>
                    <a:pt x="220" y="118"/>
                  </a:cubicBezTo>
                  <a:cubicBezTo>
                    <a:pt x="217" y="120"/>
                    <a:pt x="213" y="122"/>
                    <a:pt x="209" y="122"/>
                  </a:cubicBezTo>
                  <a:cubicBezTo>
                    <a:pt x="198" y="122"/>
                    <a:pt x="198" y="122"/>
                    <a:pt x="198" y="122"/>
                  </a:cubicBezTo>
                  <a:cubicBezTo>
                    <a:pt x="198" y="125"/>
                    <a:pt x="198" y="125"/>
                    <a:pt x="198" y="125"/>
                  </a:cubicBezTo>
                  <a:cubicBezTo>
                    <a:pt x="221" y="125"/>
                    <a:pt x="221" y="125"/>
                    <a:pt x="221" y="125"/>
                  </a:cubicBezTo>
                  <a:cubicBezTo>
                    <a:pt x="257" y="173"/>
                    <a:pt x="257" y="173"/>
                    <a:pt x="257" y="173"/>
                  </a:cubicBezTo>
                  <a:cubicBezTo>
                    <a:pt x="256" y="173"/>
                    <a:pt x="256" y="173"/>
                    <a:pt x="256" y="173"/>
                  </a:cubicBezTo>
                  <a:cubicBezTo>
                    <a:pt x="248" y="191"/>
                    <a:pt x="248" y="191"/>
                    <a:pt x="248" y="191"/>
                  </a:cubicBezTo>
                  <a:cubicBezTo>
                    <a:pt x="9" y="191"/>
                    <a:pt x="9" y="191"/>
                    <a:pt x="9" y="191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33" y="125"/>
                    <a:pt x="33" y="125"/>
                    <a:pt x="33" y="125"/>
                  </a:cubicBezTo>
                  <a:close/>
                  <a:moveTo>
                    <a:pt x="77" y="125"/>
                  </a:moveTo>
                  <a:cubicBezTo>
                    <a:pt x="176" y="125"/>
                    <a:pt x="176" y="125"/>
                    <a:pt x="176" y="125"/>
                  </a:cubicBezTo>
                  <a:cubicBezTo>
                    <a:pt x="176" y="122"/>
                    <a:pt x="176" y="122"/>
                    <a:pt x="176" y="122"/>
                  </a:cubicBezTo>
                  <a:cubicBezTo>
                    <a:pt x="77" y="122"/>
                    <a:pt x="77" y="122"/>
                    <a:pt x="77" y="122"/>
                  </a:cubicBezTo>
                  <a:cubicBezTo>
                    <a:pt x="77" y="125"/>
                    <a:pt x="77" y="125"/>
                    <a:pt x="77" y="125"/>
                  </a:cubicBezTo>
                  <a:close/>
                  <a:moveTo>
                    <a:pt x="209" y="15"/>
                  </a:moveTo>
                  <a:cubicBezTo>
                    <a:pt x="45" y="15"/>
                    <a:pt x="45" y="15"/>
                    <a:pt x="45" y="15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45" y="107"/>
                    <a:pt x="45" y="107"/>
                    <a:pt x="45" y="107"/>
                  </a:cubicBezTo>
                  <a:cubicBezTo>
                    <a:pt x="45" y="107"/>
                    <a:pt x="45" y="107"/>
                    <a:pt x="45" y="107"/>
                  </a:cubicBezTo>
                  <a:cubicBezTo>
                    <a:pt x="45" y="107"/>
                    <a:pt x="45" y="107"/>
                    <a:pt x="45" y="107"/>
                  </a:cubicBezTo>
                  <a:cubicBezTo>
                    <a:pt x="209" y="107"/>
                    <a:pt x="209" y="107"/>
                    <a:pt x="209" y="107"/>
                  </a:cubicBezTo>
                  <a:cubicBezTo>
                    <a:pt x="209" y="107"/>
                    <a:pt x="209" y="107"/>
                    <a:pt x="209" y="107"/>
                  </a:cubicBezTo>
                  <a:cubicBezTo>
                    <a:pt x="209" y="107"/>
                    <a:pt x="210" y="107"/>
                    <a:pt x="210" y="107"/>
                  </a:cubicBezTo>
                  <a:cubicBezTo>
                    <a:pt x="210" y="15"/>
                    <a:pt x="210" y="15"/>
                    <a:pt x="210" y="15"/>
                  </a:cubicBezTo>
                  <a:cubicBezTo>
                    <a:pt x="210" y="15"/>
                    <a:pt x="210" y="15"/>
                    <a:pt x="209" y="15"/>
                  </a:cubicBezTo>
                  <a:cubicBezTo>
                    <a:pt x="209" y="15"/>
                    <a:pt x="209" y="15"/>
                    <a:pt x="209" y="15"/>
                  </a:cubicBezTo>
                  <a:cubicBezTo>
                    <a:pt x="209" y="15"/>
                    <a:pt x="209" y="15"/>
                    <a:pt x="209" y="15"/>
                  </a:cubicBezTo>
                  <a:close/>
                  <a:moveTo>
                    <a:pt x="39" y="155"/>
                  </a:moveTo>
                  <a:cubicBezTo>
                    <a:pt x="37" y="158"/>
                    <a:pt x="35" y="160"/>
                    <a:pt x="34" y="163"/>
                  </a:cubicBezTo>
                  <a:cubicBezTo>
                    <a:pt x="42" y="163"/>
                    <a:pt x="51" y="163"/>
                    <a:pt x="60" y="163"/>
                  </a:cubicBezTo>
                  <a:cubicBezTo>
                    <a:pt x="61" y="160"/>
                    <a:pt x="62" y="158"/>
                    <a:pt x="63" y="155"/>
                  </a:cubicBezTo>
                  <a:cubicBezTo>
                    <a:pt x="55" y="155"/>
                    <a:pt x="47" y="155"/>
                    <a:pt x="39" y="155"/>
                  </a:cubicBezTo>
                  <a:close/>
                  <a:moveTo>
                    <a:pt x="51" y="135"/>
                  </a:moveTo>
                  <a:cubicBezTo>
                    <a:pt x="50" y="137"/>
                    <a:pt x="49" y="139"/>
                    <a:pt x="48" y="141"/>
                  </a:cubicBezTo>
                  <a:cubicBezTo>
                    <a:pt x="57" y="141"/>
                    <a:pt x="66" y="141"/>
                    <a:pt x="75" y="141"/>
                  </a:cubicBezTo>
                  <a:cubicBezTo>
                    <a:pt x="76" y="139"/>
                    <a:pt x="77" y="137"/>
                    <a:pt x="78" y="135"/>
                  </a:cubicBezTo>
                  <a:cubicBezTo>
                    <a:pt x="69" y="135"/>
                    <a:pt x="60" y="135"/>
                    <a:pt x="51" y="135"/>
                  </a:cubicBezTo>
                  <a:close/>
                  <a:moveTo>
                    <a:pt x="192" y="135"/>
                  </a:moveTo>
                  <a:cubicBezTo>
                    <a:pt x="193" y="137"/>
                    <a:pt x="194" y="139"/>
                    <a:pt x="195" y="141"/>
                  </a:cubicBezTo>
                  <a:cubicBezTo>
                    <a:pt x="201" y="141"/>
                    <a:pt x="207" y="141"/>
                    <a:pt x="213" y="141"/>
                  </a:cubicBezTo>
                  <a:cubicBezTo>
                    <a:pt x="212" y="139"/>
                    <a:pt x="210" y="137"/>
                    <a:pt x="209" y="135"/>
                  </a:cubicBezTo>
                  <a:cubicBezTo>
                    <a:pt x="204" y="135"/>
                    <a:pt x="198" y="135"/>
                    <a:pt x="192" y="135"/>
                  </a:cubicBezTo>
                  <a:close/>
                  <a:moveTo>
                    <a:pt x="171" y="135"/>
                  </a:moveTo>
                  <a:cubicBezTo>
                    <a:pt x="171" y="137"/>
                    <a:pt x="172" y="139"/>
                    <a:pt x="173" y="141"/>
                  </a:cubicBezTo>
                  <a:cubicBezTo>
                    <a:pt x="179" y="141"/>
                    <a:pt x="184" y="141"/>
                    <a:pt x="190" y="141"/>
                  </a:cubicBezTo>
                  <a:cubicBezTo>
                    <a:pt x="189" y="139"/>
                    <a:pt x="188" y="137"/>
                    <a:pt x="187" y="135"/>
                  </a:cubicBezTo>
                  <a:cubicBezTo>
                    <a:pt x="182" y="135"/>
                    <a:pt x="176" y="135"/>
                    <a:pt x="171" y="135"/>
                  </a:cubicBezTo>
                  <a:close/>
                  <a:moveTo>
                    <a:pt x="149" y="135"/>
                  </a:moveTo>
                  <a:cubicBezTo>
                    <a:pt x="149" y="137"/>
                    <a:pt x="149" y="139"/>
                    <a:pt x="150" y="141"/>
                  </a:cubicBezTo>
                  <a:cubicBezTo>
                    <a:pt x="155" y="141"/>
                    <a:pt x="161" y="141"/>
                    <a:pt x="167" y="141"/>
                  </a:cubicBezTo>
                  <a:cubicBezTo>
                    <a:pt x="167" y="139"/>
                    <a:pt x="166" y="137"/>
                    <a:pt x="165" y="135"/>
                  </a:cubicBezTo>
                  <a:cubicBezTo>
                    <a:pt x="160" y="135"/>
                    <a:pt x="154" y="135"/>
                    <a:pt x="149" y="135"/>
                  </a:cubicBezTo>
                  <a:close/>
                  <a:moveTo>
                    <a:pt x="127" y="135"/>
                  </a:moveTo>
                  <a:cubicBezTo>
                    <a:pt x="127" y="137"/>
                    <a:pt x="127" y="139"/>
                    <a:pt x="127" y="141"/>
                  </a:cubicBezTo>
                  <a:cubicBezTo>
                    <a:pt x="133" y="141"/>
                    <a:pt x="139" y="141"/>
                    <a:pt x="144" y="141"/>
                  </a:cubicBezTo>
                  <a:cubicBezTo>
                    <a:pt x="144" y="139"/>
                    <a:pt x="144" y="137"/>
                    <a:pt x="144" y="135"/>
                  </a:cubicBezTo>
                  <a:cubicBezTo>
                    <a:pt x="138" y="135"/>
                    <a:pt x="133" y="135"/>
                    <a:pt x="127" y="135"/>
                  </a:cubicBezTo>
                  <a:close/>
                  <a:moveTo>
                    <a:pt x="105" y="135"/>
                  </a:moveTo>
                  <a:cubicBezTo>
                    <a:pt x="105" y="137"/>
                    <a:pt x="104" y="139"/>
                    <a:pt x="104" y="141"/>
                  </a:cubicBezTo>
                  <a:cubicBezTo>
                    <a:pt x="110" y="141"/>
                    <a:pt x="115" y="141"/>
                    <a:pt x="121" y="141"/>
                  </a:cubicBezTo>
                  <a:cubicBezTo>
                    <a:pt x="121" y="139"/>
                    <a:pt x="122" y="137"/>
                    <a:pt x="122" y="135"/>
                  </a:cubicBezTo>
                  <a:cubicBezTo>
                    <a:pt x="116" y="135"/>
                    <a:pt x="111" y="135"/>
                    <a:pt x="105" y="135"/>
                  </a:cubicBezTo>
                  <a:close/>
                  <a:moveTo>
                    <a:pt x="83" y="135"/>
                  </a:moveTo>
                  <a:cubicBezTo>
                    <a:pt x="83" y="137"/>
                    <a:pt x="82" y="139"/>
                    <a:pt x="81" y="141"/>
                  </a:cubicBezTo>
                  <a:cubicBezTo>
                    <a:pt x="87" y="141"/>
                    <a:pt x="93" y="141"/>
                    <a:pt x="99" y="141"/>
                  </a:cubicBezTo>
                  <a:cubicBezTo>
                    <a:pt x="99" y="139"/>
                    <a:pt x="100" y="137"/>
                    <a:pt x="100" y="135"/>
                  </a:cubicBezTo>
                  <a:cubicBezTo>
                    <a:pt x="94" y="135"/>
                    <a:pt x="89" y="135"/>
                    <a:pt x="83" y="135"/>
                  </a:cubicBezTo>
                  <a:close/>
                  <a:moveTo>
                    <a:pt x="187" y="144"/>
                  </a:moveTo>
                  <a:cubicBezTo>
                    <a:pt x="188" y="146"/>
                    <a:pt x="189" y="149"/>
                    <a:pt x="190" y="151"/>
                  </a:cubicBezTo>
                  <a:cubicBezTo>
                    <a:pt x="200" y="151"/>
                    <a:pt x="209" y="151"/>
                    <a:pt x="219" y="151"/>
                  </a:cubicBezTo>
                  <a:cubicBezTo>
                    <a:pt x="218" y="149"/>
                    <a:pt x="216" y="146"/>
                    <a:pt x="215" y="144"/>
                  </a:cubicBezTo>
                  <a:cubicBezTo>
                    <a:pt x="205" y="144"/>
                    <a:pt x="196" y="144"/>
                    <a:pt x="187" y="144"/>
                  </a:cubicBezTo>
                  <a:close/>
                  <a:moveTo>
                    <a:pt x="163" y="144"/>
                  </a:moveTo>
                  <a:cubicBezTo>
                    <a:pt x="163" y="146"/>
                    <a:pt x="164" y="149"/>
                    <a:pt x="165" y="151"/>
                  </a:cubicBezTo>
                  <a:cubicBezTo>
                    <a:pt x="171" y="151"/>
                    <a:pt x="177" y="151"/>
                    <a:pt x="183" y="151"/>
                  </a:cubicBezTo>
                  <a:cubicBezTo>
                    <a:pt x="183" y="149"/>
                    <a:pt x="182" y="146"/>
                    <a:pt x="181" y="144"/>
                  </a:cubicBezTo>
                  <a:cubicBezTo>
                    <a:pt x="175" y="144"/>
                    <a:pt x="169" y="144"/>
                    <a:pt x="163" y="144"/>
                  </a:cubicBezTo>
                  <a:close/>
                  <a:moveTo>
                    <a:pt x="139" y="144"/>
                  </a:moveTo>
                  <a:cubicBezTo>
                    <a:pt x="140" y="146"/>
                    <a:pt x="140" y="149"/>
                    <a:pt x="140" y="151"/>
                  </a:cubicBezTo>
                  <a:cubicBezTo>
                    <a:pt x="146" y="151"/>
                    <a:pt x="153" y="151"/>
                    <a:pt x="159" y="151"/>
                  </a:cubicBezTo>
                  <a:cubicBezTo>
                    <a:pt x="158" y="149"/>
                    <a:pt x="158" y="146"/>
                    <a:pt x="157" y="144"/>
                  </a:cubicBezTo>
                  <a:cubicBezTo>
                    <a:pt x="151" y="144"/>
                    <a:pt x="145" y="144"/>
                    <a:pt x="139" y="144"/>
                  </a:cubicBezTo>
                  <a:close/>
                  <a:moveTo>
                    <a:pt x="116" y="144"/>
                  </a:moveTo>
                  <a:cubicBezTo>
                    <a:pt x="116" y="146"/>
                    <a:pt x="115" y="149"/>
                    <a:pt x="115" y="151"/>
                  </a:cubicBezTo>
                  <a:cubicBezTo>
                    <a:pt x="121" y="151"/>
                    <a:pt x="128" y="151"/>
                    <a:pt x="134" y="151"/>
                  </a:cubicBezTo>
                  <a:cubicBezTo>
                    <a:pt x="134" y="149"/>
                    <a:pt x="134" y="146"/>
                    <a:pt x="134" y="144"/>
                  </a:cubicBezTo>
                  <a:cubicBezTo>
                    <a:pt x="128" y="144"/>
                    <a:pt x="122" y="144"/>
                    <a:pt x="116" y="144"/>
                  </a:cubicBezTo>
                  <a:close/>
                  <a:moveTo>
                    <a:pt x="92" y="144"/>
                  </a:moveTo>
                  <a:cubicBezTo>
                    <a:pt x="92" y="146"/>
                    <a:pt x="91" y="149"/>
                    <a:pt x="91" y="151"/>
                  </a:cubicBezTo>
                  <a:cubicBezTo>
                    <a:pt x="97" y="151"/>
                    <a:pt x="103" y="151"/>
                    <a:pt x="109" y="151"/>
                  </a:cubicBezTo>
                  <a:cubicBezTo>
                    <a:pt x="110" y="149"/>
                    <a:pt x="110" y="146"/>
                    <a:pt x="110" y="144"/>
                  </a:cubicBezTo>
                  <a:cubicBezTo>
                    <a:pt x="104" y="144"/>
                    <a:pt x="98" y="144"/>
                    <a:pt x="92" y="144"/>
                  </a:cubicBezTo>
                  <a:close/>
                  <a:moveTo>
                    <a:pt x="69" y="144"/>
                  </a:moveTo>
                  <a:cubicBezTo>
                    <a:pt x="68" y="146"/>
                    <a:pt x="67" y="149"/>
                    <a:pt x="66" y="151"/>
                  </a:cubicBezTo>
                  <a:cubicBezTo>
                    <a:pt x="72" y="151"/>
                    <a:pt x="78" y="151"/>
                    <a:pt x="84" y="151"/>
                  </a:cubicBezTo>
                  <a:cubicBezTo>
                    <a:pt x="85" y="149"/>
                    <a:pt x="86" y="146"/>
                    <a:pt x="87" y="144"/>
                  </a:cubicBezTo>
                  <a:cubicBezTo>
                    <a:pt x="81" y="144"/>
                    <a:pt x="75" y="144"/>
                    <a:pt x="69" y="144"/>
                  </a:cubicBezTo>
                  <a:close/>
                  <a:moveTo>
                    <a:pt x="45" y="144"/>
                  </a:moveTo>
                  <a:cubicBezTo>
                    <a:pt x="44" y="146"/>
                    <a:pt x="43" y="149"/>
                    <a:pt x="41" y="151"/>
                  </a:cubicBezTo>
                  <a:cubicBezTo>
                    <a:pt x="47" y="151"/>
                    <a:pt x="54" y="151"/>
                    <a:pt x="60" y="151"/>
                  </a:cubicBezTo>
                  <a:cubicBezTo>
                    <a:pt x="61" y="149"/>
                    <a:pt x="62" y="146"/>
                    <a:pt x="63" y="144"/>
                  </a:cubicBezTo>
                  <a:cubicBezTo>
                    <a:pt x="57" y="144"/>
                    <a:pt x="51" y="144"/>
                    <a:pt x="45" y="144"/>
                  </a:cubicBezTo>
                  <a:close/>
                  <a:moveTo>
                    <a:pt x="197" y="155"/>
                  </a:moveTo>
                  <a:cubicBezTo>
                    <a:pt x="198" y="158"/>
                    <a:pt x="199" y="160"/>
                    <a:pt x="201" y="163"/>
                  </a:cubicBezTo>
                  <a:cubicBezTo>
                    <a:pt x="209" y="163"/>
                    <a:pt x="218" y="163"/>
                    <a:pt x="227" y="163"/>
                  </a:cubicBezTo>
                  <a:cubicBezTo>
                    <a:pt x="225" y="160"/>
                    <a:pt x="223" y="158"/>
                    <a:pt x="222" y="155"/>
                  </a:cubicBezTo>
                  <a:cubicBezTo>
                    <a:pt x="213" y="155"/>
                    <a:pt x="205" y="155"/>
                    <a:pt x="197" y="155"/>
                  </a:cubicBezTo>
                  <a:close/>
                  <a:moveTo>
                    <a:pt x="171" y="155"/>
                  </a:moveTo>
                  <a:cubicBezTo>
                    <a:pt x="172" y="158"/>
                    <a:pt x="173" y="160"/>
                    <a:pt x="174" y="163"/>
                  </a:cubicBezTo>
                  <a:cubicBezTo>
                    <a:pt x="180" y="163"/>
                    <a:pt x="187" y="163"/>
                    <a:pt x="194" y="163"/>
                  </a:cubicBezTo>
                  <a:cubicBezTo>
                    <a:pt x="193" y="160"/>
                    <a:pt x="192" y="158"/>
                    <a:pt x="191" y="155"/>
                  </a:cubicBezTo>
                  <a:cubicBezTo>
                    <a:pt x="184" y="155"/>
                    <a:pt x="178" y="155"/>
                    <a:pt x="171" y="155"/>
                  </a:cubicBezTo>
                  <a:close/>
                  <a:moveTo>
                    <a:pt x="146" y="155"/>
                  </a:moveTo>
                  <a:cubicBezTo>
                    <a:pt x="146" y="158"/>
                    <a:pt x="147" y="160"/>
                    <a:pt x="147" y="163"/>
                  </a:cubicBezTo>
                  <a:cubicBezTo>
                    <a:pt x="154" y="163"/>
                    <a:pt x="161" y="163"/>
                    <a:pt x="168" y="163"/>
                  </a:cubicBezTo>
                  <a:cubicBezTo>
                    <a:pt x="167" y="160"/>
                    <a:pt x="166" y="158"/>
                    <a:pt x="165" y="155"/>
                  </a:cubicBezTo>
                  <a:cubicBezTo>
                    <a:pt x="159" y="155"/>
                    <a:pt x="153" y="155"/>
                    <a:pt x="146" y="155"/>
                  </a:cubicBezTo>
                  <a:close/>
                  <a:moveTo>
                    <a:pt x="121" y="155"/>
                  </a:moveTo>
                  <a:cubicBezTo>
                    <a:pt x="121" y="158"/>
                    <a:pt x="121" y="160"/>
                    <a:pt x="120" y="163"/>
                  </a:cubicBezTo>
                  <a:cubicBezTo>
                    <a:pt x="127" y="163"/>
                    <a:pt x="134" y="163"/>
                    <a:pt x="141" y="163"/>
                  </a:cubicBezTo>
                  <a:cubicBezTo>
                    <a:pt x="141" y="160"/>
                    <a:pt x="141" y="158"/>
                    <a:pt x="140" y="155"/>
                  </a:cubicBezTo>
                  <a:cubicBezTo>
                    <a:pt x="134" y="155"/>
                    <a:pt x="127" y="155"/>
                    <a:pt x="121" y="155"/>
                  </a:cubicBezTo>
                  <a:close/>
                  <a:moveTo>
                    <a:pt x="95" y="155"/>
                  </a:moveTo>
                  <a:cubicBezTo>
                    <a:pt x="95" y="158"/>
                    <a:pt x="94" y="160"/>
                    <a:pt x="93" y="163"/>
                  </a:cubicBezTo>
                  <a:cubicBezTo>
                    <a:pt x="100" y="163"/>
                    <a:pt x="107" y="163"/>
                    <a:pt x="114" y="163"/>
                  </a:cubicBezTo>
                  <a:cubicBezTo>
                    <a:pt x="114" y="160"/>
                    <a:pt x="114" y="158"/>
                    <a:pt x="115" y="155"/>
                  </a:cubicBezTo>
                  <a:cubicBezTo>
                    <a:pt x="108" y="155"/>
                    <a:pt x="102" y="155"/>
                    <a:pt x="95" y="155"/>
                  </a:cubicBezTo>
                  <a:close/>
                  <a:moveTo>
                    <a:pt x="70" y="155"/>
                  </a:moveTo>
                  <a:cubicBezTo>
                    <a:pt x="69" y="158"/>
                    <a:pt x="68" y="160"/>
                    <a:pt x="67" y="163"/>
                  </a:cubicBezTo>
                  <a:cubicBezTo>
                    <a:pt x="74" y="163"/>
                    <a:pt x="81" y="163"/>
                    <a:pt x="87" y="163"/>
                  </a:cubicBezTo>
                  <a:cubicBezTo>
                    <a:pt x="88" y="160"/>
                    <a:pt x="89" y="158"/>
                    <a:pt x="90" y="155"/>
                  </a:cubicBezTo>
                  <a:cubicBezTo>
                    <a:pt x="83" y="155"/>
                    <a:pt x="77" y="155"/>
                    <a:pt x="70" y="15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8" name="组合 31"/>
          <p:cNvGrpSpPr>
            <a:grpSpLocks/>
          </p:cNvGrpSpPr>
          <p:nvPr/>
        </p:nvGrpSpPr>
        <p:grpSpPr bwMode="auto">
          <a:xfrm>
            <a:off x="6192562" y="2261047"/>
            <a:ext cx="2374591" cy="1168671"/>
            <a:chOff x="0" y="0"/>
            <a:chExt cx="1782093" cy="875822"/>
          </a:xfrm>
        </p:grpSpPr>
        <p:grpSp>
          <p:nvGrpSpPr>
            <p:cNvPr id="49" name="组合 32"/>
            <p:cNvGrpSpPr>
              <a:grpSpLocks/>
            </p:cNvGrpSpPr>
            <p:nvPr/>
          </p:nvGrpSpPr>
          <p:grpSpPr bwMode="auto">
            <a:xfrm>
              <a:off x="0" y="0"/>
              <a:ext cx="1782093" cy="875822"/>
              <a:chOff x="0" y="0"/>
              <a:chExt cx="1782093" cy="875822"/>
            </a:xfrm>
          </p:grpSpPr>
          <p:grpSp>
            <p:nvGrpSpPr>
              <p:cNvPr id="51" name="组合 34"/>
              <p:cNvGrpSpPr>
                <a:grpSpLocks/>
              </p:cNvGrpSpPr>
              <p:nvPr/>
            </p:nvGrpSpPr>
            <p:grpSpPr bwMode="auto">
              <a:xfrm flipH="1">
                <a:off x="0" y="0"/>
                <a:ext cx="1782093" cy="875822"/>
                <a:chOff x="0" y="0"/>
                <a:chExt cx="1782093" cy="875822"/>
              </a:xfrm>
            </p:grpSpPr>
            <p:sp>
              <p:nvSpPr>
                <p:cNvPr id="53" name="矩形 36"/>
                <p:cNvSpPr>
                  <a:spLocks noChangeArrowheads="1"/>
                </p:cNvSpPr>
                <p:nvPr/>
              </p:nvSpPr>
              <p:spPr bwMode="auto">
                <a:xfrm>
                  <a:off x="1134021" y="0"/>
                  <a:ext cx="648072" cy="648072"/>
                </a:xfrm>
                <a:prstGeom prst="rect">
                  <a:avLst/>
                </a:prstGeom>
                <a:solidFill>
                  <a:schemeClr val="accent3">
                    <a:lumMod val="40000"/>
                    <a:lumOff val="60000"/>
                  </a:scheme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 eaLnBrk="1" hangingPunct="1">
                    <a:buFont typeface="Arial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56" name="矩形 125"/>
                <p:cNvSpPr>
                  <a:spLocks/>
                </p:cNvSpPr>
                <p:nvPr/>
              </p:nvSpPr>
              <p:spPr bwMode="auto">
                <a:xfrm>
                  <a:off x="774885" y="0"/>
                  <a:ext cx="359136" cy="875822"/>
                </a:xfrm>
                <a:custGeom>
                  <a:avLst/>
                  <a:gdLst>
                    <a:gd name="T0" fmla="*/ 0 w 359136"/>
                    <a:gd name="T1" fmla="*/ 268542 h 875822"/>
                    <a:gd name="T2" fmla="*/ 359136 w 359136"/>
                    <a:gd name="T3" fmla="*/ 0 h 875822"/>
                    <a:gd name="T4" fmla="*/ 359136 w 359136"/>
                    <a:gd name="T5" fmla="*/ 648072 h 875822"/>
                    <a:gd name="T6" fmla="*/ 1 w 359136"/>
                    <a:gd name="T7" fmla="*/ 875822 h 875822"/>
                    <a:gd name="T8" fmla="*/ 0 w 359136"/>
                    <a:gd name="T9" fmla="*/ 268542 h 87582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359136" h="875822">
                      <a:moveTo>
                        <a:pt x="0" y="268542"/>
                      </a:moveTo>
                      <a:lnTo>
                        <a:pt x="359136" y="0"/>
                      </a:lnTo>
                      <a:lnTo>
                        <a:pt x="359136" y="648072"/>
                      </a:lnTo>
                      <a:lnTo>
                        <a:pt x="1" y="875822"/>
                      </a:lnTo>
                      <a:cubicBezTo>
                        <a:pt x="1" y="658665"/>
                        <a:pt x="0" y="485699"/>
                        <a:pt x="0" y="268542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endParaRPr lang="zh-CN" altLang="en-US"/>
                </a:p>
              </p:txBody>
            </p:sp>
            <p:sp>
              <p:nvSpPr>
                <p:cNvPr id="59" name="矩形 38"/>
                <p:cNvSpPr>
                  <a:spLocks noChangeArrowheads="1"/>
                </p:cNvSpPr>
                <p:nvPr/>
              </p:nvSpPr>
              <p:spPr bwMode="auto">
                <a:xfrm>
                  <a:off x="0" y="275960"/>
                  <a:ext cx="774886" cy="599861"/>
                </a:xfrm>
                <a:prstGeom prst="rect">
                  <a:avLst/>
                </a:prstGeom>
                <a:solidFill>
                  <a:schemeClr val="accent3">
                    <a:lumMod val="40000"/>
                    <a:lumOff val="60000"/>
                  </a:scheme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 eaLnBrk="1" hangingPunct="1">
                    <a:buFont typeface="Arial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62" name="矩形 124"/>
                <p:cNvSpPr>
                  <a:spLocks/>
                </p:cNvSpPr>
                <p:nvPr/>
              </p:nvSpPr>
              <p:spPr bwMode="auto">
                <a:xfrm>
                  <a:off x="770301" y="648072"/>
                  <a:ext cx="1011792" cy="226564"/>
                </a:xfrm>
                <a:custGeom>
                  <a:avLst/>
                  <a:gdLst>
                    <a:gd name="T0" fmla="*/ 363720 w 1011792"/>
                    <a:gd name="T1" fmla="*/ 0 h 226564"/>
                    <a:gd name="T2" fmla="*/ 1011792 w 1011792"/>
                    <a:gd name="T3" fmla="*/ 0 h 226564"/>
                    <a:gd name="T4" fmla="*/ 586884 w 1011792"/>
                    <a:gd name="T5" fmla="*/ 226564 h 226564"/>
                    <a:gd name="T6" fmla="*/ 0 w 1011792"/>
                    <a:gd name="T7" fmla="*/ 226564 h 226564"/>
                    <a:gd name="T8" fmla="*/ 363720 w 1011792"/>
                    <a:gd name="T9" fmla="*/ 0 h 22656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011792" h="226564">
                      <a:moveTo>
                        <a:pt x="363720" y="0"/>
                      </a:moveTo>
                      <a:lnTo>
                        <a:pt x="1011792" y="0"/>
                      </a:lnTo>
                      <a:lnTo>
                        <a:pt x="586884" y="226564"/>
                      </a:lnTo>
                      <a:lnTo>
                        <a:pt x="0" y="226564"/>
                      </a:lnTo>
                      <a:lnTo>
                        <a:pt x="363720" y="0"/>
                      </a:lnTo>
                      <a:close/>
                    </a:path>
                  </a:pathLst>
                </a:custGeom>
                <a:solidFill>
                  <a:schemeClr val="accent3">
                    <a:lumMod val="60000"/>
                    <a:lumOff val="4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endParaRPr lang="zh-CN" altLang="en-US"/>
                </a:p>
              </p:txBody>
            </p:sp>
          </p:grpSp>
          <p:sp>
            <p:nvSpPr>
              <p:cNvPr id="52" name="TextBox 35"/>
              <p:cNvSpPr txBox="1">
                <a:spLocks noChangeArrowheads="1"/>
              </p:cNvSpPr>
              <p:nvPr/>
            </p:nvSpPr>
            <p:spPr bwMode="auto">
              <a:xfrm>
                <a:off x="43350" y="31648"/>
                <a:ext cx="568070" cy="565100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buFont typeface="Arial" pitchFamily="34" charset="0"/>
                  <a:buNone/>
                </a:pPr>
                <a:r>
                  <a:rPr lang="en-US" altLang="zh-CN" sz="4300" dirty="0">
                    <a:solidFill>
                      <a:srgbClr val="FFFFFF"/>
                    </a:solidFill>
                    <a:latin typeface="Impact" pitchFamily="34" charset="0"/>
                  </a:rPr>
                  <a:t>02</a:t>
                </a:r>
                <a:endParaRPr lang="zh-CN" altLang="en-US" sz="4300" dirty="0">
                  <a:solidFill>
                    <a:srgbClr val="FFFFFF"/>
                  </a:solidFill>
                  <a:latin typeface="Impact" pitchFamily="34" charset="0"/>
                </a:endParaRPr>
              </a:p>
            </p:txBody>
          </p:sp>
        </p:grpSp>
        <p:sp>
          <p:nvSpPr>
            <p:cNvPr id="50" name="Freeform 40"/>
            <p:cNvSpPr>
              <a:spLocks noChangeAspect="1" noEditPoints="1"/>
            </p:cNvSpPr>
            <p:nvPr/>
          </p:nvSpPr>
          <p:spPr bwMode="auto">
            <a:xfrm>
              <a:off x="1161316" y="388386"/>
              <a:ext cx="466667" cy="360000"/>
            </a:xfrm>
            <a:custGeom>
              <a:avLst/>
              <a:gdLst>
                <a:gd name="T0" fmla="*/ 2147483646 w 252"/>
                <a:gd name="T1" fmla="*/ 2147483646 h 194"/>
                <a:gd name="T2" fmla="*/ 2147483646 w 252"/>
                <a:gd name="T3" fmla="*/ 2147483646 h 194"/>
                <a:gd name="T4" fmla="*/ 2147483646 w 252"/>
                <a:gd name="T5" fmla="*/ 2147483646 h 194"/>
                <a:gd name="T6" fmla="*/ 2147483646 w 252"/>
                <a:gd name="T7" fmla="*/ 2147483646 h 194"/>
                <a:gd name="T8" fmla="*/ 2147483646 w 252"/>
                <a:gd name="T9" fmla="*/ 2147483646 h 194"/>
                <a:gd name="T10" fmla="*/ 2147483646 w 252"/>
                <a:gd name="T11" fmla="*/ 2147483646 h 194"/>
                <a:gd name="T12" fmla="*/ 2147483646 w 252"/>
                <a:gd name="T13" fmla="*/ 2147483646 h 194"/>
                <a:gd name="T14" fmla="*/ 2147483646 w 252"/>
                <a:gd name="T15" fmla="*/ 2147483646 h 194"/>
                <a:gd name="T16" fmla="*/ 2147483646 w 252"/>
                <a:gd name="T17" fmla="*/ 2147483646 h 194"/>
                <a:gd name="T18" fmla="*/ 2147483646 w 252"/>
                <a:gd name="T19" fmla="*/ 2147483646 h 194"/>
                <a:gd name="T20" fmla="*/ 2147483646 w 252"/>
                <a:gd name="T21" fmla="*/ 2147483646 h 194"/>
                <a:gd name="T22" fmla="*/ 2147483646 w 252"/>
                <a:gd name="T23" fmla="*/ 2147483646 h 194"/>
                <a:gd name="T24" fmla="*/ 2147483646 w 252"/>
                <a:gd name="T25" fmla="*/ 2147483646 h 194"/>
                <a:gd name="T26" fmla="*/ 2147483646 w 252"/>
                <a:gd name="T27" fmla="*/ 2147483646 h 194"/>
                <a:gd name="T28" fmla="*/ 2147483646 w 252"/>
                <a:gd name="T29" fmla="*/ 2147483646 h 194"/>
                <a:gd name="T30" fmla="*/ 2147483646 w 252"/>
                <a:gd name="T31" fmla="*/ 2147483646 h 194"/>
                <a:gd name="T32" fmla="*/ 2147483646 w 252"/>
                <a:gd name="T33" fmla="*/ 2147483646 h 194"/>
                <a:gd name="T34" fmla="*/ 2147483646 w 252"/>
                <a:gd name="T35" fmla="*/ 2147483646 h 194"/>
                <a:gd name="T36" fmla="*/ 2147483646 w 252"/>
                <a:gd name="T37" fmla="*/ 2147483646 h 194"/>
                <a:gd name="T38" fmla="*/ 2147483646 w 252"/>
                <a:gd name="T39" fmla="*/ 2147483646 h 194"/>
                <a:gd name="T40" fmla="*/ 2147483646 w 252"/>
                <a:gd name="T41" fmla="*/ 2147483646 h 194"/>
                <a:gd name="T42" fmla="*/ 2147483646 w 252"/>
                <a:gd name="T43" fmla="*/ 2147483646 h 194"/>
                <a:gd name="T44" fmla="*/ 2147483646 w 252"/>
                <a:gd name="T45" fmla="*/ 2147483646 h 194"/>
                <a:gd name="T46" fmla="*/ 2147483646 w 252"/>
                <a:gd name="T47" fmla="*/ 2147483646 h 194"/>
                <a:gd name="T48" fmla="*/ 2147483646 w 252"/>
                <a:gd name="T49" fmla="*/ 2147483646 h 194"/>
                <a:gd name="T50" fmla="*/ 2147483646 w 252"/>
                <a:gd name="T51" fmla="*/ 2147483646 h 194"/>
                <a:gd name="T52" fmla="*/ 2147483646 w 252"/>
                <a:gd name="T53" fmla="*/ 2147483646 h 194"/>
                <a:gd name="T54" fmla="*/ 2147483646 w 252"/>
                <a:gd name="T55" fmla="*/ 2147483646 h 194"/>
                <a:gd name="T56" fmla="*/ 2147483646 w 252"/>
                <a:gd name="T57" fmla="*/ 2147483646 h 194"/>
                <a:gd name="T58" fmla="*/ 2147483646 w 252"/>
                <a:gd name="T59" fmla="*/ 2147483646 h 194"/>
                <a:gd name="T60" fmla="*/ 2147483646 w 252"/>
                <a:gd name="T61" fmla="*/ 2147483646 h 194"/>
                <a:gd name="T62" fmla="*/ 2147483646 w 252"/>
                <a:gd name="T63" fmla="*/ 2147483646 h 194"/>
                <a:gd name="T64" fmla="*/ 2147483646 w 252"/>
                <a:gd name="T65" fmla="*/ 2147483646 h 194"/>
                <a:gd name="T66" fmla="*/ 2147483646 w 252"/>
                <a:gd name="T67" fmla="*/ 2147483646 h 194"/>
                <a:gd name="T68" fmla="*/ 2147483646 w 252"/>
                <a:gd name="T69" fmla="*/ 2147483646 h 194"/>
                <a:gd name="T70" fmla="*/ 2147483646 w 252"/>
                <a:gd name="T71" fmla="*/ 2147483646 h 194"/>
                <a:gd name="T72" fmla="*/ 2147483646 w 252"/>
                <a:gd name="T73" fmla="*/ 2147483646 h 19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52" h="194">
                  <a:moveTo>
                    <a:pt x="57" y="29"/>
                  </a:moveTo>
                  <a:cubicBezTo>
                    <a:pt x="73" y="29"/>
                    <a:pt x="87" y="37"/>
                    <a:pt x="96" y="49"/>
                  </a:cubicBezTo>
                  <a:cubicBezTo>
                    <a:pt x="157" y="49"/>
                    <a:pt x="157" y="49"/>
                    <a:pt x="157" y="49"/>
                  </a:cubicBezTo>
                  <a:cubicBezTo>
                    <a:pt x="166" y="38"/>
                    <a:pt x="180" y="31"/>
                    <a:pt x="195" y="31"/>
                  </a:cubicBezTo>
                  <a:cubicBezTo>
                    <a:pt x="222" y="31"/>
                    <a:pt x="244" y="52"/>
                    <a:pt x="244" y="79"/>
                  </a:cubicBezTo>
                  <a:cubicBezTo>
                    <a:pt x="244" y="85"/>
                    <a:pt x="243" y="90"/>
                    <a:pt x="242" y="95"/>
                  </a:cubicBezTo>
                  <a:cubicBezTo>
                    <a:pt x="249" y="121"/>
                    <a:pt x="252" y="149"/>
                    <a:pt x="251" y="179"/>
                  </a:cubicBezTo>
                  <a:cubicBezTo>
                    <a:pt x="238" y="192"/>
                    <a:pt x="226" y="193"/>
                    <a:pt x="213" y="194"/>
                  </a:cubicBezTo>
                  <a:cubicBezTo>
                    <a:pt x="196" y="173"/>
                    <a:pt x="183" y="150"/>
                    <a:pt x="171" y="123"/>
                  </a:cubicBezTo>
                  <a:cubicBezTo>
                    <a:pt x="166" y="121"/>
                    <a:pt x="162" y="116"/>
                    <a:pt x="160" y="113"/>
                  </a:cubicBezTo>
                  <a:cubicBezTo>
                    <a:pt x="93" y="113"/>
                    <a:pt x="93" y="113"/>
                    <a:pt x="93" y="113"/>
                  </a:cubicBezTo>
                  <a:cubicBezTo>
                    <a:pt x="89" y="118"/>
                    <a:pt x="86" y="121"/>
                    <a:pt x="81" y="123"/>
                  </a:cubicBezTo>
                  <a:cubicBezTo>
                    <a:pt x="69" y="151"/>
                    <a:pt x="56" y="173"/>
                    <a:pt x="39" y="194"/>
                  </a:cubicBezTo>
                  <a:cubicBezTo>
                    <a:pt x="26" y="193"/>
                    <a:pt x="14" y="192"/>
                    <a:pt x="1" y="179"/>
                  </a:cubicBezTo>
                  <a:cubicBezTo>
                    <a:pt x="0" y="149"/>
                    <a:pt x="3" y="120"/>
                    <a:pt x="11" y="94"/>
                  </a:cubicBezTo>
                  <a:cubicBezTo>
                    <a:pt x="9" y="89"/>
                    <a:pt x="8" y="84"/>
                    <a:pt x="8" y="78"/>
                  </a:cubicBezTo>
                  <a:cubicBezTo>
                    <a:pt x="8" y="51"/>
                    <a:pt x="30" y="29"/>
                    <a:pt x="57" y="29"/>
                  </a:cubicBezTo>
                  <a:close/>
                  <a:moveTo>
                    <a:pt x="104" y="74"/>
                  </a:moveTo>
                  <a:cubicBezTo>
                    <a:pt x="104" y="86"/>
                    <a:pt x="104" y="86"/>
                    <a:pt x="104" y="86"/>
                  </a:cubicBezTo>
                  <a:cubicBezTo>
                    <a:pt x="122" y="86"/>
                    <a:pt x="122" y="86"/>
                    <a:pt x="122" y="86"/>
                  </a:cubicBezTo>
                  <a:cubicBezTo>
                    <a:pt x="122" y="74"/>
                    <a:pt x="122" y="74"/>
                    <a:pt x="122" y="74"/>
                  </a:cubicBezTo>
                  <a:cubicBezTo>
                    <a:pt x="104" y="74"/>
                    <a:pt x="104" y="74"/>
                    <a:pt x="104" y="74"/>
                  </a:cubicBezTo>
                  <a:close/>
                  <a:moveTo>
                    <a:pt x="200" y="83"/>
                  </a:moveTo>
                  <a:cubicBezTo>
                    <a:pt x="195" y="85"/>
                    <a:pt x="191" y="90"/>
                    <a:pt x="193" y="95"/>
                  </a:cubicBezTo>
                  <a:cubicBezTo>
                    <a:pt x="194" y="100"/>
                    <a:pt x="199" y="104"/>
                    <a:pt x="204" y="103"/>
                  </a:cubicBezTo>
                  <a:cubicBezTo>
                    <a:pt x="210" y="101"/>
                    <a:pt x="213" y="96"/>
                    <a:pt x="212" y="91"/>
                  </a:cubicBezTo>
                  <a:cubicBezTo>
                    <a:pt x="211" y="86"/>
                    <a:pt x="205" y="82"/>
                    <a:pt x="200" y="83"/>
                  </a:cubicBezTo>
                  <a:close/>
                  <a:moveTo>
                    <a:pt x="177" y="68"/>
                  </a:moveTo>
                  <a:cubicBezTo>
                    <a:pt x="172" y="69"/>
                    <a:pt x="169" y="74"/>
                    <a:pt x="170" y="79"/>
                  </a:cubicBezTo>
                  <a:cubicBezTo>
                    <a:pt x="171" y="85"/>
                    <a:pt x="176" y="88"/>
                    <a:pt x="181" y="87"/>
                  </a:cubicBezTo>
                  <a:cubicBezTo>
                    <a:pt x="187" y="86"/>
                    <a:pt x="190" y="81"/>
                    <a:pt x="189" y="75"/>
                  </a:cubicBezTo>
                  <a:cubicBezTo>
                    <a:pt x="188" y="70"/>
                    <a:pt x="182" y="67"/>
                    <a:pt x="177" y="68"/>
                  </a:cubicBezTo>
                  <a:close/>
                  <a:moveTo>
                    <a:pt x="191" y="46"/>
                  </a:moveTo>
                  <a:cubicBezTo>
                    <a:pt x="186" y="47"/>
                    <a:pt x="182" y="52"/>
                    <a:pt x="184" y="57"/>
                  </a:cubicBezTo>
                  <a:cubicBezTo>
                    <a:pt x="185" y="63"/>
                    <a:pt x="190" y="66"/>
                    <a:pt x="195" y="65"/>
                  </a:cubicBezTo>
                  <a:cubicBezTo>
                    <a:pt x="201" y="64"/>
                    <a:pt x="204" y="58"/>
                    <a:pt x="203" y="53"/>
                  </a:cubicBezTo>
                  <a:cubicBezTo>
                    <a:pt x="202" y="48"/>
                    <a:pt x="196" y="44"/>
                    <a:pt x="191" y="46"/>
                  </a:cubicBezTo>
                  <a:close/>
                  <a:moveTo>
                    <a:pt x="214" y="59"/>
                  </a:moveTo>
                  <a:cubicBezTo>
                    <a:pt x="209" y="60"/>
                    <a:pt x="205" y="65"/>
                    <a:pt x="207" y="71"/>
                  </a:cubicBezTo>
                  <a:cubicBezTo>
                    <a:pt x="208" y="76"/>
                    <a:pt x="213" y="79"/>
                    <a:pt x="218" y="78"/>
                  </a:cubicBezTo>
                  <a:cubicBezTo>
                    <a:pt x="224" y="77"/>
                    <a:pt x="227" y="72"/>
                    <a:pt x="226" y="66"/>
                  </a:cubicBezTo>
                  <a:cubicBezTo>
                    <a:pt x="225" y="61"/>
                    <a:pt x="219" y="58"/>
                    <a:pt x="214" y="59"/>
                  </a:cubicBezTo>
                  <a:close/>
                  <a:moveTo>
                    <a:pt x="80" y="62"/>
                  </a:moveTo>
                  <a:cubicBezTo>
                    <a:pt x="64" y="75"/>
                    <a:pt x="64" y="75"/>
                    <a:pt x="64" y="75"/>
                  </a:cubicBezTo>
                  <a:cubicBezTo>
                    <a:pt x="76" y="92"/>
                    <a:pt x="76" y="92"/>
                    <a:pt x="76" y="92"/>
                  </a:cubicBezTo>
                  <a:cubicBezTo>
                    <a:pt x="80" y="62"/>
                    <a:pt x="80" y="62"/>
                    <a:pt x="80" y="62"/>
                  </a:cubicBezTo>
                  <a:close/>
                  <a:moveTo>
                    <a:pt x="65" y="99"/>
                  </a:moveTo>
                  <a:cubicBezTo>
                    <a:pt x="53" y="83"/>
                    <a:pt x="53" y="83"/>
                    <a:pt x="53" y="83"/>
                  </a:cubicBezTo>
                  <a:cubicBezTo>
                    <a:pt x="36" y="96"/>
                    <a:pt x="36" y="96"/>
                    <a:pt x="36" y="96"/>
                  </a:cubicBezTo>
                  <a:cubicBezTo>
                    <a:pt x="65" y="99"/>
                    <a:pt x="65" y="99"/>
                    <a:pt x="65" y="99"/>
                  </a:cubicBezTo>
                  <a:close/>
                  <a:moveTo>
                    <a:pt x="29" y="83"/>
                  </a:moveTo>
                  <a:cubicBezTo>
                    <a:pt x="44" y="71"/>
                    <a:pt x="44" y="71"/>
                    <a:pt x="44" y="71"/>
                  </a:cubicBezTo>
                  <a:cubicBezTo>
                    <a:pt x="32" y="56"/>
                    <a:pt x="32" y="56"/>
                    <a:pt x="32" y="56"/>
                  </a:cubicBezTo>
                  <a:cubicBezTo>
                    <a:pt x="29" y="83"/>
                    <a:pt x="29" y="83"/>
                    <a:pt x="29" y="83"/>
                  </a:cubicBezTo>
                  <a:close/>
                  <a:moveTo>
                    <a:pt x="44" y="48"/>
                  </a:moveTo>
                  <a:cubicBezTo>
                    <a:pt x="55" y="63"/>
                    <a:pt x="55" y="63"/>
                    <a:pt x="55" y="63"/>
                  </a:cubicBezTo>
                  <a:cubicBezTo>
                    <a:pt x="70" y="52"/>
                    <a:pt x="70" y="52"/>
                    <a:pt x="70" y="52"/>
                  </a:cubicBezTo>
                  <a:cubicBezTo>
                    <a:pt x="44" y="48"/>
                    <a:pt x="44" y="48"/>
                    <a:pt x="44" y="48"/>
                  </a:cubicBezTo>
                  <a:close/>
                  <a:moveTo>
                    <a:pt x="128" y="74"/>
                  </a:moveTo>
                  <a:cubicBezTo>
                    <a:pt x="128" y="86"/>
                    <a:pt x="128" y="86"/>
                    <a:pt x="128" y="86"/>
                  </a:cubicBezTo>
                  <a:cubicBezTo>
                    <a:pt x="146" y="86"/>
                    <a:pt x="146" y="86"/>
                    <a:pt x="146" y="86"/>
                  </a:cubicBezTo>
                  <a:cubicBezTo>
                    <a:pt x="146" y="74"/>
                    <a:pt x="146" y="74"/>
                    <a:pt x="146" y="74"/>
                  </a:cubicBezTo>
                  <a:cubicBezTo>
                    <a:pt x="128" y="74"/>
                    <a:pt x="128" y="74"/>
                    <a:pt x="128" y="74"/>
                  </a:cubicBezTo>
                  <a:close/>
                  <a:moveTo>
                    <a:pt x="229" y="9"/>
                  </a:moveTo>
                  <a:cubicBezTo>
                    <a:pt x="212" y="0"/>
                    <a:pt x="194" y="1"/>
                    <a:pt x="177" y="9"/>
                  </a:cubicBezTo>
                  <a:cubicBezTo>
                    <a:pt x="177" y="23"/>
                    <a:pt x="177" y="23"/>
                    <a:pt x="177" y="23"/>
                  </a:cubicBezTo>
                  <a:cubicBezTo>
                    <a:pt x="183" y="21"/>
                    <a:pt x="189" y="19"/>
                    <a:pt x="196" y="19"/>
                  </a:cubicBezTo>
                  <a:cubicBezTo>
                    <a:pt x="209" y="19"/>
                    <a:pt x="220" y="24"/>
                    <a:pt x="229" y="32"/>
                  </a:cubicBezTo>
                  <a:cubicBezTo>
                    <a:pt x="229" y="9"/>
                    <a:pt x="229" y="9"/>
                    <a:pt x="229" y="9"/>
                  </a:cubicBezTo>
                  <a:close/>
                  <a:moveTo>
                    <a:pt x="20" y="9"/>
                  </a:moveTo>
                  <a:cubicBezTo>
                    <a:pt x="20" y="32"/>
                    <a:pt x="20" y="32"/>
                    <a:pt x="20" y="32"/>
                  </a:cubicBezTo>
                  <a:cubicBezTo>
                    <a:pt x="29" y="24"/>
                    <a:pt x="41" y="19"/>
                    <a:pt x="54" y="19"/>
                  </a:cubicBezTo>
                  <a:cubicBezTo>
                    <a:pt x="60" y="19"/>
                    <a:pt x="66" y="21"/>
                    <a:pt x="72" y="23"/>
                  </a:cubicBezTo>
                  <a:cubicBezTo>
                    <a:pt x="72" y="9"/>
                    <a:pt x="72" y="9"/>
                    <a:pt x="72" y="9"/>
                  </a:cubicBezTo>
                  <a:cubicBezTo>
                    <a:pt x="55" y="1"/>
                    <a:pt x="37" y="0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5" name="组合 40"/>
          <p:cNvGrpSpPr>
            <a:grpSpLocks/>
          </p:cNvGrpSpPr>
          <p:nvPr/>
        </p:nvGrpSpPr>
        <p:grpSpPr bwMode="auto">
          <a:xfrm>
            <a:off x="6192562" y="3861616"/>
            <a:ext cx="2374591" cy="1168671"/>
            <a:chOff x="0" y="0"/>
            <a:chExt cx="1782093" cy="875822"/>
          </a:xfrm>
        </p:grpSpPr>
        <p:grpSp>
          <p:nvGrpSpPr>
            <p:cNvPr id="66" name="组合 41"/>
            <p:cNvGrpSpPr>
              <a:grpSpLocks/>
            </p:cNvGrpSpPr>
            <p:nvPr/>
          </p:nvGrpSpPr>
          <p:grpSpPr bwMode="auto">
            <a:xfrm flipV="1">
              <a:off x="0" y="0"/>
              <a:ext cx="1782093" cy="875822"/>
              <a:chOff x="0" y="0"/>
              <a:chExt cx="1782093" cy="875822"/>
            </a:xfrm>
          </p:grpSpPr>
          <p:grpSp>
            <p:nvGrpSpPr>
              <p:cNvPr id="68" name="组合 47"/>
              <p:cNvGrpSpPr>
                <a:grpSpLocks/>
              </p:cNvGrpSpPr>
              <p:nvPr/>
            </p:nvGrpSpPr>
            <p:grpSpPr bwMode="auto">
              <a:xfrm flipH="1">
                <a:off x="0" y="0"/>
                <a:ext cx="1782093" cy="875822"/>
                <a:chOff x="0" y="0"/>
                <a:chExt cx="1782093" cy="875822"/>
              </a:xfrm>
            </p:grpSpPr>
            <p:sp>
              <p:nvSpPr>
                <p:cNvPr id="70" name="矩形 52"/>
                <p:cNvSpPr>
                  <a:spLocks noChangeArrowheads="1"/>
                </p:cNvSpPr>
                <p:nvPr/>
              </p:nvSpPr>
              <p:spPr bwMode="auto">
                <a:xfrm>
                  <a:off x="1134021" y="0"/>
                  <a:ext cx="648072" cy="648072"/>
                </a:xfrm>
                <a:prstGeom prst="rect">
                  <a:avLst/>
                </a:prstGeom>
                <a:solidFill>
                  <a:schemeClr val="accent3">
                    <a:lumMod val="40000"/>
                    <a:lumOff val="60000"/>
                  </a:scheme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 eaLnBrk="1" hangingPunct="1">
                    <a:buFont typeface="Arial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71" name="矩形 125"/>
                <p:cNvSpPr>
                  <a:spLocks/>
                </p:cNvSpPr>
                <p:nvPr/>
              </p:nvSpPr>
              <p:spPr bwMode="auto">
                <a:xfrm>
                  <a:off x="774885" y="0"/>
                  <a:ext cx="359136" cy="875822"/>
                </a:xfrm>
                <a:custGeom>
                  <a:avLst/>
                  <a:gdLst>
                    <a:gd name="T0" fmla="*/ 0 w 359136"/>
                    <a:gd name="T1" fmla="*/ 268542 h 875822"/>
                    <a:gd name="T2" fmla="*/ 359136 w 359136"/>
                    <a:gd name="T3" fmla="*/ 0 h 875822"/>
                    <a:gd name="T4" fmla="*/ 359136 w 359136"/>
                    <a:gd name="T5" fmla="*/ 648072 h 875822"/>
                    <a:gd name="T6" fmla="*/ 1 w 359136"/>
                    <a:gd name="T7" fmla="*/ 875822 h 875822"/>
                    <a:gd name="T8" fmla="*/ 0 w 359136"/>
                    <a:gd name="T9" fmla="*/ 268542 h 87582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359136" h="875822">
                      <a:moveTo>
                        <a:pt x="0" y="268542"/>
                      </a:moveTo>
                      <a:lnTo>
                        <a:pt x="359136" y="0"/>
                      </a:lnTo>
                      <a:lnTo>
                        <a:pt x="359136" y="648072"/>
                      </a:lnTo>
                      <a:lnTo>
                        <a:pt x="1" y="875822"/>
                      </a:lnTo>
                      <a:cubicBezTo>
                        <a:pt x="1" y="658665"/>
                        <a:pt x="0" y="485699"/>
                        <a:pt x="0" y="268542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endParaRPr lang="zh-CN" altLang="en-US"/>
                </a:p>
              </p:txBody>
            </p:sp>
            <p:sp>
              <p:nvSpPr>
                <p:cNvPr id="72" name="矩形 54"/>
                <p:cNvSpPr>
                  <a:spLocks noChangeArrowheads="1"/>
                </p:cNvSpPr>
                <p:nvPr/>
              </p:nvSpPr>
              <p:spPr bwMode="auto">
                <a:xfrm>
                  <a:off x="0" y="275960"/>
                  <a:ext cx="774886" cy="599861"/>
                </a:xfrm>
                <a:prstGeom prst="rect">
                  <a:avLst/>
                </a:prstGeom>
                <a:solidFill>
                  <a:schemeClr val="accent3">
                    <a:lumMod val="40000"/>
                    <a:lumOff val="60000"/>
                  </a:scheme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 eaLnBrk="1" hangingPunct="1">
                    <a:buFont typeface="Arial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73" name="矩形 124"/>
                <p:cNvSpPr>
                  <a:spLocks/>
                </p:cNvSpPr>
                <p:nvPr/>
              </p:nvSpPr>
              <p:spPr bwMode="auto">
                <a:xfrm>
                  <a:off x="770301" y="648072"/>
                  <a:ext cx="1011792" cy="226564"/>
                </a:xfrm>
                <a:custGeom>
                  <a:avLst/>
                  <a:gdLst>
                    <a:gd name="T0" fmla="*/ 363720 w 1011792"/>
                    <a:gd name="T1" fmla="*/ 0 h 226564"/>
                    <a:gd name="T2" fmla="*/ 1011792 w 1011792"/>
                    <a:gd name="T3" fmla="*/ 0 h 226564"/>
                    <a:gd name="T4" fmla="*/ 586884 w 1011792"/>
                    <a:gd name="T5" fmla="*/ 226564 h 226564"/>
                    <a:gd name="T6" fmla="*/ 0 w 1011792"/>
                    <a:gd name="T7" fmla="*/ 226564 h 226564"/>
                    <a:gd name="T8" fmla="*/ 363720 w 1011792"/>
                    <a:gd name="T9" fmla="*/ 0 h 22656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011792" h="226564">
                      <a:moveTo>
                        <a:pt x="363720" y="0"/>
                      </a:moveTo>
                      <a:lnTo>
                        <a:pt x="1011792" y="0"/>
                      </a:lnTo>
                      <a:lnTo>
                        <a:pt x="586884" y="226564"/>
                      </a:lnTo>
                      <a:lnTo>
                        <a:pt x="0" y="226564"/>
                      </a:lnTo>
                      <a:lnTo>
                        <a:pt x="363720" y="0"/>
                      </a:lnTo>
                      <a:close/>
                    </a:path>
                  </a:pathLst>
                </a:custGeom>
                <a:solidFill>
                  <a:schemeClr val="accent3">
                    <a:lumMod val="60000"/>
                    <a:lumOff val="4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endParaRPr lang="zh-CN" altLang="en-US"/>
                </a:p>
              </p:txBody>
            </p:sp>
          </p:grpSp>
          <p:sp>
            <p:nvSpPr>
              <p:cNvPr id="69" name="TextBox 51"/>
              <p:cNvSpPr txBox="1">
                <a:spLocks noChangeArrowheads="1"/>
              </p:cNvSpPr>
              <p:nvPr/>
            </p:nvSpPr>
            <p:spPr bwMode="auto">
              <a:xfrm rot="10800000">
                <a:off x="65448" y="41486"/>
                <a:ext cx="566867" cy="565100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buFont typeface="Arial" pitchFamily="34" charset="0"/>
                  <a:buNone/>
                </a:pPr>
                <a:r>
                  <a:rPr lang="en-US" altLang="zh-CN" sz="4300" dirty="0">
                    <a:solidFill>
                      <a:srgbClr val="FFFFFF"/>
                    </a:solidFill>
                    <a:latin typeface="Impact" pitchFamily="34" charset="0"/>
                  </a:rPr>
                  <a:t>04</a:t>
                </a:r>
                <a:endParaRPr lang="zh-CN" altLang="en-US" sz="4300" dirty="0">
                  <a:solidFill>
                    <a:srgbClr val="FFFFFF"/>
                  </a:solidFill>
                  <a:latin typeface="Impact" pitchFamily="34" charset="0"/>
                </a:endParaRPr>
              </a:p>
            </p:txBody>
          </p:sp>
        </p:grpSp>
        <p:sp>
          <p:nvSpPr>
            <p:cNvPr id="67" name="Freeform 16"/>
            <p:cNvSpPr>
              <a:spLocks noChangeAspect="1" noEditPoints="1"/>
            </p:cNvSpPr>
            <p:nvPr/>
          </p:nvSpPr>
          <p:spPr bwMode="auto">
            <a:xfrm>
              <a:off x="1238293" y="114468"/>
              <a:ext cx="312714" cy="360000"/>
            </a:xfrm>
            <a:custGeom>
              <a:avLst/>
              <a:gdLst>
                <a:gd name="T0" fmla="*/ 2147483646 w 210"/>
                <a:gd name="T1" fmla="*/ 2147483646 h 242"/>
                <a:gd name="T2" fmla="*/ 2147483646 w 210"/>
                <a:gd name="T3" fmla="*/ 2147483646 h 242"/>
                <a:gd name="T4" fmla="*/ 2147483646 w 210"/>
                <a:gd name="T5" fmla="*/ 2147483646 h 242"/>
                <a:gd name="T6" fmla="*/ 0 w 210"/>
                <a:gd name="T7" fmla="*/ 2147483646 h 242"/>
                <a:gd name="T8" fmla="*/ 2147483646 w 210"/>
                <a:gd name="T9" fmla="*/ 2147483646 h 242"/>
                <a:gd name="T10" fmla="*/ 2147483646 w 210"/>
                <a:gd name="T11" fmla="*/ 2147483646 h 242"/>
                <a:gd name="T12" fmla="*/ 2147483646 w 210"/>
                <a:gd name="T13" fmla="*/ 0 h 242"/>
                <a:gd name="T14" fmla="*/ 2147483646 w 210"/>
                <a:gd name="T15" fmla="*/ 0 h 242"/>
                <a:gd name="T16" fmla="*/ 2147483646 w 210"/>
                <a:gd name="T17" fmla="*/ 2147483646 h 242"/>
                <a:gd name="T18" fmla="*/ 2147483646 w 210"/>
                <a:gd name="T19" fmla="*/ 2147483646 h 242"/>
                <a:gd name="T20" fmla="*/ 2147483646 w 210"/>
                <a:gd name="T21" fmla="*/ 2147483646 h 242"/>
                <a:gd name="T22" fmla="*/ 2147483646 w 210"/>
                <a:gd name="T23" fmla="*/ 2147483646 h 242"/>
                <a:gd name="T24" fmla="*/ 2147483646 w 210"/>
                <a:gd name="T25" fmla="*/ 2147483646 h 242"/>
                <a:gd name="T26" fmla="*/ 2147483646 w 210"/>
                <a:gd name="T27" fmla="*/ 2147483646 h 242"/>
                <a:gd name="T28" fmla="*/ 2147483646 w 210"/>
                <a:gd name="T29" fmla="*/ 2147483646 h 242"/>
                <a:gd name="T30" fmla="*/ 2147483646 w 210"/>
                <a:gd name="T31" fmla="*/ 2147483646 h 242"/>
                <a:gd name="T32" fmla="*/ 2147483646 w 210"/>
                <a:gd name="T33" fmla="*/ 2147483646 h 242"/>
                <a:gd name="T34" fmla="*/ 2147483646 w 210"/>
                <a:gd name="T35" fmla="*/ 2147483646 h 242"/>
                <a:gd name="T36" fmla="*/ 2147483646 w 210"/>
                <a:gd name="T37" fmla="*/ 2147483646 h 242"/>
                <a:gd name="T38" fmla="*/ 2147483646 w 210"/>
                <a:gd name="T39" fmla="*/ 2147483646 h 242"/>
                <a:gd name="T40" fmla="*/ 2147483646 w 210"/>
                <a:gd name="T41" fmla="*/ 2147483646 h 242"/>
                <a:gd name="T42" fmla="*/ 2147483646 w 210"/>
                <a:gd name="T43" fmla="*/ 2147483646 h 242"/>
                <a:gd name="T44" fmla="*/ 2147483646 w 210"/>
                <a:gd name="T45" fmla="*/ 2147483646 h 242"/>
                <a:gd name="T46" fmla="*/ 2147483646 w 210"/>
                <a:gd name="T47" fmla="*/ 2147483646 h 242"/>
                <a:gd name="T48" fmla="*/ 2147483646 w 210"/>
                <a:gd name="T49" fmla="*/ 2147483646 h 242"/>
                <a:gd name="T50" fmla="*/ 2147483646 w 210"/>
                <a:gd name="T51" fmla="*/ 2147483646 h 242"/>
                <a:gd name="T52" fmla="*/ 2147483646 w 210"/>
                <a:gd name="T53" fmla="*/ 2147483646 h 242"/>
                <a:gd name="T54" fmla="*/ 2147483646 w 210"/>
                <a:gd name="T55" fmla="*/ 2147483646 h 242"/>
                <a:gd name="T56" fmla="*/ 2147483646 w 210"/>
                <a:gd name="T57" fmla="*/ 2147483646 h 242"/>
                <a:gd name="T58" fmla="*/ 2147483646 w 210"/>
                <a:gd name="T59" fmla="*/ 2147483646 h 242"/>
                <a:gd name="T60" fmla="*/ 2147483646 w 210"/>
                <a:gd name="T61" fmla="*/ 2147483646 h 242"/>
                <a:gd name="T62" fmla="*/ 2147483646 w 210"/>
                <a:gd name="T63" fmla="*/ 2147483646 h 242"/>
                <a:gd name="T64" fmla="*/ 2147483646 w 210"/>
                <a:gd name="T65" fmla="*/ 2147483646 h 242"/>
                <a:gd name="T66" fmla="*/ 2147483646 w 210"/>
                <a:gd name="T67" fmla="*/ 2147483646 h 242"/>
                <a:gd name="T68" fmla="*/ 2147483646 w 210"/>
                <a:gd name="T69" fmla="*/ 2147483646 h 242"/>
                <a:gd name="T70" fmla="*/ 2147483646 w 210"/>
                <a:gd name="T71" fmla="*/ 2147483646 h 242"/>
                <a:gd name="T72" fmla="*/ 2147483646 w 210"/>
                <a:gd name="T73" fmla="*/ 2147483646 h 242"/>
                <a:gd name="T74" fmla="*/ 2147483646 w 210"/>
                <a:gd name="T75" fmla="*/ 2147483646 h 242"/>
                <a:gd name="T76" fmla="*/ 2147483646 w 210"/>
                <a:gd name="T77" fmla="*/ 2147483646 h 242"/>
                <a:gd name="T78" fmla="*/ 2147483646 w 210"/>
                <a:gd name="T79" fmla="*/ 2147483646 h 242"/>
                <a:gd name="T80" fmla="*/ 2147483646 w 210"/>
                <a:gd name="T81" fmla="*/ 2147483646 h 242"/>
                <a:gd name="T82" fmla="*/ 2147483646 w 210"/>
                <a:gd name="T83" fmla="*/ 2147483646 h 242"/>
                <a:gd name="T84" fmla="*/ 2147483646 w 210"/>
                <a:gd name="T85" fmla="*/ 2147483646 h 242"/>
                <a:gd name="T86" fmla="*/ 2147483646 w 210"/>
                <a:gd name="T87" fmla="*/ 2147483646 h 242"/>
                <a:gd name="T88" fmla="*/ 2147483646 w 210"/>
                <a:gd name="T89" fmla="*/ 2147483646 h 242"/>
                <a:gd name="T90" fmla="*/ 2147483646 w 210"/>
                <a:gd name="T91" fmla="*/ 2147483646 h 242"/>
                <a:gd name="T92" fmla="*/ 2147483646 w 210"/>
                <a:gd name="T93" fmla="*/ 2147483646 h 242"/>
                <a:gd name="T94" fmla="*/ 2147483646 w 210"/>
                <a:gd name="T95" fmla="*/ 2147483646 h 242"/>
                <a:gd name="T96" fmla="*/ 2147483646 w 210"/>
                <a:gd name="T97" fmla="*/ 2147483646 h 242"/>
                <a:gd name="T98" fmla="*/ 2147483646 w 210"/>
                <a:gd name="T99" fmla="*/ 2147483646 h 242"/>
                <a:gd name="T100" fmla="*/ 2147483646 w 210"/>
                <a:gd name="T101" fmla="*/ 2147483646 h 242"/>
                <a:gd name="T102" fmla="*/ 2147483646 w 210"/>
                <a:gd name="T103" fmla="*/ 2147483646 h 242"/>
                <a:gd name="T104" fmla="*/ 2147483646 w 210"/>
                <a:gd name="T105" fmla="*/ 2147483646 h 242"/>
                <a:gd name="T106" fmla="*/ 2147483646 w 210"/>
                <a:gd name="T107" fmla="*/ 2147483646 h 242"/>
                <a:gd name="T108" fmla="*/ 2147483646 w 210"/>
                <a:gd name="T109" fmla="*/ 2147483646 h 242"/>
                <a:gd name="T110" fmla="*/ 2147483646 w 210"/>
                <a:gd name="T111" fmla="*/ 2147483646 h 242"/>
                <a:gd name="T112" fmla="*/ 2147483646 w 210"/>
                <a:gd name="T113" fmla="*/ 2147483646 h 242"/>
                <a:gd name="T114" fmla="*/ 2147483646 w 210"/>
                <a:gd name="T115" fmla="*/ 2147483646 h 242"/>
                <a:gd name="T116" fmla="*/ 2147483646 w 210"/>
                <a:gd name="T117" fmla="*/ 2147483646 h 242"/>
                <a:gd name="T118" fmla="*/ 2147483646 w 210"/>
                <a:gd name="T119" fmla="*/ 2147483646 h 242"/>
                <a:gd name="T120" fmla="*/ 2147483646 w 210"/>
                <a:gd name="T121" fmla="*/ 2147483646 h 242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10" h="242">
                  <a:moveTo>
                    <a:pt x="13" y="77"/>
                  </a:moveTo>
                  <a:cubicBezTo>
                    <a:pt x="39" y="77"/>
                    <a:pt x="39" y="77"/>
                    <a:pt x="39" y="77"/>
                  </a:cubicBezTo>
                  <a:cubicBezTo>
                    <a:pt x="46" y="77"/>
                    <a:pt x="52" y="83"/>
                    <a:pt x="52" y="90"/>
                  </a:cubicBezTo>
                  <a:cubicBezTo>
                    <a:pt x="52" y="229"/>
                    <a:pt x="52" y="229"/>
                    <a:pt x="52" y="229"/>
                  </a:cubicBezTo>
                  <a:cubicBezTo>
                    <a:pt x="52" y="236"/>
                    <a:pt x="46" y="242"/>
                    <a:pt x="39" y="242"/>
                  </a:cubicBezTo>
                  <a:cubicBezTo>
                    <a:pt x="13" y="242"/>
                    <a:pt x="13" y="242"/>
                    <a:pt x="13" y="242"/>
                  </a:cubicBezTo>
                  <a:cubicBezTo>
                    <a:pt x="6" y="242"/>
                    <a:pt x="0" y="236"/>
                    <a:pt x="0" y="22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83"/>
                    <a:pt x="6" y="77"/>
                    <a:pt x="13" y="77"/>
                  </a:cubicBezTo>
                  <a:close/>
                  <a:moveTo>
                    <a:pt x="60" y="89"/>
                  </a:moveTo>
                  <a:cubicBezTo>
                    <a:pt x="76" y="89"/>
                    <a:pt x="76" y="89"/>
                    <a:pt x="76" y="89"/>
                  </a:cubicBezTo>
                  <a:cubicBezTo>
                    <a:pt x="76" y="6"/>
                    <a:pt x="76" y="6"/>
                    <a:pt x="76" y="6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163" y="0"/>
                    <a:pt x="163" y="0"/>
                    <a:pt x="163" y="0"/>
                  </a:cubicBezTo>
                  <a:cubicBezTo>
                    <a:pt x="166" y="0"/>
                    <a:pt x="166" y="0"/>
                    <a:pt x="166" y="0"/>
                  </a:cubicBezTo>
                  <a:cubicBezTo>
                    <a:pt x="168" y="2"/>
                    <a:pt x="168" y="2"/>
                    <a:pt x="168" y="2"/>
                  </a:cubicBezTo>
                  <a:cubicBezTo>
                    <a:pt x="196" y="38"/>
                    <a:pt x="196" y="38"/>
                    <a:pt x="196" y="38"/>
                  </a:cubicBezTo>
                  <a:cubicBezTo>
                    <a:pt x="198" y="39"/>
                    <a:pt x="198" y="39"/>
                    <a:pt x="198" y="39"/>
                  </a:cubicBezTo>
                  <a:cubicBezTo>
                    <a:pt x="198" y="41"/>
                    <a:pt x="198" y="41"/>
                    <a:pt x="198" y="41"/>
                  </a:cubicBezTo>
                  <a:cubicBezTo>
                    <a:pt x="198" y="89"/>
                    <a:pt x="198" y="89"/>
                    <a:pt x="198" y="89"/>
                  </a:cubicBezTo>
                  <a:cubicBezTo>
                    <a:pt x="210" y="89"/>
                    <a:pt x="210" y="89"/>
                    <a:pt x="210" y="89"/>
                  </a:cubicBezTo>
                  <a:cubicBezTo>
                    <a:pt x="210" y="230"/>
                    <a:pt x="210" y="230"/>
                    <a:pt x="210" y="230"/>
                  </a:cubicBezTo>
                  <a:cubicBezTo>
                    <a:pt x="60" y="230"/>
                    <a:pt x="60" y="230"/>
                    <a:pt x="60" y="230"/>
                  </a:cubicBezTo>
                  <a:cubicBezTo>
                    <a:pt x="60" y="89"/>
                    <a:pt x="60" y="89"/>
                    <a:pt x="60" y="89"/>
                  </a:cubicBezTo>
                  <a:close/>
                  <a:moveTo>
                    <a:pt x="84" y="106"/>
                  </a:moveTo>
                  <a:cubicBezTo>
                    <a:pt x="84" y="140"/>
                    <a:pt x="84" y="140"/>
                    <a:pt x="84" y="140"/>
                  </a:cubicBezTo>
                  <a:cubicBezTo>
                    <a:pt x="158" y="140"/>
                    <a:pt x="158" y="140"/>
                    <a:pt x="158" y="140"/>
                  </a:cubicBezTo>
                  <a:cubicBezTo>
                    <a:pt x="158" y="106"/>
                    <a:pt x="158" y="106"/>
                    <a:pt x="158" y="106"/>
                  </a:cubicBezTo>
                  <a:cubicBezTo>
                    <a:pt x="84" y="106"/>
                    <a:pt x="84" y="106"/>
                    <a:pt x="84" y="106"/>
                  </a:cubicBezTo>
                  <a:close/>
                  <a:moveTo>
                    <a:pt x="139" y="204"/>
                  </a:moveTo>
                  <a:cubicBezTo>
                    <a:pt x="139" y="216"/>
                    <a:pt x="139" y="216"/>
                    <a:pt x="139" y="216"/>
                  </a:cubicBezTo>
                  <a:cubicBezTo>
                    <a:pt x="158" y="216"/>
                    <a:pt x="158" y="216"/>
                    <a:pt x="158" y="216"/>
                  </a:cubicBezTo>
                  <a:cubicBezTo>
                    <a:pt x="158" y="204"/>
                    <a:pt x="158" y="204"/>
                    <a:pt x="158" y="204"/>
                  </a:cubicBezTo>
                  <a:cubicBezTo>
                    <a:pt x="139" y="204"/>
                    <a:pt x="139" y="204"/>
                    <a:pt x="139" y="204"/>
                  </a:cubicBezTo>
                  <a:close/>
                  <a:moveTo>
                    <a:pt x="111" y="204"/>
                  </a:moveTo>
                  <a:cubicBezTo>
                    <a:pt x="111" y="216"/>
                    <a:pt x="111" y="216"/>
                    <a:pt x="111" y="216"/>
                  </a:cubicBezTo>
                  <a:cubicBezTo>
                    <a:pt x="130" y="216"/>
                    <a:pt x="130" y="216"/>
                    <a:pt x="130" y="216"/>
                  </a:cubicBezTo>
                  <a:cubicBezTo>
                    <a:pt x="130" y="204"/>
                    <a:pt x="130" y="204"/>
                    <a:pt x="130" y="204"/>
                  </a:cubicBezTo>
                  <a:cubicBezTo>
                    <a:pt x="111" y="204"/>
                    <a:pt x="111" y="204"/>
                    <a:pt x="111" y="204"/>
                  </a:cubicBezTo>
                  <a:close/>
                  <a:moveTo>
                    <a:pt x="84" y="204"/>
                  </a:moveTo>
                  <a:cubicBezTo>
                    <a:pt x="84" y="216"/>
                    <a:pt x="84" y="216"/>
                    <a:pt x="84" y="216"/>
                  </a:cubicBezTo>
                  <a:cubicBezTo>
                    <a:pt x="103" y="216"/>
                    <a:pt x="103" y="216"/>
                    <a:pt x="103" y="216"/>
                  </a:cubicBezTo>
                  <a:cubicBezTo>
                    <a:pt x="103" y="204"/>
                    <a:pt x="103" y="204"/>
                    <a:pt x="103" y="204"/>
                  </a:cubicBezTo>
                  <a:cubicBezTo>
                    <a:pt x="84" y="204"/>
                    <a:pt x="84" y="204"/>
                    <a:pt x="84" y="204"/>
                  </a:cubicBezTo>
                  <a:close/>
                  <a:moveTo>
                    <a:pt x="139" y="187"/>
                  </a:moveTo>
                  <a:cubicBezTo>
                    <a:pt x="139" y="198"/>
                    <a:pt x="139" y="198"/>
                    <a:pt x="139" y="198"/>
                  </a:cubicBezTo>
                  <a:cubicBezTo>
                    <a:pt x="158" y="198"/>
                    <a:pt x="158" y="198"/>
                    <a:pt x="158" y="198"/>
                  </a:cubicBezTo>
                  <a:cubicBezTo>
                    <a:pt x="158" y="187"/>
                    <a:pt x="158" y="187"/>
                    <a:pt x="158" y="187"/>
                  </a:cubicBezTo>
                  <a:cubicBezTo>
                    <a:pt x="139" y="187"/>
                    <a:pt x="139" y="187"/>
                    <a:pt x="139" y="187"/>
                  </a:cubicBezTo>
                  <a:close/>
                  <a:moveTo>
                    <a:pt x="111" y="187"/>
                  </a:moveTo>
                  <a:cubicBezTo>
                    <a:pt x="111" y="198"/>
                    <a:pt x="111" y="198"/>
                    <a:pt x="111" y="198"/>
                  </a:cubicBezTo>
                  <a:cubicBezTo>
                    <a:pt x="130" y="198"/>
                    <a:pt x="130" y="198"/>
                    <a:pt x="130" y="198"/>
                  </a:cubicBezTo>
                  <a:cubicBezTo>
                    <a:pt x="130" y="187"/>
                    <a:pt x="130" y="187"/>
                    <a:pt x="130" y="187"/>
                  </a:cubicBezTo>
                  <a:cubicBezTo>
                    <a:pt x="111" y="187"/>
                    <a:pt x="111" y="187"/>
                    <a:pt x="111" y="187"/>
                  </a:cubicBezTo>
                  <a:close/>
                  <a:moveTo>
                    <a:pt x="84" y="187"/>
                  </a:moveTo>
                  <a:cubicBezTo>
                    <a:pt x="84" y="198"/>
                    <a:pt x="84" y="198"/>
                    <a:pt x="84" y="198"/>
                  </a:cubicBezTo>
                  <a:cubicBezTo>
                    <a:pt x="103" y="198"/>
                    <a:pt x="103" y="198"/>
                    <a:pt x="103" y="198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84" y="187"/>
                    <a:pt x="84" y="187"/>
                    <a:pt x="84" y="187"/>
                  </a:cubicBezTo>
                  <a:close/>
                  <a:moveTo>
                    <a:pt x="139" y="169"/>
                  </a:moveTo>
                  <a:cubicBezTo>
                    <a:pt x="139" y="180"/>
                    <a:pt x="139" y="180"/>
                    <a:pt x="139" y="180"/>
                  </a:cubicBezTo>
                  <a:cubicBezTo>
                    <a:pt x="158" y="180"/>
                    <a:pt x="158" y="180"/>
                    <a:pt x="158" y="180"/>
                  </a:cubicBezTo>
                  <a:cubicBezTo>
                    <a:pt x="158" y="169"/>
                    <a:pt x="158" y="169"/>
                    <a:pt x="158" y="169"/>
                  </a:cubicBezTo>
                  <a:cubicBezTo>
                    <a:pt x="139" y="169"/>
                    <a:pt x="139" y="169"/>
                    <a:pt x="139" y="169"/>
                  </a:cubicBezTo>
                  <a:close/>
                  <a:moveTo>
                    <a:pt x="111" y="169"/>
                  </a:moveTo>
                  <a:cubicBezTo>
                    <a:pt x="111" y="180"/>
                    <a:pt x="111" y="180"/>
                    <a:pt x="111" y="180"/>
                  </a:cubicBezTo>
                  <a:cubicBezTo>
                    <a:pt x="130" y="180"/>
                    <a:pt x="130" y="180"/>
                    <a:pt x="130" y="180"/>
                  </a:cubicBezTo>
                  <a:cubicBezTo>
                    <a:pt x="130" y="169"/>
                    <a:pt x="130" y="169"/>
                    <a:pt x="130" y="169"/>
                  </a:cubicBezTo>
                  <a:cubicBezTo>
                    <a:pt x="111" y="169"/>
                    <a:pt x="111" y="169"/>
                    <a:pt x="111" y="169"/>
                  </a:cubicBezTo>
                  <a:close/>
                  <a:moveTo>
                    <a:pt x="84" y="169"/>
                  </a:moveTo>
                  <a:cubicBezTo>
                    <a:pt x="84" y="180"/>
                    <a:pt x="84" y="180"/>
                    <a:pt x="84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84" y="169"/>
                    <a:pt x="84" y="169"/>
                    <a:pt x="84" y="169"/>
                  </a:cubicBezTo>
                  <a:close/>
                  <a:moveTo>
                    <a:pt x="139" y="152"/>
                  </a:moveTo>
                  <a:cubicBezTo>
                    <a:pt x="139" y="163"/>
                    <a:pt x="139" y="163"/>
                    <a:pt x="139" y="163"/>
                  </a:cubicBezTo>
                  <a:cubicBezTo>
                    <a:pt x="158" y="163"/>
                    <a:pt x="158" y="163"/>
                    <a:pt x="158" y="163"/>
                  </a:cubicBezTo>
                  <a:cubicBezTo>
                    <a:pt x="158" y="152"/>
                    <a:pt x="158" y="152"/>
                    <a:pt x="158" y="152"/>
                  </a:cubicBezTo>
                  <a:cubicBezTo>
                    <a:pt x="139" y="152"/>
                    <a:pt x="139" y="152"/>
                    <a:pt x="139" y="152"/>
                  </a:cubicBezTo>
                  <a:close/>
                  <a:moveTo>
                    <a:pt x="111" y="152"/>
                  </a:moveTo>
                  <a:cubicBezTo>
                    <a:pt x="111" y="163"/>
                    <a:pt x="111" y="163"/>
                    <a:pt x="111" y="163"/>
                  </a:cubicBezTo>
                  <a:cubicBezTo>
                    <a:pt x="130" y="163"/>
                    <a:pt x="130" y="163"/>
                    <a:pt x="130" y="163"/>
                  </a:cubicBezTo>
                  <a:cubicBezTo>
                    <a:pt x="130" y="152"/>
                    <a:pt x="130" y="152"/>
                    <a:pt x="130" y="152"/>
                  </a:cubicBezTo>
                  <a:cubicBezTo>
                    <a:pt x="111" y="152"/>
                    <a:pt x="111" y="152"/>
                    <a:pt x="111" y="152"/>
                  </a:cubicBezTo>
                  <a:close/>
                  <a:moveTo>
                    <a:pt x="84" y="152"/>
                  </a:moveTo>
                  <a:cubicBezTo>
                    <a:pt x="84" y="163"/>
                    <a:pt x="84" y="163"/>
                    <a:pt x="84" y="163"/>
                  </a:cubicBezTo>
                  <a:cubicBezTo>
                    <a:pt x="103" y="163"/>
                    <a:pt x="103" y="163"/>
                    <a:pt x="103" y="163"/>
                  </a:cubicBezTo>
                  <a:cubicBezTo>
                    <a:pt x="103" y="152"/>
                    <a:pt x="103" y="152"/>
                    <a:pt x="103" y="152"/>
                  </a:cubicBezTo>
                  <a:cubicBezTo>
                    <a:pt x="84" y="152"/>
                    <a:pt x="84" y="152"/>
                    <a:pt x="84" y="152"/>
                  </a:cubicBezTo>
                  <a:close/>
                  <a:moveTo>
                    <a:pt x="99" y="74"/>
                  </a:moveTo>
                  <a:cubicBezTo>
                    <a:pt x="99" y="82"/>
                    <a:pt x="99" y="82"/>
                    <a:pt x="99" y="82"/>
                  </a:cubicBezTo>
                  <a:cubicBezTo>
                    <a:pt x="173" y="82"/>
                    <a:pt x="173" y="82"/>
                    <a:pt x="173" y="82"/>
                  </a:cubicBezTo>
                  <a:cubicBezTo>
                    <a:pt x="173" y="74"/>
                    <a:pt x="173" y="74"/>
                    <a:pt x="173" y="74"/>
                  </a:cubicBezTo>
                  <a:cubicBezTo>
                    <a:pt x="99" y="74"/>
                    <a:pt x="99" y="74"/>
                    <a:pt x="99" y="74"/>
                  </a:cubicBezTo>
                  <a:close/>
                  <a:moveTo>
                    <a:pt x="99" y="58"/>
                  </a:moveTo>
                  <a:cubicBezTo>
                    <a:pt x="99" y="65"/>
                    <a:pt x="99" y="65"/>
                    <a:pt x="99" y="65"/>
                  </a:cubicBezTo>
                  <a:cubicBezTo>
                    <a:pt x="173" y="65"/>
                    <a:pt x="173" y="65"/>
                    <a:pt x="173" y="65"/>
                  </a:cubicBezTo>
                  <a:cubicBezTo>
                    <a:pt x="173" y="58"/>
                    <a:pt x="173" y="58"/>
                    <a:pt x="173" y="58"/>
                  </a:cubicBezTo>
                  <a:cubicBezTo>
                    <a:pt x="99" y="58"/>
                    <a:pt x="99" y="58"/>
                    <a:pt x="99" y="58"/>
                  </a:cubicBezTo>
                  <a:close/>
                  <a:moveTo>
                    <a:pt x="99" y="42"/>
                  </a:moveTo>
                  <a:cubicBezTo>
                    <a:pt x="99" y="49"/>
                    <a:pt x="99" y="49"/>
                    <a:pt x="99" y="49"/>
                  </a:cubicBezTo>
                  <a:cubicBezTo>
                    <a:pt x="142" y="49"/>
                    <a:pt x="142" y="49"/>
                    <a:pt x="142" y="49"/>
                  </a:cubicBezTo>
                  <a:cubicBezTo>
                    <a:pt x="142" y="42"/>
                    <a:pt x="142" y="42"/>
                    <a:pt x="142" y="42"/>
                  </a:cubicBezTo>
                  <a:cubicBezTo>
                    <a:pt x="99" y="42"/>
                    <a:pt x="99" y="42"/>
                    <a:pt x="99" y="42"/>
                  </a:cubicBezTo>
                  <a:close/>
                  <a:moveTo>
                    <a:pt x="99" y="25"/>
                  </a:moveTo>
                  <a:cubicBezTo>
                    <a:pt x="99" y="32"/>
                    <a:pt x="99" y="32"/>
                    <a:pt x="99" y="32"/>
                  </a:cubicBezTo>
                  <a:cubicBezTo>
                    <a:pt x="142" y="32"/>
                    <a:pt x="142" y="32"/>
                    <a:pt x="142" y="32"/>
                  </a:cubicBezTo>
                  <a:cubicBezTo>
                    <a:pt x="142" y="25"/>
                    <a:pt x="142" y="25"/>
                    <a:pt x="142" y="25"/>
                  </a:cubicBezTo>
                  <a:cubicBezTo>
                    <a:pt x="99" y="25"/>
                    <a:pt x="99" y="25"/>
                    <a:pt x="99" y="25"/>
                  </a:cubicBezTo>
                  <a:close/>
                  <a:moveTo>
                    <a:pt x="166" y="18"/>
                  </a:moveTo>
                  <a:cubicBezTo>
                    <a:pt x="165" y="26"/>
                    <a:pt x="165" y="26"/>
                    <a:pt x="165" y="26"/>
                  </a:cubicBezTo>
                  <a:cubicBezTo>
                    <a:pt x="177" y="33"/>
                    <a:pt x="177" y="33"/>
                    <a:pt x="177" y="33"/>
                  </a:cubicBezTo>
                  <a:cubicBezTo>
                    <a:pt x="166" y="18"/>
                    <a:pt x="166" y="18"/>
                    <a:pt x="166" y="18"/>
                  </a:cubicBezTo>
                  <a:close/>
                  <a:moveTo>
                    <a:pt x="186" y="49"/>
                  </a:moveTo>
                  <a:cubicBezTo>
                    <a:pt x="156" y="35"/>
                    <a:pt x="156" y="35"/>
                    <a:pt x="156" y="35"/>
                  </a:cubicBezTo>
                  <a:cubicBezTo>
                    <a:pt x="152" y="33"/>
                    <a:pt x="152" y="33"/>
                    <a:pt x="152" y="33"/>
                  </a:cubicBezTo>
                  <a:cubicBezTo>
                    <a:pt x="153" y="29"/>
                    <a:pt x="153" y="29"/>
                    <a:pt x="153" y="29"/>
                  </a:cubicBezTo>
                  <a:cubicBezTo>
                    <a:pt x="155" y="12"/>
                    <a:pt x="155" y="12"/>
                    <a:pt x="155" y="12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186" y="89"/>
                    <a:pt x="186" y="89"/>
                    <a:pt x="186" y="89"/>
                  </a:cubicBezTo>
                  <a:lnTo>
                    <a:pt x="186" y="4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74" name="矩形 1"/>
          <p:cNvSpPr>
            <a:spLocks noChangeArrowheads="1"/>
          </p:cNvSpPr>
          <p:nvPr/>
        </p:nvSpPr>
        <p:spPr bwMode="auto">
          <a:xfrm>
            <a:off x="692058" y="2548980"/>
            <a:ext cx="2524855" cy="677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1917" tIns="60958" rIns="121917" bIns="60958">
            <a:spAutoFit/>
          </a:bodyPr>
          <a:lstStyle/>
          <a:p>
            <a:pPr algn="just"/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输入您的内容或者通过右键复制粘贴您的内容，并选择只保留文字。输入您的内容。</a:t>
            </a:r>
          </a:p>
        </p:txBody>
      </p:sp>
      <p:sp>
        <p:nvSpPr>
          <p:cNvPr id="75" name="矩形 1"/>
          <p:cNvSpPr>
            <a:spLocks noChangeArrowheads="1"/>
          </p:cNvSpPr>
          <p:nvPr/>
        </p:nvSpPr>
        <p:spPr bwMode="auto">
          <a:xfrm>
            <a:off x="692058" y="3736705"/>
            <a:ext cx="2524855" cy="677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1917" tIns="60958" rIns="121917" bIns="60958">
            <a:spAutoFit/>
          </a:bodyPr>
          <a:lstStyle/>
          <a:p>
            <a:pPr algn="just"/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输入您的内容或者通过右键复制粘贴您的内容，并选择只保留文字。输入您的内容。</a:t>
            </a:r>
          </a:p>
        </p:txBody>
      </p:sp>
      <p:sp>
        <p:nvSpPr>
          <p:cNvPr id="76" name="矩形 1"/>
          <p:cNvSpPr>
            <a:spLocks noChangeArrowheads="1"/>
          </p:cNvSpPr>
          <p:nvPr/>
        </p:nvSpPr>
        <p:spPr bwMode="auto">
          <a:xfrm>
            <a:off x="8577731" y="2557449"/>
            <a:ext cx="2524855" cy="677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1917" tIns="60958" rIns="121917" bIns="60958">
            <a:spAutoFit/>
          </a:bodyPr>
          <a:lstStyle/>
          <a:p>
            <a:pPr algn="just"/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输入您的内容或者通过右键复制粘贴您的内容，并选择只保留文字。输入您的内容。</a:t>
            </a:r>
          </a:p>
        </p:txBody>
      </p:sp>
      <p:sp>
        <p:nvSpPr>
          <p:cNvPr id="77" name="矩形 1"/>
          <p:cNvSpPr>
            <a:spLocks noChangeArrowheads="1"/>
          </p:cNvSpPr>
          <p:nvPr/>
        </p:nvSpPr>
        <p:spPr bwMode="auto">
          <a:xfrm>
            <a:off x="8577731" y="3736705"/>
            <a:ext cx="2524855" cy="677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1917" tIns="60958" rIns="121917" bIns="60958">
            <a:spAutoFit/>
          </a:bodyPr>
          <a:lstStyle/>
          <a:p>
            <a:pPr algn="just"/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输入您的内容或者通过右键复制粘贴您的内容，并选择只保留文字。输入您的内容。</a:t>
            </a:r>
          </a:p>
        </p:txBody>
      </p:sp>
      <p:grpSp>
        <p:nvGrpSpPr>
          <p:cNvPr id="78" name="组合 77"/>
          <p:cNvGrpSpPr/>
          <p:nvPr/>
        </p:nvGrpSpPr>
        <p:grpSpPr>
          <a:xfrm>
            <a:off x="1" y="205555"/>
            <a:ext cx="8051462" cy="632646"/>
            <a:chOff x="0" y="205554"/>
            <a:chExt cx="10170668" cy="799163"/>
          </a:xfrm>
        </p:grpSpPr>
        <p:sp>
          <p:nvSpPr>
            <p:cNvPr id="79" name="Oval 55">
              <a:extLst>
                <a:ext uri="{FF2B5EF4-FFF2-40B4-BE49-F238E27FC236}">
                  <a16:creationId xmlns="" xmlns:a16="http://schemas.microsoft.com/office/drawing/2014/main" id="{0E763EA2-7405-49FA-B9EC-00A25D3DF3DF}"/>
                </a:ext>
              </a:extLst>
            </p:cNvPr>
            <p:cNvSpPr/>
            <p:nvPr/>
          </p:nvSpPr>
          <p:spPr>
            <a:xfrm>
              <a:off x="1737607" y="472185"/>
              <a:ext cx="291265" cy="291267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>
                  <a:shade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cs typeface="+mn-ea"/>
                <a:sym typeface="+mn-lt"/>
              </a:endParaRPr>
            </a:p>
          </p:txBody>
        </p:sp>
        <p:grpSp>
          <p:nvGrpSpPr>
            <p:cNvPr id="80" name="Group 59">
              <a:extLst>
                <a:ext uri="{FF2B5EF4-FFF2-40B4-BE49-F238E27FC236}">
                  <a16:creationId xmlns="" xmlns:a16="http://schemas.microsoft.com/office/drawing/2014/main" id="{BACBFF5A-22C3-4318-A5B8-EC5DCAF53152}"/>
                </a:ext>
              </a:extLst>
            </p:cNvPr>
            <p:cNvGrpSpPr/>
            <p:nvPr/>
          </p:nvGrpSpPr>
          <p:grpSpPr>
            <a:xfrm>
              <a:off x="0" y="205554"/>
              <a:ext cx="1603097" cy="799163"/>
              <a:chOff x="4928372" y="1811168"/>
              <a:chExt cx="978408" cy="487748"/>
            </a:xfrm>
          </p:grpSpPr>
          <p:sp>
            <p:nvSpPr>
              <p:cNvPr id="82" name="Pentagon 60">
                <a:extLst>
                  <a:ext uri="{FF2B5EF4-FFF2-40B4-BE49-F238E27FC236}">
                    <a16:creationId xmlns="" xmlns:a16="http://schemas.microsoft.com/office/drawing/2014/main" id="{CB4B9554-0A21-4BE6-B83B-269BED5F9F69}"/>
                  </a:ext>
                </a:extLst>
              </p:cNvPr>
              <p:cNvSpPr/>
              <p:nvPr/>
            </p:nvSpPr>
            <p:spPr>
              <a:xfrm>
                <a:off x="4928372" y="1814284"/>
                <a:ext cx="978408" cy="484632"/>
              </a:xfrm>
              <a:prstGeom prst="homePlat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100">
                  <a:cs typeface="+mn-ea"/>
                  <a:sym typeface="+mn-lt"/>
                </a:endParaRPr>
              </a:p>
            </p:txBody>
          </p:sp>
          <p:sp>
            <p:nvSpPr>
              <p:cNvPr id="83" name="TextBox 61">
                <a:extLst>
                  <a:ext uri="{FF2B5EF4-FFF2-40B4-BE49-F238E27FC236}">
                    <a16:creationId xmlns="" xmlns:a16="http://schemas.microsoft.com/office/drawing/2014/main" id="{D9B5B5D0-DB2F-440A-A262-EE4940C1D4DE}"/>
                  </a:ext>
                </a:extLst>
              </p:cNvPr>
              <p:cNvSpPr txBox="1"/>
              <p:nvPr/>
            </p:nvSpPr>
            <p:spPr>
              <a:xfrm>
                <a:off x="5056553" y="1811168"/>
                <a:ext cx="493355" cy="4508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b="1" dirty="0" smtClean="0">
                    <a:solidFill>
                      <a:schemeClr val="bg2"/>
                    </a:solidFill>
                    <a:cs typeface="+mn-ea"/>
                    <a:sym typeface="+mn-lt"/>
                  </a:rPr>
                  <a:t>02</a:t>
                </a:r>
                <a:endParaRPr lang="en-GB" sz="3200" b="1" dirty="0">
                  <a:solidFill>
                    <a:schemeClr val="bg2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1" name="TextBox 72">
              <a:extLst>
                <a:ext uri="{FF2B5EF4-FFF2-40B4-BE49-F238E27FC236}">
                  <a16:creationId xmlns="" xmlns:a16="http://schemas.microsoft.com/office/drawing/2014/main" id="{69BF2D9D-765A-4E57-B80A-85463E4F1247}"/>
                </a:ext>
              </a:extLst>
            </p:cNvPr>
            <p:cNvSpPr txBox="1"/>
            <p:nvPr/>
          </p:nvSpPr>
          <p:spPr>
            <a:xfrm>
              <a:off x="2202929" y="386985"/>
              <a:ext cx="7967739" cy="5831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创造性和发展前途的理论或假说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11695469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9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utoUpdateAnimBg="0"/>
      <p:bldP spid="75" grpId="0" autoUpdateAnimBg="0"/>
      <p:bldP spid="76" grpId="0" autoUpdateAnimBg="0"/>
      <p:bldP spid="77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1"/>
          <p:cNvGrpSpPr/>
          <p:nvPr/>
        </p:nvGrpSpPr>
        <p:grpSpPr>
          <a:xfrm>
            <a:off x="3983009" y="2918622"/>
            <a:ext cx="4031913" cy="1480231"/>
            <a:chOff x="4229100" y="3560959"/>
            <a:chExt cx="4033157" cy="1480230"/>
          </a:xfrm>
        </p:grpSpPr>
        <p:cxnSp>
          <p:nvCxnSpPr>
            <p:cNvPr id="13" name="直接连接符 12"/>
            <p:cNvCxnSpPr/>
            <p:nvPr/>
          </p:nvCxnSpPr>
          <p:spPr>
            <a:xfrm>
              <a:off x="6087847" y="3669079"/>
              <a:ext cx="1512195" cy="1367377"/>
            </a:xfrm>
            <a:prstGeom prst="line">
              <a:avLst/>
            </a:prstGeom>
            <a:ln w="381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V="1">
              <a:off x="4229100" y="3902529"/>
              <a:ext cx="4033157" cy="16328"/>
            </a:xfrm>
            <a:prstGeom prst="line">
              <a:avLst/>
            </a:prstGeom>
            <a:ln w="381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V="1">
              <a:off x="4998873" y="3560959"/>
              <a:ext cx="1658463" cy="1480230"/>
            </a:xfrm>
            <a:prstGeom prst="line">
              <a:avLst/>
            </a:prstGeom>
            <a:ln w="381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组合 15"/>
          <p:cNvGrpSpPr/>
          <p:nvPr/>
        </p:nvGrpSpPr>
        <p:grpSpPr>
          <a:xfrm>
            <a:off x="7226276" y="4256668"/>
            <a:ext cx="906135" cy="906415"/>
            <a:chOff x="5419967" y="3569479"/>
            <a:chExt cx="679811" cy="679811"/>
          </a:xfrm>
        </p:grpSpPr>
        <p:sp>
          <p:nvSpPr>
            <p:cNvPr id="17" name="椭圆 16"/>
            <p:cNvSpPr/>
            <p:nvPr/>
          </p:nvSpPr>
          <p:spPr>
            <a:xfrm>
              <a:off x="5419967" y="3569479"/>
              <a:ext cx="679811" cy="679811"/>
            </a:xfrm>
            <a:prstGeom prst="ellipse">
              <a:avLst/>
            </a:prstGeom>
            <a:solidFill>
              <a:schemeClr val="accent2"/>
            </a:solidFill>
            <a:ln w="15875" cap="flat">
              <a:solidFill>
                <a:schemeClr val="accent2"/>
              </a:solidFill>
              <a:prstDash val="solid"/>
              <a:miter lim="800000"/>
              <a:headEnd/>
              <a:tailEnd/>
            </a:ln>
            <a:effectLst/>
          </p:spPr>
          <p:txBody>
            <a:bodyPr lIns="91412" tIns="45706" rIns="91412" bIns="45706"/>
            <a:lstStyle/>
            <a:p>
              <a:pPr>
                <a:defRPr/>
              </a:pPr>
              <a:endParaRPr lang="zh-CN" altLang="en-US" sz="2399"/>
            </a:p>
          </p:txBody>
        </p:sp>
        <p:grpSp>
          <p:nvGrpSpPr>
            <p:cNvPr id="4" name="组合 17"/>
            <p:cNvGrpSpPr/>
            <p:nvPr/>
          </p:nvGrpSpPr>
          <p:grpSpPr>
            <a:xfrm>
              <a:off x="5580654" y="3798217"/>
              <a:ext cx="327887" cy="242430"/>
              <a:chOff x="6483350" y="1236663"/>
              <a:chExt cx="722313" cy="446087"/>
            </a:xfrm>
          </p:grpSpPr>
          <p:sp>
            <p:nvSpPr>
              <p:cNvPr id="19" name="Freeform 18"/>
              <p:cNvSpPr>
                <a:spLocks noEditPoints="1"/>
              </p:cNvSpPr>
              <p:nvPr/>
            </p:nvSpPr>
            <p:spPr bwMode="auto">
              <a:xfrm>
                <a:off x="6483350" y="1270000"/>
                <a:ext cx="722313" cy="412750"/>
              </a:xfrm>
              <a:custGeom>
                <a:avLst/>
                <a:gdLst>
                  <a:gd name="T0" fmla="*/ 191 w 192"/>
                  <a:gd name="T1" fmla="*/ 0 h 108"/>
                  <a:gd name="T2" fmla="*/ 191 w 192"/>
                  <a:gd name="T3" fmla="*/ 0 h 108"/>
                  <a:gd name="T4" fmla="*/ 112 w 192"/>
                  <a:gd name="T5" fmla="*/ 53 h 108"/>
                  <a:gd name="T6" fmla="*/ 96 w 192"/>
                  <a:gd name="T7" fmla="*/ 58 h 108"/>
                  <a:gd name="T8" fmla="*/ 96 w 192"/>
                  <a:gd name="T9" fmla="*/ 58 h 108"/>
                  <a:gd name="T10" fmla="*/ 80 w 192"/>
                  <a:gd name="T11" fmla="*/ 53 h 108"/>
                  <a:gd name="T12" fmla="*/ 1 w 192"/>
                  <a:gd name="T13" fmla="*/ 0 h 108"/>
                  <a:gd name="T14" fmla="*/ 1 w 192"/>
                  <a:gd name="T15" fmla="*/ 0 h 108"/>
                  <a:gd name="T16" fmla="*/ 0 w 192"/>
                  <a:gd name="T17" fmla="*/ 5 h 108"/>
                  <a:gd name="T18" fmla="*/ 0 w 192"/>
                  <a:gd name="T19" fmla="*/ 91 h 108"/>
                  <a:gd name="T20" fmla="*/ 16 w 192"/>
                  <a:gd name="T21" fmla="*/ 108 h 108"/>
                  <a:gd name="T22" fmla="*/ 176 w 192"/>
                  <a:gd name="T23" fmla="*/ 108 h 108"/>
                  <a:gd name="T24" fmla="*/ 192 w 192"/>
                  <a:gd name="T25" fmla="*/ 91 h 108"/>
                  <a:gd name="T26" fmla="*/ 192 w 192"/>
                  <a:gd name="T27" fmla="*/ 5 h 108"/>
                  <a:gd name="T28" fmla="*/ 191 w 192"/>
                  <a:gd name="T29" fmla="*/ 0 h 108"/>
                  <a:gd name="T30" fmla="*/ 65 w 192"/>
                  <a:gd name="T31" fmla="*/ 61 h 108"/>
                  <a:gd name="T32" fmla="*/ 17 w 192"/>
                  <a:gd name="T33" fmla="*/ 97 h 108"/>
                  <a:gd name="T34" fmla="*/ 15 w 192"/>
                  <a:gd name="T35" fmla="*/ 98 h 108"/>
                  <a:gd name="T36" fmla="*/ 12 w 192"/>
                  <a:gd name="T37" fmla="*/ 96 h 108"/>
                  <a:gd name="T38" fmla="*/ 11 w 192"/>
                  <a:gd name="T39" fmla="*/ 94 h 108"/>
                  <a:gd name="T40" fmla="*/ 13 w 192"/>
                  <a:gd name="T41" fmla="*/ 91 h 108"/>
                  <a:gd name="T42" fmla="*/ 60 w 192"/>
                  <a:gd name="T43" fmla="*/ 56 h 108"/>
                  <a:gd name="T44" fmla="*/ 63 w 192"/>
                  <a:gd name="T45" fmla="*/ 55 h 108"/>
                  <a:gd name="T46" fmla="*/ 66 w 192"/>
                  <a:gd name="T47" fmla="*/ 56 h 108"/>
                  <a:gd name="T48" fmla="*/ 66 w 192"/>
                  <a:gd name="T49" fmla="*/ 59 h 108"/>
                  <a:gd name="T50" fmla="*/ 65 w 192"/>
                  <a:gd name="T51" fmla="*/ 61 h 108"/>
                  <a:gd name="T52" fmla="*/ 181 w 192"/>
                  <a:gd name="T53" fmla="*/ 96 h 108"/>
                  <a:gd name="T54" fmla="*/ 178 w 192"/>
                  <a:gd name="T55" fmla="*/ 98 h 108"/>
                  <a:gd name="T56" fmla="*/ 176 w 192"/>
                  <a:gd name="T57" fmla="*/ 97 h 108"/>
                  <a:gd name="T58" fmla="*/ 126 w 192"/>
                  <a:gd name="T59" fmla="*/ 61 h 108"/>
                  <a:gd name="T60" fmla="*/ 126 w 192"/>
                  <a:gd name="T61" fmla="*/ 55 h 108"/>
                  <a:gd name="T62" fmla="*/ 129 w 192"/>
                  <a:gd name="T63" fmla="*/ 54 h 108"/>
                  <a:gd name="T64" fmla="*/ 131 w 192"/>
                  <a:gd name="T65" fmla="*/ 55 h 108"/>
                  <a:gd name="T66" fmla="*/ 180 w 192"/>
                  <a:gd name="T67" fmla="*/ 91 h 108"/>
                  <a:gd name="T68" fmla="*/ 181 w 192"/>
                  <a:gd name="T69" fmla="*/ 94 h 108"/>
                  <a:gd name="T70" fmla="*/ 181 w 192"/>
                  <a:gd name="T71" fmla="*/ 96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92" h="108">
                    <a:moveTo>
                      <a:pt x="191" y="0"/>
                    </a:moveTo>
                    <a:cubicBezTo>
                      <a:pt x="191" y="0"/>
                      <a:pt x="191" y="0"/>
                      <a:pt x="191" y="0"/>
                    </a:cubicBezTo>
                    <a:cubicBezTo>
                      <a:pt x="112" y="53"/>
                      <a:pt x="112" y="53"/>
                      <a:pt x="112" y="53"/>
                    </a:cubicBezTo>
                    <a:cubicBezTo>
                      <a:pt x="108" y="56"/>
                      <a:pt x="102" y="58"/>
                      <a:pt x="96" y="58"/>
                    </a:cubicBezTo>
                    <a:cubicBezTo>
                      <a:pt x="96" y="58"/>
                      <a:pt x="96" y="58"/>
                      <a:pt x="96" y="58"/>
                    </a:cubicBezTo>
                    <a:cubicBezTo>
                      <a:pt x="90" y="58"/>
                      <a:pt x="84" y="56"/>
                      <a:pt x="80" y="53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3"/>
                      <a:pt x="0" y="5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100"/>
                      <a:pt x="7" y="108"/>
                      <a:pt x="16" y="108"/>
                    </a:cubicBezTo>
                    <a:cubicBezTo>
                      <a:pt x="176" y="108"/>
                      <a:pt x="176" y="108"/>
                      <a:pt x="176" y="108"/>
                    </a:cubicBezTo>
                    <a:cubicBezTo>
                      <a:pt x="185" y="108"/>
                      <a:pt x="192" y="100"/>
                      <a:pt x="192" y="91"/>
                    </a:cubicBezTo>
                    <a:cubicBezTo>
                      <a:pt x="192" y="5"/>
                      <a:pt x="192" y="5"/>
                      <a:pt x="192" y="5"/>
                    </a:cubicBezTo>
                    <a:cubicBezTo>
                      <a:pt x="192" y="3"/>
                      <a:pt x="192" y="1"/>
                      <a:pt x="191" y="0"/>
                    </a:cubicBezTo>
                    <a:close/>
                    <a:moveTo>
                      <a:pt x="65" y="61"/>
                    </a:moveTo>
                    <a:cubicBezTo>
                      <a:pt x="17" y="97"/>
                      <a:pt x="17" y="97"/>
                      <a:pt x="17" y="97"/>
                    </a:cubicBezTo>
                    <a:cubicBezTo>
                      <a:pt x="17" y="98"/>
                      <a:pt x="16" y="98"/>
                      <a:pt x="15" y="98"/>
                    </a:cubicBezTo>
                    <a:cubicBezTo>
                      <a:pt x="14" y="98"/>
                      <a:pt x="13" y="97"/>
                      <a:pt x="12" y="96"/>
                    </a:cubicBezTo>
                    <a:cubicBezTo>
                      <a:pt x="11" y="96"/>
                      <a:pt x="11" y="95"/>
                      <a:pt x="11" y="94"/>
                    </a:cubicBezTo>
                    <a:cubicBezTo>
                      <a:pt x="11" y="93"/>
                      <a:pt x="12" y="92"/>
                      <a:pt x="13" y="91"/>
                    </a:cubicBezTo>
                    <a:cubicBezTo>
                      <a:pt x="60" y="56"/>
                      <a:pt x="60" y="56"/>
                      <a:pt x="60" y="56"/>
                    </a:cubicBezTo>
                    <a:cubicBezTo>
                      <a:pt x="61" y="55"/>
                      <a:pt x="62" y="55"/>
                      <a:pt x="63" y="55"/>
                    </a:cubicBezTo>
                    <a:cubicBezTo>
                      <a:pt x="64" y="55"/>
                      <a:pt x="65" y="55"/>
                      <a:pt x="66" y="56"/>
                    </a:cubicBezTo>
                    <a:cubicBezTo>
                      <a:pt x="66" y="57"/>
                      <a:pt x="66" y="58"/>
                      <a:pt x="66" y="59"/>
                    </a:cubicBezTo>
                    <a:cubicBezTo>
                      <a:pt x="66" y="60"/>
                      <a:pt x="66" y="61"/>
                      <a:pt x="65" y="61"/>
                    </a:cubicBezTo>
                    <a:close/>
                    <a:moveTo>
                      <a:pt x="181" y="96"/>
                    </a:moveTo>
                    <a:cubicBezTo>
                      <a:pt x="180" y="97"/>
                      <a:pt x="179" y="98"/>
                      <a:pt x="178" y="98"/>
                    </a:cubicBezTo>
                    <a:cubicBezTo>
                      <a:pt x="177" y="98"/>
                      <a:pt x="176" y="97"/>
                      <a:pt x="176" y="97"/>
                    </a:cubicBezTo>
                    <a:cubicBezTo>
                      <a:pt x="126" y="61"/>
                      <a:pt x="126" y="61"/>
                      <a:pt x="126" y="61"/>
                    </a:cubicBezTo>
                    <a:cubicBezTo>
                      <a:pt x="125" y="59"/>
                      <a:pt x="125" y="57"/>
                      <a:pt x="126" y="55"/>
                    </a:cubicBezTo>
                    <a:cubicBezTo>
                      <a:pt x="126" y="54"/>
                      <a:pt x="128" y="54"/>
                      <a:pt x="129" y="54"/>
                    </a:cubicBezTo>
                    <a:cubicBezTo>
                      <a:pt x="129" y="54"/>
                      <a:pt x="130" y="54"/>
                      <a:pt x="131" y="55"/>
                    </a:cubicBezTo>
                    <a:cubicBezTo>
                      <a:pt x="180" y="91"/>
                      <a:pt x="180" y="91"/>
                      <a:pt x="180" y="91"/>
                    </a:cubicBezTo>
                    <a:cubicBezTo>
                      <a:pt x="181" y="92"/>
                      <a:pt x="181" y="93"/>
                      <a:pt x="181" y="94"/>
                    </a:cubicBezTo>
                    <a:cubicBezTo>
                      <a:pt x="182" y="94"/>
                      <a:pt x="181" y="95"/>
                      <a:pt x="181" y="9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pPr defTabSz="914103"/>
                <a:endParaRPr lang="zh-CN" altLang="en-US" sz="1866">
                  <a:solidFill>
                    <a:prstClr val="black"/>
                  </a:solidFill>
                </a:endParaRPr>
              </a:p>
            </p:txBody>
          </p:sp>
          <p:sp>
            <p:nvSpPr>
              <p:cNvPr id="20" name="Freeform 19"/>
              <p:cNvSpPr>
                <a:spLocks/>
              </p:cNvSpPr>
              <p:nvPr/>
            </p:nvSpPr>
            <p:spPr bwMode="auto">
              <a:xfrm>
                <a:off x="6505575" y="1236663"/>
                <a:ext cx="677863" cy="225425"/>
              </a:xfrm>
              <a:custGeom>
                <a:avLst/>
                <a:gdLst>
                  <a:gd name="T0" fmla="*/ 90 w 180"/>
                  <a:gd name="T1" fmla="*/ 59 h 59"/>
                  <a:gd name="T2" fmla="*/ 101 w 180"/>
                  <a:gd name="T3" fmla="*/ 56 h 59"/>
                  <a:gd name="T4" fmla="*/ 180 w 180"/>
                  <a:gd name="T5" fmla="*/ 2 h 59"/>
                  <a:gd name="T6" fmla="*/ 175 w 180"/>
                  <a:gd name="T7" fmla="*/ 0 h 59"/>
                  <a:gd name="T8" fmla="*/ 5 w 180"/>
                  <a:gd name="T9" fmla="*/ 0 h 59"/>
                  <a:gd name="T10" fmla="*/ 0 w 180"/>
                  <a:gd name="T11" fmla="*/ 2 h 59"/>
                  <a:gd name="T12" fmla="*/ 79 w 180"/>
                  <a:gd name="T13" fmla="*/ 56 h 59"/>
                  <a:gd name="T14" fmla="*/ 90 w 180"/>
                  <a:gd name="T15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0" h="59">
                    <a:moveTo>
                      <a:pt x="90" y="59"/>
                    </a:moveTo>
                    <a:cubicBezTo>
                      <a:pt x="94" y="59"/>
                      <a:pt x="98" y="58"/>
                      <a:pt x="101" y="56"/>
                    </a:cubicBezTo>
                    <a:cubicBezTo>
                      <a:pt x="180" y="2"/>
                      <a:pt x="180" y="2"/>
                      <a:pt x="180" y="2"/>
                    </a:cubicBezTo>
                    <a:cubicBezTo>
                      <a:pt x="179" y="1"/>
                      <a:pt x="177" y="1"/>
                      <a:pt x="17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1" y="1"/>
                      <a:pt x="0" y="2"/>
                    </a:cubicBezTo>
                    <a:cubicBezTo>
                      <a:pt x="79" y="56"/>
                      <a:pt x="79" y="56"/>
                      <a:pt x="79" y="56"/>
                    </a:cubicBezTo>
                    <a:cubicBezTo>
                      <a:pt x="82" y="58"/>
                      <a:pt x="86" y="59"/>
                      <a:pt x="90" y="5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pPr defTabSz="914103"/>
                <a:endParaRPr lang="zh-CN" altLang="en-US" sz="1866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5" name="组合 20"/>
          <p:cNvGrpSpPr>
            <a:grpSpLocks noChangeAspect="1"/>
          </p:cNvGrpSpPr>
          <p:nvPr/>
        </p:nvGrpSpPr>
        <p:grpSpPr>
          <a:xfrm>
            <a:off x="3458555" y="2798912"/>
            <a:ext cx="906135" cy="906415"/>
            <a:chOff x="8201210" y="1646701"/>
            <a:chExt cx="772513" cy="772513"/>
          </a:xfrm>
        </p:grpSpPr>
        <p:sp>
          <p:nvSpPr>
            <p:cNvPr id="22" name="椭圆 21"/>
            <p:cNvSpPr/>
            <p:nvPr/>
          </p:nvSpPr>
          <p:spPr>
            <a:xfrm>
              <a:off x="8201210" y="1646701"/>
              <a:ext cx="772513" cy="772513"/>
            </a:xfrm>
            <a:prstGeom prst="ellipse">
              <a:avLst/>
            </a:prstGeom>
            <a:solidFill>
              <a:schemeClr val="accent4"/>
            </a:solidFill>
            <a:ln w="15875" cap="flat">
              <a:solidFill>
                <a:schemeClr val="accent4"/>
              </a:solidFill>
              <a:prstDash val="solid"/>
              <a:miter lim="800000"/>
              <a:headEnd/>
              <a:tailEnd/>
            </a:ln>
            <a:effectLst/>
          </p:spPr>
          <p:txBody>
            <a:bodyPr lIns="91412" tIns="45706" rIns="91412" bIns="45706"/>
            <a:lstStyle/>
            <a:p>
              <a:pPr>
                <a:defRPr/>
              </a:pPr>
              <a:endParaRPr lang="zh-CN" altLang="en-US" sz="2399"/>
            </a:p>
          </p:txBody>
        </p:sp>
        <p:grpSp>
          <p:nvGrpSpPr>
            <p:cNvPr id="6" name="组合 22"/>
            <p:cNvGrpSpPr/>
            <p:nvPr/>
          </p:nvGrpSpPr>
          <p:grpSpPr>
            <a:xfrm>
              <a:off x="8332776" y="1833021"/>
              <a:ext cx="482293" cy="441416"/>
              <a:chOff x="6387866" y="2342336"/>
              <a:chExt cx="550987" cy="504288"/>
            </a:xfrm>
            <a:solidFill>
              <a:schemeClr val="bg1"/>
            </a:solidFill>
          </p:grpSpPr>
          <p:sp>
            <p:nvSpPr>
              <p:cNvPr id="24" name="Freeform 26"/>
              <p:cNvSpPr>
                <a:spLocks noEditPoints="1" noChangeArrowheads="1"/>
              </p:cNvSpPr>
              <p:nvPr/>
            </p:nvSpPr>
            <p:spPr bwMode="auto">
              <a:xfrm>
                <a:off x="6387866" y="2342336"/>
                <a:ext cx="357759" cy="359114"/>
              </a:xfrm>
              <a:custGeom>
                <a:avLst/>
                <a:gdLst>
                  <a:gd name="T0" fmla="*/ 51 w 52"/>
                  <a:gd name="T1" fmla="*/ 27 h 52"/>
                  <a:gd name="T2" fmla="*/ 46 w 52"/>
                  <a:gd name="T3" fmla="*/ 23 h 52"/>
                  <a:gd name="T4" fmla="*/ 52 w 52"/>
                  <a:gd name="T5" fmla="*/ 20 h 52"/>
                  <a:gd name="T6" fmla="*/ 49 w 52"/>
                  <a:gd name="T7" fmla="*/ 13 h 52"/>
                  <a:gd name="T8" fmla="*/ 47 w 52"/>
                  <a:gd name="T9" fmla="*/ 12 h 52"/>
                  <a:gd name="T10" fmla="*/ 40 w 52"/>
                  <a:gd name="T11" fmla="*/ 13 h 52"/>
                  <a:gd name="T12" fmla="*/ 43 w 52"/>
                  <a:gd name="T13" fmla="*/ 7 h 52"/>
                  <a:gd name="T14" fmla="*/ 37 w 52"/>
                  <a:gd name="T15" fmla="*/ 2 h 52"/>
                  <a:gd name="T16" fmla="*/ 32 w 52"/>
                  <a:gd name="T17" fmla="*/ 7 h 52"/>
                  <a:gd name="T18" fmla="*/ 29 w 52"/>
                  <a:gd name="T19" fmla="*/ 1 h 52"/>
                  <a:gd name="T20" fmla="*/ 27 w 52"/>
                  <a:gd name="T21" fmla="*/ 0 h 52"/>
                  <a:gd name="T22" fmla="*/ 19 w 52"/>
                  <a:gd name="T23" fmla="*/ 2 h 52"/>
                  <a:gd name="T24" fmla="*/ 18 w 52"/>
                  <a:gd name="T25" fmla="*/ 9 h 52"/>
                  <a:gd name="T26" fmla="*/ 12 w 52"/>
                  <a:gd name="T27" fmla="*/ 4 h 52"/>
                  <a:gd name="T28" fmla="*/ 6 w 52"/>
                  <a:gd name="T29" fmla="*/ 10 h 52"/>
                  <a:gd name="T30" fmla="*/ 10 w 52"/>
                  <a:gd name="T31" fmla="*/ 15 h 52"/>
                  <a:gd name="T32" fmla="*/ 3 w 52"/>
                  <a:gd name="T33" fmla="*/ 16 h 52"/>
                  <a:gd name="T34" fmla="*/ 2 w 52"/>
                  <a:gd name="T35" fmla="*/ 17 h 52"/>
                  <a:gd name="T36" fmla="*/ 0 w 52"/>
                  <a:gd name="T37" fmla="*/ 25 h 52"/>
                  <a:gd name="T38" fmla="*/ 7 w 52"/>
                  <a:gd name="T39" fmla="*/ 27 h 52"/>
                  <a:gd name="T40" fmla="*/ 2 w 52"/>
                  <a:gd name="T41" fmla="*/ 31 h 52"/>
                  <a:gd name="T42" fmla="*/ 4 w 52"/>
                  <a:gd name="T43" fmla="*/ 39 h 52"/>
                  <a:gd name="T44" fmla="*/ 6 w 52"/>
                  <a:gd name="T45" fmla="*/ 40 h 52"/>
                  <a:gd name="T46" fmla="*/ 12 w 52"/>
                  <a:gd name="T47" fmla="*/ 40 h 52"/>
                  <a:gd name="T48" fmla="*/ 10 w 52"/>
                  <a:gd name="T49" fmla="*/ 47 h 52"/>
                  <a:gd name="T50" fmla="*/ 17 w 52"/>
                  <a:gd name="T51" fmla="*/ 50 h 52"/>
                  <a:gd name="T52" fmla="*/ 21 w 52"/>
                  <a:gd name="T53" fmla="*/ 45 h 52"/>
                  <a:gd name="T54" fmla="*/ 23 w 52"/>
                  <a:gd name="T55" fmla="*/ 51 h 52"/>
                  <a:gd name="T56" fmla="*/ 24 w 52"/>
                  <a:gd name="T57" fmla="*/ 52 h 52"/>
                  <a:gd name="T58" fmla="*/ 32 w 52"/>
                  <a:gd name="T59" fmla="*/ 52 h 52"/>
                  <a:gd name="T60" fmla="*/ 33 w 52"/>
                  <a:gd name="T61" fmla="*/ 50 h 52"/>
                  <a:gd name="T62" fmla="*/ 35 w 52"/>
                  <a:gd name="T63" fmla="*/ 44 h 52"/>
                  <a:gd name="T64" fmla="*/ 40 w 52"/>
                  <a:gd name="T65" fmla="*/ 48 h 52"/>
                  <a:gd name="T66" fmla="*/ 46 w 52"/>
                  <a:gd name="T67" fmla="*/ 43 h 52"/>
                  <a:gd name="T68" fmla="*/ 46 w 52"/>
                  <a:gd name="T69" fmla="*/ 41 h 52"/>
                  <a:gd name="T70" fmla="*/ 43 w 52"/>
                  <a:gd name="T71" fmla="*/ 35 h 52"/>
                  <a:gd name="T72" fmla="*/ 50 w 52"/>
                  <a:gd name="T73" fmla="*/ 36 h 52"/>
                  <a:gd name="T74" fmla="*/ 52 w 52"/>
                  <a:gd name="T75" fmla="*/ 29 h 52"/>
                  <a:gd name="T76" fmla="*/ 33 w 52"/>
                  <a:gd name="T77" fmla="*/ 28 h 52"/>
                  <a:gd name="T78" fmla="*/ 19 w 52"/>
                  <a:gd name="T79" fmla="*/ 25 h 52"/>
                  <a:gd name="T80" fmla="*/ 33 w 52"/>
                  <a:gd name="T81" fmla="*/ 28 h 52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52"/>
                  <a:gd name="T124" fmla="*/ 0 h 52"/>
                  <a:gd name="T125" fmla="*/ 52 w 52"/>
                  <a:gd name="T126" fmla="*/ 52 h 52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52" h="52">
                    <a:moveTo>
                      <a:pt x="52" y="27"/>
                    </a:moveTo>
                    <a:cubicBezTo>
                      <a:pt x="52" y="27"/>
                      <a:pt x="52" y="27"/>
                      <a:pt x="51" y="27"/>
                    </a:cubicBezTo>
                    <a:cubicBezTo>
                      <a:pt x="46" y="26"/>
                      <a:pt x="46" y="26"/>
                      <a:pt x="46" y="26"/>
                    </a:cubicBezTo>
                    <a:cubicBezTo>
                      <a:pt x="46" y="23"/>
                      <a:pt x="46" y="23"/>
                      <a:pt x="46" y="23"/>
                    </a:cubicBezTo>
                    <a:cubicBezTo>
                      <a:pt x="51" y="21"/>
                      <a:pt x="51" y="21"/>
                      <a:pt x="51" y="21"/>
                    </a:cubicBezTo>
                    <a:cubicBezTo>
                      <a:pt x="51" y="21"/>
                      <a:pt x="51" y="21"/>
                      <a:pt x="52" y="20"/>
                    </a:cubicBezTo>
                    <a:cubicBezTo>
                      <a:pt x="52" y="20"/>
                      <a:pt x="52" y="20"/>
                      <a:pt x="51" y="19"/>
                    </a:cubicBezTo>
                    <a:cubicBezTo>
                      <a:pt x="49" y="13"/>
                      <a:pt x="49" y="13"/>
                      <a:pt x="49" y="13"/>
                    </a:cubicBezTo>
                    <a:cubicBezTo>
                      <a:pt x="49" y="12"/>
                      <a:pt x="48" y="12"/>
                      <a:pt x="48" y="12"/>
                    </a:cubicBezTo>
                    <a:cubicBezTo>
                      <a:pt x="48" y="12"/>
                      <a:pt x="47" y="12"/>
                      <a:pt x="47" y="12"/>
                    </a:cubicBezTo>
                    <a:cubicBezTo>
                      <a:pt x="42" y="14"/>
                      <a:pt x="42" y="14"/>
                      <a:pt x="42" y="14"/>
                    </a:cubicBezTo>
                    <a:cubicBezTo>
                      <a:pt x="40" y="13"/>
                      <a:pt x="40" y="13"/>
                      <a:pt x="40" y="13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37" y="2"/>
                      <a:pt x="37" y="2"/>
                      <a:pt x="37" y="2"/>
                    </a:cubicBezTo>
                    <a:cubicBezTo>
                      <a:pt x="36" y="2"/>
                      <a:pt x="35" y="2"/>
                      <a:pt x="35" y="3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1"/>
                      <a:pt x="29" y="1"/>
                      <a:pt x="29" y="0"/>
                    </a:cubicBezTo>
                    <a:cubicBezTo>
                      <a:pt x="28" y="0"/>
                      <a:pt x="28" y="0"/>
                      <a:pt x="27" y="0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0" y="1"/>
                      <a:pt x="19" y="1"/>
                      <a:pt x="19" y="2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3" y="4"/>
                      <a:pt x="12" y="4"/>
                      <a:pt x="12" y="4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6" y="9"/>
                      <a:pt x="6" y="9"/>
                      <a:pt x="6" y="10"/>
                    </a:cubicBezTo>
                    <a:cubicBezTo>
                      <a:pt x="6" y="10"/>
                      <a:pt x="6" y="11"/>
                      <a:pt x="6" y="11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3" y="16"/>
                      <a:pt x="3" y="16"/>
                      <a:pt x="2" y="16"/>
                    </a:cubicBezTo>
                    <a:cubicBezTo>
                      <a:pt x="2" y="16"/>
                      <a:pt x="2" y="16"/>
                      <a:pt x="2" y="1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4"/>
                      <a:pt x="0" y="25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2" y="31"/>
                      <a:pt x="2" y="31"/>
                      <a:pt x="2" y="31"/>
                    </a:cubicBezTo>
                    <a:cubicBezTo>
                      <a:pt x="1" y="31"/>
                      <a:pt x="1" y="32"/>
                      <a:pt x="1" y="33"/>
                    </a:cubicBezTo>
                    <a:cubicBezTo>
                      <a:pt x="4" y="39"/>
                      <a:pt x="4" y="39"/>
                      <a:pt x="4" y="39"/>
                    </a:cubicBezTo>
                    <a:cubicBezTo>
                      <a:pt x="4" y="40"/>
                      <a:pt x="4" y="40"/>
                      <a:pt x="5" y="40"/>
                    </a:cubicBezTo>
                    <a:cubicBezTo>
                      <a:pt x="5" y="40"/>
                      <a:pt x="5" y="40"/>
                      <a:pt x="6" y="40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12" y="40"/>
                      <a:pt x="12" y="40"/>
                      <a:pt x="12" y="40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6"/>
                      <a:pt x="10" y="47"/>
                    </a:cubicBezTo>
                    <a:cubicBezTo>
                      <a:pt x="16" y="50"/>
                      <a:pt x="16" y="50"/>
                      <a:pt x="16" y="50"/>
                    </a:cubicBezTo>
                    <a:cubicBezTo>
                      <a:pt x="16" y="50"/>
                      <a:pt x="17" y="50"/>
                      <a:pt x="17" y="50"/>
                    </a:cubicBezTo>
                    <a:cubicBezTo>
                      <a:pt x="17" y="50"/>
                      <a:pt x="18" y="50"/>
                      <a:pt x="18" y="50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23" y="45"/>
                      <a:pt x="23" y="45"/>
                      <a:pt x="23" y="45"/>
                    </a:cubicBezTo>
                    <a:cubicBezTo>
                      <a:pt x="23" y="51"/>
                      <a:pt x="23" y="51"/>
                      <a:pt x="23" y="51"/>
                    </a:cubicBezTo>
                    <a:cubicBezTo>
                      <a:pt x="23" y="51"/>
                      <a:pt x="24" y="52"/>
                      <a:pt x="24" y="52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32" y="52"/>
                      <a:pt x="32" y="52"/>
                      <a:pt x="32" y="52"/>
                    </a:cubicBezTo>
                    <a:cubicBezTo>
                      <a:pt x="32" y="52"/>
                      <a:pt x="33" y="51"/>
                      <a:pt x="33" y="51"/>
                    </a:cubicBezTo>
                    <a:cubicBezTo>
                      <a:pt x="33" y="51"/>
                      <a:pt x="33" y="50"/>
                      <a:pt x="33" y="50"/>
                    </a:cubicBezTo>
                    <a:cubicBezTo>
                      <a:pt x="33" y="44"/>
                      <a:pt x="33" y="44"/>
                      <a:pt x="33" y="44"/>
                    </a:cubicBezTo>
                    <a:cubicBezTo>
                      <a:pt x="35" y="44"/>
                      <a:pt x="35" y="44"/>
                      <a:pt x="35" y="44"/>
                    </a:cubicBezTo>
                    <a:cubicBezTo>
                      <a:pt x="39" y="48"/>
                      <a:pt x="39" y="48"/>
                      <a:pt x="39" y="48"/>
                    </a:cubicBezTo>
                    <a:cubicBezTo>
                      <a:pt x="39" y="48"/>
                      <a:pt x="39" y="48"/>
                      <a:pt x="40" y="48"/>
                    </a:cubicBezTo>
                    <a:cubicBezTo>
                      <a:pt x="40" y="48"/>
                      <a:pt x="40" y="48"/>
                      <a:pt x="41" y="48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6" y="43"/>
                      <a:pt x="46" y="43"/>
                      <a:pt x="46" y="42"/>
                    </a:cubicBezTo>
                    <a:cubicBezTo>
                      <a:pt x="46" y="42"/>
                      <a:pt x="46" y="42"/>
                      <a:pt x="46" y="41"/>
                    </a:cubicBezTo>
                    <a:cubicBezTo>
                      <a:pt x="42" y="37"/>
                      <a:pt x="42" y="37"/>
                      <a:pt x="42" y="37"/>
                    </a:cubicBezTo>
                    <a:cubicBezTo>
                      <a:pt x="43" y="35"/>
                      <a:pt x="43" y="35"/>
                      <a:pt x="43" y="35"/>
                    </a:cubicBezTo>
                    <a:cubicBezTo>
                      <a:pt x="49" y="36"/>
                      <a:pt x="49" y="36"/>
                      <a:pt x="49" y="36"/>
                    </a:cubicBezTo>
                    <a:cubicBezTo>
                      <a:pt x="49" y="37"/>
                      <a:pt x="50" y="36"/>
                      <a:pt x="50" y="36"/>
                    </a:cubicBezTo>
                    <a:cubicBezTo>
                      <a:pt x="50" y="36"/>
                      <a:pt x="51" y="36"/>
                      <a:pt x="51" y="35"/>
                    </a:cubicBezTo>
                    <a:cubicBezTo>
                      <a:pt x="52" y="29"/>
                      <a:pt x="52" y="29"/>
                      <a:pt x="52" y="29"/>
                    </a:cubicBezTo>
                    <a:cubicBezTo>
                      <a:pt x="52" y="28"/>
                      <a:pt x="52" y="28"/>
                      <a:pt x="52" y="27"/>
                    </a:cubicBezTo>
                    <a:close/>
                    <a:moveTo>
                      <a:pt x="33" y="28"/>
                    </a:moveTo>
                    <a:cubicBezTo>
                      <a:pt x="32" y="31"/>
                      <a:pt x="28" y="34"/>
                      <a:pt x="25" y="33"/>
                    </a:cubicBezTo>
                    <a:cubicBezTo>
                      <a:pt x="21" y="32"/>
                      <a:pt x="18" y="28"/>
                      <a:pt x="19" y="25"/>
                    </a:cubicBezTo>
                    <a:cubicBezTo>
                      <a:pt x="20" y="21"/>
                      <a:pt x="24" y="18"/>
                      <a:pt x="28" y="19"/>
                    </a:cubicBezTo>
                    <a:cubicBezTo>
                      <a:pt x="32" y="20"/>
                      <a:pt x="34" y="24"/>
                      <a:pt x="33" y="2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zh-CN" altLang="zh-CN" sz="2399">
                  <a:solidFill>
                    <a:srgbClr val="000000"/>
                  </a:solidFill>
                  <a:ea typeface="MS PGothic" panose="020B0600070205080204" pitchFamily="34" charset="-128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27"/>
              <p:cNvSpPr>
                <a:spLocks noEditPoints="1" noChangeArrowheads="1"/>
              </p:cNvSpPr>
              <p:nvPr/>
            </p:nvSpPr>
            <p:spPr bwMode="auto">
              <a:xfrm>
                <a:off x="6684404" y="2590660"/>
                <a:ext cx="254449" cy="255964"/>
              </a:xfrm>
              <a:custGeom>
                <a:avLst/>
                <a:gdLst>
                  <a:gd name="T0" fmla="*/ 33 w 37"/>
                  <a:gd name="T1" fmla="*/ 29 h 37"/>
                  <a:gd name="T2" fmla="*/ 31 w 37"/>
                  <a:gd name="T3" fmla="*/ 24 h 37"/>
                  <a:gd name="T4" fmla="*/ 36 w 37"/>
                  <a:gd name="T5" fmla="*/ 25 h 37"/>
                  <a:gd name="T6" fmla="*/ 37 w 37"/>
                  <a:gd name="T7" fmla="*/ 20 h 37"/>
                  <a:gd name="T8" fmla="*/ 36 w 37"/>
                  <a:gd name="T9" fmla="*/ 18 h 37"/>
                  <a:gd name="T10" fmla="*/ 32 w 37"/>
                  <a:gd name="T11" fmla="*/ 16 h 37"/>
                  <a:gd name="T12" fmla="*/ 37 w 37"/>
                  <a:gd name="T13" fmla="*/ 14 h 37"/>
                  <a:gd name="T14" fmla="*/ 35 w 37"/>
                  <a:gd name="T15" fmla="*/ 9 h 37"/>
                  <a:gd name="T16" fmla="*/ 30 w 37"/>
                  <a:gd name="T17" fmla="*/ 10 h 37"/>
                  <a:gd name="T18" fmla="*/ 31 w 37"/>
                  <a:gd name="T19" fmla="*/ 5 h 37"/>
                  <a:gd name="T20" fmla="*/ 30 w 37"/>
                  <a:gd name="T21" fmla="*/ 4 h 37"/>
                  <a:gd name="T22" fmla="*/ 24 w 37"/>
                  <a:gd name="T23" fmla="*/ 2 h 37"/>
                  <a:gd name="T24" fmla="*/ 21 w 37"/>
                  <a:gd name="T25" fmla="*/ 5 h 37"/>
                  <a:gd name="T26" fmla="*/ 19 w 37"/>
                  <a:gd name="T27" fmla="*/ 0 h 37"/>
                  <a:gd name="T28" fmla="*/ 14 w 37"/>
                  <a:gd name="T29" fmla="*/ 1 h 37"/>
                  <a:gd name="T30" fmla="*/ 14 w 37"/>
                  <a:gd name="T31" fmla="*/ 5 h 37"/>
                  <a:gd name="T32" fmla="*/ 10 w 37"/>
                  <a:gd name="T33" fmla="*/ 3 h 37"/>
                  <a:gd name="T34" fmla="*/ 8 w 37"/>
                  <a:gd name="T35" fmla="*/ 3 h 37"/>
                  <a:gd name="T36" fmla="*/ 4 w 37"/>
                  <a:gd name="T37" fmla="*/ 7 h 37"/>
                  <a:gd name="T38" fmla="*/ 7 w 37"/>
                  <a:gd name="T39" fmla="*/ 11 h 37"/>
                  <a:gd name="T40" fmla="*/ 3 w 37"/>
                  <a:gd name="T41" fmla="*/ 11 h 37"/>
                  <a:gd name="T42" fmla="*/ 0 w 37"/>
                  <a:gd name="T43" fmla="*/ 17 h 37"/>
                  <a:gd name="T44" fmla="*/ 1 w 37"/>
                  <a:gd name="T45" fmla="*/ 18 h 37"/>
                  <a:gd name="T46" fmla="*/ 5 w 37"/>
                  <a:gd name="T47" fmla="*/ 20 h 37"/>
                  <a:gd name="T48" fmla="*/ 1 w 37"/>
                  <a:gd name="T49" fmla="*/ 23 h 37"/>
                  <a:gd name="T50" fmla="*/ 4 w 37"/>
                  <a:gd name="T51" fmla="*/ 28 h 37"/>
                  <a:gd name="T52" fmla="*/ 8 w 37"/>
                  <a:gd name="T53" fmla="*/ 27 h 37"/>
                  <a:gd name="T54" fmla="*/ 7 w 37"/>
                  <a:gd name="T55" fmla="*/ 31 h 37"/>
                  <a:gd name="T56" fmla="*/ 7 w 37"/>
                  <a:gd name="T57" fmla="*/ 33 h 37"/>
                  <a:gd name="T58" fmla="*/ 12 w 37"/>
                  <a:gd name="T59" fmla="*/ 35 h 37"/>
                  <a:gd name="T60" fmla="*/ 13 w 37"/>
                  <a:gd name="T61" fmla="*/ 35 h 37"/>
                  <a:gd name="T62" fmla="*/ 17 w 37"/>
                  <a:gd name="T63" fmla="*/ 32 h 37"/>
                  <a:gd name="T64" fmla="*/ 17 w 37"/>
                  <a:gd name="T65" fmla="*/ 37 h 37"/>
                  <a:gd name="T66" fmla="*/ 23 w 37"/>
                  <a:gd name="T67" fmla="*/ 36 h 37"/>
                  <a:gd name="T68" fmla="*/ 24 w 37"/>
                  <a:gd name="T69" fmla="*/ 35 h 37"/>
                  <a:gd name="T70" fmla="*/ 25 w 37"/>
                  <a:gd name="T71" fmla="*/ 31 h 37"/>
                  <a:gd name="T72" fmla="*/ 28 w 37"/>
                  <a:gd name="T73" fmla="*/ 34 h 37"/>
                  <a:gd name="T74" fmla="*/ 33 w 37"/>
                  <a:gd name="T75" fmla="*/ 30 h 37"/>
                  <a:gd name="T76" fmla="*/ 22 w 37"/>
                  <a:gd name="T77" fmla="*/ 22 h 37"/>
                  <a:gd name="T78" fmla="*/ 15 w 37"/>
                  <a:gd name="T79" fmla="*/ 15 h 37"/>
                  <a:gd name="T80" fmla="*/ 22 w 37"/>
                  <a:gd name="T81" fmla="*/ 22 h 37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37"/>
                  <a:gd name="T124" fmla="*/ 0 h 37"/>
                  <a:gd name="T125" fmla="*/ 37 w 37"/>
                  <a:gd name="T126" fmla="*/ 37 h 37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37" h="37">
                    <a:moveTo>
                      <a:pt x="33" y="29"/>
                    </a:moveTo>
                    <a:cubicBezTo>
                      <a:pt x="33" y="29"/>
                      <a:pt x="33" y="29"/>
                      <a:pt x="33" y="29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5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4"/>
                    </a:cubicBezTo>
                    <a:cubicBezTo>
                      <a:pt x="37" y="20"/>
                      <a:pt x="37" y="20"/>
                      <a:pt x="37" y="20"/>
                    </a:cubicBezTo>
                    <a:cubicBezTo>
                      <a:pt x="37" y="19"/>
                      <a:pt x="37" y="19"/>
                      <a:pt x="37" y="19"/>
                    </a:cubicBezTo>
                    <a:cubicBezTo>
                      <a:pt x="37" y="19"/>
                      <a:pt x="37" y="18"/>
                      <a:pt x="36" y="18"/>
                    </a:cubicBezTo>
                    <a:cubicBezTo>
                      <a:pt x="33" y="18"/>
                      <a:pt x="33" y="18"/>
                      <a:pt x="33" y="18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4"/>
                      <a:pt x="37" y="14"/>
                      <a:pt x="37" y="14"/>
                    </a:cubicBezTo>
                    <a:cubicBezTo>
                      <a:pt x="37" y="14"/>
                      <a:pt x="37" y="13"/>
                      <a:pt x="37" y="13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34" y="8"/>
                      <a:pt x="34" y="8"/>
                      <a:pt x="33" y="8"/>
                    </a:cubicBezTo>
                    <a:cubicBezTo>
                      <a:pt x="30" y="10"/>
                      <a:pt x="30" y="10"/>
                      <a:pt x="30" y="10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31" y="5"/>
                      <a:pt x="31" y="5"/>
                      <a:pt x="31" y="5"/>
                    </a:cubicBezTo>
                    <a:cubicBezTo>
                      <a:pt x="31" y="5"/>
                      <a:pt x="31" y="4"/>
                      <a:pt x="31" y="4"/>
                    </a:cubicBezTo>
                    <a:cubicBezTo>
                      <a:pt x="31" y="4"/>
                      <a:pt x="30" y="4"/>
                      <a:pt x="30" y="4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5" y="1"/>
                      <a:pt x="25" y="1"/>
                      <a:pt x="24" y="2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0" y="0"/>
                      <a:pt x="20" y="0"/>
                      <a:pt x="19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4" y="0"/>
                      <a:pt x="14" y="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9" y="3"/>
                      <a:pt x="9" y="3"/>
                    </a:cubicBezTo>
                    <a:cubicBezTo>
                      <a:pt x="9" y="3"/>
                      <a:pt x="9" y="3"/>
                      <a:pt x="8" y="3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4" y="7"/>
                      <a:pt x="4" y="7"/>
                    </a:cubicBezTo>
                    <a:cubicBezTo>
                      <a:pt x="4" y="7"/>
                      <a:pt x="4" y="8"/>
                      <a:pt x="5" y="8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2" y="11"/>
                      <a:pt x="2" y="11"/>
                      <a:pt x="1" y="12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7"/>
                      <a:pt x="0" y="17"/>
                      <a:pt x="1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1" y="22"/>
                      <a:pt x="1" y="23"/>
                      <a:pt x="1" y="23"/>
                    </a:cubicBezTo>
                    <a:cubicBezTo>
                      <a:pt x="3" y="28"/>
                      <a:pt x="3" y="28"/>
                      <a:pt x="3" y="28"/>
                    </a:cubicBezTo>
                    <a:cubicBezTo>
                      <a:pt x="3" y="28"/>
                      <a:pt x="3" y="28"/>
                      <a:pt x="4" y="28"/>
                    </a:cubicBezTo>
                    <a:cubicBezTo>
                      <a:pt x="4" y="29"/>
                      <a:pt x="4" y="29"/>
                      <a:pt x="4" y="28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7" y="32"/>
                      <a:pt x="7" y="32"/>
                      <a:pt x="7" y="32"/>
                    </a:cubicBezTo>
                    <a:cubicBezTo>
                      <a:pt x="7" y="32"/>
                      <a:pt x="7" y="33"/>
                      <a:pt x="7" y="33"/>
                    </a:cubicBezTo>
                    <a:cubicBezTo>
                      <a:pt x="7" y="33"/>
                      <a:pt x="7" y="33"/>
                      <a:pt x="7" y="33"/>
                    </a:cubicBezTo>
                    <a:cubicBezTo>
                      <a:pt x="12" y="35"/>
                      <a:pt x="12" y="35"/>
                      <a:pt x="12" y="35"/>
                    </a:cubicBezTo>
                    <a:cubicBezTo>
                      <a:pt x="12" y="35"/>
                      <a:pt x="12" y="35"/>
                      <a:pt x="13" y="35"/>
                    </a:cubicBezTo>
                    <a:cubicBezTo>
                      <a:pt x="13" y="35"/>
                      <a:pt x="13" y="35"/>
                      <a:pt x="13" y="35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17" y="36"/>
                      <a:pt x="17" y="36"/>
                      <a:pt x="17" y="36"/>
                    </a:cubicBezTo>
                    <a:cubicBezTo>
                      <a:pt x="17" y="36"/>
                      <a:pt x="17" y="36"/>
                      <a:pt x="17" y="37"/>
                    </a:cubicBezTo>
                    <a:cubicBezTo>
                      <a:pt x="18" y="37"/>
                      <a:pt x="18" y="37"/>
                      <a:pt x="18" y="37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3" y="36"/>
                      <a:pt x="24" y="36"/>
                      <a:pt x="24" y="36"/>
                    </a:cubicBezTo>
                    <a:cubicBezTo>
                      <a:pt x="24" y="36"/>
                      <a:pt x="24" y="35"/>
                      <a:pt x="24" y="35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5" y="31"/>
                      <a:pt x="25" y="31"/>
                      <a:pt x="25" y="31"/>
                    </a:cubicBezTo>
                    <a:cubicBezTo>
                      <a:pt x="28" y="33"/>
                      <a:pt x="28" y="33"/>
                      <a:pt x="28" y="33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3" y="30"/>
                      <a:pt x="33" y="30"/>
                      <a:pt x="33" y="29"/>
                    </a:cubicBezTo>
                    <a:close/>
                    <a:moveTo>
                      <a:pt x="22" y="22"/>
                    </a:moveTo>
                    <a:cubicBezTo>
                      <a:pt x="20" y="24"/>
                      <a:pt x="17" y="24"/>
                      <a:pt x="15" y="22"/>
                    </a:cubicBezTo>
                    <a:cubicBezTo>
                      <a:pt x="13" y="20"/>
                      <a:pt x="13" y="16"/>
                      <a:pt x="15" y="15"/>
                    </a:cubicBezTo>
                    <a:cubicBezTo>
                      <a:pt x="17" y="13"/>
                      <a:pt x="21" y="13"/>
                      <a:pt x="23" y="15"/>
                    </a:cubicBezTo>
                    <a:cubicBezTo>
                      <a:pt x="24" y="17"/>
                      <a:pt x="24" y="20"/>
                      <a:pt x="22" y="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zh-CN" altLang="zh-CN" sz="2399">
                  <a:solidFill>
                    <a:srgbClr val="000000"/>
                  </a:solidFill>
                  <a:ea typeface="MS PGothic" panose="020B0600070205080204" pitchFamily="34" charset="-128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26"/>
          <p:cNvGrpSpPr>
            <a:grpSpLocks noChangeAspect="1"/>
          </p:cNvGrpSpPr>
          <p:nvPr/>
        </p:nvGrpSpPr>
        <p:grpSpPr>
          <a:xfrm>
            <a:off x="4004602" y="4256668"/>
            <a:ext cx="906135" cy="906415"/>
            <a:chOff x="8429816" y="2597739"/>
            <a:chExt cx="772513" cy="772513"/>
          </a:xfrm>
        </p:grpSpPr>
        <p:sp>
          <p:nvSpPr>
            <p:cNvPr id="28" name="椭圆 27"/>
            <p:cNvSpPr/>
            <p:nvPr/>
          </p:nvSpPr>
          <p:spPr>
            <a:xfrm>
              <a:off x="8429816" y="2597739"/>
              <a:ext cx="772513" cy="772513"/>
            </a:xfrm>
            <a:prstGeom prst="ellipse">
              <a:avLst/>
            </a:prstGeom>
            <a:solidFill>
              <a:schemeClr val="accent3"/>
            </a:solidFill>
            <a:ln w="15875" cap="flat">
              <a:solidFill>
                <a:schemeClr val="accent3"/>
              </a:solidFill>
              <a:prstDash val="solid"/>
              <a:miter lim="800000"/>
              <a:headEnd/>
              <a:tailEnd/>
            </a:ln>
            <a:effectLst/>
          </p:spPr>
          <p:txBody>
            <a:bodyPr lIns="91412" tIns="45706" rIns="91412" bIns="45706"/>
            <a:lstStyle/>
            <a:p>
              <a:pPr>
                <a:defRPr/>
              </a:pPr>
              <a:endParaRPr lang="zh-CN" altLang="en-US" sz="2399"/>
            </a:p>
          </p:txBody>
        </p:sp>
        <p:sp>
          <p:nvSpPr>
            <p:cNvPr id="30" name="Freeform 17"/>
            <p:cNvSpPr>
              <a:spLocks noEditPoints="1" noChangeArrowheads="1"/>
            </p:cNvSpPr>
            <p:nvPr/>
          </p:nvSpPr>
          <p:spPr bwMode="auto">
            <a:xfrm>
              <a:off x="8622876" y="2772044"/>
              <a:ext cx="384572" cy="447675"/>
            </a:xfrm>
            <a:custGeom>
              <a:avLst/>
              <a:gdLst>
                <a:gd name="T0" fmla="*/ 2147483647 w 63"/>
                <a:gd name="T1" fmla="*/ 0 h 73"/>
                <a:gd name="T2" fmla="*/ 2147483647 w 63"/>
                <a:gd name="T3" fmla="*/ 0 h 73"/>
                <a:gd name="T4" fmla="*/ 2147483647 w 63"/>
                <a:gd name="T5" fmla="*/ 2147483647 h 73"/>
                <a:gd name="T6" fmla="*/ 2147483647 w 63"/>
                <a:gd name="T7" fmla="*/ 2147483647 h 73"/>
                <a:gd name="T8" fmla="*/ 2147483647 w 63"/>
                <a:gd name="T9" fmla="*/ 2147483647 h 73"/>
                <a:gd name="T10" fmla="*/ 2147483647 w 63"/>
                <a:gd name="T11" fmla="*/ 2147483647 h 73"/>
                <a:gd name="T12" fmla="*/ 2147483647 w 63"/>
                <a:gd name="T13" fmla="*/ 2147483647 h 73"/>
                <a:gd name="T14" fmla="*/ 2147483647 w 63"/>
                <a:gd name="T15" fmla="*/ 2147483647 h 73"/>
                <a:gd name="T16" fmla="*/ 2147483647 w 63"/>
                <a:gd name="T17" fmla="*/ 2147483647 h 73"/>
                <a:gd name="T18" fmla="*/ 2147483647 w 63"/>
                <a:gd name="T19" fmla="*/ 2147483647 h 73"/>
                <a:gd name="T20" fmla="*/ 2147483647 w 63"/>
                <a:gd name="T21" fmla="*/ 2147483647 h 73"/>
                <a:gd name="T22" fmla="*/ 2147483647 w 63"/>
                <a:gd name="T23" fmla="*/ 0 h 73"/>
                <a:gd name="T24" fmla="*/ 2147483647 w 63"/>
                <a:gd name="T25" fmla="*/ 2147483647 h 73"/>
                <a:gd name="T26" fmla="*/ 2147483647 w 63"/>
                <a:gd name="T27" fmla="*/ 2147483647 h 73"/>
                <a:gd name="T28" fmla="*/ 2147483647 w 63"/>
                <a:gd name="T29" fmla="*/ 2147483647 h 73"/>
                <a:gd name="T30" fmla="*/ 2147483647 w 63"/>
                <a:gd name="T31" fmla="*/ 2147483647 h 73"/>
                <a:gd name="T32" fmla="*/ 2147483647 w 63"/>
                <a:gd name="T33" fmla="*/ 2147483647 h 73"/>
                <a:gd name="T34" fmla="*/ 2147483647 w 63"/>
                <a:gd name="T35" fmla="*/ 2147483647 h 73"/>
                <a:gd name="T36" fmla="*/ 2147483647 w 63"/>
                <a:gd name="T37" fmla="*/ 2147483647 h 73"/>
                <a:gd name="T38" fmla="*/ 2147483647 w 63"/>
                <a:gd name="T39" fmla="*/ 2147483647 h 73"/>
                <a:gd name="T40" fmla="*/ 2147483647 w 63"/>
                <a:gd name="T41" fmla="*/ 2147483647 h 73"/>
                <a:gd name="T42" fmla="*/ 2147483647 w 63"/>
                <a:gd name="T43" fmla="*/ 2147483647 h 73"/>
                <a:gd name="T44" fmla="*/ 2147483647 w 63"/>
                <a:gd name="T45" fmla="*/ 2147483647 h 73"/>
                <a:gd name="T46" fmla="*/ 2147483647 w 63"/>
                <a:gd name="T47" fmla="*/ 2147483647 h 73"/>
                <a:gd name="T48" fmla="*/ 2147483647 w 63"/>
                <a:gd name="T49" fmla="*/ 2147483647 h 73"/>
                <a:gd name="T50" fmla="*/ 2147483647 w 63"/>
                <a:gd name="T51" fmla="*/ 2147483647 h 73"/>
                <a:gd name="T52" fmla="*/ 2147483647 w 63"/>
                <a:gd name="T53" fmla="*/ 2147483647 h 73"/>
                <a:gd name="T54" fmla="*/ 2147483647 w 63"/>
                <a:gd name="T55" fmla="*/ 2147483647 h 73"/>
                <a:gd name="T56" fmla="*/ 2147483647 w 63"/>
                <a:gd name="T57" fmla="*/ 2147483647 h 73"/>
                <a:gd name="T58" fmla="*/ 2147483647 w 63"/>
                <a:gd name="T59" fmla="*/ 2147483647 h 73"/>
                <a:gd name="T60" fmla="*/ 0 w 63"/>
                <a:gd name="T61" fmla="*/ 2147483647 h 73"/>
                <a:gd name="T62" fmla="*/ 2147483647 w 63"/>
                <a:gd name="T63" fmla="*/ 2147483647 h 73"/>
                <a:gd name="T64" fmla="*/ 2147483647 w 63"/>
                <a:gd name="T65" fmla="*/ 2147483647 h 73"/>
                <a:gd name="T66" fmla="*/ 2147483647 w 63"/>
                <a:gd name="T67" fmla="*/ 2147483647 h 73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63"/>
                <a:gd name="T103" fmla="*/ 0 h 73"/>
                <a:gd name="T104" fmla="*/ 63 w 63"/>
                <a:gd name="T105" fmla="*/ 73 h 73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63" h="73">
                  <a:moveTo>
                    <a:pt x="43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15" y="0"/>
                    <a:pt x="10" y="4"/>
                    <a:pt x="10" y="10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1" y="18"/>
                    <a:pt x="13" y="17"/>
                    <a:pt x="14" y="17"/>
                  </a:cubicBezTo>
                  <a:cubicBezTo>
                    <a:pt x="24" y="17"/>
                    <a:pt x="33" y="26"/>
                    <a:pt x="33" y="37"/>
                  </a:cubicBezTo>
                  <a:cubicBezTo>
                    <a:pt x="33" y="41"/>
                    <a:pt x="32" y="45"/>
                    <a:pt x="29" y="48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8" y="64"/>
                    <a:pt x="63" y="59"/>
                    <a:pt x="63" y="54"/>
                  </a:cubicBezTo>
                  <a:cubicBezTo>
                    <a:pt x="63" y="20"/>
                    <a:pt x="63" y="20"/>
                    <a:pt x="63" y="20"/>
                  </a:cubicBezTo>
                  <a:lnTo>
                    <a:pt x="43" y="0"/>
                  </a:lnTo>
                  <a:close/>
                  <a:moveTo>
                    <a:pt x="50" y="24"/>
                  </a:moveTo>
                  <a:cubicBezTo>
                    <a:pt x="44" y="24"/>
                    <a:pt x="39" y="19"/>
                    <a:pt x="39" y="13"/>
                  </a:cubicBezTo>
                  <a:cubicBezTo>
                    <a:pt x="39" y="1"/>
                    <a:pt x="39" y="1"/>
                    <a:pt x="39" y="1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6"/>
                    <a:pt x="47" y="20"/>
                    <a:pt x="53" y="20"/>
                  </a:cubicBezTo>
                  <a:cubicBezTo>
                    <a:pt x="58" y="20"/>
                    <a:pt x="58" y="20"/>
                    <a:pt x="58" y="20"/>
                  </a:cubicBezTo>
                  <a:cubicBezTo>
                    <a:pt x="62" y="24"/>
                    <a:pt x="62" y="24"/>
                    <a:pt x="62" y="24"/>
                  </a:cubicBezTo>
                  <a:lnTo>
                    <a:pt x="50" y="24"/>
                  </a:lnTo>
                  <a:close/>
                  <a:moveTo>
                    <a:pt x="4" y="52"/>
                  </a:moveTo>
                  <a:cubicBezTo>
                    <a:pt x="4" y="73"/>
                    <a:pt x="4" y="73"/>
                    <a:pt x="4" y="73"/>
                  </a:cubicBezTo>
                  <a:cubicBezTo>
                    <a:pt x="14" y="64"/>
                    <a:pt x="14" y="64"/>
                    <a:pt x="14" y="64"/>
                  </a:cubicBezTo>
                  <a:cubicBezTo>
                    <a:pt x="14" y="64"/>
                    <a:pt x="14" y="64"/>
                    <a:pt x="14" y="64"/>
                  </a:cubicBezTo>
                  <a:cubicBezTo>
                    <a:pt x="24" y="73"/>
                    <a:pt x="24" y="73"/>
                    <a:pt x="24" y="73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21" y="54"/>
                    <a:pt x="17" y="55"/>
                    <a:pt x="14" y="55"/>
                  </a:cubicBezTo>
                  <a:cubicBezTo>
                    <a:pt x="10" y="55"/>
                    <a:pt x="7" y="54"/>
                    <a:pt x="4" y="52"/>
                  </a:cubicBezTo>
                  <a:close/>
                  <a:moveTo>
                    <a:pt x="14" y="23"/>
                  </a:moveTo>
                  <a:cubicBezTo>
                    <a:pt x="6" y="23"/>
                    <a:pt x="0" y="29"/>
                    <a:pt x="0" y="37"/>
                  </a:cubicBezTo>
                  <a:cubicBezTo>
                    <a:pt x="0" y="44"/>
                    <a:pt x="6" y="50"/>
                    <a:pt x="14" y="50"/>
                  </a:cubicBezTo>
                  <a:cubicBezTo>
                    <a:pt x="21" y="50"/>
                    <a:pt x="27" y="44"/>
                    <a:pt x="27" y="37"/>
                  </a:cubicBezTo>
                  <a:cubicBezTo>
                    <a:pt x="27" y="29"/>
                    <a:pt x="21" y="23"/>
                    <a:pt x="14" y="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12" tIns="45706" rIns="91412" bIns="45706"/>
            <a:lstStyle/>
            <a:p>
              <a:endParaRPr lang="zh-CN" altLang="en-US" sz="2399"/>
            </a:p>
          </p:txBody>
        </p:sp>
      </p:grpSp>
      <p:grpSp>
        <p:nvGrpSpPr>
          <p:cNvPr id="8" name="组合 31"/>
          <p:cNvGrpSpPr/>
          <p:nvPr/>
        </p:nvGrpSpPr>
        <p:grpSpPr>
          <a:xfrm>
            <a:off x="7722623" y="2798912"/>
            <a:ext cx="906135" cy="906415"/>
            <a:chOff x="5792342" y="2476162"/>
            <a:chExt cx="679811" cy="679811"/>
          </a:xfrm>
        </p:grpSpPr>
        <p:sp>
          <p:nvSpPr>
            <p:cNvPr id="33" name="椭圆 32"/>
            <p:cNvSpPr/>
            <p:nvPr/>
          </p:nvSpPr>
          <p:spPr>
            <a:xfrm>
              <a:off x="5792342" y="2476162"/>
              <a:ext cx="679811" cy="679811"/>
            </a:xfrm>
            <a:prstGeom prst="ellipse">
              <a:avLst/>
            </a:prstGeom>
            <a:solidFill>
              <a:schemeClr val="accent1"/>
            </a:solidFill>
            <a:ln w="15875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ffectLst/>
          </p:spPr>
          <p:txBody>
            <a:bodyPr lIns="91412" tIns="45706" rIns="91412" bIns="45706"/>
            <a:lstStyle/>
            <a:p>
              <a:pPr>
                <a:defRPr/>
              </a:pPr>
              <a:endParaRPr lang="zh-CN" altLang="en-US" sz="2399"/>
            </a:p>
          </p:txBody>
        </p:sp>
        <p:grpSp>
          <p:nvGrpSpPr>
            <p:cNvPr id="10" name="组合 33"/>
            <p:cNvGrpSpPr/>
            <p:nvPr/>
          </p:nvGrpSpPr>
          <p:grpSpPr>
            <a:xfrm>
              <a:off x="6011636" y="2612550"/>
              <a:ext cx="309539" cy="374055"/>
              <a:chOff x="603250" y="1588"/>
              <a:chExt cx="715963" cy="865188"/>
            </a:xfrm>
            <a:solidFill>
              <a:schemeClr val="bg1"/>
            </a:solidFill>
          </p:grpSpPr>
          <p:sp>
            <p:nvSpPr>
              <p:cNvPr id="37" name="Rectangle 5"/>
              <p:cNvSpPr>
                <a:spLocks noChangeArrowheads="1"/>
              </p:cNvSpPr>
              <p:nvPr/>
            </p:nvSpPr>
            <p:spPr bwMode="auto">
              <a:xfrm>
                <a:off x="695325" y="325438"/>
                <a:ext cx="138113" cy="54133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2399"/>
              </a:p>
            </p:txBody>
          </p:sp>
          <p:sp>
            <p:nvSpPr>
              <p:cNvPr id="38" name="Rectangle 6"/>
              <p:cNvSpPr>
                <a:spLocks noChangeArrowheads="1"/>
              </p:cNvSpPr>
              <p:nvPr/>
            </p:nvSpPr>
            <p:spPr bwMode="auto">
              <a:xfrm>
                <a:off x="881063" y="439738"/>
                <a:ext cx="139700" cy="42703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2399"/>
              </a:p>
            </p:txBody>
          </p:sp>
          <p:sp>
            <p:nvSpPr>
              <p:cNvPr id="39" name="Rectangle 7"/>
              <p:cNvSpPr>
                <a:spLocks noChangeArrowheads="1"/>
              </p:cNvSpPr>
              <p:nvPr/>
            </p:nvSpPr>
            <p:spPr bwMode="auto">
              <a:xfrm>
                <a:off x="1058863" y="609601"/>
                <a:ext cx="141288" cy="2571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2399"/>
              </a:p>
            </p:txBody>
          </p:sp>
          <p:sp>
            <p:nvSpPr>
              <p:cNvPr id="40" name="Freeform 8"/>
              <p:cNvSpPr>
                <a:spLocks/>
              </p:cNvSpPr>
              <p:nvPr/>
            </p:nvSpPr>
            <p:spPr bwMode="auto">
              <a:xfrm>
                <a:off x="603250" y="1588"/>
                <a:ext cx="715963" cy="584200"/>
              </a:xfrm>
              <a:custGeom>
                <a:avLst/>
                <a:gdLst>
                  <a:gd name="T0" fmla="*/ 64 w 319"/>
                  <a:gd name="T1" fmla="*/ 76 h 260"/>
                  <a:gd name="T2" fmla="*/ 109 w 319"/>
                  <a:gd name="T3" fmla="*/ 120 h 260"/>
                  <a:gd name="T4" fmla="*/ 169 w 319"/>
                  <a:gd name="T5" fmla="*/ 120 h 260"/>
                  <a:gd name="T6" fmla="*/ 268 w 319"/>
                  <a:gd name="T7" fmla="*/ 219 h 260"/>
                  <a:gd name="T8" fmla="*/ 265 w 319"/>
                  <a:gd name="T9" fmla="*/ 233 h 260"/>
                  <a:gd name="T10" fmla="*/ 292 w 319"/>
                  <a:gd name="T11" fmla="*/ 260 h 260"/>
                  <a:gd name="T12" fmla="*/ 319 w 319"/>
                  <a:gd name="T13" fmla="*/ 233 h 260"/>
                  <a:gd name="T14" fmla="*/ 292 w 319"/>
                  <a:gd name="T15" fmla="*/ 205 h 260"/>
                  <a:gd name="T16" fmla="*/ 282 w 319"/>
                  <a:gd name="T17" fmla="*/ 207 h 260"/>
                  <a:gd name="T18" fmla="*/ 177 w 319"/>
                  <a:gd name="T19" fmla="*/ 102 h 260"/>
                  <a:gd name="T20" fmla="*/ 117 w 319"/>
                  <a:gd name="T21" fmla="*/ 102 h 260"/>
                  <a:gd name="T22" fmla="*/ 77 w 319"/>
                  <a:gd name="T23" fmla="*/ 63 h 260"/>
                  <a:gd name="T24" fmla="*/ 110 w 319"/>
                  <a:gd name="T25" fmla="*/ 30 h 260"/>
                  <a:gd name="T26" fmla="*/ 0 w 319"/>
                  <a:gd name="T27" fmla="*/ 0 h 260"/>
                  <a:gd name="T28" fmla="*/ 30 w 319"/>
                  <a:gd name="T29" fmla="*/ 110 h 260"/>
                  <a:gd name="T30" fmla="*/ 64 w 319"/>
                  <a:gd name="T31" fmla="*/ 76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19" h="260">
                    <a:moveTo>
                      <a:pt x="64" y="76"/>
                    </a:moveTo>
                    <a:cubicBezTo>
                      <a:pt x="109" y="120"/>
                      <a:pt x="109" y="120"/>
                      <a:pt x="109" y="120"/>
                    </a:cubicBezTo>
                    <a:cubicBezTo>
                      <a:pt x="169" y="120"/>
                      <a:pt x="169" y="120"/>
                      <a:pt x="169" y="120"/>
                    </a:cubicBezTo>
                    <a:cubicBezTo>
                      <a:pt x="268" y="219"/>
                      <a:pt x="268" y="219"/>
                      <a:pt x="268" y="219"/>
                    </a:cubicBezTo>
                    <a:cubicBezTo>
                      <a:pt x="266" y="223"/>
                      <a:pt x="265" y="228"/>
                      <a:pt x="265" y="233"/>
                    </a:cubicBezTo>
                    <a:cubicBezTo>
                      <a:pt x="265" y="248"/>
                      <a:pt x="277" y="260"/>
                      <a:pt x="292" y="260"/>
                    </a:cubicBezTo>
                    <a:cubicBezTo>
                      <a:pt x="307" y="260"/>
                      <a:pt x="319" y="248"/>
                      <a:pt x="319" y="233"/>
                    </a:cubicBezTo>
                    <a:cubicBezTo>
                      <a:pt x="319" y="218"/>
                      <a:pt x="307" y="205"/>
                      <a:pt x="292" y="205"/>
                    </a:cubicBezTo>
                    <a:cubicBezTo>
                      <a:pt x="288" y="205"/>
                      <a:pt x="285" y="206"/>
                      <a:pt x="282" y="207"/>
                    </a:cubicBezTo>
                    <a:cubicBezTo>
                      <a:pt x="177" y="102"/>
                      <a:pt x="177" y="102"/>
                      <a:pt x="177" y="102"/>
                    </a:cubicBezTo>
                    <a:cubicBezTo>
                      <a:pt x="117" y="102"/>
                      <a:pt x="117" y="102"/>
                      <a:pt x="117" y="102"/>
                    </a:cubicBezTo>
                    <a:cubicBezTo>
                      <a:pt x="77" y="63"/>
                      <a:pt x="77" y="63"/>
                      <a:pt x="77" y="63"/>
                    </a:cubicBezTo>
                    <a:cubicBezTo>
                      <a:pt x="110" y="30"/>
                      <a:pt x="110" y="30"/>
                      <a:pt x="110" y="3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0" y="110"/>
                      <a:pt x="30" y="110"/>
                      <a:pt x="30" y="110"/>
                    </a:cubicBezTo>
                    <a:lnTo>
                      <a:pt x="64" y="7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2399"/>
              </a:p>
            </p:txBody>
          </p:sp>
        </p:grpSp>
      </p:grpSp>
      <p:grpSp>
        <p:nvGrpSpPr>
          <p:cNvPr id="12" name="组合 40"/>
          <p:cNvGrpSpPr/>
          <p:nvPr/>
        </p:nvGrpSpPr>
        <p:grpSpPr>
          <a:xfrm>
            <a:off x="5094715" y="2346952"/>
            <a:ext cx="2041525" cy="2042155"/>
            <a:chOff x="3820805" y="2012625"/>
            <a:chExt cx="1531616" cy="1531616"/>
          </a:xfrm>
        </p:grpSpPr>
        <p:sp>
          <p:nvSpPr>
            <p:cNvPr id="42" name="椭圆 41"/>
            <p:cNvSpPr>
              <a:spLocks noChangeAspect="1"/>
            </p:cNvSpPr>
            <p:nvPr/>
          </p:nvSpPr>
          <p:spPr>
            <a:xfrm>
              <a:off x="3820805" y="2012625"/>
              <a:ext cx="1531616" cy="1531616"/>
            </a:xfrm>
            <a:prstGeom prst="ellipse">
              <a:avLst/>
            </a:prstGeom>
            <a:solidFill>
              <a:schemeClr val="accent1"/>
            </a:solidFill>
            <a:ln w="19050">
              <a:solidFill>
                <a:srgbClr val="E1CF9A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 b="1">
                <a:ln w="22225">
                  <a:solidFill>
                    <a:schemeClr val="bg1"/>
                  </a:solidFill>
                </a:ln>
                <a:solidFill>
                  <a:srgbClr val="0070C0"/>
                </a:solidFill>
                <a:effectLst>
                  <a:innerShdw blurRad="63500" dist="25400" dir="16020000">
                    <a:prstClr val="black">
                      <a:alpha val="50000"/>
                    </a:prstClr>
                  </a:innerShdw>
                </a:effectLst>
              </a:endParaRPr>
            </a:p>
          </p:txBody>
        </p:sp>
        <p:grpSp>
          <p:nvGrpSpPr>
            <p:cNvPr id="16" name="组合 42"/>
            <p:cNvGrpSpPr/>
            <p:nvPr/>
          </p:nvGrpSpPr>
          <p:grpSpPr>
            <a:xfrm>
              <a:off x="4222565" y="2420540"/>
              <a:ext cx="805164" cy="619205"/>
              <a:chOff x="8740775" y="1133475"/>
              <a:chExt cx="646113" cy="496888"/>
            </a:xfrm>
            <a:solidFill>
              <a:srgbClr val="593268"/>
            </a:solidFill>
          </p:grpSpPr>
          <p:sp>
            <p:nvSpPr>
              <p:cNvPr id="44" name="Freeform 14"/>
              <p:cNvSpPr>
                <a:spLocks noEditPoints="1"/>
              </p:cNvSpPr>
              <p:nvPr/>
            </p:nvSpPr>
            <p:spPr bwMode="auto">
              <a:xfrm>
                <a:off x="8991600" y="1373188"/>
                <a:ext cx="395288" cy="206375"/>
              </a:xfrm>
              <a:custGeom>
                <a:avLst/>
                <a:gdLst>
                  <a:gd name="T0" fmla="*/ 61 w 105"/>
                  <a:gd name="T1" fmla="*/ 0 h 54"/>
                  <a:gd name="T2" fmla="*/ 50 w 105"/>
                  <a:gd name="T3" fmla="*/ 13 h 54"/>
                  <a:gd name="T4" fmla="*/ 76 w 105"/>
                  <a:gd name="T5" fmla="*/ 54 h 54"/>
                  <a:gd name="T6" fmla="*/ 105 w 105"/>
                  <a:gd name="T7" fmla="*/ 54 h 54"/>
                  <a:gd name="T8" fmla="*/ 61 w 105"/>
                  <a:gd name="T9" fmla="*/ 0 h 54"/>
                  <a:gd name="T10" fmla="*/ 0 w 105"/>
                  <a:gd name="T11" fmla="*/ 15 h 54"/>
                  <a:gd name="T12" fmla="*/ 1 w 105"/>
                  <a:gd name="T13" fmla="*/ 15 h 54"/>
                  <a:gd name="T14" fmla="*/ 1 w 105"/>
                  <a:gd name="T15" fmla="*/ 15 h 54"/>
                  <a:gd name="T16" fmla="*/ 1 w 105"/>
                  <a:gd name="T17" fmla="*/ 15 h 54"/>
                  <a:gd name="T18" fmla="*/ 0 w 105"/>
                  <a:gd name="T19" fmla="*/ 15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5" h="54">
                    <a:moveTo>
                      <a:pt x="61" y="0"/>
                    </a:moveTo>
                    <a:cubicBezTo>
                      <a:pt x="50" y="13"/>
                      <a:pt x="50" y="13"/>
                      <a:pt x="50" y="13"/>
                    </a:cubicBezTo>
                    <a:cubicBezTo>
                      <a:pt x="62" y="23"/>
                      <a:pt x="71" y="38"/>
                      <a:pt x="76" y="54"/>
                    </a:cubicBezTo>
                    <a:cubicBezTo>
                      <a:pt x="105" y="54"/>
                      <a:pt x="105" y="54"/>
                      <a:pt x="105" y="54"/>
                    </a:cubicBezTo>
                    <a:cubicBezTo>
                      <a:pt x="101" y="28"/>
                      <a:pt x="84" y="7"/>
                      <a:pt x="61" y="0"/>
                    </a:cubicBezTo>
                    <a:close/>
                    <a:moveTo>
                      <a:pt x="0" y="15"/>
                    </a:moveTo>
                    <a:cubicBezTo>
                      <a:pt x="1" y="15"/>
                      <a:pt x="1" y="15"/>
                      <a:pt x="1" y="15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" y="15"/>
                      <a:pt x="1" y="15"/>
                      <a:pt x="0" y="1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pPr defTabSz="914103"/>
                <a:endParaRPr lang="zh-CN" altLang="en-US" sz="1866">
                  <a:solidFill>
                    <a:prstClr val="black"/>
                  </a:solidFill>
                </a:endParaRPr>
              </a:p>
            </p:txBody>
          </p:sp>
          <p:sp>
            <p:nvSpPr>
              <p:cNvPr id="45" name="Freeform 15"/>
              <p:cNvSpPr>
                <a:spLocks/>
              </p:cNvSpPr>
              <p:nvPr/>
            </p:nvSpPr>
            <p:spPr bwMode="auto">
              <a:xfrm>
                <a:off x="9104313" y="1133475"/>
                <a:ext cx="161925" cy="233363"/>
              </a:xfrm>
              <a:custGeom>
                <a:avLst/>
                <a:gdLst>
                  <a:gd name="T0" fmla="*/ 14 w 43"/>
                  <a:gd name="T1" fmla="*/ 35 h 61"/>
                  <a:gd name="T2" fmla="*/ 5 w 43"/>
                  <a:gd name="T3" fmla="*/ 60 h 61"/>
                  <a:gd name="T4" fmla="*/ 13 w 43"/>
                  <a:gd name="T5" fmla="*/ 61 h 61"/>
                  <a:gd name="T6" fmla="*/ 43 w 43"/>
                  <a:gd name="T7" fmla="*/ 31 h 61"/>
                  <a:gd name="T8" fmla="*/ 13 w 43"/>
                  <a:gd name="T9" fmla="*/ 0 h 61"/>
                  <a:gd name="T10" fmla="*/ 0 w 43"/>
                  <a:gd name="T11" fmla="*/ 3 h 61"/>
                  <a:gd name="T12" fmla="*/ 14 w 43"/>
                  <a:gd name="T13" fmla="*/ 35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61">
                    <a:moveTo>
                      <a:pt x="14" y="35"/>
                    </a:moveTo>
                    <a:cubicBezTo>
                      <a:pt x="14" y="44"/>
                      <a:pt x="11" y="53"/>
                      <a:pt x="5" y="60"/>
                    </a:cubicBezTo>
                    <a:cubicBezTo>
                      <a:pt x="8" y="61"/>
                      <a:pt x="10" y="61"/>
                      <a:pt x="13" y="61"/>
                    </a:cubicBezTo>
                    <a:cubicBezTo>
                      <a:pt x="30" y="61"/>
                      <a:pt x="43" y="47"/>
                      <a:pt x="43" y="31"/>
                    </a:cubicBezTo>
                    <a:cubicBezTo>
                      <a:pt x="43" y="14"/>
                      <a:pt x="30" y="0"/>
                      <a:pt x="13" y="0"/>
                    </a:cubicBezTo>
                    <a:cubicBezTo>
                      <a:pt x="8" y="0"/>
                      <a:pt x="4" y="1"/>
                      <a:pt x="0" y="3"/>
                    </a:cubicBezTo>
                    <a:cubicBezTo>
                      <a:pt x="8" y="11"/>
                      <a:pt x="14" y="22"/>
                      <a:pt x="14" y="3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pPr defTabSz="914103"/>
                <a:endParaRPr lang="zh-CN" altLang="en-US" sz="1866">
                  <a:solidFill>
                    <a:prstClr val="black"/>
                  </a:solidFill>
                </a:endParaRPr>
              </a:p>
            </p:txBody>
          </p:sp>
          <p:sp>
            <p:nvSpPr>
              <p:cNvPr id="46" name="Oval 16"/>
              <p:cNvSpPr>
                <a:spLocks noChangeArrowheads="1"/>
              </p:cNvSpPr>
              <p:nvPr/>
            </p:nvSpPr>
            <p:spPr bwMode="auto">
              <a:xfrm>
                <a:off x="8867775" y="1136650"/>
                <a:ext cx="252413" cy="2555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pPr defTabSz="914103"/>
                <a:endParaRPr lang="zh-CN" altLang="en-US" sz="1866">
                  <a:solidFill>
                    <a:prstClr val="black"/>
                  </a:solidFill>
                </a:endParaRPr>
              </a:p>
            </p:txBody>
          </p:sp>
          <p:sp>
            <p:nvSpPr>
              <p:cNvPr id="47" name="Freeform 17"/>
              <p:cNvSpPr>
                <a:spLocks/>
              </p:cNvSpPr>
              <p:nvPr/>
            </p:nvSpPr>
            <p:spPr bwMode="auto">
              <a:xfrm>
                <a:off x="8740775" y="1400175"/>
                <a:ext cx="511175" cy="230188"/>
              </a:xfrm>
              <a:custGeom>
                <a:avLst/>
                <a:gdLst>
                  <a:gd name="T0" fmla="*/ 136 w 136"/>
                  <a:gd name="T1" fmla="*/ 60 h 60"/>
                  <a:gd name="T2" fmla="*/ 88 w 136"/>
                  <a:gd name="T3" fmla="*/ 0 h 60"/>
                  <a:gd name="T4" fmla="*/ 68 w 136"/>
                  <a:gd name="T5" fmla="*/ 23 h 60"/>
                  <a:gd name="T6" fmla="*/ 48 w 136"/>
                  <a:gd name="T7" fmla="*/ 0 h 60"/>
                  <a:gd name="T8" fmla="*/ 0 w 136"/>
                  <a:gd name="T9" fmla="*/ 60 h 60"/>
                  <a:gd name="T10" fmla="*/ 136 w 136"/>
                  <a:gd name="T11" fmla="*/ 6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6" h="60">
                    <a:moveTo>
                      <a:pt x="136" y="60"/>
                    </a:moveTo>
                    <a:cubicBezTo>
                      <a:pt x="131" y="31"/>
                      <a:pt x="112" y="8"/>
                      <a:pt x="88" y="0"/>
                    </a:cubicBezTo>
                    <a:cubicBezTo>
                      <a:pt x="68" y="23"/>
                      <a:pt x="68" y="23"/>
                      <a:pt x="68" y="23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23" y="8"/>
                      <a:pt x="4" y="31"/>
                      <a:pt x="0" y="60"/>
                    </a:cubicBezTo>
                    <a:lnTo>
                      <a:pt x="136" y="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pPr defTabSz="914103"/>
                <a:endParaRPr lang="zh-CN" altLang="en-US" sz="1866">
                  <a:solidFill>
                    <a:prstClr val="black"/>
                  </a:solidFill>
                </a:endParaRPr>
              </a:p>
            </p:txBody>
          </p:sp>
        </p:grpSp>
      </p:grpSp>
      <p:sp>
        <p:nvSpPr>
          <p:cNvPr id="48" name="TextBox 47"/>
          <p:cNvSpPr txBox="1"/>
          <p:nvPr/>
        </p:nvSpPr>
        <p:spPr bwMode="auto">
          <a:xfrm>
            <a:off x="1392929" y="2141397"/>
            <a:ext cx="259746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这里输入简单的文字概述这里输入简单文字概述简单的文字</a:t>
            </a:r>
          </a:p>
        </p:txBody>
      </p:sp>
      <p:sp>
        <p:nvSpPr>
          <p:cNvPr id="49" name="矩形 48"/>
          <p:cNvSpPr/>
          <p:nvPr/>
        </p:nvSpPr>
        <p:spPr bwMode="auto">
          <a:xfrm>
            <a:off x="1412078" y="1700808"/>
            <a:ext cx="2693685" cy="33842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</a:p>
        </p:txBody>
      </p:sp>
      <p:sp>
        <p:nvSpPr>
          <p:cNvPr id="50" name="TextBox 49"/>
          <p:cNvSpPr txBox="1"/>
          <p:nvPr/>
        </p:nvSpPr>
        <p:spPr bwMode="auto">
          <a:xfrm>
            <a:off x="1788107" y="5659314"/>
            <a:ext cx="259746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这里输入简单的文字概述这里输入简单文字概述简单的文字</a:t>
            </a:r>
          </a:p>
        </p:txBody>
      </p:sp>
      <p:sp>
        <p:nvSpPr>
          <p:cNvPr id="51" name="矩形 50"/>
          <p:cNvSpPr/>
          <p:nvPr/>
        </p:nvSpPr>
        <p:spPr bwMode="auto">
          <a:xfrm>
            <a:off x="1807256" y="5218724"/>
            <a:ext cx="2693685" cy="33842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</a:p>
        </p:txBody>
      </p:sp>
      <p:sp>
        <p:nvSpPr>
          <p:cNvPr id="52" name="TextBox 51"/>
          <p:cNvSpPr txBox="1"/>
          <p:nvPr/>
        </p:nvSpPr>
        <p:spPr bwMode="auto">
          <a:xfrm>
            <a:off x="8201906" y="2141397"/>
            <a:ext cx="259746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这里输入简单的文字概述这里输入简单文字概述简单的文字</a:t>
            </a:r>
          </a:p>
        </p:txBody>
      </p:sp>
      <p:sp>
        <p:nvSpPr>
          <p:cNvPr id="53" name="矩形 52"/>
          <p:cNvSpPr/>
          <p:nvPr/>
        </p:nvSpPr>
        <p:spPr bwMode="auto">
          <a:xfrm>
            <a:off x="8221055" y="1700808"/>
            <a:ext cx="2693685" cy="33842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</a:p>
        </p:txBody>
      </p:sp>
      <p:sp>
        <p:nvSpPr>
          <p:cNvPr id="54" name="TextBox 53"/>
          <p:cNvSpPr txBox="1"/>
          <p:nvPr/>
        </p:nvSpPr>
        <p:spPr bwMode="auto">
          <a:xfrm>
            <a:off x="7727678" y="5659314"/>
            <a:ext cx="259746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这里输入简单的文字概述这里输入简单文字概述简单的文字</a:t>
            </a:r>
          </a:p>
        </p:txBody>
      </p:sp>
      <p:sp>
        <p:nvSpPr>
          <p:cNvPr id="55" name="矩形 54"/>
          <p:cNvSpPr/>
          <p:nvPr/>
        </p:nvSpPr>
        <p:spPr bwMode="auto">
          <a:xfrm>
            <a:off x="7746827" y="5218724"/>
            <a:ext cx="2693685" cy="33842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</a:p>
        </p:txBody>
      </p:sp>
      <p:grpSp>
        <p:nvGrpSpPr>
          <p:cNvPr id="41" name="组合 40"/>
          <p:cNvGrpSpPr/>
          <p:nvPr/>
        </p:nvGrpSpPr>
        <p:grpSpPr>
          <a:xfrm>
            <a:off x="1" y="205555"/>
            <a:ext cx="8051462" cy="632646"/>
            <a:chOff x="0" y="205554"/>
            <a:chExt cx="10170668" cy="799163"/>
          </a:xfrm>
        </p:grpSpPr>
        <p:sp>
          <p:nvSpPr>
            <p:cNvPr id="43" name="Oval 55">
              <a:extLst>
                <a:ext uri="{FF2B5EF4-FFF2-40B4-BE49-F238E27FC236}">
                  <a16:creationId xmlns="" xmlns:a16="http://schemas.microsoft.com/office/drawing/2014/main" id="{0E763EA2-7405-49FA-B9EC-00A25D3DF3DF}"/>
                </a:ext>
              </a:extLst>
            </p:cNvPr>
            <p:cNvSpPr/>
            <p:nvPr/>
          </p:nvSpPr>
          <p:spPr>
            <a:xfrm>
              <a:off x="1737607" y="472185"/>
              <a:ext cx="291265" cy="291267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>
                  <a:shade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cs typeface="+mn-ea"/>
                <a:sym typeface="+mn-lt"/>
              </a:endParaRPr>
            </a:p>
          </p:txBody>
        </p:sp>
        <p:grpSp>
          <p:nvGrpSpPr>
            <p:cNvPr id="56" name="Group 59">
              <a:extLst>
                <a:ext uri="{FF2B5EF4-FFF2-40B4-BE49-F238E27FC236}">
                  <a16:creationId xmlns="" xmlns:a16="http://schemas.microsoft.com/office/drawing/2014/main" id="{BACBFF5A-22C3-4318-A5B8-EC5DCAF53152}"/>
                </a:ext>
              </a:extLst>
            </p:cNvPr>
            <p:cNvGrpSpPr/>
            <p:nvPr/>
          </p:nvGrpSpPr>
          <p:grpSpPr>
            <a:xfrm>
              <a:off x="0" y="205554"/>
              <a:ext cx="1603097" cy="799163"/>
              <a:chOff x="4928372" y="1811168"/>
              <a:chExt cx="978408" cy="487748"/>
            </a:xfrm>
          </p:grpSpPr>
          <p:sp>
            <p:nvSpPr>
              <p:cNvPr id="58" name="Pentagon 60">
                <a:extLst>
                  <a:ext uri="{FF2B5EF4-FFF2-40B4-BE49-F238E27FC236}">
                    <a16:creationId xmlns="" xmlns:a16="http://schemas.microsoft.com/office/drawing/2014/main" id="{CB4B9554-0A21-4BE6-B83B-269BED5F9F69}"/>
                  </a:ext>
                </a:extLst>
              </p:cNvPr>
              <p:cNvSpPr/>
              <p:nvPr/>
            </p:nvSpPr>
            <p:spPr>
              <a:xfrm>
                <a:off x="4928372" y="1814284"/>
                <a:ext cx="978408" cy="484632"/>
              </a:xfrm>
              <a:prstGeom prst="homePlat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100">
                  <a:cs typeface="+mn-ea"/>
                  <a:sym typeface="+mn-lt"/>
                </a:endParaRPr>
              </a:p>
            </p:txBody>
          </p:sp>
          <p:sp>
            <p:nvSpPr>
              <p:cNvPr id="59" name="TextBox 61">
                <a:extLst>
                  <a:ext uri="{FF2B5EF4-FFF2-40B4-BE49-F238E27FC236}">
                    <a16:creationId xmlns="" xmlns:a16="http://schemas.microsoft.com/office/drawing/2014/main" id="{D9B5B5D0-DB2F-440A-A262-EE4940C1D4DE}"/>
                  </a:ext>
                </a:extLst>
              </p:cNvPr>
              <p:cNvSpPr txBox="1"/>
              <p:nvPr/>
            </p:nvSpPr>
            <p:spPr>
              <a:xfrm>
                <a:off x="5056553" y="1811168"/>
                <a:ext cx="493355" cy="4508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b="1" dirty="0" smtClean="0">
                    <a:solidFill>
                      <a:schemeClr val="bg2"/>
                    </a:solidFill>
                    <a:cs typeface="+mn-ea"/>
                    <a:sym typeface="+mn-lt"/>
                  </a:rPr>
                  <a:t>02</a:t>
                </a:r>
                <a:endParaRPr lang="en-GB" sz="3200" b="1" dirty="0">
                  <a:solidFill>
                    <a:schemeClr val="bg2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57" name="TextBox 72">
              <a:extLst>
                <a:ext uri="{FF2B5EF4-FFF2-40B4-BE49-F238E27FC236}">
                  <a16:creationId xmlns="" xmlns:a16="http://schemas.microsoft.com/office/drawing/2014/main" id="{69BF2D9D-765A-4E57-B80A-85463E4F1247}"/>
                </a:ext>
              </a:extLst>
            </p:cNvPr>
            <p:cNvSpPr txBox="1"/>
            <p:nvPr/>
          </p:nvSpPr>
          <p:spPr>
            <a:xfrm>
              <a:off x="2202929" y="386985"/>
              <a:ext cx="7967739" cy="5831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分析比较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38854057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2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25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55">
            <a:extLst>
              <a:ext uri="{FF2B5EF4-FFF2-40B4-BE49-F238E27FC236}">
                <a16:creationId xmlns="" xmlns:a16="http://schemas.microsoft.com/office/drawing/2014/main" id="{0E763EA2-7405-49FA-B9EC-00A25D3DF3DF}"/>
              </a:ext>
            </a:extLst>
          </p:cNvPr>
          <p:cNvSpPr/>
          <p:nvPr/>
        </p:nvSpPr>
        <p:spPr>
          <a:xfrm>
            <a:off x="5147392" y="2900628"/>
            <a:ext cx="291266" cy="291266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799">
              <a:cs typeface="+mn-ea"/>
              <a:sym typeface="+mn-lt"/>
            </a:endParaRPr>
          </a:p>
        </p:txBody>
      </p:sp>
      <p:grpSp>
        <p:nvGrpSpPr>
          <p:cNvPr id="15" name="Group 59">
            <a:extLst>
              <a:ext uri="{FF2B5EF4-FFF2-40B4-BE49-F238E27FC236}">
                <a16:creationId xmlns="" xmlns:a16="http://schemas.microsoft.com/office/drawing/2014/main" id="{BACBFF5A-22C3-4318-A5B8-EC5DCAF53152}"/>
              </a:ext>
            </a:extLst>
          </p:cNvPr>
          <p:cNvGrpSpPr/>
          <p:nvPr/>
        </p:nvGrpSpPr>
        <p:grpSpPr>
          <a:xfrm>
            <a:off x="3160703" y="2633997"/>
            <a:ext cx="1603097" cy="830676"/>
            <a:chOff x="4928372" y="1811168"/>
            <a:chExt cx="978408" cy="506981"/>
          </a:xfrm>
        </p:grpSpPr>
        <p:sp>
          <p:nvSpPr>
            <p:cNvPr id="16" name="Pentagon 60">
              <a:extLst>
                <a:ext uri="{FF2B5EF4-FFF2-40B4-BE49-F238E27FC236}">
                  <a16:creationId xmlns="" xmlns:a16="http://schemas.microsoft.com/office/drawing/2014/main" id="{CB4B9554-0A21-4BE6-B83B-269BED5F9F69}"/>
                </a:ext>
              </a:extLst>
            </p:cNvPr>
            <p:cNvSpPr/>
            <p:nvPr/>
          </p:nvSpPr>
          <p:spPr>
            <a:xfrm>
              <a:off x="4928372" y="1814284"/>
              <a:ext cx="978408" cy="484632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799">
                <a:cs typeface="+mn-ea"/>
                <a:sym typeface="+mn-lt"/>
              </a:endParaRPr>
            </a:p>
          </p:txBody>
        </p:sp>
        <p:sp>
          <p:nvSpPr>
            <p:cNvPr id="17" name="TextBox 61">
              <a:extLst>
                <a:ext uri="{FF2B5EF4-FFF2-40B4-BE49-F238E27FC236}">
                  <a16:creationId xmlns="" xmlns:a16="http://schemas.microsoft.com/office/drawing/2014/main" id="{D9B5B5D0-DB2F-440A-A262-EE4940C1D4DE}"/>
                </a:ext>
              </a:extLst>
            </p:cNvPr>
            <p:cNvSpPr txBox="1"/>
            <p:nvPr/>
          </p:nvSpPr>
          <p:spPr>
            <a:xfrm>
              <a:off x="5038487" y="1811168"/>
              <a:ext cx="529484" cy="5069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4798" b="1">
                  <a:solidFill>
                    <a:schemeClr val="bg2"/>
                  </a:solidFill>
                  <a:cs typeface="+mn-ea"/>
                  <a:sym typeface="+mn-lt"/>
                </a:rPr>
                <a:t>03</a:t>
              </a:r>
              <a:endParaRPr lang="en-GB" sz="4798" b="1" dirty="0">
                <a:solidFill>
                  <a:schemeClr val="bg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" name="Group 71">
            <a:extLst>
              <a:ext uri="{FF2B5EF4-FFF2-40B4-BE49-F238E27FC236}">
                <a16:creationId xmlns="" xmlns:a16="http://schemas.microsoft.com/office/drawing/2014/main" id="{64330719-5D6D-4B8E-A9AF-1DA3ABA0FB57}"/>
              </a:ext>
            </a:extLst>
          </p:cNvPr>
          <p:cNvGrpSpPr/>
          <p:nvPr/>
        </p:nvGrpSpPr>
        <p:grpSpPr>
          <a:xfrm>
            <a:off x="5531456" y="2690178"/>
            <a:ext cx="4158190" cy="1142436"/>
            <a:chOff x="6662499" y="1796391"/>
            <a:chExt cx="4159474" cy="1142780"/>
          </a:xfrm>
        </p:grpSpPr>
        <p:sp>
          <p:nvSpPr>
            <p:cNvPr id="19" name="TextBox 72">
              <a:extLst>
                <a:ext uri="{FF2B5EF4-FFF2-40B4-BE49-F238E27FC236}">
                  <a16:creationId xmlns="" xmlns:a16="http://schemas.microsoft.com/office/drawing/2014/main" id="{69BF2D9D-765A-4E57-B80A-85463E4F1247}"/>
                </a:ext>
              </a:extLst>
            </p:cNvPr>
            <p:cNvSpPr txBox="1"/>
            <p:nvPr/>
          </p:nvSpPr>
          <p:spPr>
            <a:xfrm>
              <a:off x="6671998" y="1796391"/>
              <a:ext cx="2750320" cy="7080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zh-CN" altLang="en-US" sz="4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总结与展望</a:t>
              </a:r>
            </a:p>
          </p:txBody>
        </p:sp>
        <p:sp>
          <p:nvSpPr>
            <p:cNvPr id="20" name="Rectangle 73">
              <a:extLst>
                <a:ext uri="{FF2B5EF4-FFF2-40B4-BE49-F238E27FC236}">
                  <a16:creationId xmlns="" xmlns:a16="http://schemas.microsoft.com/office/drawing/2014/main" id="{5648141B-14CF-472B-8D0D-2A257EE0C363}"/>
                </a:ext>
              </a:extLst>
            </p:cNvPr>
            <p:cNvSpPr/>
            <p:nvPr/>
          </p:nvSpPr>
          <p:spPr>
            <a:xfrm>
              <a:off x="6662499" y="2477367"/>
              <a:ext cx="4159474" cy="46180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Lorem ipsum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dolor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sit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amet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,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consectetur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adipiscing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elit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.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Nulla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pretium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,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lacus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ac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aliquet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facilisis</a:t>
              </a:r>
              <a:endParaRPr lang="en-GB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1F1F1"/>
              </a:clrFrom>
              <a:clrTo>
                <a:srgbClr val="F1F1F1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19" b="5238"/>
          <a:stretch/>
        </p:blipFill>
        <p:spPr>
          <a:xfrm>
            <a:off x="-702453" y="3505982"/>
            <a:ext cx="5176482" cy="3475638"/>
          </a:xfrm>
          <a:prstGeom prst="rect">
            <a:avLst/>
          </a:prstGeom>
        </p:spPr>
      </p:pic>
      <p:sp>
        <p:nvSpPr>
          <p:cNvPr id="25" name="矩形 24"/>
          <p:cNvSpPr/>
          <p:nvPr/>
        </p:nvSpPr>
        <p:spPr>
          <a:xfrm>
            <a:off x="0" y="0"/>
            <a:ext cx="489857" cy="6858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2170406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AutoShape 805"/>
          <p:cNvSpPr>
            <a:spLocks noChangeArrowheads="1"/>
          </p:cNvSpPr>
          <p:nvPr/>
        </p:nvSpPr>
        <p:spPr bwMode="auto">
          <a:xfrm>
            <a:off x="4732079" y="2330021"/>
            <a:ext cx="2539669" cy="531711"/>
          </a:xfrm>
          <a:prstGeom prst="rect">
            <a:avLst/>
          </a:prstGeom>
          <a:solidFill>
            <a:schemeClr val="accent3"/>
          </a:solidFill>
          <a:ln>
            <a:noFill/>
          </a:ln>
          <a:extLst/>
        </p:spPr>
        <p:txBody>
          <a:bodyPr wrap="none" lIns="91438" tIns="45719" rIns="91438" bIns="45719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黑_GBK" panose="02000000000000000000" pitchFamily="2" charset="-122"/>
              </a:rPr>
              <a:t>添加标题</a:t>
            </a:r>
            <a:endParaRPr lang="en-US" altLang="zh-CN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黑_GBK" panose="02000000000000000000" pitchFamily="2" charset="-122"/>
            </a:endParaRPr>
          </a:p>
        </p:txBody>
      </p:sp>
      <p:sp>
        <p:nvSpPr>
          <p:cNvPr id="11" name="Freeform 825"/>
          <p:cNvSpPr>
            <a:spLocks/>
          </p:cNvSpPr>
          <p:nvPr/>
        </p:nvSpPr>
        <p:spPr bwMode="auto">
          <a:xfrm>
            <a:off x="625702" y="2389359"/>
            <a:ext cx="3869675" cy="799280"/>
          </a:xfrm>
          <a:custGeom>
            <a:avLst/>
            <a:gdLst>
              <a:gd name="T0" fmla="*/ 0 w 1315"/>
              <a:gd name="T1" fmla="*/ 2147483647 h 544"/>
              <a:gd name="T2" fmla="*/ 0 w 1315"/>
              <a:gd name="T3" fmla="*/ 0 h 544"/>
              <a:gd name="T4" fmla="*/ 1424020518 w 1315"/>
              <a:gd name="T5" fmla="*/ 0 h 544"/>
              <a:gd name="T6" fmla="*/ 0 60000 65536"/>
              <a:gd name="T7" fmla="*/ 0 60000 65536"/>
              <a:gd name="T8" fmla="*/ 0 60000 65536"/>
              <a:gd name="T9" fmla="*/ 0 w 1315"/>
              <a:gd name="T10" fmla="*/ 0 h 544"/>
              <a:gd name="T11" fmla="*/ 1315 w 1315"/>
              <a:gd name="T12" fmla="*/ 544 h 54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315" h="544">
                <a:moveTo>
                  <a:pt x="0" y="544"/>
                </a:moveTo>
                <a:lnTo>
                  <a:pt x="0" y="0"/>
                </a:lnTo>
                <a:lnTo>
                  <a:pt x="1315" y="0"/>
                </a:lnTo>
              </a:path>
            </a:pathLst>
          </a:custGeom>
          <a:noFill/>
          <a:ln w="9525" cap="rnd">
            <a:solidFill>
              <a:schemeClr val="tx1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38" tIns="45719" rIns="91438" bIns="45719"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Freeform 832"/>
          <p:cNvSpPr>
            <a:spLocks/>
          </p:cNvSpPr>
          <p:nvPr/>
        </p:nvSpPr>
        <p:spPr bwMode="auto">
          <a:xfrm flipH="1">
            <a:off x="7540938" y="2389359"/>
            <a:ext cx="3978893" cy="799280"/>
          </a:xfrm>
          <a:custGeom>
            <a:avLst/>
            <a:gdLst>
              <a:gd name="T0" fmla="*/ 0 w 1315"/>
              <a:gd name="T1" fmla="*/ 2147483647 h 544"/>
              <a:gd name="T2" fmla="*/ 0 w 1315"/>
              <a:gd name="T3" fmla="*/ 0 h 544"/>
              <a:gd name="T4" fmla="*/ 1657553719 w 1315"/>
              <a:gd name="T5" fmla="*/ 0 h 544"/>
              <a:gd name="T6" fmla="*/ 0 60000 65536"/>
              <a:gd name="T7" fmla="*/ 0 60000 65536"/>
              <a:gd name="T8" fmla="*/ 0 60000 65536"/>
              <a:gd name="T9" fmla="*/ 0 w 1315"/>
              <a:gd name="T10" fmla="*/ 0 h 544"/>
              <a:gd name="T11" fmla="*/ 1315 w 1315"/>
              <a:gd name="T12" fmla="*/ 544 h 54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315" h="544">
                <a:moveTo>
                  <a:pt x="0" y="544"/>
                </a:moveTo>
                <a:lnTo>
                  <a:pt x="0" y="0"/>
                </a:lnTo>
                <a:lnTo>
                  <a:pt x="1315" y="0"/>
                </a:lnTo>
              </a:path>
            </a:pathLst>
          </a:custGeom>
          <a:noFill/>
          <a:ln w="9525" cap="rnd">
            <a:solidFill>
              <a:schemeClr val="tx1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38" tIns="45719" rIns="91438" bIns="45719"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Line 6"/>
          <p:cNvSpPr>
            <a:spLocks noChangeShapeType="1"/>
          </p:cNvSpPr>
          <p:nvPr/>
        </p:nvSpPr>
        <p:spPr bwMode="auto">
          <a:xfrm>
            <a:off x="6964751" y="4053162"/>
            <a:ext cx="1152375" cy="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 type="triangle" w="lg" len="lg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38" tIns="45719" rIns="91438" bIns="45719"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Line 7"/>
          <p:cNvSpPr>
            <a:spLocks noChangeShapeType="1"/>
          </p:cNvSpPr>
          <p:nvPr/>
        </p:nvSpPr>
        <p:spPr bwMode="auto">
          <a:xfrm>
            <a:off x="3901729" y="4053585"/>
            <a:ext cx="1187296" cy="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38" tIns="45719" rIns="91438" bIns="45719"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AutoShape 15"/>
          <p:cNvSpPr>
            <a:spLocks noChangeArrowheads="1"/>
          </p:cNvSpPr>
          <p:nvPr/>
        </p:nvSpPr>
        <p:spPr bwMode="auto">
          <a:xfrm>
            <a:off x="588384" y="3301308"/>
            <a:ext cx="3083465" cy="1503711"/>
          </a:xfrm>
          <a:prstGeom prst="rect">
            <a:avLst/>
          </a:prstGeom>
          <a:solidFill>
            <a:schemeClr val="accent2"/>
          </a:solidFill>
          <a:ln w="15875" algn="ctr">
            <a:noFill/>
            <a:round/>
            <a:headEnd/>
            <a:tailEnd/>
          </a:ln>
        </p:spPr>
        <p:txBody>
          <a:bodyPr wrap="square" lIns="91438" tIns="45719" rIns="91438" bIns="45719" anchor="ctr"/>
          <a:lstStyle/>
          <a:p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您的内容打在这里在此框中选择粘贴，并选择只保留文字。您的内容打在这里，或者通过复制您的文本</a:t>
            </a:r>
            <a:endParaRPr lang="en-GB" altLang="zh-CN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AutoShape 15"/>
          <p:cNvSpPr>
            <a:spLocks noChangeArrowheads="1"/>
          </p:cNvSpPr>
          <p:nvPr/>
        </p:nvSpPr>
        <p:spPr bwMode="auto">
          <a:xfrm>
            <a:off x="8331978" y="3291781"/>
            <a:ext cx="3225173" cy="1503711"/>
          </a:xfrm>
          <a:prstGeom prst="rect">
            <a:avLst/>
          </a:prstGeom>
          <a:solidFill>
            <a:schemeClr val="accent4"/>
          </a:solidFill>
          <a:ln w="15875" algn="ctr">
            <a:noFill/>
            <a:round/>
            <a:headEnd/>
            <a:tailEnd/>
          </a:ln>
        </p:spPr>
        <p:txBody>
          <a:bodyPr wrap="square" lIns="91438" tIns="45719" rIns="91438" bIns="45719" anchor="ctr"/>
          <a:lstStyle/>
          <a:p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您的内容打在这里在此框中选择粘贴，并选择只保留文字。您的内容打在这里，或者通过复制您的文本</a:t>
            </a:r>
            <a:endParaRPr lang="en-GB" altLang="zh-CN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Oval 20"/>
          <p:cNvSpPr>
            <a:spLocks noChangeArrowheads="1"/>
          </p:cNvSpPr>
          <p:nvPr/>
        </p:nvSpPr>
        <p:spPr bwMode="auto">
          <a:xfrm>
            <a:off x="5253925" y="3301309"/>
            <a:ext cx="1495976" cy="1503712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>
                <a:lumMod val="95000"/>
              </a:schemeClr>
            </a:solidFill>
          </a:ln>
          <a:extLst/>
        </p:spPr>
        <p:txBody>
          <a:bodyPr wrap="square" lIns="91438" tIns="45719" rIns="91438" bIns="45719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黑_GBK" panose="02000000000000000000" pitchFamily="2" charset="-122"/>
              </a:rPr>
              <a:t>添加标题</a:t>
            </a:r>
            <a:endParaRPr lang="en-US" altLang="zh-CN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黑_GBK" panose="02000000000000000000" pitchFamily="2" charset="-122"/>
            </a:endParaRPr>
          </a:p>
        </p:txBody>
      </p:sp>
      <p:sp>
        <p:nvSpPr>
          <p:cNvPr id="18" name="Text Box 40"/>
          <p:cNvSpPr txBox="1">
            <a:spLocks noChangeArrowheads="1"/>
          </p:cNvSpPr>
          <p:nvPr/>
        </p:nvSpPr>
        <p:spPr bwMode="auto">
          <a:xfrm>
            <a:off x="719309" y="2484729"/>
            <a:ext cx="4170161" cy="276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8" tIns="45719" rIns="91438" bIns="4571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您的内容打在这里在此框中选择粘贴，并选择只保留文字。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 Box 41"/>
          <p:cNvSpPr txBox="1">
            <a:spLocks noChangeArrowheads="1"/>
          </p:cNvSpPr>
          <p:nvPr/>
        </p:nvSpPr>
        <p:spPr bwMode="auto">
          <a:xfrm>
            <a:off x="7540938" y="2484728"/>
            <a:ext cx="4170161" cy="461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8" tIns="45719" rIns="91438" bIns="4571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您的内容打在这里在此框中选择粘贴，并选择只保留文字。</a:t>
            </a:r>
            <a:endParaRPr lang="en-GB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1" y="205555"/>
            <a:ext cx="8051462" cy="632646"/>
            <a:chOff x="0" y="205554"/>
            <a:chExt cx="10170668" cy="799163"/>
          </a:xfrm>
        </p:grpSpPr>
        <p:sp>
          <p:nvSpPr>
            <p:cNvPr id="21" name="Oval 55">
              <a:extLst>
                <a:ext uri="{FF2B5EF4-FFF2-40B4-BE49-F238E27FC236}">
                  <a16:creationId xmlns="" xmlns:a16="http://schemas.microsoft.com/office/drawing/2014/main" id="{0E763EA2-7405-49FA-B9EC-00A25D3DF3DF}"/>
                </a:ext>
              </a:extLst>
            </p:cNvPr>
            <p:cNvSpPr/>
            <p:nvPr/>
          </p:nvSpPr>
          <p:spPr>
            <a:xfrm>
              <a:off x="1737607" y="472185"/>
              <a:ext cx="291265" cy="291267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>
                  <a:shade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cs typeface="+mn-ea"/>
                <a:sym typeface="+mn-lt"/>
              </a:endParaRPr>
            </a:p>
          </p:txBody>
        </p:sp>
        <p:grpSp>
          <p:nvGrpSpPr>
            <p:cNvPr id="22" name="Group 59">
              <a:extLst>
                <a:ext uri="{FF2B5EF4-FFF2-40B4-BE49-F238E27FC236}">
                  <a16:creationId xmlns="" xmlns:a16="http://schemas.microsoft.com/office/drawing/2014/main" id="{BACBFF5A-22C3-4318-A5B8-EC5DCAF53152}"/>
                </a:ext>
              </a:extLst>
            </p:cNvPr>
            <p:cNvGrpSpPr/>
            <p:nvPr/>
          </p:nvGrpSpPr>
          <p:grpSpPr>
            <a:xfrm>
              <a:off x="0" y="205554"/>
              <a:ext cx="1603097" cy="799163"/>
              <a:chOff x="4928372" y="1811168"/>
              <a:chExt cx="978408" cy="487748"/>
            </a:xfrm>
          </p:grpSpPr>
          <p:sp>
            <p:nvSpPr>
              <p:cNvPr id="24" name="Pentagon 60">
                <a:extLst>
                  <a:ext uri="{FF2B5EF4-FFF2-40B4-BE49-F238E27FC236}">
                    <a16:creationId xmlns="" xmlns:a16="http://schemas.microsoft.com/office/drawing/2014/main" id="{CB4B9554-0A21-4BE6-B83B-269BED5F9F69}"/>
                  </a:ext>
                </a:extLst>
              </p:cNvPr>
              <p:cNvSpPr/>
              <p:nvPr/>
            </p:nvSpPr>
            <p:spPr>
              <a:xfrm>
                <a:off x="4928372" y="1814284"/>
                <a:ext cx="978408" cy="484632"/>
              </a:xfrm>
              <a:prstGeom prst="homePlat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100">
                  <a:cs typeface="+mn-ea"/>
                  <a:sym typeface="+mn-lt"/>
                </a:endParaRPr>
              </a:p>
            </p:txBody>
          </p:sp>
          <p:sp>
            <p:nvSpPr>
              <p:cNvPr id="25" name="TextBox 61">
                <a:extLst>
                  <a:ext uri="{FF2B5EF4-FFF2-40B4-BE49-F238E27FC236}">
                    <a16:creationId xmlns="" xmlns:a16="http://schemas.microsoft.com/office/drawing/2014/main" id="{D9B5B5D0-DB2F-440A-A262-EE4940C1D4DE}"/>
                  </a:ext>
                </a:extLst>
              </p:cNvPr>
              <p:cNvSpPr txBox="1"/>
              <p:nvPr/>
            </p:nvSpPr>
            <p:spPr>
              <a:xfrm>
                <a:off x="5056553" y="1811168"/>
                <a:ext cx="493355" cy="4508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b="1" dirty="0" smtClean="0">
                    <a:solidFill>
                      <a:schemeClr val="bg2"/>
                    </a:solidFill>
                    <a:cs typeface="+mn-ea"/>
                    <a:sym typeface="+mn-lt"/>
                  </a:rPr>
                  <a:t>03</a:t>
                </a:r>
                <a:endParaRPr lang="en-GB" sz="3200" b="1" dirty="0">
                  <a:solidFill>
                    <a:schemeClr val="bg2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3" name="TextBox 72">
              <a:extLst>
                <a:ext uri="{FF2B5EF4-FFF2-40B4-BE49-F238E27FC236}">
                  <a16:creationId xmlns="" xmlns:a16="http://schemas.microsoft.com/office/drawing/2014/main" id="{69BF2D9D-765A-4E57-B80A-85463E4F1247}"/>
                </a:ext>
              </a:extLst>
            </p:cNvPr>
            <p:cNvSpPr txBox="1"/>
            <p:nvPr/>
          </p:nvSpPr>
          <p:spPr>
            <a:xfrm>
              <a:off x="2202929" y="386985"/>
              <a:ext cx="7967739" cy="5831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高度概括主题内容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60070837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8"/>
          <p:cNvGrpSpPr/>
          <p:nvPr/>
        </p:nvGrpSpPr>
        <p:grpSpPr>
          <a:xfrm>
            <a:off x="4287389" y="2220296"/>
            <a:ext cx="1710797" cy="1712385"/>
            <a:chOff x="4203701" y="2122488"/>
            <a:chExt cx="1711325" cy="1712913"/>
          </a:xfrm>
          <a:solidFill>
            <a:schemeClr val="accent1"/>
          </a:solidFill>
        </p:grpSpPr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203701" y="2122488"/>
              <a:ext cx="1711325" cy="1712913"/>
            </a:xfrm>
            <a:custGeom>
              <a:avLst/>
              <a:gdLst>
                <a:gd name="T0" fmla="*/ 575 w 590"/>
                <a:gd name="T1" fmla="*/ 0 h 591"/>
                <a:gd name="T2" fmla="*/ 308 w 590"/>
                <a:gd name="T3" fmla="*/ 0 h 591"/>
                <a:gd name="T4" fmla="*/ 306 w 590"/>
                <a:gd name="T5" fmla="*/ 0 h 591"/>
                <a:gd name="T6" fmla="*/ 311 w 590"/>
                <a:gd name="T7" fmla="*/ 52 h 591"/>
                <a:gd name="T8" fmla="*/ 43 w 590"/>
                <a:gd name="T9" fmla="*/ 321 h 591"/>
                <a:gd name="T10" fmla="*/ 0 w 590"/>
                <a:gd name="T11" fmla="*/ 317 h 591"/>
                <a:gd name="T12" fmla="*/ 0 w 590"/>
                <a:gd name="T13" fmla="*/ 575 h 591"/>
                <a:gd name="T14" fmla="*/ 15 w 590"/>
                <a:gd name="T15" fmla="*/ 591 h 591"/>
                <a:gd name="T16" fmla="*/ 575 w 590"/>
                <a:gd name="T17" fmla="*/ 591 h 591"/>
                <a:gd name="T18" fmla="*/ 590 w 590"/>
                <a:gd name="T19" fmla="*/ 575 h 591"/>
                <a:gd name="T20" fmla="*/ 590 w 590"/>
                <a:gd name="T21" fmla="*/ 16 h 591"/>
                <a:gd name="T22" fmla="*/ 575 w 590"/>
                <a:gd name="T23" fmla="*/ 0 h 5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90" h="591">
                  <a:moveTo>
                    <a:pt x="575" y="0"/>
                  </a:moveTo>
                  <a:cubicBezTo>
                    <a:pt x="308" y="0"/>
                    <a:pt x="308" y="0"/>
                    <a:pt x="308" y="0"/>
                  </a:cubicBezTo>
                  <a:cubicBezTo>
                    <a:pt x="306" y="0"/>
                    <a:pt x="306" y="0"/>
                    <a:pt x="306" y="0"/>
                  </a:cubicBezTo>
                  <a:cubicBezTo>
                    <a:pt x="309" y="17"/>
                    <a:pt x="311" y="35"/>
                    <a:pt x="311" y="52"/>
                  </a:cubicBezTo>
                  <a:cubicBezTo>
                    <a:pt x="311" y="200"/>
                    <a:pt x="191" y="321"/>
                    <a:pt x="43" y="321"/>
                  </a:cubicBezTo>
                  <a:cubicBezTo>
                    <a:pt x="28" y="321"/>
                    <a:pt x="14" y="319"/>
                    <a:pt x="0" y="317"/>
                  </a:cubicBezTo>
                  <a:cubicBezTo>
                    <a:pt x="0" y="575"/>
                    <a:pt x="0" y="575"/>
                    <a:pt x="0" y="575"/>
                  </a:cubicBezTo>
                  <a:cubicBezTo>
                    <a:pt x="0" y="584"/>
                    <a:pt x="7" y="591"/>
                    <a:pt x="15" y="591"/>
                  </a:cubicBezTo>
                  <a:cubicBezTo>
                    <a:pt x="575" y="591"/>
                    <a:pt x="575" y="591"/>
                    <a:pt x="575" y="591"/>
                  </a:cubicBezTo>
                  <a:cubicBezTo>
                    <a:pt x="583" y="591"/>
                    <a:pt x="590" y="584"/>
                    <a:pt x="590" y="575"/>
                  </a:cubicBezTo>
                  <a:cubicBezTo>
                    <a:pt x="590" y="16"/>
                    <a:pt x="590" y="16"/>
                    <a:pt x="590" y="16"/>
                  </a:cubicBezTo>
                  <a:cubicBezTo>
                    <a:pt x="590" y="7"/>
                    <a:pt x="583" y="0"/>
                    <a:pt x="575" y="0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/>
            </a:p>
          </p:txBody>
        </p:sp>
        <p:sp>
          <p:nvSpPr>
            <p:cNvPr id="11" name="Freeform 158"/>
            <p:cNvSpPr>
              <a:spLocks noEditPoints="1"/>
            </p:cNvSpPr>
            <p:nvPr/>
          </p:nvSpPr>
          <p:spPr bwMode="auto">
            <a:xfrm>
              <a:off x="5044230" y="2975825"/>
              <a:ext cx="517127" cy="443251"/>
            </a:xfrm>
            <a:custGeom>
              <a:avLst/>
              <a:gdLst/>
              <a:ahLst/>
              <a:cxnLst>
                <a:cxn ang="0">
                  <a:pos x="68" y="30"/>
                </a:cxn>
                <a:cxn ang="0">
                  <a:pos x="0" y="30"/>
                </a:cxn>
                <a:cxn ang="0">
                  <a:pos x="0" y="15"/>
                </a:cxn>
                <a:cxn ang="0">
                  <a:pos x="7" y="9"/>
                </a:cxn>
                <a:cxn ang="0">
                  <a:pos x="20" y="9"/>
                </a:cxn>
                <a:cxn ang="0">
                  <a:pos x="20" y="3"/>
                </a:cxn>
                <a:cxn ang="0">
                  <a:pos x="24" y="0"/>
                </a:cxn>
                <a:cxn ang="0">
                  <a:pos x="45" y="0"/>
                </a:cxn>
                <a:cxn ang="0">
                  <a:pos x="49" y="3"/>
                </a:cxn>
                <a:cxn ang="0">
                  <a:pos x="49" y="9"/>
                </a:cxn>
                <a:cxn ang="0">
                  <a:pos x="62" y="9"/>
                </a:cxn>
                <a:cxn ang="0">
                  <a:pos x="68" y="15"/>
                </a:cxn>
                <a:cxn ang="0">
                  <a:pos x="68" y="30"/>
                </a:cxn>
                <a:cxn ang="0">
                  <a:pos x="68" y="52"/>
                </a:cxn>
                <a:cxn ang="0">
                  <a:pos x="62" y="58"/>
                </a:cxn>
                <a:cxn ang="0">
                  <a:pos x="7" y="58"/>
                </a:cxn>
                <a:cxn ang="0">
                  <a:pos x="0" y="52"/>
                </a:cxn>
                <a:cxn ang="0">
                  <a:pos x="0" y="34"/>
                </a:cxn>
                <a:cxn ang="0">
                  <a:pos x="26" y="34"/>
                </a:cxn>
                <a:cxn ang="0">
                  <a:pos x="26" y="40"/>
                </a:cxn>
                <a:cxn ang="0">
                  <a:pos x="28" y="42"/>
                </a:cxn>
                <a:cxn ang="0">
                  <a:pos x="41" y="42"/>
                </a:cxn>
                <a:cxn ang="0">
                  <a:pos x="43" y="40"/>
                </a:cxn>
                <a:cxn ang="0">
                  <a:pos x="43" y="34"/>
                </a:cxn>
                <a:cxn ang="0">
                  <a:pos x="68" y="34"/>
                </a:cxn>
                <a:cxn ang="0">
                  <a:pos x="68" y="52"/>
                </a:cxn>
                <a:cxn ang="0">
                  <a:pos x="44" y="9"/>
                </a:cxn>
                <a:cxn ang="0">
                  <a:pos x="44" y="5"/>
                </a:cxn>
                <a:cxn ang="0">
                  <a:pos x="25" y="5"/>
                </a:cxn>
                <a:cxn ang="0">
                  <a:pos x="25" y="9"/>
                </a:cxn>
                <a:cxn ang="0">
                  <a:pos x="44" y="9"/>
                </a:cxn>
                <a:cxn ang="0">
                  <a:pos x="39" y="39"/>
                </a:cxn>
                <a:cxn ang="0">
                  <a:pos x="30" y="39"/>
                </a:cxn>
                <a:cxn ang="0">
                  <a:pos x="30" y="34"/>
                </a:cxn>
                <a:cxn ang="0">
                  <a:pos x="39" y="34"/>
                </a:cxn>
                <a:cxn ang="0">
                  <a:pos x="39" y="39"/>
                </a:cxn>
              </a:cxnLst>
              <a:rect l="0" t="0" r="r" b="b"/>
              <a:pathLst>
                <a:path w="68" h="58">
                  <a:moveTo>
                    <a:pt x="68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3" y="9"/>
                    <a:pt x="7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1"/>
                    <a:pt x="22" y="0"/>
                    <a:pt x="24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7" y="0"/>
                    <a:pt x="49" y="1"/>
                    <a:pt x="49" y="3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62" y="9"/>
                    <a:pt x="62" y="9"/>
                    <a:pt x="62" y="9"/>
                  </a:cubicBezTo>
                  <a:cubicBezTo>
                    <a:pt x="66" y="9"/>
                    <a:pt x="68" y="12"/>
                    <a:pt x="68" y="15"/>
                  </a:cubicBezTo>
                  <a:lnTo>
                    <a:pt x="68" y="30"/>
                  </a:lnTo>
                  <a:close/>
                  <a:moveTo>
                    <a:pt x="68" y="52"/>
                  </a:moveTo>
                  <a:cubicBezTo>
                    <a:pt x="68" y="55"/>
                    <a:pt x="66" y="58"/>
                    <a:pt x="62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41"/>
                    <a:pt x="27" y="42"/>
                    <a:pt x="28" y="42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42" y="42"/>
                    <a:pt x="43" y="41"/>
                    <a:pt x="43" y="40"/>
                  </a:cubicBezTo>
                  <a:cubicBezTo>
                    <a:pt x="43" y="34"/>
                    <a:pt x="43" y="34"/>
                    <a:pt x="43" y="34"/>
                  </a:cubicBezTo>
                  <a:cubicBezTo>
                    <a:pt x="68" y="34"/>
                    <a:pt x="68" y="34"/>
                    <a:pt x="68" y="34"/>
                  </a:cubicBezTo>
                  <a:lnTo>
                    <a:pt x="68" y="52"/>
                  </a:lnTo>
                  <a:close/>
                  <a:moveTo>
                    <a:pt x="44" y="9"/>
                  </a:moveTo>
                  <a:cubicBezTo>
                    <a:pt x="44" y="5"/>
                    <a:pt x="44" y="5"/>
                    <a:pt x="44" y="5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9"/>
                    <a:pt x="25" y="9"/>
                    <a:pt x="25" y="9"/>
                  </a:cubicBezTo>
                  <a:lnTo>
                    <a:pt x="44" y="9"/>
                  </a:lnTo>
                  <a:close/>
                  <a:moveTo>
                    <a:pt x="39" y="39"/>
                  </a:moveTo>
                  <a:cubicBezTo>
                    <a:pt x="30" y="39"/>
                    <a:pt x="30" y="39"/>
                    <a:pt x="30" y="39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39" y="34"/>
                    <a:pt x="39" y="34"/>
                    <a:pt x="39" y="34"/>
                  </a:cubicBezTo>
                  <a:lnTo>
                    <a:pt x="39" y="3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375020"/>
              <a:endParaRPr lang="en-US" sz="2666" dirty="0">
                <a:solidFill>
                  <a:srgbClr val="262626"/>
                </a:solidFill>
              </a:endParaRPr>
            </a:p>
          </p:txBody>
        </p:sp>
      </p:grpSp>
      <p:grpSp>
        <p:nvGrpSpPr>
          <p:cNvPr id="3" name="组合 11"/>
          <p:cNvGrpSpPr/>
          <p:nvPr/>
        </p:nvGrpSpPr>
        <p:grpSpPr>
          <a:xfrm>
            <a:off x="6145777" y="2220296"/>
            <a:ext cx="1709211" cy="1712385"/>
            <a:chOff x="6062663" y="2122488"/>
            <a:chExt cx="1709738" cy="1712913"/>
          </a:xfrm>
          <a:solidFill>
            <a:schemeClr val="accent2"/>
          </a:solidFill>
        </p:grpSpPr>
        <p:sp>
          <p:nvSpPr>
            <p:cNvPr id="13" name="Freeform 11"/>
            <p:cNvSpPr>
              <a:spLocks/>
            </p:cNvSpPr>
            <p:nvPr/>
          </p:nvSpPr>
          <p:spPr bwMode="auto">
            <a:xfrm>
              <a:off x="6062663" y="2122488"/>
              <a:ext cx="1709738" cy="1712913"/>
            </a:xfrm>
            <a:custGeom>
              <a:avLst/>
              <a:gdLst>
                <a:gd name="T0" fmla="*/ 15 w 590"/>
                <a:gd name="T1" fmla="*/ 0 h 591"/>
                <a:gd name="T2" fmla="*/ 282 w 590"/>
                <a:gd name="T3" fmla="*/ 0 h 591"/>
                <a:gd name="T4" fmla="*/ 284 w 590"/>
                <a:gd name="T5" fmla="*/ 0 h 591"/>
                <a:gd name="T6" fmla="*/ 279 w 590"/>
                <a:gd name="T7" fmla="*/ 52 h 591"/>
                <a:gd name="T8" fmla="*/ 548 w 590"/>
                <a:gd name="T9" fmla="*/ 321 h 591"/>
                <a:gd name="T10" fmla="*/ 590 w 590"/>
                <a:gd name="T11" fmla="*/ 317 h 591"/>
                <a:gd name="T12" fmla="*/ 590 w 590"/>
                <a:gd name="T13" fmla="*/ 575 h 591"/>
                <a:gd name="T14" fmla="*/ 575 w 590"/>
                <a:gd name="T15" fmla="*/ 591 h 591"/>
                <a:gd name="T16" fmla="*/ 15 w 590"/>
                <a:gd name="T17" fmla="*/ 591 h 591"/>
                <a:gd name="T18" fmla="*/ 0 w 590"/>
                <a:gd name="T19" fmla="*/ 575 h 591"/>
                <a:gd name="T20" fmla="*/ 0 w 590"/>
                <a:gd name="T21" fmla="*/ 16 h 591"/>
                <a:gd name="T22" fmla="*/ 15 w 590"/>
                <a:gd name="T23" fmla="*/ 0 h 5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90" h="591">
                  <a:moveTo>
                    <a:pt x="15" y="0"/>
                  </a:moveTo>
                  <a:cubicBezTo>
                    <a:pt x="282" y="0"/>
                    <a:pt x="282" y="0"/>
                    <a:pt x="28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281" y="17"/>
                    <a:pt x="279" y="35"/>
                    <a:pt x="279" y="52"/>
                  </a:cubicBezTo>
                  <a:cubicBezTo>
                    <a:pt x="279" y="200"/>
                    <a:pt x="400" y="321"/>
                    <a:pt x="548" y="321"/>
                  </a:cubicBezTo>
                  <a:cubicBezTo>
                    <a:pt x="562" y="321"/>
                    <a:pt x="576" y="319"/>
                    <a:pt x="590" y="317"/>
                  </a:cubicBezTo>
                  <a:cubicBezTo>
                    <a:pt x="590" y="575"/>
                    <a:pt x="590" y="575"/>
                    <a:pt x="590" y="575"/>
                  </a:cubicBezTo>
                  <a:cubicBezTo>
                    <a:pt x="590" y="584"/>
                    <a:pt x="584" y="591"/>
                    <a:pt x="575" y="591"/>
                  </a:cubicBezTo>
                  <a:cubicBezTo>
                    <a:pt x="15" y="591"/>
                    <a:pt x="15" y="591"/>
                    <a:pt x="15" y="591"/>
                  </a:cubicBezTo>
                  <a:cubicBezTo>
                    <a:pt x="7" y="591"/>
                    <a:pt x="0" y="584"/>
                    <a:pt x="0" y="575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5" y="0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/>
            </a:p>
          </p:txBody>
        </p:sp>
        <p:sp>
          <p:nvSpPr>
            <p:cNvPr id="14" name="Freeform 154"/>
            <p:cNvSpPr>
              <a:spLocks noEditPoints="1"/>
            </p:cNvSpPr>
            <p:nvPr/>
          </p:nvSpPr>
          <p:spPr bwMode="auto">
            <a:xfrm>
              <a:off x="6421438" y="2917580"/>
              <a:ext cx="525287" cy="567775"/>
            </a:xfrm>
            <a:custGeom>
              <a:avLst/>
              <a:gdLst/>
              <a:ahLst/>
              <a:cxnLst>
                <a:cxn ang="0">
                  <a:pos x="58" y="58"/>
                </a:cxn>
                <a:cxn ang="0">
                  <a:pos x="41" y="58"/>
                </a:cxn>
                <a:cxn ang="0">
                  <a:pos x="31" y="68"/>
                </a:cxn>
                <a:cxn ang="0">
                  <a:pos x="22" y="58"/>
                </a:cxn>
                <a:cxn ang="0">
                  <a:pos x="5" y="58"/>
                </a:cxn>
                <a:cxn ang="0">
                  <a:pos x="0" y="53"/>
                </a:cxn>
                <a:cxn ang="0">
                  <a:pos x="12" y="22"/>
                </a:cxn>
                <a:cxn ang="0">
                  <a:pos x="28" y="5"/>
                </a:cxn>
                <a:cxn ang="0">
                  <a:pos x="28" y="3"/>
                </a:cxn>
                <a:cxn ang="0">
                  <a:pos x="31" y="0"/>
                </a:cxn>
                <a:cxn ang="0">
                  <a:pos x="35" y="3"/>
                </a:cxn>
                <a:cxn ang="0">
                  <a:pos x="35" y="5"/>
                </a:cxn>
                <a:cxn ang="0">
                  <a:pos x="51" y="22"/>
                </a:cxn>
                <a:cxn ang="0">
                  <a:pos x="63" y="53"/>
                </a:cxn>
                <a:cxn ang="0">
                  <a:pos x="58" y="58"/>
                </a:cxn>
                <a:cxn ang="0">
                  <a:pos x="31" y="63"/>
                </a:cxn>
                <a:cxn ang="0">
                  <a:pos x="26" y="58"/>
                </a:cxn>
                <a:cxn ang="0">
                  <a:pos x="25" y="57"/>
                </a:cxn>
                <a:cxn ang="0">
                  <a:pos x="25" y="58"/>
                </a:cxn>
                <a:cxn ang="0">
                  <a:pos x="31" y="65"/>
                </a:cxn>
                <a:cxn ang="0">
                  <a:pos x="32" y="64"/>
                </a:cxn>
                <a:cxn ang="0">
                  <a:pos x="31" y="63"/>
                </a:cxn>
              </a:cxnLst>
              <a:rect l="0" t="0" r="r" b="b"/>
              <a:pathLst>
                <a:path w="63" h="68">
                  <a:moveTo>
                    <a:pt x="58" y="58"/>
                  </a:moveTo>
                  <a:cubicBezTo>
                    <a:pt x="41" y="58"/>
                    <a:pt x="41" y="58"/>
                    <a:pt x="41" y="58"/>
                  </a:cubicBezTo>
                  <a:cubicBezTo>
                    <a:pt x="41" y="63"/>
                    <a:pt x="37" y="68"/>
                    <a:pt x="31" y="68"/>
                  </a:cubicBezTo>
                  <a:cubicBezTo>
                    <a:pt x="26" y="68"/>
                    <a:pt x="22" y="63"/>
                    <a:pt x="22" y="58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2" y="58"/>
                    <a:pt x="0" y="56"/>
                    <a:pt x="0" y="53"/>
                  </a:cubicBezTo>
                  <a:cubicBezTo>
                    <a:pt x="5" y="48"/>
                    <a:pt x="12" y="40"/>
                    <a:pt x="12" y="22"/>
                  </a:cubicBezTo>
                  <a:cubicBezTo>
                    <a:pt x="12" y="14"/>
                    <a:pt x="18" y="6"/>
                    <a:pt x="28" y="5"/>
                  </a:cubicBezTo>
                  <a:cubicBezTo>
                    <a:pt x="28" y="4"/>
                    <a:pt x="28" y="4"/>
                    <a:pt x="28" y="3"/>
                  </a:cubicBezTo>
                  <a:cubicBezTo>
                    <a:pt x="28" y="1"/>
                    <a:pt x="29" y="0"/>
                    <a:pt x="31" y="0"/>
                  </a:cubicBezTo>
                  <a:cubicBezTo>
                    <a:pt x="33" y="0"/>
                    <a:pt x="35" y="1"/>
                    <a:pt x="35" y="3"/>
                  </a:cubicBezTo>
                  <a:cubicBezTo>
                    <a:pt x="35" y="4"/>
                    <a:pt x="35" y="4"/>
                    <a:pt x="35" y="5"/>
                  </a:cubicBezTo>
                  <a:cubicBezTo>
                    <a:pt x="45" y="6"/>
                    <a:pt x="51" y="14"/>
                    <a:pt x="51" y="22"/>
                  </a:cubicBezTo>
                  <a:cubicBezTo>
                    <a:pt x="51" y="40"/>
                    <a:pt x="57" y="48"/>
                    <a:pt x="63" y="53"/>
                  </a:cubicBezTo>
                  <a:cubicBezTo>
                    <a:pt x="63" y="56"/>
                    <a:pt x="61" y="58"/>
                    <a:pt x="58" y="58"/>
                  </a:cubicBezTo>
                  <a:close/>
                  <a:moveTo>
                    <a:pt x="31" y="63"/>
                  </a:moveTo>
                  <a:cubicBezTo>
                    <a:pt x="28" y="63"/>
                    <a:pt x="26" y="61"/>
                    <a:pt x="26" y="58"/>
                  </a:cubicBezTo>
                  <a:cubicBezTo>
                    <a:pt x="26" y="58"/>
                    <a:pt x="26" y="57"/>
                    <a:pt x="25" y="57"/>
                  </a:cubicBezTo>
                  <a:cubicBezTo>
                    <a:pt x="25" y="57"/>
                    <a:pt x="25" y="58"/>
                    <a:pt x="25" y="58"/>
                  </a:cubicBezTo>
                  <a:cubicBezTo>
                    <a:pt x="25" y="62"/>
                    <a:pt x="28" y="65"/>
                    <a:pt x="31" y="65"/>
                  </a:cubicBezTo>
                  <a:cubicBezTo>
                    <a:pt x="32" y="65"/>
                    <a:pt x="32" y="64"/>
                    <a:pt x="32" y="64"/>
                  </a:cubicBezTo>
                  <a:cubicBezTo>
                    <a:pt x="32" y="64"/>
                    <a:pt x="32" y="63"/>
                    <a:pt x="31" y="6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375020"/>
              <a:endParaRPr lang="en-US" sz="2666" dirty="0">
                <a:solidFill>
                  <a:srgbClr val="262626"/>
                </a:solidFill>
              </a:endParaRPr>
            </a:p>
          </p:txBody>
        </p:sp>
      </p:grpSp>
      <p:grpSp>
        <p:nvGrpSpPr>
          <p:cNvPr id="4" name="组合 14"/>
          <p:cNvGrpSpPr/>
          <p:nvPr/>
        </p:nvGrpSpPr>
        <p:grpSpPr>
          <a:xfrm>
            <a:off x="6145777" y="4086619"/>
            <a:ext cx="1709211" cy="1710797"/>
            <a:chOff x="6062663" y="3989388"/>
            <a:chExt cx="1709738" cy="1711325"/>
          </a:xfrm>
          <a:solidFill>
            <a:schemeClr val="accent3"/>
          </a:solidFill>
        </p:grpSpPr>
        <p:sp>
          <p:nvSpPr>
            <p:cNvPr id="16" name="Freeform 12"/>
            <p:cNvSpPr>
              <a:spLocks/>
            </p:cNvSpPr>
            <p:nvPr/>
          </p:nvSpPr>
          <p:spPr bwMode="auto">
            <a:xfrm>
              <a:off x="6062663" y="3989388"/>
              <a:ext cx="1709738" cy="1711325"/>
            </a:xfrm>
            <a:custGeom>
              <a:avLst/>
              <a:gdLst>
                <a:gd name="T0" fmla="*/ 15 w 590"/>
                <a:gd name="T1" fmla="*/ 590 h 590"/>
                <a:gd name="T2" fmla="*/ 282 w 590"/>
                <a:gd name="T3" fmla="*/ 590 h 590"/>
                <a:gd name="T4" fmla="*/ 284 w 590"/>
                <a:gd name="T5" fmla="*/ 590 h 590"/>
                <a:gd name="T6" fmla="*/ 279 w 590"/>
                <a:gd name="T7" fmla="*/ 539 h 590"/>
                <a:gd name="T8" fmla="*/ 548 w 590"/>
                <a:gd name="T9" fmla="*/ 270 h 590"/>
                <a:gd name="T10" fmla="*/ 590 w 590"/>
                <a:gd name="T11" fmla="*/ 274 h 590"/>
                <a:gd name="T12" fmla="*/ 590 w 590"/>
                <a:gd name="T13" fmla="*/ 15 h 590"/>
                <a:gd name="T14" fmla="*/ 575 w 590"/>
                <a:gd name="T15" fmla="*/ 0 h 590"/>
                <a:gd name="T16" fmla="*/ 15 w 590"/>
                <a:gd name="T17" fmla="*/ 0 h 590"/>
                <a:gd name="T18" fmla="*/ 0 w 590"/>
                <a:gd name="T19" fmla="*/ 15 h 590"/>
                <a:gd name="T20" fmla="*/ 0 w 590"/>
                <a:gd name="T21" fmla="*/ 575 h 590"/>
                <a:gd name="T22" fmla="*/ 15 w 590"/>
                <a:gd name="T23" fmla="*/ 590 h 5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90" h="590">
                  <a:moveTo>
                    <a:pt x="15" y="590"/>
                  </a:moveTo>
                  <a:cubicBezTo>
                    <a:pt x="282" y="590"/>
                    <a:pt x="282" y="590"/>
                    <a:pt x="282" y="590"/>
                  </a:cubicBezTo>
                  <a:cubicBezTo>
                    <a:pt x="284" y="590"/>
                    <a:pt x="284" y="590"/>
                    <a:pt x="284" y="590"/>
                  </a:cubicBezTo>
                  <a:cubicBezTo>
                    <a:pt x="281" y="573"/>
                    <a:pt x="279" y="556"/>
                    <a:pt x="279" y="539"/>
                  </a:cubicBezTo>
                  <a:cubicBezTo>
                    <a:pt x="279" y="391"/>
                    <a:pt x="400" y="270"/>
                    <a:pt x="548" y="270"/>
                  </a:cubicBezTo>
                  <a:cubicBezTo>
                    <a:pt x="562" y="270"/>
                    <a:pt x="576" y="271"/>
                    <a:pt x="590" y="274"/>
                  </a:cubicBezTo>
                  <a:cubicBezTo>
                    <a:pt x="590" y="15"/>
                    <a:pt x="590" y="15"/>
                    <a:pt x="590" y="15"/>
                  </a:cubicBezTo>
                  <a:cubicBezTo>
                    <a:pt x="590" y="7"/>
                    <a:pt x="584" y="0"/>
                    <a:pt x="57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575"/>
                    <a:pt x="0" y="575"/>
                    <a:pt x="0" y="575"/>
                  </a:cubicBezTo>
                  <a:cubicBezTo>
                    <a:pt x="0" y="584"/>
                    <a:pt x="7" y="590"/>
                    <a:pt x="15" y="590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/>
            </a:p>
          </p:txBody>
        </p:sp>
        <p:sp>
          <p:nvSpPr>
            <p:cNvPr id="17" name="Freeform 79"/>
            <p:cNvSpPr>
              <a:spLocks noEditPoints="1"/>
            </p:cNvSpPr>
            <p:nvPr/>
          </p:nvSpPr>
          <p:spPr bwMode="auto">
            <a:xfrm>
              <a:off x="6394041" y="4350713"/>
              <a:ext cx="502871" cy="393403"/>
            </a:xfrm>
            <a:custGeom>
              <a:avLst/>
              <a:gdLst/>
              <a:ahLst/>
              <a:cxnLst>
                <a:cxn ang="0">
                  <a:pos x="9" y="9"/>
                </a:cxn>
                <a:cxn ang="0">
                  <a:pos x="0" y="8"/>
                </a:cxn>
                <a:cxn ang="0">
                  <a:pos x="2" y="0"/>
                </a:cxn>
                <a:cxn ang="0">
                  <a:pos x="10" y="1"/>
                </a:cxn>
                <a:cxn ang="0">
                  <a:pos x="10" y="23"/>
                </a:cxn>
                <a:cxn ang="0">
                  <a:pos x="2" y="24"/>
                </a:cxn>
                <a:cxn ang="0">
                  <a:pos x="0" y="15"/>
                </a:cxn>
                <a:cxn ang="0">
                  <a:pos x="9" y="14"/>
                </a:cxn>
                <a:cxn ang="0">
                  <a:pos x="10" y="23"/>
                </a:cxn>
                <a:cxn ang="0">
                  <a:pos x="9" y="38"/>
                </a:cxn>
                <a:cxn ang="0">
                  <a:pos x="0" y="37"/>
                </a:cxn>
                <a:cxn ang="0">
                  <a:pos x="2" y="29"/>
                </a:cxn>
                <a:cxn ang="0">
                  <a:pos x="10" y="30"/>
                </a:cxn>
                <a:cxn ang="0">
                  <a:pos x="10" y="52"/>
                </a:cxn>
                <a:cxn ang="0">
                  <a:pos x="2" y="53"/>
                </a:cxn>
                <a:cxn ang="0">
                  <a:pos x="0" y="44"/>
                </a:cxn>
                <a:cxn ang="0">
                  <a:pos x="9" y="43"/>
                </a:cxn>
                <a:cxn ang="0">
                  <a:pos x="10" y="52"/>
                </a:cxn>
                <a:cxn ang="0">
                  <a:pos x="67" y="9"/>
                </a:cxn>
                <a:cxn ang="0">
                  <a:pos x="15" y="8"/>
                </a:cxn>
                <a:cxn ang="0">
                  <a:pos x="16" y="0"/>
                </a:cxn>
                <a:cxn ang="0">
                  <a:pos x="68" y="1"/>
                </a:cxn>
                <a:cxn ang="0">
                  <a:pos x="68" y="23"/>
                </a:cxn>
                <a:cxn ang="0">
                  <a:pos x="16" y="24"/>
                </a:cxn>
                <a:cxn ang="0">
                  <a:pos x="15" y="15"/>
                </a:cxn>
                <a:cxn ang="0">
                  <a:pos x="67" y="14"/>
                </a:cxn>
                <a:cxn ang="0">
                  <a:pos x="68" y="23"/>
                </a:cxn>
                <a:cxn ang="0">
                  <a:pos x="67" y="38"/>
                </a:cxn>
                <a:cxn ang="0">
                  <a:pos x="15" y="37"/>
                </a:cxn>
                <a:cxn ang="0">
                  <a:pos x="16" y="29"/>
                </a:cxn>
                <a:cxn ang="0">
                  <a:pos x="68" y="30"/>
                </a:cxn>
                <a:cxn ang="0">
                  <a:pos x="68" y="52"/>
                </a:cxn>
                <a:cxn ang="0">
                  <a:pos x="16" y="53"/>
                </a:cxn>
                <a:cxn ang="0">
                  <a:pos x="15" y="44"/>
                </a:cxn>
                <a:cxn ang="0">
                  <a:pos x="67" y="43"/>
                </a:cxn>
                <a:cxn ang="0">
                  <a:pos x="68" y="52"/>
                </a:cxn>
              </a:cxnLst>
              <a:rect l="0" t="0" r="r" b="b"/>
              <a:pathLst>
                <a:path w="68" h="53">
                  <a:moveTo>
                    <a:pt x="10" y="8"/>
                  </a:moveTo>
                  <a:cubicBezTo>
                    <a:pt x="10" y="9"/>
                    <a:pt x="10" y="9"/>
                    <a:pt x="9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9"/>
                    <a:pt x="0" y="9"/>
                    <a:pt x="0" y="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0" y="0"/>
                    <a:pt x="10" y="1"/>
                  </a:cubicBezTo>
                  <a:lnTo>
                    <a:pt x="10" y="8"/>
                  </a:lnTo>
                  <a:close/>
                  <a:moveTo>
                    <a:pt x="10" y="23"/>
                  </a:moveTo>
                  <a:cubicBezTo>
                    <a:pt x="10" y="23"/>
                    <a:pt x="10" y="24"/>
                    <a:pt x="9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1" y="24"/>
                    <a:pt x="0" y="23"/>
                    <a:pt x="0" y="23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1" y="14"/>
                    <a:pt x="2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10" y="14"/>
                    <a:pt x="10" y="15"/>
                    <a:pt x="10" y="15"/>
                  </a:cubicBezTo>
                  <a:lnTo>
                    <a:pt x="10" y="23"/>
                  </a:lnTo>
                  <a:close/>
                  <a:moveTo>
                    <a:pt x="10" y="37"/>
                  </a:moveTo>
                  <a:cubicBezTo>
                    <a:pt x="10" y="38"/>
                    <a:pt x="10" y="38"/>
                    <a:pt x="9" y="38"/>
                  </a:cubicBezTo>
                  <a:cubicBezTo>
                    <a:pt x="2" y="38"/>
                    <a:pt x="2" y="38"/>
                    <a:pt x="2" y="38"/>
                  </a:cubicBezTo>
                  <a:cubicBezTo>
                    <a:pt x="1" y="38"/>
                    <a:pt x="0" y="38"/>
                    <a:pt x="0" y="37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29"/>
                    <a:pt x="1" y="29"/>
                    <a:pt x="2" y="29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10" y="29"/>
                    <a:pt x="10" y="29"/>
                    <a:pt x="10" y="30"/>
                  </a:cubicBezTo>
                  <a:lnTo>
                    <a:pt x="10" y="37"/>
                  </a:lnTo>
                  <a:close/>
                  <a:moveTo>
                    <a:pt x="10" y="52"/>
                  </a:moveTo>
                  <a:cubicBezTo>
                    <a:pt x="10" y="52"/>
                    <a:pt x="10" y="53"/>
                    <a:pt x="9" y="53"/>
                  </a:cubicBezTo>
                  <a:cubicBezTo>
                    <a:pt x="2" y="53"/>
                    <a:pt x="2" y="53"/>
                    <a:pt x="2" y="53"/>
                  </a:cubicBezTo>
                  <a:cubicBezTo>
                    <a:pt x="1" y="53"/>
                    <a:pt x="0" y="52"/>
                    <a:pt x="0" y="52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1" y="43"/>
                    <a:pt x="2" y="43"/>
                  </a:cubicBezTo>
                  <a:cubicBezTo>
                    <a:pt x="9" y="43"/>
                    <a:pt x="9" y="43"/>
                    <a:pt x="9" y="43"/>
                  </a:cubicBezTo>
                  <a:cubicBezTo>
                    <a:pt x="10" y="43"/>
                    <a:pt x="10" y="44"/>
                    <a:pt x="10" y="44"/>
                  </a:cubicBezTo>
                  <a:lnTo>
                    <a:pt x="10" y="52"/>
                  </a:lnTo>
                  <a:close/>
                  <a:moveTo>
                    <a:pt x="68" y="8"/>
                  </a:moveTo>
                  <a:cubicBezTo>
                    <a:pt x="68" y="9"/>
                    <a:pt x="68" y="9"/>
                    <a:pt x="67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5" y="9"/>
                    <a:pt x="15" y="8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0"/>
                    <a:pt x="16" y="0"/>
                    <a:pt x="1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8" y="0"/>
                    <a:pt x="68" y="0"/>
                    <a:pt x="68" y="1"/>
                  </a:cubicBezTo>
                  <a:lnTo>
                    <a:pt x="68" y="8"/>
                  </a:lnTo>
                  <a:close/>
                  <a:moveTo>
                    <a:pt x="68" y="23"/>
                  </a:moveTo>
                  <a:cubicBezTo>
                    <a:pt x="68" y="23"/>
                    <a:pt x="68" y="24"/>
                    <a:pt x="67" y="24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24"/>
                    <a:pt x="15" y="23"/>
                    <a:pt x="15" y="23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5" y="15"/>
                    <a:pt x="16" y="14"/>
                    <a:pt x="16" y="14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8" y="14"/>
                    <a:pt x="68" y="15"/>
                    <a:pt x="68" y="15"/>
                  </a:cubicBezTo>
                  <a:lnTo>
                    <a:pt x="68" y="23"/>
                  </a:lnTo>
                  <a:close/>
                  <a:moveTo>
                    <a:pt x="68" y="37"/>
                  </a:moveTo>
                  <a:cubicBezTo>
                    <a:pt x="68" y="38"/>
                    <a:pt x="68" y="38"/>
                    <a:pt x="67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5" y="38"/>
                    <a:pt x="15" y="37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6" y="29"/>
                    <a:pt x="16" y="29"/>
                  </a:cubicBezTo>
                  <a:cubicBezTo>
                    <a:pt x="67" y="29"/>
                    <a:pt x="67" y="29"/>
                    <a:pt x="67" y="29"/>
                  </a:cubicBezTo>
                  <a:cubicBezTo>
                    <a:pt x="68" y="29"/>
                    <a:pt x="68" y="29"/>
                    <a:pt x="68" y="30"/>
                  </a:cubicBezTo>
                  <a:lnTo>
                    <a:pt x="68" y="37"/>
                  </a:lnTo>
                  <a:close/>
                  <a:moveTo>
                    <a:pt x="68" y="52"/>
                  </a:moveTo>
                  <a:cubicBezTo>
                    <a:pt x="68" y="52"/>
                    <a:pt x="68" y="53"/>
                    <a:pt x="67" y="53"/>
                  </a:cubicBezTo>
                  <a:cubicBezTo>
                    <a:pt x="16" y="53"/>
                    <a:pt x="16" y="53"/>
                    <a:pt x="16" y="53"/>
                  </a:cubicBezTo>
                  <a:cubicBezTo>
                    <a:pt x="16" y="53"/>
                    <a:pt x="15" y="52"/>
                    <a:pt x="15" y="52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5" y="44"/>
                    <a:pt x="16" y="43"/>
                    <a:pt x="16" y="43"/>
                  </a:cubicBezTo>
                  <a:cubicBezTo>
                    <a:pt x="67" y="43"/>
                    <a:pt x="67" y="43"/>
                    <a:pt x="67" y="43"/>
                  </a:cubicBezTo>
                  <a:cubicBezTo>
                    <a:pt x="68" y="43"/>
                    <a:pt x="68" y="44"/>
                    <a:pt x="68" y="44"/>
                  </a:cubicBezTo>
                  <a:lnTo>
                    <a:pt x="68" y="5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375020"/>
              <a:endParaRPr lang="en-US" sz="2666" dirty="0">
                <a:solidFill>
                  <a:srgbClr val="262626"/>
                </a:solidFill>
              </a:endParaRPr>
            </a:p>
          </p:txBody>
        </p:sp>
      </p:grpSp>
      <p:grpSp>
        <p:nvGrpSpPr>
          <p:cNvPr id="5" name="组合 17"/>
          <p:cNvGrpSpPr/>
          <p:nvPr/>
        </p:nvGrpSpPr>
        <p:grpSpPr>
          <a:xfrm>
            <a:off x="4287389" y="4086619"/>
            <a:ext cx="1710797" cy="1710797"/>
            <a:chOff x="4203701" y="3989388"/>
            <a:chExt cx="1711325" cy="1711325"/>
          </a:xfrm>
          <a:solidFill>
            <a:schemeClr val="accent4"/>
          </a:solidFill>
        </p:grpSpPr>
        <p:sp>
          <p:nvSpPr>
            <p:cNvPr id="19" name="Freeform 10"/>
            <p:cNvSpPr>
              <a:spLocks/>
            </p:cNvSpPr>
            <p:nvPr/>
          </p:nvSpPr>
          <p:spPr bwMode="auto">
            <a:xfrm>
              <a:off x="4203701" y="3989388"/>
              <a:ext cx="1711325" cy="1711325"/>
            </a:xfrm>
            <a:custGeom>
              <a:avLst/>
              <a:gdLst>
                <a:gd name="T0" fmla="*/ 575 w 590"/>
                <a:gd name="T1" fmla="*/ 590 h 590"/>
                <a:gd name="T2" fmla="*/ 308 w 590"/>
                <a:gd name="T3" fmla="*/ 590 h 590"/>
                <a:gd name="T4" fmla="*/ 306 w 590"/>
                <a:gd name="T5" fmla="*/ 590 h 590"/>
                <a:gd name="T6" fmla="*/ 311 w 590"/>
                <a:gd name="T7" fmla="*/ 539 h 590"/>
                <a:gd name="T8" fmla="*/ 43 w 590"/>
                <a:gd name="T9" fmla="*/ 270 h 590"/>
                <a:gd name="T10" fmla="*/ 0 w 590"/>
                <a:gd name="T11" fmla="*/ 274 h 590"/>
                <a:gd name="T12" fmla="*/ 0 w 590"/>
                <a:gd name="T13" fmla="*/ 15 h 590"/>
                <a:gd name="T14" fmla="*/ 15 w 590"/>
                <a:gd name="T15" fmla="*/ 0 h 590"/>
                <a:gd name="T16" fmla="*/ 575 w 590"/>
                <a:gd name="T17" fmla="*/ 0 h 590"/>
                <a:gd name="T18" fmla="*/ 590 w 590"/>
                <a:gd name="T19" fmla="*/ 15 h 590"/>
                <a:gd name="T20" fmla="*/ 590 w 590"/>
                <a:gd name="T21" fmla="*/ 575 h 590"/>
                <a:gd name="T22" fmla="*/ 575 w 590"/>
                <a:gd name="T23" fmla="*/ 590 h 5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90" h="590">
                  <a:moveTo>
                    <a:pt x="575" y="590"/>
                  </a:moveTo>
                  <a:cubicBezTo>
                    <a:pt x="308" y="590"/>
                    <a:pt x="308" y="590"/>
                    <a:pt x="308" y="590"/>
                  </a:cubicBezTo>
                  <a:cubicBezTo>
                    <a:pt x="306" y="590"/>
                    <a:pt x="306" y="590"/>
                    <a:pt x="306" y="590"/>
                  </a:cubicBezTo>
                  <a:cubicBezTo>
                    <a:pt x="309" y="573"/>
                    <a:pt x="311" y="556"/>
                    <a:pt x="311" y="539"/>
                  </a:cubicBezTo>
                  <a:cubicBezTo>
                    <a:pt x="311" y="391"/>
                    <a:pt x="191" y="270"/>
                    <a:pt x="43" y="270"/>
                  </a:cubicBezTo>
                  <a:cubicBezTo>
                    <a:pt x="28" y="270"/>
                    <a:pt x="14" y="271"/>
                    <a:pt x="0" y="27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575" y="0"/>
                    <a:pt x="575" y="0"/>
                    <a:pt x="575" y="0"/>
                  </a:cubicBezTo>
                  <a:cubicBezTo>
                    <a:pt x="583" y="0"/>
                    <a:pt x="590" y="7"/>
                    <a:pt x="590" y="15"/>
                  </a:cubicBezTo>
                  <a:cubicBezTo>
                    <a:pt x="590" y="575"/>
                    <a:pt x="590" y="575"/>
                    <a:pt x="590" y="575"/>
                  </a:cubicBezTo>
                  <a:cubicBezTo>
                    <a:pt x="590" y="584"/>
                    <a:pt x="583" y="590"/>
                    <a:pt x="575" y="590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/>
            </a:p>
          </p:txBody>
        </p:sp>
        <p:sp>
          <p:nvSpPr>
            <p:cNvPr id="20" name="Freeform 107"/>
            <p:cNvSpPr>
              <a:spLocks noEditPoints="1"/>
            </p:cNvSpPr>
            <p:nvPr/>
          </p:nvSpPr>
          <p:spPr bwMode="auto">
            <a:xfrm>
              <a:off x="5086113" y="4467466"/>
              <a:ext cx="531733" cy="539276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375020"/>
              <a:endParaRPr lang="en-US" sz="2666" dirty="0">
                <a:solidFill>
                  <a:srgbClr val="262626"/>
                </a:solidFill>
              </a:endParaRPr>
            </a:p>
          </p:txBody>
        </p:sp>
      </p:grpSp>
      <p:grpSp>
        <p:nvGrpSpPr>
          <p:cNvPr id="6" name="组合 20"/>
          <p:cNvGrpSpPr/>
          <p:nvPr/>
        </p:nvGrpSpPr>
        <p:grpSpPr>
          <a:xfrm>
            <a:off x="8657986" y="4928101"/>
            <a:ext cx="2620992" cy="1060703"/>
            <a:chOff x="8575646" y="4831126"/>
            <a:chExt cx="3034926" cy="1061030"/>
          </a:xfrm>
        </p:grpSpPr>
        <p:sp>
          <p:nvSpPr>
            <p:cNvPr id="22" name="TextBox 43"/>
            <p:cNvSpPr txBox="1"/>
            <p:nvPr/>
          </p:nvSpPr>
          <p:spPr>
            <a:xfrm>
              <a:off x="8575646" y="5350559"/>
              <a:ext cx="3034926" cy="54159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66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单击添加文字内容，言简意赅不罗嗦。</a:t>
              </a:r>
            </a:p>
          </p:txBody>
        </p:sp>
        <p:sp>
          <p:nvSpPr>
            <p:cNvPr id="23" name="Rectangle 44"/>
            <p:cNvSpPr/>
            <p:nvPr/>
          </p:nvSpPr>
          <p:spPr>
            <a:xfrm>
              <a:off x="9117256" y="4831126"/>
              <a:ext cx="1106275" cy="28721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 defTabSz="1375020"/>
              <a:r>
                <a:rPr lang="zh-CN" altLang="en-US" sz="1866" b="1" dirty="0">
                  <a:solidFill>
                    <a:schemeClr val="bg1">
                      <a:lumMod val="50000"/>
                    </a:schemeClr>
                  </a:solidFill>
                  <a:latin typeface="方正细黑一简体" panose="02010601030101010101" pitchFamily="2" charset="-122"/>
                  <a:ea typeface="方正细黑一简体" panose="02010601030101010101" pitchFamily="2" charset="-122"/>
                </a:rPr>
                <a:t>完成情况</a:t>
              </a:r>
              <a:endParaRPr lang="en-US" altLang="zh-CN" sz="1866" b="1" dirty="0">
                <a:solidFill>
                  <a:schemeClr val="bg1">
                    <a:lumMod val="50000"/>
                  </a:schemeClr>
                </a:solidFill>
                <a:latin typeface="方正细黑一简体" panose="02010601030101010101" pitchFamily="2" charset="-122"/>
                <a:ea typeface="方正细黑一简体" panose="02010601030101010101" pitchFamily="2" charset="-122"/>
              </a:endParaRPr>
            </a:p>
          </p:txBody>
        </p:sp>
      </p:grpSp>
      <p:grpSp>
        <p:nvGrpSpPr>
          <p:cNvPr id="7" name="组合 23"/>
          <p:cNvGrpSpPr/>
          <p:nvPr/>
        </p:nvGrpSpPr>
        <p:grpSpPr>
          <a:xfrm>
            <a:off x="8657986" y="2047400"/>
            <a:ext cx="2620992" cy="1092387"/>
            <a:chOff x="8575645" y="1949541"/>
            <a:chExt cx="3034927" cy="1092724"/>
          </a:xfrm>
        </p:grpSpPr>
        <p:sp>
          <p:nvSpPr>
            <p:cNvPr id="29" name="TextBox 46"/>
            <p:cNvSpPr txBox="1"/>
            <p:nvPr/>
          </p:nvSpPr>
          <p:spPr>
            <a:xfrm>
              <a:off x="8575645" y="2500668"/>
              <a:ext cx="3034927" cy="54159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66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单击添加文字内容，言简意赅不罗嗦。</a:t>
              </a:r>
            </a:p>
          </p:txBody>
        </p:sp>
        <p:sp>
          <p:nvSpPr>
            <p:cNvPr id="32" name="Rectangle 47"/>
            <p:cNvSpPr/>
            <p:nvPr/>
          </p:nvSpPr>
          <p:spPr>
            <a:xfrm>
              <a:off x="9117257" y="1949541"/>
              <a:ext cx="1106275" cy="28721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 defTabSz="1375020"/>
              <a:r>
                <a:rPr lang="zh-CN" altLang="en-US" sz="1866" b="1" dirty="0">
                  <a:solidFill>
                    <a:schemeClr val="bg1">
                      <a:lumMod val="50000"/>
                    </a:schemeClr>
                  </a:solidFill>
                  <a:latin typeface="方正细黑一简体" panose="02010601030101010101" pitchFamily="2" charset="-122"/>
                  <a:ea typeface="方正细黑一简体" panose="02010601030101010101" pitchFamily="2" charset="-122"/>
                </a:rPr>
                <a:t>完成情况</a:t>
              </a:r>
              <a:endParaRPr lang="en-US" altLang="zh-CN" sz="1866" b="1" dirty="0">
                <a:solidFill>
                  <a:schemeClr val="bg1">
                    <a:lumMod val="50000"/>
                  </a:schemeClr>
                </a:solidFill>
                <a:latin typeface="方正细黑一简体" panose="02010601030101010101" pitchFamily="2" charset="-122"/>
                <a:ea typeface="方正细黑一简体" panose="02010601030101010101" pitchFamily="2" charset="-122"/>
              </a:endParaRPr>
            </a:p>
          </p:txBody>
        </p:sp>
      </p:grpSp>
      <p:grpSp>
        <p:nvGrpSpPr>
          <p:cNvPr id="8" name="组合 32"/>
          <p:cNvGrpSpPr/>
          <p:nvPr/>
        </p:nvGrpSpPr>
        <p:grpSpPr>
          <a:xfrm>
            <a:off x="1054606" y="2047399"/>
            <a:ext cx="2489648" cy="1095420"/>
            <a:chOff x="969922" y="1949536"/>
            <a:chExt cx="2490416" cy="1095758"/>
          </a:xfrm>
        </p:grpSpPr>
        <p:sp>
          <p:nvSpPr>
            <p:cNvPr id="34" name="TextBox 49"/>
            <p:cNvSpPr txBox="1"/>
            <p:nvPr/>
          </p:nvSpPr>
          <p:spPr>
            <a:xfrm>
              <a:off x="969922" y="2503697"/>
              <a:ext cx="2490416" cy="54159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66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单击添加文字内容，言简意赅不罗嗦。</a:t>
              </a:r>
              <a:r>
                <a:rPr lang="en-US" altLang="zh-CN" sz="1466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/</a:t>
              </a:r>
              <a:endParaRPr lang="zh-CN" altLang="en-US" sz="146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Rectangle 50"/>
            <p:cNvSpPr/>
            <p:nvPr/>
          </p:nvSpPr>
          <p:spPr>
            <a:xfrm>
              <a:off x="2472358" y="1949536"/>
              <a:ext cx="955685" cy="28721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 defTabSz="1375020"/>
              <a:r>
                <a:rPr lang="zh-CN" altLang="en-US" sz="1866" b="1" dirty="0">
                  <a:solidFill>
                    <a:schemeClr val="bg1">
                      <a:lumMod val="50000"/>
                    </a:schemeClr>
                  </a:solidFill>
                  <a:latin typeface="方正细黑一简体" panose="02010601030101010101" pitchFamily="2" charset="-122"/>
                  <a:ea typeface="方正细黑一简体" panose="02010601030101010101" pitchFamily="2" charset="-122"/>
                </a:rPr>
                <a:t>完成情况</a:t>
              </a:r>
              <a:endParaRPr lang="en-US" sz="1866" b="1" dirty="0">
                <a:solidFill>
                  <a:schemeClr val="bg1">
                    <a:lumMod val="50000"/>
                  </a:schemeClr>
                </a:solidFill>
                <a:latin typeface="方正细黑一简体" panose="02010601030101010101" pitchFamily="2" charset="-122"/>
                <a:ea typeface="方正细黑一简体" panose="02010601030101010101" pitchFamily="2" charset="-122"/>
              </a:endParaRPr>
            </a:p>
          </p:txBody>
        </p:sp>
      </p:grpSp>
      <p:grpSp>
        <p:nvGrpSpPr>
          <p:cNvPr id="9" name="组合 35"/>
          <p:cNvGrpSpPr/>
          <p:nvPr/>
        </p:nvGrpSpPr>
        <p:grpSpPr>
          <a:xfrm>
            <a:off x="887654" y="4900605"/>
            <a:ext cx="2767948" cy="1059447"/>
            <a:chOff x="802917" y="4803623"/>
            <a:chExt cx="2768803" cy="1059774"/>
          </a:xfrm>
        </p:grpSpPr>
        <p:sp>
          <p:nvSpPr>
            <p:cNvPr id="37" name="TextBox 52"/>
            <p:cNvSpPr txBox="1"/>
            <p:nvPr/>
          </p:nvSpPr>
          <p:spPr>
            <a:xfrm>
              <a:off x="978680" y="5321800"/>
              <a:ext cx="2481658" cy="54159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66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单击添加文字内容，言简意赅不罗嗦。</a:t>
              </a:r>
            </a:p>
          </p:txBody>
        </p:sp>
        <p:sp>
          <p:nvSpPr>
            <p:cNvPr id="38" name="Rectangle 53"/>
            <p:cNvSpPr/>
            <p:nvPr/>
          </p:nvSpPr>
          <p:spPr>
            <a:xfrm>
              <a:off x="802917" y="4803623"/>
              <a:ext cx="2768803" cy="28721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 defTabSz="1375020"/>
              <a:r>
                <a:rPr lang="zh-CN" altLang="en-US" sz="1866" b="1" dirty="0">
                  <a:solidFill>
                    <a:schemeClr val="bg1">
                      <a:lumMod val="50000"/>
                    </a:schemeClr>
                  </a:solidFill>
                  <a:latin typeface="方正细黑一简体" panose="02010601030101010101" pitchFamily="2" charset="-122"/>
                  <a:ea typeface="方正细黑一简体" panose="02010601030101010101" pitchFamily="2" charset="-122"/>
                </a:rPr>
                <a:t>完成情况</a:t>
              </a:r>
              <a:endParaRPr lang="en-US" altLang="zh-CN" sz="1866" b="1" dirty="0">
                <a:solidFill>
                  <a:schemeClr val="bg1">
                    <a:lumMod val="50000"/>
                  </a:schemeClr>
                </a:solidFill>
                <a:latin typeface="方正细黑一简体" panose="02010601030101010101" pitchFamily="2" charset="-122"/>
                <a:ea typeface="方正细黑一简体" panose="02010601030101010101" pitchFamily="2" charset="-122"/>
              </a:endParaRPr>
            </a:p>
          </p:txBody>
        </p:sp>
      </p:grpSp>
      <p:grpSp>
        <p:nvGrpSpPr>
          <p:cNvPr id="12" name="组合 38"/>
          <p:cNvGrpSpPr/>
          <p:nvPr/>
        </p:nvGrpSpPr>
        <p:grpSpPr>
          <a:xfrm>
            <a:off x="3743043" y="1701343"/>
            <a:ext cx="1350546" cy="1347372"/>
            <a:chOff x="3659188" y="1603375"/>
            <a:chExt cx="1350963" cy="1347788"/>
          </a:xfrm>
          <a:solidFill>
            <a:schemeClr val="accent1"/>
          </a:solidFill>
        </p:grpSpPr>
        <p:sp>
          <p:nvSpPr>
            <p:cNvPr id="40" name="Freeform 37"/>
            <p:cNvSpPr/>
            <p:nvPr/>
          </p:nvSpPr>
          <p:spPr>
            <a:xfrm>
              <a:off x="4324162" y="2165281"/>
              <a:ext cx="198965" cy="198965"/>
            </a:xfrm>
            <a:custGeom>
              <a:avLst/>
              <a:gdLst>
                <a:gd name="connsiteX0" fmla="*/ 0 w 1068585"/>
                <a:gd name="connsiteY0" fmla="*/ 534293 h 1068585"/>
                <a:gd name="connsiteX1" fmla="*/ 156491 w 1068585"/>
                <a:gd name="connsiteY1" fmla="*/ 156491 h 1068585"/>
                <a:gd name="connsiteX2" fmla="*/ 534294 w 1068585"/>
                <a:gd name="connsiteY2" fmla="*/ 1 h 1068585"/>
                <a:gd name="connsiteX3" fmla="*/ 912096 w 1068585"/>
                <a:gd name="connsiteY3" fmla="*/ 156492 h 1068585"/>
                <a:gd name="connsiteX4" fmla="*/ 1068586 w 1068585"/>
                <a:gd name="connsiteY4" fmla="*/ 534295 h 1068585"/>
                <a:gd name="connsiteX5" fmla="*/ 912095 w 1068585"/>
                <a:gd name="connsiteY5" fmla="*/ 912097 h 1068585"/>
                <a:gd name="connsiteX6" fmla="*/ 534293 w 1068585"/>
                <a:gd name="connsiteY6" fmla="*/ 1068588 h 1068585"/>
                <a:gd name="connsiteX7" fmla="*/ 156491 w 1068585"/>
                <a:gd name="connsiteY7" fmla="*/ 912097 h 1068585"/>
                <a:gd name="connsiteX8" fmla="*/ 1 w 1068585"/>
                <a:gd name="connsiteY8" fmla="*/ 534295 h 1068585"/>
                <a:gd name="connsiteX9" fmla="*/ 0 w 1068585"/>
                <a:gd name="connsiteY9" fmla="*/ 534293 h 1068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68585" h="1068585">
                  <a:moveTo>
                    <a:pt x="0" y="534293"/>
                  </a:moveTo>
                  <a:cubicBezTo>
                    <a:pt x="0" y="392590"/>
                    <a:pt x="56292" y="256690"/>
                    <a:pt x="156491" y="156491"/>
                  </a:cubicBezTo>
                  <a:cubicBezTo>
                    <a:pt x="256691" y="56292"/>
                    <a:pt x="392590" y="1"/>
                    <a:pt x="534294" y="1"/>
                  </a:cubicBezTo>
                  <a:cubicBezTo>
                    <a:pt x="675997" y="1"/>
                    <a:pt x="811897" y="56293"/>
                    <a:pt x="912096" y="156492"/>
                  </a:cubicBezTo>
                  <a:cubicBezTo>
                    <a:pt x="1012295" y="256692"/>
                    <a:pt x="1068586" y="392591"/>
                    <a:pt x="1068586" y="534295"/>
                  </a:cubicBezTo>
                  <a:cubicBezTo>
                    <a:pt x="1068586" y="675998"/>
                    <a:pt x="1012295" y="811898"/>
                    <a:pt x="912095" y="912097"/>
                  </a:cubicBezTo>
                  <a:cubicBezTo>
                    <a:pt x="811896" y="1012296"/>
                    <a:pt x="675996" y="1068588"/>
                    <a:pt x="534293" y="1068588"/>
                  </a:cubicBezTo>
                  <a:cubicBezTo>
                    <a:pt x="392590" y="1068588"/>
                    <a:pt x="256690" y="1012296"/>
                    <a:pt x="156491" y="912097"/>
                  </a:cubicBezTo>
                  <a:cubicBezTo>
                    <a:pt x="56292" y="811898"/>
                    <a:pt x="0" y="675998"/>
                    <a:pt x="1" y="534295"/>
                  </a:cubicBezTo>
                  <a:cubicBezTo>
                    <a:pt x="1" y="534294"/>
                    <a:pt x="0" y="534294"/>
                    <a:pt x="0" y="53429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27776" tIns="327776" rIns="327776" bIns="327776" numCol="1" spcCol="1270" anchor="ctr" anchorCtr="0">
              <a:noAutofit/>
            </a:bodyPr>
            <a:lstStyle/>
            <a:p>
              <a:pPr algn="ctr" defTabSz="130341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932" dirty="0">
                <a:solidFill>
                  <a:srgbClr val="FFFFFF"/>
                </a:solidFill>
              </a:endParaRPr>
            </a:p>
          </p:txBody>
        </p:sp>
        <p:sp>
          <p:nvSpPr>
            <p:cNvPr id="41" name="Oval 5"/>
            <p:cNvSpPr>
              <a:spLocks noChangeArrowheads="1"/>
            </p:cNvSpPr>
            <p:nvPr/>
          </p:nvSpPr>
          <p:spPr bwMode="auto">
            <a:xfrm>
              <a:off x="3659188" y="1603375"/>
              <a:ext cx="1350963" cy="134778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/>
            </a:p>
          </p:txBody>
        </p:sp>
        <p:sp>
          <p:nvSpPr>
            <p:cNvPr id="42" name="Rectangle 50"/>
            <p:cNvSpPr/>
            <p:nvPr/>
          </p:nvSpPr>
          <p:spPr>
            <a:xfrm>
              <a:off x="3972123" y="1879234"/>
              <a:ext cx="760058" cy="738572"/>
            </a:xfrm>
            <a:prstGeom prst="rect">
              <a:avLst/>
            </a:prstGeom>
            <a:grpFill/>
          </p:spPr>
          <p:txBody>
            <a:bodyPr wrap="none" lIns="0" tIns="0" rIns="0" bIns="0">
              <a:spAutoFit/>
            </a:bodyPr>
            <a:lstStyle/>
            <a:p>
              <a:pPr algn="r" defTabSz="1375020"/>
              <a:r>
                <a:rPr lang="en-US" altLang="zh-CN" sz="4798" b="1" dirty="0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atin typeface="方正细黑一简体" panose="02010601030101010101" pitchFamily="2" charset="-122"/>
                  <a:ea typeface="方正细黑一简体" panose="02010601030101010101" pitchFamily="2" charset="-122"/>
                </a:rPr>
                <a:t>01</a:t>
              </a:r>
              <a:endParaRPr lang="en-US" sz="4798" b="1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方正细黑一简体" panose="02010601030101010101" pitchFamily="2" charset="-122"/>
                <a:ea typeface="方正细黑一简体" panose="02010601030101010101" pitchFamily="2" charset="-122"/>
              </a:endParaRPr>
            </a:p>
          </p:txBody>
        </p:sp>
      </p:grpSp>
      <p:grpSp>
        <p:nvGrpSpPr>
          <p:cNvPr id="15" name="组合 42"/>
          <p:cNvGrpSpPr/>
          <p:nvPr/>
        </p:nvGrpSpPr>
        <p:grpSpPr>
          <a:xfrm>
            <a:off x="3743043" y="4976930"/>
            <a:ext cx="1350546" cy="1350546"/>
            <a:chOff x="3659188" y="4879975"/>
            <a:chExt cx="1350963" cy="1350963"/>
          </a:xfrm>
          <a:solidFill>
            <a:schemeClr val="accent4"/>
          </a:solidFill>
        </p:grpSpPr>
        <p:sp>
          <p:nvSpPr>
            <p:cNvPr id="44" name="Freeform 35"/>
            <p:cNvSpPr/>
            <p:nvPr/>
          </p:nvSpPr>
          <p:spPr>
            <a:xfrm>
              <a:off x="4324162" y="5583235"/>
              <a:ext cx="198965" cy="198965"/>
            </a:xfrm>
            <a:custGeom>
              <a:avLst/>
              <a:gdLst>
                <a:gd name="connsiteX0" fmla="*/ 0 w 1068585"/>
                <a:gd name="connsiteY0" fmla="*/ 534293 h 1068585"/>
                <a:gd name="connsiteX1" fmla="*/ 156491 w 1068585"/>
                <a:gd name="connsiteY1" fmla="*/ 156491 h 1068585"/>
                <a:gd name="connsiteX2" fmla="*/ 534294 w 1068585"/>
                <a:gd name="connsiteY2" fmla="*/ 1 h 1068585"/>
                <a:gd name="connsiteX3" fmla="*/ 912096 w 1068585"/>
                <a:gd name="connsiteY3" fmla="*/ 156492 h 1068585"/>
                <a:gd name="connsiteX4" fmla="*/ 1068586 w 1068585"/>
                <a:gd name="connsiteY4" fmla="*/ 534295 h 1068585"/>
                <a:gd name="connsiteX5" fmla="*/ 912095 w 1068585"/>
                <a:gd name="connsiteY5" fmla="*/ 912097 h 1068585"/>
                <a:gd name="connsiteX6" fmla="*/ 534293 w 1068585"/>
                <a:gd name="connsiteY6" fmla="*/ 1068588 h 1068585"/>
                <a:gd name="connsiteX7" fmla="*/ 156491 w 1068585"/>
                <a:gd name="connsiteY7" fmla="*/ 912097 h 1068585"/>
                <a:gd name="connsiteX8" fmla="*/ 1 w 1068585"/>
                <a:gd name="connsiteY8" fmla="*/ 534295 h 1068585"/>
                <a:gd name="connsiteX9" fmla="*/ 0 w 1068585"/>
                <a:gd name="connsiteY9" fmla="*/ 534293 h 1068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68585" h="1068585">
                  <a:moveTo>
                    <a:pt x="0" y="534293"/>
                  </a:moveTo>
                  <a:cubicBezTo>
                    <a:pt x="0" y="392590"/>
                    <a:pt x="56292" y="256690"/>
                    <a:pt x="156491" y="156491"/>
                  </a:cubicBezTo>
                  <a:cubicBezTo>
                    <a:pt x="256691" y="56292"/>
                    <a:pt x="392590" y="1"/>
                    <a:pt x="534294" y="1"/>
                  </a:cubicBezTo>
                  <a:cubicBezTo>
                    <a:pt x="675997" y="1"/>
                    <a:pt x="811897" y="56293"/>
                    <a:pt x="912096" y="156492"/>
                  </a:cubicBezTo>
                  <a:cubicBezTo>
                    <a:pt x="1012295" y="256692"/>
                    <a:pt x="1068586" y="392591"/>
                    <a:pt x="1068586" y="534295"/>
                  </a:cubicBezTo>
                  <a:cubicBezTo>
                    <a:pt x="1068586" y="675998"/>
                    <a:pt x="1012295" y="811898"/>
                    <a:pt x="912095" y="912097"/>
                  </a:cubicBezTo>
                  <a:cubicBezTo>
                    <a:pt x="811896" y="1012296"/>
                    <a:pt x="675996" y="1068588"/>
                    <a:pt x="534293" y="1068588"/>
                  </a:cubicBezTo>
                  <a:cubicBezTo>
                    <a:pt x="392590" y="1068588"/>
                    <a:pt x="256690" y="1012296"/>
                    <a:pt x="156491" y="912097"/>
                  </a:cubicBezTo>
                  <a:cubicBezTo>
                    <a:pt x="56292" y="811898"/>
                    <a:pt x="0" y="675998"/>
                    <a:pt x="1" y="534295"/>
                  </a:cubicBezTo>
                  <a:cubicBezTo>
                    <a:pt x="1" y="534294"/>
                    <a:pt x="0" y="534294"/>
                    <a:pt x="0" y="53429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27776" tIns="327776" rIns="327776" bIns="327776" numCol="1" spcCol="1270" anchor="ctr" anchorCtr="0">
              <a:noAutofit/>
            </a:bodyPr>
            <a:lstStyle/>
            <a:p>
              <a:pPr algn="ctr" defTabSz="130341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932" dirty="0">
                <a:solidFill>
                  <a:srgbClr val="FFFFFF"/>
                </a:solidFill>
              </a:endParaRPr>
            </a:p>
          </p:txBody>
        </p:sp>
        <p:sp>
          <p:nvSpPr>
            <p:cNvPr id="45" name="Oval 6"/>
            <p:cNvSpPr>
              <a:spLocks noChangeArrowheads="1"/>
            </p:cNvSpPr>
            <p:nvPr/>
          </p:nvSpPr>
          <p:spPr bwMode="auto">
            <a:xfrm>
              <a:off x="3659188" y="4879975"/>
              <a:ext cx="1350963" cy="135096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/>
            </a:p>
          </p:txBody>
        </p:sp>
        <p:sp>
          <p:nvSpPr>
            <p:cNvPr id="46" name="Rectangle 50"/>
            <p:cNvSpPr/>
            <p:nvPr/>
          </p:nvSpPr>
          <p:spPr>
            <a:xfrm>
              <a:off x="3924182" y="5154018"/>
              <a:ext cx="760058" cy="738572"/>
            </a:xfrm>
            <a:prstGeom prst="rect">
              <a:avLst/>
            </a:prstGeom>
            <a:grpFill/>
          </p:spPr>
          <p:txBody>
            <a:bodyPr wrap="none" lIns="0" tIns="0" rIns="0" bIns="0">
              <a:spAutoFit/>
            </a:bodyPr>
            <a:lstStyle/>
            <a:p>
              <a:pPr algn="r" defTabSz="1375020"/>
              <a:r>
                <a:rPr lang="en-US" altLang="zh-CN" sz="4798" b="1" dirty="0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atin typeface="方正细黑一简体" panose="02010601030101010101" pitchFamily="2" charset="-122"/>
                  <a:ea typeface="方正细黑一简体" panose="02010601030101010101" pitchFamily="2" charset="-122"/>
                </a:rPr>
                <a:t>03</a:t>
              </a:r>
              <a:endParaRPr lang="en-US" sz="4798" b="1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方正细黑一简体" panose="02010601030101010101" pitchFamily="2" charset="-122"/>
                <a:ea typeface="方正细黑一简体" panose="02010601030101010101" pitchFamily="2" charset="-122"/>
              </a:endParaRPr>
            </a:p>
          </p:txBody>
        </p:sp>
      </p:grpSp>
      <p:grpSp>
        <p:nvGrpSpPr>
          <p:cNvPr id="18" name="组合 46"/>
          <p:cNvGrpSpPr/>
          <p:nvPr/>
        </p:nvGrpSpPr>
        <p:grpSpPr>
          <a:xfrm>
            <a:off x="7064657" y="1701343"/>
            <a:ext cx="1350546" cy="1347372"/>
            <a:chOff x="6981826" y="1603375"/>
            <a:chExt cx="1350963" cy="1347788"/>
          </a:xfrm>
          <a:solidFill>
            <a:schemeClr val="accent2"/>
          </a:solidFill>
        </p:grpSpPr>
        <p:sp>
          <p:nvSpPr>
            <p:cNvPr id="48" name="Freeform 31"/>
            <p:cNvSpPr/>
            <p:nvPr/>
          </p:nvSpPr>
          <p:spPr>
            <a:xfrm>
              <a:off x="7785267" y="2165281"/>
              <a:ext cx="198965" cy="198965"/>
            </a:xfrm>
            <a:custGeom>
              <a:avLst/>
              <a:gdLst>
                <a:gd name="connsiteX0" fmla="*/ 0 w 1068585"/>
                <a:gd name="connsiteY0" fmla="*/ 534293 h 1068585"/>
                <a:gd name="connsiteX1" fmla="*/ 156491 w 1068585"/>
                <a:gd name="connsiteY1" fmla="*/ 156491 h 1068585"/>
                <a:gd name="connsiteX2" fmla="*/ 534294 w 1068585"/>
                <a:gd name="connsiteY2" fmla="*/ 1 h 1068585"/>
                <a:gd name="connsiteX3" fmla="*/ 912096 w 1068585"/>
                <a:gd name="connsiteY3" fmla="*/ 156492 h 1068585"/>
                <a:gd name="connsiteX4" fmla="*/ 1068586 w 1068585"/>
                <a:gd name="connsiteY4" fmla="*/ 534295 h 1068585"/>
                <a:gd name="connsiteX5" fmla="*/ 912095 w 1068585"/>
                <a:gd name="connsiteY5" fmla="*/ 912097 h 1068585"/>
                <a:gd name="connsiteX6" fmla="*/ 534293 w 1068585"/>
                <a:gd name="connsiteY6" fmla="*/ 1068588 h 1068585"/>
                <a:gd name="connsiteX7" fmla="*/ 156491 w 1068585"/>
                <a:gd name="connsiteY7" fmla="*/ 912097 h 1068585"/>
                <a:gd name="connsiteX8" fmla="*/ 1 w 1068585"/>
                <a:gd name="connsiteY8" fmla="*/ 534295 h 1068585"/>
                <a:gd name="connsiteX9" fmla="*/ 0 w 1068585"/>
                <a:gd name="connsiteY9" fmla="*/ 534293 h 1068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68585" h="1068585">
                  <a:moveTo>
                    <a:pt x="0" y="534293"/>
                  </a:moveTo>
                  <a:cubicBezTo>
                    <a:pt x="0" y="392590"/>
                    <a:pt x="56292" y="256690"/>
                    <a:pt x="156491" y="156491"/>
                  </a:cubicBezTo>
                  <a:cubicBezTo>
                    <a:pt x="256691" y="56292"/>
                    <a:pt x="392590" y="1"/>
                    <a:pt x="534294" y="1"/>
                  </a:cubicBezTo>
                  <a:cubicBezTo>
                    <a:pt x="675997" y="1"/>
                    <a:pt x="811897" y="56293"/>
                    <a:pt x="912096" y="156492"/>
                  </a:cubicBezTo>
                  <a:cubicBezTo>
                    <a:pt x="1012295" y="256692"/>
                    <a:pt x="1068586" y="392591"/>
                    <a:pt x="1068586" y="534295"/>
                  </a:cubicBezTo>
                  <a:cubicBezTo>
                    <a:pt x="1068586" y="675998"/>
                    <a:pt x="1012295" y="811898"/>
                    <a:pt x="912095" y="912097"/>
                  </a:cubicBezTo>
                  <a:cubicBezTo>
                    <a:pt x="811896" y="1012296"/>
                    <a:pt x="675996" y="1068588"/>
                    <a:pt x="534293" y="1068588"/>
                  </a:cubicBezTo>
                  <a:cubicBezTo>
                    <a:pt x="392590" y="1068588"/>
                    <a:pt x="256690" y="1012296"/>
                    <a:pt x="156491" y="912097"/>
                  </a:cubicBezTo>
                  <a:cubicBezTo>
                    <a:pt x="56292" y="811898"/>
                    <a:pt x="0" y="675998"/>
                    <a:pt x="1" y="534295"/>
                  </a:cubicBezTo>
                  <a:cubicBezTo>
                    <a:pt x="1" y="534294"/>
                    <a:pt x="0" y="534294"/>
                    <a:pt x="0" y="53429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27776" tIns="327776" rIns="327776" bIns="327776" numCol="1" spcCol="1270" anchor="ctr" anchorCtr="0">
              <a:noAutofit/>
            </a:bodyPr>
            <a:lstStyle/>
            <a:p>
              <a:pPr algn="ctr" defTabSz="130341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932" dirty="0">
                <a:solidFill>
                  <a:srgbClr val="FFFFFF"/>
                </a:solidFill>
              </a:endParaRPr>
            </a:p>
          </p:txBody>
        </p:sp>
        <p:sp>
          <p:nvSpPr>
            <p:cNvPr id="49" name="Oval 7"/>
            <p:cNvSpPr>
              <a:spLocks noChangeArrowheads="1"/>
            </p:cNvSpPr>
            <p:nvPr/>
          </p:nvSpPr>
          <p:spPr bwMode="auto">
            <a:xfrm>
              <a:off x="6981826" y="1603375"/>
              <a:ext cx="1350963" cy="134778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/>
            </a:p>
          </p:txBody>
        </p:sp>
        <p:sp>
          <p:nvSpPr>
            <p:cNvPr id="50" name="Rectangle 50"/>
            <p:cNvSpPr/>
            <p:nvPr/>
          </p:nvSpPr>
          <p:spPr>
            <a:xfrm>
              <a:off x="7279854" y="1879234"/>
              <a:ext cx="760058" cy="738572"/>
            </a:xfrm>
            <a:prstGeom prst="rect">
              <a:avLst/>
            </a:prstGeom>
            <a:grpFill/>
          </p:spPr>
          <p:txBody>
            <a:bodyPr wrap="none" lIns="0" tIns="0" rIns="0" bIns="0">
              <a:spAutoFit/>
            </a:bodyPr>
            <a:lstStyle/>
            <a:p>
              <a:pPr algn="r" defTabSz="1375020"/>
              <a:r>
                <a:rPr lang="en-US" altLang="zh-CN" sz="4798" b="1" dirty="0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atin typeface="方正细黑一简体" panose="02010601030101010101" pitchFamily="2" charset="-122"/>
                  <a:ea typeface="方正细黑一简体" panose="02010601030101010101" pitchFamily="2" charset="-122"/>
                </a:rPr>
                <a:t>02</a:t>
              </a:r>
              <a:endParaRPr lang="en-US" sz="4798" b="1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方正细黑一简体" panose="02010601030101010101" pitchFamily="2" charset="-122"/>
                <a:ea typeface="方正细黑一简体" panose="02010601030101010101" pitchFamily="2" charset="-122"/>
              </a:endParaRPr>
            </a:p>
          </p:txBody>
        </p:sp>
      </p:grpSp>
      <p:grpSp>
        <p:nvGrpSpPr>
          <p:cNvPr id="21" name="组合 50"/>
          <p:cNvGrpSpPr/>
          <p:nvPr/>
        </p:nvGrpSpPr>
        <p:grpSpPr>
          <a:xfrm>
            <a:off x="7064657" y="4976930"/>
            <a:ext cx="1350546" cy="1350546"/>
            <a:chOff x="6981826" y="4879975"/>
            <a:chExt cx="1350963" cy="1350963"/>
          </a:xfrm>
          <a:solidFill>
            <a:schemeClr val="accent3"/>
          </a:solidFill>
        </p:grpSpPr>
        <p:sp>
          <p:nvSpPr>
            <p:cNvPr id="52" name="Freeform 33"/>
            <p:cNvSpPr/>
            <p:nvPr/>
          </p:nvSpPr>
          <p:spPr>
            <a:xfrm>
              <a:off x="7785267" y="5583235"/>
              <a:ext cx="198965" cy="198965"/>
            </a:xfrm>
            <a:custGeom>
              <a:avLst/>
              <a:gdLst>
                <a:gd name="connsiteX0" fmla="*/ 0 w 1068585"/>
                <a:gd name="connsiteY0" fmla="*/ 534293 h 1068585"/>
                <a:gd name="connsiteX1" fmla="*/ 156491 w 1068585"/>
                <a:gd name="connsiteY1" fmla="*/ 156491 h 1068585"/>
                <a:gd name="connsiteX2" fmla="*/ 534294 w 1068585"/>
                <a:gd name="connsiteY2" fmla="*/ 1 h 1068585"/>
                <a:gd name="connsiteX3" fmla="*/ 912096 w 1068585"/>
                <a:gd name="connsiteY3" fmla="*/ 156492 h 1068585"/>
                <a:gd name="connsiteX4" fmla="*/ 1068586 w 1068585"/>
                <a:gd name="connsiteY4" fmla="*/ 534295 h 1068585"/>
                <a:gd name="connsiteX5" fmla="*/ 912095 w 1068585"/>
                <a:gd name="connsiteY5" fmla="*/ 912097 h 1068585"/>
                <a:gd name="connsiteX6" fmla="*/ 534293 w 1068585"/>
                <a:gd name="connsiteY6" fmla="*/ 1068588 h 1068585"/>
                <a:gd name="connsiteX7" fmla="*/ 156491 w 1068585"/>
                <a:gd name="connsiteY7" fmla="*/ 912097 h 1068585"/>
                <a:gd name="connsiteX8" fmla="*/ 1 w 1068585"/>
                <a:gd name="connsiteY8" fmla="*/ 534295 h 1068585"/>
                <a:gd name="connsiteX9" fmla="*/ 0 w 1068585"/>
                <a:gd name="connsiteY9" fmla="*/ 534293 h 1068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68585" h="1068585">
                  <a:moveTo>
                    <a:pt x="0" y="534293"/>
                  </a:moveTo>
                  <a:cubicBezTo>
                    <a:pt x="0" y="392590"/>
                    <a:pt x="56292" y="256690"/>
                    <a:pt x="156491" y="156491"/>
                  </a:cubicBezTo>
                  <a:cubicBezTo>
                    <a:pt x="256691" y="56292"/>
                    <a:pt x="392590" y="1"/>
                    <a:pt x="534294" y="1"/>
                  </a:cubicBezTo>
                  <a:cubicBezTo>
                    <a:pt x="675997" y="1"/>
                    <a:pt x="811897" y="56293"/>
                    <a:pt x="912096" y="156492"/>
                  </a:cubicBezTo>
                  <a:cubicBezTo>
                    <a:pt x="1012295" y="256692"/>
                    <a:pt x="1068586" y="392591"/>
                    <a:pt x="1068586" y="534295"/>
                  </a:cubicBezTo>
                  <a:cubicBezTo>
                    <a:pt x="1068586" y="675998"/>
                    <a:pt x="1012295" y="811898"/>
                    <a:pt x="912095" y="912097"/>
                  </a:cubicBezTo>
                  <a:cubicBezTo>
                    <a:pt x="811896" y="1012296"/>
                    <a:pt x="675996" y="1068588"/>
                    <a:pt x="534293" y="1068588"/>
                  </a:cubicBezTo>
                  <a:cubicBezTo>
                    <a:pt x="392590" y="1068588"/>
                    <a:pt x="256690" y="1012296"/>
                    <a:pt x="156491" y="912097"/>
                  </a:cubicBezTo>
                  <a:cubicBezTo>
                    <a:pt x="56292" y="811898"/>
                    <a:pt x="0" y="675998"/>
                    <a:pt x="1" y="534295"/>
                  </a:cubicBezTo>
                  <a:cubicBezTo>
                    <a:pt x="1" y="534294"/>
                    <a:pt x="0" y="534294"/>
                    <a:pt x="0" y="53429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27776" tIns="327776" rIns="327776" bIns="327776" numCol="1" spcCol="1270" anchor="ctr" anchorCtr="0">
              <a:noAutofit/>
            </a:bodyPr>
            <a:lstStyle/>
            <a:p>
              <a:pPr algn="ctr" defTabSz="130341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932" dirty="0">
                <a:solidFill>
                  <a:srgbClr val="FFFFFF"/>
                </a:solidFill>
              </a:endParaRPr>
            </a:p>
          </p:txBody>
        </p:sp>
        <p:sp>
          <p:nvSpPr>
            <p:cNvPr id="53" name="Oval 8"/>
            <p:cNvSpPr>
              <a:spLocks noChangeArrowheads="1"/>
            </p:cNvSpPr>
            <p:nvPr/>
          </p:nvSpPr>
          <p:spPr bwMode="auto">
            <a:xfrm>
              <a:off x="6981826" y="4879975"/>
              <a:ext cx="1350963" cy="135096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/>
            </a:p>
          </p:txBody>
        </p:sp>
        <p:sp>
          <p:nvSpPr>
            <p:cNvPr id="54" name="Rectangle 50"/>
            <p:cNvSpPr/>
            <p:nvPr/>
          </p:nvSpPr>
          <p:spPr>
            <a:xfrm>
              <a:off x="7245263" y="5154018"/>
              <a:ext cx="760058" cy="738572"/>
            </a:xfrm>
            <a:prstGeom prst="rect">
              <a:avLst/>
            </a:prstGeom>
            <a:grpFill/>
          </p:spPr>
          <p:txBody>
            <a:bodyPr wrap="none" lIns="0" tIns="0" rIns="0" bIns="0">
              <a:spAutoFit/>
            </a:bodyPr>
            <a:lstStyle/>
            <a:p>
              <a:pPr algn="r" defTabSz="1375020"/>
              <a:r>
                <a:rPr lang="en-US" altLang="zh-CN" sz="4798" b="1" dirty="0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atin typeface="方正细黑一简体" panose="02010601030101010101" pitchFamily="2" charset="-122"/>
                  <a:ea typeface="方正细黑一简体" panose="02010601030101010101" pitchFamily="2" charset="-122"/>
                </a:rPr>
                <a:t>04</a:t>
              </a:r>
              <a:endParaRPr lang="en-US" sz="4798" b="1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方正细黑一简体" panose="02010601030101010101" pitchFamily="2" charset="-122"/>
                <a:ea typeface="方正细黑一简体" panose="02010601030101010101" pitchFamily="2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1" y="205555"/>
            <a:ext cx="8051462" cy="632646"/>
            <a:chOff x="0" y="205554"/>
            <a:chExt cx="10170668" cy="799163"/>
          </a:xfrm>
        </p:grpSpPr>
        <p:sp>
          <p:nvSpPr>
            <p:cNvPr id="47" name="Oval 55">
              <a:extLst>
                <a:ext uri="{FF2B5EF4-FFF2-40B4-BE49-F238E27FC236}">
                  <a16:creationId xmlns="" xmlns:a16="http://schemas.microsoft.com/office/drawing/2014/main" id="{0E763EA2-7405-49FA-B9EC-00A25D3DF3DF}"/>
                </a:ext>
              </a:extLst>
            </p:cNvPr>
            <p:cNvSpPr/>
            <p:nvPr/>
          </p:nvSpPr>
          <p:spPr>
            <a:xfrm>
              <a:off x="1737607" y="472185"/>
              <a:ext cx="291265" cy="291267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>
                  <a:shade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cs typeface="+mn-ea"/>
                <a:sym typeface="+mn-lt"/>
              </a:endParaRPr>
            </a:p>
          </p:txBody>
        </p:sp>
        <p:grpSp>
          <p:nvGrpSpPr>
            <p:cNvPr id="51" name="Group 59">
              <a:extLst>
                <a:ext uri="{FF2B5EF4-FFF2-40B4-BE49-F238E27FC236}">
                  <a16:creationId xmlns="" xmlns:a16="http://schemas.microsoft.com/office/drawing/2014/main" id="{BACBFF5A-22C3-4318-A5B8-EC5DCAF53152}"/>
                </a:ext>
              </a:extLst>
            </p:cNvPr>
            <p:cNvGrpSpPr/>
            <p:nvPr/>
          </p:nvGrpSpPr>
          <p:grpSpPr>
            <a:xfrm>
              <a:off x="0" y="205554"/>
              <a:ext cx="1603097" cy="799163"/>
              <a:chOff x="4928372" y="1811168"/>
              <a:chExt cx="978408" cy="487748"/>
            </a:xfrm>
          </p:grpSpPr>
          <p:sp>
            <p:nvSpPr>
              <p:cNvPr id="56" name="Pentagon 60">
                <a:extLst>
                  <a:ext uri="{FF2B5EF4-FFF2-40B4-BE49-F238E27FC236}">
                    <a16:creationId xmlns="" xmlns:a16="http://schemas.microsoft.com/office/drawing/2014/main" id="{CB4B9554-0A21-4BE6-B83B-269BED5F9F69}"/>
                  </a:ext>
                </a:extLst>
              </p:cNvPr>
              <p:cNvSpPr/>
              <p:nvPr/>
            </p:nvSpPr>
            <p:spPr>
              <a:xfrm>
                <a:off x="4928372" y="1814284"/>
                <a:ext cx="978408" cy="484632"/>
              </a:xfrm>
              <a:prstGeom prst="homePlat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100">
                  <a:cs typeface="+mn-ea"/>
                  <a:sym typeface="+mn-lt"/>
                </a:endParaRPr>
              </a:p>
            </p:txBody>
          </p:sp>
          <p:sp>
            <p:nvSpPr>
              <p:cNvPr id="57" name="TextBox 61">
                <a:extLst>
                  <a:ext uri="{FF2B5EF4-FFF2-40B4-BE49-F238E27FC236}">
                    <a16:creationId xmlns="" xmlns:a16="http://schemas.microsoft.com/office/drawing/2014/main" id="{D9B5B5D0-DB2F-440A-A262-EE4940C1D4DE}"/>
                  </a:ext>
                </a:extLst>
              </p:cNvPr>
              <p:cNvSpPr txBox="1"/>
              <p:nvPr/>
            </p:nvSpPr>
            <p:spPr>
              <a:xfrm>
                <a:off x="5056553" y="1811168"/>
                <a:ext cx="493355" cy="4508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b="1" dirty="0" smtClean="0">
                    <a:solidFill>
                      <a:schemeClr val="bg2"/>
                    </a:solidFill>
                    <a:cs typeface="+mn-ea"/>
                    <a:sym typeface="+mn-lt"/>
                  </a:rPr>
                  <a:t>03</a:t>
                </a:r>
                <a:endParaRPr lang="en-GB" sz="3200" b="1" dirty="0">
                  <a:solidFill>
                    <a:schemeClr val="bg2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55" name="TextBox 72">
              <a:extLst>
                <a:ext uri="{FF2B5EF4-FFF2-40B4-BE49-F238E27FC236}">
                  <a16:creationId xmlns="" xmlns:a16="http://schemas.microsoft.com/office/drawing/2014/main" id="{69BF2D9D-765A-4E57-B80A-85463E4F1247}"/>
                </a:ext>
              </a:extLst>
            </p:cNvPr>
            <p:cNvSpPr txBox="1"/>
            <p:nvPr/>
          </p:nvSpPr>
          <p:spPr>
            <a:xfrm>
              <a:off x="2202929" y="386985"/>
              <a:ext cx="7967739" cy="5831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提出观点意见主张展望发展前景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32912313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Line 10"/>
          <p:cNvSpPr>
            <a:spLocks noChangeShapeType="1"/>
          </p:cNvSpPr>
          <p:nvPr/>
        </p:nvSpPr>
        <p:spPr bwMode="auto">
          <a:xfrm flipV="1">
            <a:off x="1978799" y="2504077"/>
            <a:ext cx="0" cy="108008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121917" tIns="60958" rIns="121917" bIns="60958" numCol="1" anchor="t" anchorCtr="0" compatLnSpc="1"/>
          <a:lstStyle/>
          <a:p>
            <a:endParaRPr lang="zh-CN" altLang="en-US"/>
          </a:p>
        </p:txBody>
      </p:sp>
      <p:sp>
        <p:nvSpPr>
          <p:cNvPr id="10" name="Line 11"/>
          <p:cNvSpPr>
            <a:spLocks noChangeShapeType="1"/>
          </p:cNvSpPr>
          <p:nvPr/>
        </p:nvSpPr>
        <p:spPr bwMode="auto">
          <a:xfrm flipV="1">
            <a:off x="3819102" y="3584160"/>
            <a:ext cx="0" cy="1077966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121917" tIns="60958" rIns="121917" bIns="60958" numCol="1" anchor="t" anchorCtr="0" compatLnSpc="1"/>
          <a:lstStyle/>
          <a:p>
            <a:endParaRPr lang="zh-CN" altLang="en-US"/>
          </a:p>
        </p:txBody>
      </p:sp>
      <p:sp>
        <p:nvSpPr>
          <p:cNvPr id="18" name="Line 12"/>
          <p:cNvSpPr>
            <a:spLocks noChangeShapeType="1"/>
          </p:cNvSpPr>
          <p:nvPr/>
        </p:nvSpPr>
        <p:spPr bwMode="auto">
          <a:xfrm flipV="1">
            <a:off x="7083039" y="3584160"/>
            <a:ext cx="0" cy="1077966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121917" tIns="60958" rIns="121917" bIns="60958" numCol="1" anchor="t" anchorCtr="0" compatLnSpc="1"/>
          <a:lstStyle/>
          <a:p>
            <a:endParaRPr lang="zh-CN" altLang="en-US"/>
          </a:p>
        </p:txBody>
      </p:sp>
      <p:sp>
        <p:nvSpPr>
          <p:cNvPr id="19" name="Line 13"/>
          <p:cNvSpPr>
            <a:spLocks noChangeShapeType="1"/>
          </p:cNvSpPr>
          <p:nvPr/>
        </p:nvSpPr>
        <p:spPr bwMode="auto">
          <a:xfrm flipV="1">
            <a:off x="5451070" y="2504077"/>
            <a:ext cx="0" cy="108008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121917" tIns="60958" rIns="121917" bIns="60958" numCol="1" anchor="t" anchorCtr="0" compatLnSpc="1"/>
          <a:lstStyle/>
          <a:p>
            <a:endParaRPr lang="zh-CN" altLang="en-US"/>
          </a:p>
        </p:txBody>
      </p:sp>
      <p:sp>
        <p:nvSpPr>
          <p:cNvPr id="20" name="Line 14"/>
          <p:cNvSpPr>
            <a:spLocks noChangeShapeType="1"/>
          </p:cNvSpPr>
          <p:nvPr/>
        </p:nvSpPr>
        <p:spPr bwMode="auto">
          <a:xfrm flipV="1">
            <a:off x="8712892" y="2504077"/>
            <a:ext cx="0" cy="108008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121917" tIns="60958" rIns="121917" bIns="60958" numCol="1" anchor="t" anchorCtr="0" compatLnSpc="1"/>
          <a:lstStyle/>
          <a:p>
            <a:endParaRPr lang="zh-CN" altLang="en-US"/>
          </a:p>
        </p:txBody>
      </p:sp>
      <p:sp>
        <p:nvSpPr>
          <p:cNvPr id="21" name="Oval 15"/>
          <p:cNvSpPr>
            <a:spLocks noChangeArrowheads="1"/>
          </p:cNvSpPr>
          <p:nvPr/>
        </p:nvSpPr>
        <p:spPr bwMode="auto">
          <a:xfrm>
            <a:off x="1661343" y="2188523"/>
            <a:ext cx="632802" cy="63322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121917" tIns="60958" rIns="121917" bIns="60958" numCol="1" anchor="t" anchorCtr="0" compatLnSpc="1"/>
          <a:lstStyle/>
          <a:p>
            <a:endParaRPr lang="zh-CN" altLang="en-US"/>
          </a:p>
        </p:txBody>
      </p:sp>
      <p:sp>
        <p:nvSpPr>
          <p:cNvPr id="22" name="Oval 16"/>
          <p:cNvSpPr>
            <a:spLocks noChangeArrowheads="1"/>
          </p:cNvSpPr>
          <p:nvPr/>
        </p:nvSpPr>
        <p:spPr bwMode="auto">
          <a:xfrm>
            <a:off x="5135732" y="2188523"/>
            <a:ext cx="630685" cy="6332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121917" tIns="60958" rIns="121917" bIns="60958" numCol="1" anchor="t" anchorCtr="0" compatLnSpc="1"/>
          <a:lstStyle/>
          <a:p>
            <a:endParaRPr lang="zh-CN" altLang="en-US"/>
          </a:p>
        </p:txBody>
      </p:sp>
      <p:sp>
        <p:nvSpPr>
          <p:cNvPr id="23" name="Oval 17"/>
          <p:cNvSpPr>
            <a:spLocks noChangeArrowheads="1"/>
          </p:cNvSpPr>
          <p:nvPr/>
        </p:nvSpPr>
        <p:spPr bwMode="auto">
          <a:xfrm>
            <a:off x="6763464" y="4344454"/>
            <a:ext cx="634917" cy="63746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121917" tIns="60958" rIns="121917" bIns="60958" numCol="1" anchor="t" anchorCtr="0" compatLnSpc="1"/>
          <a:lstStyle/>
          <a:p>
            <a:endParaRPr lang="zh-CN" altLang="en-US"/>
          </a:p>
        </p:txBody>
      </p:sp>
      <p:sp>
        <p:nvSpPr>
          <p:cNvPr id="24" name="Line 19"/>
          <p:cNvSpPr>
            <a:spLocks noChangeShapeType="1"/>
          </p:cNvSpPr>
          <p:nvPr/>
        </p:nvSpPr>
        <p:spPr bwMode="auto">
          <a:xfrm flipV="1">
            <a:off x="10346978" y="3584160"/>
            <a:ext cx="0" cy="1077966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121917" tIns="60958" rIns="121917" bIns="60958" numCol="1" anchor="t" anchorCtr="0" compatLnSpc="1"/>
          <a:lstStyle/>
          <a:p>
            <a:endParaRPr lang="zh-CN" altLang="en-US"/>
          </a:p>
        </p:txBody>
      </p:sp>
      <p:sp>
        <p:nvSpPr>
          <p:cNvPr id="25" name="Oval 20"/>
          <p:cNvSpPr>
            <a:spLocks noChangeArrowheads="1"/>
          </p:cNvSpPr>
          <p:nvPr/>
        </p:nvSpPr>
        <p:spPr bwMode="auto">
          <a:xfrm>
            <a:off x="10031639" y="4344454"/>
            <a:ext cx="630685" cy="63746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121917" tIns="60958" rIns="121917" bIns="60958" numCol="1" anchor="t" anchorCtr="0" compatLnSpc="1"/>
          <a:lstStyle/>
          <a:p>
            <a:endParaRPr lang="zh-CN" altLang="en-US"/>
          </a:p>
        </p:txBody>
      </p:sp>
      <p:sp>
        <p:nvSpPr>
          <p:cNvPr id="26" name="Oval 21"/>
          <p:cNvSpPr>
            <a:spLocks noChangeArrowheads="1"/>
          </p:cNvSpPr>
          <p:nvPr/>
        </p:nvSpPr>
        <p:spPr bwMode="auto">
          <a:xfrm>
            <a:off x="3503762" y="4344454"/>
            <a:ext cx="630685" cy="63746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121917" tIns="60958" rIns="121917" bIns="60958" numCol="1" anchor="t" anchorCtr="0" compatLnSpc="1"/>
          <a:lstStyle/>
          <a:p>
            <a:endParaRPr lang="zh-CN" altLang="en-US"/>
          </a:p>
        </p:txBody>
      </p:sp>
      <p:sp>
        <p:nvSpPr>
          <p:cNvPr id="27" name="Oval 22"/>
          <p:cNvSpPr>
            <a:spLocks noChangeArrowheads="1"/>
          </p:cNvSpPr>
          <p:nvPr/>
        </p:nvSpPr>
        <p:spPr bwMode="auto">
          <a:xfrm>
            <a:off x="8397554" y="2188523"/>
            <a:ext cx="630685" cy="63322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121917" tIns="60958" rIns="121917" bIns="60958" numCol="1" anchor="t" anchorCtr="0" compatLnSpc="1"/>
          <a:lstStyle/>
          <a:p>
            <a:endParaRPr lang="zh-CN" altLang="en-US"/>
          </a:p>
        </p:txBody>
      </p:sp>
      <p:sp>
        <p:nvSpPr>
          <p:cNvPr id="28" name="Freeform 5"/>
          <p:cNvSpPr/>
          <p:nvPr/>
        </p:nvSpPr>
        <p:spPr bwMode="auto">
          <a:xfrm>
            <a:off x="1023864" y="3257884"/>
            <a:ext cx="1899307" cy="650436"/>
          </a:xfrm>
          <a:custGeom>
            <a:avLst/>
            <a:gdLst>
              <a:gd name="T0" fmla="*/ 490 w 591"/>
              <a:gd name="T1" fmla="*/ 0 h 202"/>
              <a:gd name="T2" fmla="*/ 101 w 591"/>
              <a:gd name="T3" fmla="*/ 0 h 202"/>
              <a:gd name="T4" fmla="*/ 0 w 591"/>
              <a:gd name="T5" fmla="*/ 101 h 202"/>
              <a:gd name="T6" fmla="*/ 101 w 591"/>
              <a:gd name="T7" fmla="*/ 202 h 202"/>
              <a:gd name="T8" fmla="*/ 490 w 591"/>
              <a:gd name="T9" fmla="*/ 202 h 202"/>
              <a:gd name="T10" fmla="*/ 591 w 591"/>
              <a:gd name="T11" fmla="*/ 101 h 202"/>
              <a:gd name="T12" fmla="*/ 490 w 591"/>
              <a:gd name="T13" fmla="*/ 0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1" h="202">
                <a:moveTo>
                  <a:pt x="490" y="0"/>
                </a:moveTo>
                <a:cubicBezTo>
                  <a:pt x="101" y="0"/>
                  <a:pt x="101" y="0"/>
                  <a:pt x="101" y="0"/>
                </a:cubicBezTo>
                <a:cubicBezTo>
                  <a:pt x="46" y="0"/>
                  <a:pt x="0" y="46"/>
                  <a:pt x="0" y="101"/>
                </a:cubicBezTo>
                <a:cubicBezTo>
                  <a:pt x="0" y="157"/>
                  <a:pt x="46" y="202"/>
                  <a:pt x="101" y="202"/>
                </a:cubicBezTo>
                <a:cubicBezTo>
                  <a:pt x="490" y="202"/>
                  <a:pt x="490" y="202"/>
                  <a:pt x="490" y="202"/>
                </a:cubicBezTo>
                <a:cubicBezTo>
                  <a:pt x="546" y="202"/>
                  <a:pt x="591" y="157"/>
                  <a:pt x="591" y="101"/>
                </a:cubicBezTo>
                <a:cubicBezTo>
                  <a:pt x="591" y="46"/>
                  <a:pt x="546" y="0"/>
                  <a:pt x="49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21917" tIns="60958" rIns="121917" bIns="60958" numCol="1" anchor="t" anchorCtr="0" compatLnSpc="1"/>
          <a:lstStyle/>
          <a:p>
            <a:endParaRPr lang="zh-CN" altLang="en-US"/>
          </a:p>
        </p:txBody>
      </p:sp>
      <p:sp>
        <p:nvSpPr>
          <p:cNvPr id="29" name="Freeform 6"/>
          <p:cNvSpPr/>
          <p:nvPr/>
        </p:nvSpPr>
        <p:spPr bwMode="auto">
          <a:xfrm>
            <a:off x="3122024" y="3257884"/>
            <a:ext cx="1394155" cy="650436"/>
          </a:xfrm>
          <a:custGeom>
            <a:avLst/>
            <a:gdLst>
              <a:gd name="T0" fmla="*/ 334 w 434"/>
              <a:gd name="T1" fmla="*/ 0 h 202"/>
              <a:gd name="T2" fmla="*/ 0 w 434"/>
              <a:gd name="T3" fmla="*/ 0 h 202"/>
              <a:gd name="T4" fmla="*/ 60 w 434"/>
              <a:gd name="T5" fmla="*/ 101 h 202"/>
              <a:gd name="T6" fmla="*/ 0 w 434"/>
              <a:gd name="T7" fmla="*/ 202 h 202"/>
              <a:gd name="T8" fmla="*/ 334 w 434"/>
              <a:gd name="T9" fmla="*/ 202 h 202"/>
              <a:gd name="T10" fmla="*/ 434 w 434"/>
              <a:gd name="T11" fmla="*/ 101 h 202"/>
              <a:gd name="T12" fmla="*/ 334 w 434"/>
              <a:gd name="T13" fmla="*/ 0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34" h="202">
                <a:moveTo>
                  <a:pt x="334" y="0"/>
                </a:moveTo>
                <a:cubicBezTo>
                  <a:pt x="0" y="0"/>
                  <a:pt x="0" y="0"/>
                  <a:pt x="0" y="0"/>
                </a:cubicBezTo>
                <a:cubicBezTo>
                  <a:pt x="36" y="20"/>
                  <a:pt x="60" y="58"/>
                  <a:pt x="60" y="101"/>
                </a:cubicBezTo>
                <a:cubicBezTo>
                  <a:pt x="60" y="145"/>
                  <a:pt x="36" y="183"/>
                  <a:pt x="0" y="202"/>
                </a:cubicBezTo>
                <a:cubicBezTo>
                  <a:pt x="334" y="202"/>
                  <a:pt x="334" y="202"/>
                  <a:pt x="334" y="202"/>
                </a:cubicBezTo>
                <a:cubicBezTo>
                  <a:pt x="389" y="202"/>
                  <a:pt x="434" y="157"/>
                  <a:pt x="434" y="101"/>
                </a:cubicBezTo>
                <a:cubicBezTo>
                  <a:pt x="434" y="46"/>
                  <a:pt x="389" y="0"/>
                  <a:pt x="33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21917" tIns="60958" rIns="121917" bIns="60958" numCol="1" anchor="t" anchorCtr="0" compatLnSpc="1"/>
          <a:lstStyle/>
          <a:p>
            <a:endParaRPr lang="zh-CN" altLang="en-US"/>
          </a:p>
        </p:txBody>
      </p:sp>
      <p:sp>
        <p:nvSpPr>
          <p:cNvPr id="30" name="Freeform 7"/>
          <p:cNvSpPr/>
          <p:nvPr/>
        </p:nvSpPr>
        <p:spPr bwMode="auto">
          <a:xfrm>
            <a:off x="4753994" y="3257884"/>
            <a:ext cx="1394155" cy="650436"/>
          </a:xfrm>
          <a:custGeom>
            <a:avLst/>
            <a:gdLst>
              <a:gd name="T0" fmla="*/ 333 w 434"/>
              <a:gd name="T1" fmla="*/ 0 h 202"/>
              <a:gd name="T2" fmla="*/ 0 w 434"/>
              <a:gd name="T3" fmla="*/ 0 h 202"/>
              <a:gd name="T4" fmla="*/ 60 w 434"/>
              <a:gd name="T5" fmla="*/ 101 h 202"/>
              <a:gd name="T6" fmla="*/ 0 w 434"/>
              <a:gd name="T7" fmla="*/ 202 h 202"/>
              <a:gd name="T8" fmla="*/ 333 w 434"/>
              <a:gd name="T9" fmla="*/ 202 h 202"/>
              <a:gd name="T10" fmla="*/ 434 w 434"/>
              <a:gd name="T11" fmla="*/ 101 h 202"/>
              <a:gd name="T12" fmla="*/ 333 w 434"/>
              <a:gd name="T13" fmla="*/ 0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34" h="202">
                <a:moveTo>
                  <a:pt x="333" y="0"/>
                </a:moveTo>
                <a:cubicBezTo>
                  <a:pt x="0" y="0"/>
                  <a:pt x="0" y="0"/>
                  <a:pt x="0" y="0"/>
                </a:cubicBezTo>
                <a:cubicBezTo>
                  <a:pt x="35" y="20"/>
                  <a:pt x="60" y="58"/>
                  <a:pt x="60" y="101"/>
                </a:cubicBezTo>
                <a:cubicBezTo>
                  <a:pt x="60" y="145"/>
                  <a:pt x="35" y="183"/>
                  <a:pt x="0" y="202"/>
                </a:cubicBezTo>
                <a:cubicBezTo>
                  <a:pt x="333" y="202"/>
                  <a:pt x="333" y="202"/>
                  <a:pt x="333" y="202"/>
                </a:cubicBezTo>
                <a:cubicBezTo>
                  <a:pt x="389" y="202"/>
                  <a:pt x="434" y="157"/>
                  <a:pt x="434" y="101"/>
                </a:cubicBezTo>
                <a:cubicBezTo>
                  <a:pt x="434" y="46"/>
                  <a:pt x="389" y="0"/>
                  <a:pt x="33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17" tIns="60958" rIns="121917" bIns="60958" numCol="1" anchor="t" anchorCtr="0" compatLnSpc="1"/>
          <a:lstStyle/>
          <a:p>
            <a:endParaRPr lang="zh-CN" altLang="en-US"/>
          </a:p>
        </p:txBody>
      </p:sp>
      <p:sp>
        <p:nvSpPr>
          <p:cNvPr id="31" name="Freeform 8"/>
          <p:cNvSpPr/>
          <p:nvPr/>
        </p:nvSpPr>
        <p:spPr bwMode="auto">
          <a:xfrm>
            <a:off x="6382035" y="3257884"/>
            <a:ext cx="1397775" cy="650436"/>
          </a:xfrm>
          <a:custGeom>
            <a:avLst/>
            <a:gdLst>
              <a:gd name="T0" fmla="*/ 334 w 435"/>
              <a:gd name="T1" fmla="*/ 0 h 202"/>
              <a:gd name="T2" fmla="*/ 0 w 435"/>
              <a:gd name="T3" fmla="*/ 0 h 202"/>
              <a:gd name="T4" fmla="*/ 60 w 435"/>
              <a:gd name="T5" fmla="*/ 101 h 202"/>
              <a:gd name="T6" fmla="*/ 0 w 435"/>
              <a:gd name="T7" fmla="*/ 202 h 202"/>
              <a:gd name="T8" fmla="*/ 334 w 435"/>
              <a:gd name="T9" fmla="*/ 202 h 202"/>
              <a:gd name="T10" fmla="*/ 435 w 435"/>
              <a:gd name="T11" fmla="*/ 101 h 202"/>
              <a:gd name="T12" fmla="*/ 334 w 435"/>
              <a:gd name="T13" fmla="*/ 0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35" h="202">
                <a:moveTo>
                  <a:pt x="334" y="0"/>
                </a:moveTo>
                <a:cubicBezTo>
                  <a:pt x="0" y="0"/>
                  <a:pt x="0" y="0"/>
                  <a:pt x="0" y="0"/>
                </a:cubicBezTo>
                <a:cubicBezTo>
                  <a:pt x="36" y="20"/>
                  <a:pt x="60" y="58"/>
                  <a:pt x="60" y="101"/>
                </a:cubicBezTo>
                <a:cubicBezTo>
                  <a:pt x="60" y="145"/>
                  <a:pt x="36" y="183"/>
                  <a:pt x="0" y="202"/>
                </a:cubicBezTo>
                <a:cubicBezTo>
                  <a:pt x="334" y="202"/>
                  <a:pt x="334" y="202"/>
                  <a:pt x="334" y="202"/>
                </a:cubicBezTo>
                <a:cubicBezTo>
                  <a:pt x="390" y="202"/>
                  <a:pt x="435" y="157"/>
                  <a:pt x="435" y="101"/>
                </a:cubicBezTo>
                <a:cubicBezTo>
                  <a:pt x="435" y="46"/>
                  <a:pt x="390" y="0"/>
                  <a:pt x="3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121917" tIns="60958" rIns="121917" bIns="60958" numCol="1" anchor="t" anchorCtr="0" compatLnSpc="1"/>
          <a:lstStyle/>
          <a:p>
            <a:endParaRPr lang="zh-CN" altLang="en-US"/>
          </a:p>
        </p:txBody>
      </p:sp>
      <p:sp>
        <p:nvSpPr>
          <p:cNvPr id="32" name="Freeform 9"/>
          <p:cNvSpPr/>
          <p:nvPr/>
        </p:nvSpPr>
        <p:spPr bwMode="auto">
          <a:xfrm>
            <a:off x="8016122" y="3257884"/>
            <a:ext cx="1397775" cy="650436"/>
          </a:xfrm>
          <a:custGeom>
            <a:avLst/>
            <a:gdLst>
              <a:gd name="T0" fmla="*/ 334 w 435"/>
              <a:gd name="T1" fmla="*/ 0 h 202"/>
              <a:gd name="T2" fmla="*/ 0 w 435"/>
              <a:gd name="T3" fmla="*/ 0 h 202"/>
              <a:gd name="T4" fmla="*/ 60 w 435"/>
              <a:gd name="T5" fmla="*/ 101 h 202"/>
              <a:gd name="T6" fmla="*/ 0 w 435"/>
              <a:gd name="T7" fmla="*/ 202 h 202"/>
              <a:gd name="T8" fmla="*/ 334 w 435"/>
              <a:gd name="T9" fmla="*/ 202 h 202"/>
              <a:gd name="T10" fmla="*/ 435 w 435"/>
              <a:gd name="T11" fmla="*/ 101 h 202"/>
              <a:gd name="T12" fmla="*/ 334 w 435"/>
              <a:gd name="T13" fmla="*/ 0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35" h="202">
                <a:moveTo>
                  <a:pt x="334" y="0"/>
                </a:moveTo>
                <a:cubicBezTo>
                  <a:pt x="0" y="0"/>
                  <a:pt x="0" y="0"/>
                  <a:pt x="0" y="0"/>
                </a:cubicBezTo>
                <a:cubicBezTo>
                  <a:pt x="36" y="20"/>
                  <a:pt x="60" y="58"/>
                  <a:pt x="60" y="101"/>
                </a:cubicBezTo>
                <a:cubicBezTo>
                  <a:pt x="60" y="145"/>
                  <a:pt x="36" y="183"/>
                  <a:pt x="0" y="202"/>
                </a:cubicBezTo>
                <a:cubicBezTo>
                  <a:pt x="334" y="202"/>
                  <a:pt x="334" y="202"/>
                  <a:pt x="334" y="202"/>
                </a:cubicBezTo>
                <a:cubicBezTo>
                  <a:pt x="389" y="202"/>
                  <a:pt x="435" y="157"/>
                  <a:pt x="435" y="101"/>
                </a:cubicBezTo>
                <a:cubicBezTo>
                  <a:pt x="435" y="46"/>
                  <a:pt x="389" y="0"/>
                  <a:pt x="334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21917" tIns="60958" rIns="121917" bIns="60958" numCol="1" anchor="t" anchorCtr="0" compatLnSpc="1"/>
          <a:lstStyle/>
          <a:p>
            <a:endParaRPr lang="zh-CN" altLang="en-US"/>
          </a:p>
        </p:txBody>
      </p:sp>
      <p:sp>
        <p:nvSpPr>
          <p:cNvPr id="33" name="Freeform 18"/>
          <p:cNvSpPr/>
          <p:nvPr/>
        </p:nvSpPr>
        <p:spPr bwMode="auto">
          <a:xfrm>
            <a:off x="9649901" y="3257884"/>
            <a:ext cx="1394155" cy="650436"/>
          </a:xfrm>
          <a:custGeom>
            <a:avLst/>
            <a:gdLst>
              <a:gd name="T0" fmla="*/ 333 w 434"/>
              <a:gd name="T1" fmla="*/ 0 h 202"/>
              <a:gd name="T2" fmla="*/ 0 w 434"/>
              <a:gd name="T3" fmla="*/ 0 h 202"/>
              <a:gd name="T4" fmla="*/ 60 w 434"/>
              <a:gd name="T5" fmla="*/ 101 h 202"/>
              <a:gd name="T6" fmla="*/ 0 w 434"/>
              <a:gd name="T7" fmla="*/ 202 h 202"/>
              <a:gd name="T8" fmla="*/ 333 w 434"/>
              <a:gd name="T9" fmla="*/ 202 h 202"/>
              <a:gd name="T10" fmla="*/ 434 w 434"/>
              <a:gd name="T11" fmla="*/ 101 h 202"/>
              <a:gd name="T12" fmla="*/ 333 w 434"/>
              <a:gd name="T13" fmla="*/ 0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34" h="202">
                <a:moveTo>
                  <a:pt x="333" y="0"/>
                </a:moveTo>
                <a:cubicBezTo>
                  <a:pt x="0" y="0"/>
                  <a:pt x="0" y="0"/>
                  <a:pt x="0" y="0"/>
                </a:cubicBezTo>
                <a:cubicBezTo>
                  <a:pt x="35" y="20"/>
                  <a:pt x="60" y="58"/>
                  <a:pt x="60" y="101"/>
                </a:cubicBezTo>
                <a:cubicBezTo>
                  <a:pt x="60" y="145"/>
                  <a:pt x="35" y="183"/>
                  <a:pt x="0" y="202"/>
                </a:cubicBezTo>
                <a:cubicBezTo>
                  <a:pt x="333" y="202"/>
                  <a:pt x="333" y="202"/>
                  <a:pt x="333" y="202"/>
                </a:cubicBezTo>
                <a:cubicBezTo>
                  <a:pt x="389" y="202"/>
                  <a:pt x="434" y="157"/>
                  <a:pt x="434" y="101"/>
                </a:cubicBezTo>
                <a:cubicBezTo>
                  <a:pt x="434" y="46"/>
                  <a:pt x="389" y="0"/>
                  <a:pt x="33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21917" tIns="60958" rIns="121917" bIns="60958" numCol="1" anchor="t" anchorCtr="0" compatLnSpc="1"/>
          <a:lstStyle/>
          <a:p>
            <a:endParaRPr lang="zh-CN" altLang="en-US"/>
          </a:p>
        </p:txBody>
      </p:sp>
      <p:sp>
        <p:nvSpPr>
          <p:cNvPr id="34" name="Freeform 10"/>
          <p:cNvSpPr>
            <a:spLocks noEditPoints="1"/>
          </p:cNvSpPr>
          <p:nvPr/>
        </p:nvSpPr>
        <p:spPr bwMode="auto">
          <a:xfrm>
            <a:off x="1860281" y="2345779"/>
            <a:ext cx="237036" cy="318706"/>
          </a:xfrm>
          <a:custGeom>
            <a:avLst/>
            <a:gdLst>
              <a:gd name="T0" fmla="*/ 96 w 145"/>
              <a:gd name="T1" fmla="*/ 71 h 195"/>
              <a:gd name="T2" fmla="*/ 72 w 145"/>
              <a:gd name="T3" fmla="*/ 81 h 195"/>
              <a:gd name="T4" fmla="*/ 60 w 145"/>
              <a:gd name="T5" fmla="*/ 79 h 195"/>
              <a:gd name="T6" fmla="*/ 49 w 145"/>
              <a:gd name="T7" fmla="*/ 71 h 195"/>
              <a:gd name="T8" fmla="*/ 43 w 145"/>
              <a:gd name="T9" fmla="*/ 71 h 195"/>
              <a:gd name="T10" fmla="*/ 43 w 145"/>
              <a:gd name="T11" fmla="*/ 78 h 195"/>
              <a:gd name="T12" fmla="*/ 56 w 145"/>
              <a:gd name="T13" fmla="*/ 87 h 195"/>
              <a:gd name="T14" fmla="*/ 72 w 145"/>
              <a:gd name="T15" fmla="*/ 90 h 195"/>
              <a:gd name="T16" fmla="*/ 102 w 145"/>
              <a:gd name="T17" fmla="*/ 78 h 195"/>
              <a:gd name="T18" fmla="*/ 102 w 145"/>
              <a:gd name="T19" fmla="*/ 71 h 195"/>
              <a:gd name="T20" fmla="*/ 96 w 145"/>
              <a:gd name="T21" fmla="*/ 71 h 195"/>
              <a:gd name="T22" fmla="*/ 106 w 145"/>
              <a:gd name="T23" fmla="*/ 170 h 195"/>
              <a:gd name="T24" fmla="*/ 106 w 145"/>
              <a:gd name="T25" fmla="*/ 170 h 195"/>
              <a:gd name="T26" fmla="*/ 39 w 145"/>
              <a:gd name="T27" fmla="*/ 170 h 195"/>
              <a:gd name="T28" fmla="*/ 34 w 145"/>
              <a:gd name="T29" fmla="*/ 174 h 195"/>
              <a:gd name="T30" fmla="*/ 39 w 145"/>
              <a:gd name="T31" fmla="*/ 179 h 195"/>
              <a:gd name="T32" fmla="*/ 106 w 145"/>
              <a:gd name="T33" fmla="*/ 179 h 195"/>
              <a:gd name="T34" fmla="*/ 111 w 145"/>
              <a:gd name="T35" fmla="*/ 174 h 195"/>
              <a:gd name="T36" fmla="*/ 106 w 145"/>
              <a:gd name="T37" fmla="*/ 170 h 195"/>
              <a:gd name="T38" fmla="*/ 145 w 145"/>
              <a:gd name="T39" fmla="*/ 75 h 195"/>
              <a:gd name="T40" fmla="*/ 145 w 145"/>
              <a:gd name="T41" fmla="*/ 75 h 195"/>
              <a:gd name="T42" fmla="*/ 124 w 145"/>
              <a:gd name="T43" fmla="*/ 22 h 195"/>
              <a:gd name="T44" fmla="*/ 72 w 145"/>
              <a:gd name="T45" fmla="*/ 0 h 195"/>
              <a:gd name="T46" fmla="*/ 21 w 145"/>
              <a:gd name="T47" fmla="*/ 22 h 195"/>
              <a:gd name="T48" fmla="*/ 0 w 145"/>
              <a:gd name="T49" fmla="*/ 75 h 195"/>
              <a:gd name="T50" fmla="*/ 9 w 145"/>
              <a:gd name="T51" fmla="*/ 112 h 195"/>
              <a:gd name="T52" fmla="*/ 9 w 145"/>
              <a:gd name="T53" fmla="*/ 112 h 195"/>
              <a:gd name="T54" fmla="*/ 31 w 145"/>
              <a:gd name="T55" fmla="*/ 137 h 195"/>
              <a:gd name="T56" fmla="*/ 31 w 145"/>
              <a:gd name="T57" fmla="*/ 158 h 195"/>
              <a:gd name="T58" fmla="*/ 39 w 145"/>
              <a:gd name="T59" fmla="*/ 166 h 195"/>
              <a:gd name="T60" fmla="*/ 106 w 145"/>
              <a:gd name="T61" fmla="*/ 166 h 195"/>
              <a:gd name="T62" fmla="*/ 114 w 145"/>
              <a:gd name="T63" fmla="*/ 158 h 195"/>
              <a:gd name="T64" fmla="*/ 114 w 145"/>
              <a:gd name="T65" fmla="*/ 137 h 195"/>
              <a:gd name="T66" fmla="*/ 136 w 145"/>
              <a:gd name="T67" fmla="*/ 112 h 195"/>
              <a:gd name="T68" fmla="*/ 136 w 145"/>
              <a:gd name="T69" fmla="*/ 112 h 195"/>
              <a:gd name="T70" fmla="*/ 145 w 145"/>
              <a:gd name="T71" fmla="*/ 75 h 195"/>
              <a:gd name="T72" fmla="*/ 123 w 145"/>
              <a:gd name="T73" fmla="*/ 104 h 195"/>
              <a:gd name="T74" fmla="*/ 123 w 145"/>
              <a:gd name="T75" fmla="*/ 104 h 195"/>
              <a:gd name="T76" fmla="*/ 123 w 145"/>
              <a:gd name="T77" fmla="*/ 104 h 195"/>
              <a:gd name="T78" fmla="*/ 123 w 145"/>
              <a:gd name="T79" fmla="*/ 104 h 195"/>
              <a:gd name="T80" fmla="*/ 102 w 145"/>
              <a:gd name="T81" fmla="*/ 126 h 195"/>
              <a:gd name="T82" fmla="*/ 99 w 145"/>
              <a:gd name="T83" fmla="*/ 133 h 195"/>
              <a:gd name="T84" fmla="*/ 99 w 145"/>
              <a:gd name="T85" fmla="*/ 133 h 195"/>
              <a:gd name="T86" fmla="*/ 99 w 145"/>
              <a:gd name="T87" fmla="*/ 150 h 195"/>
              <a:gd name="T88" fmla="*/ 46 w 145"/>
              <a:gd name="T89" fmla="*/ 150 h 195"/>
              <a:gd name="T90" fmla="*/ 46 w 145"/>
              <a:gd name="T91" fmla="*/ 133 h 195"/>
              <a:gd name="T92" fmla="*/ 42 w 145"/>
              <a:gd name="T93" fmla="*/ 126 h 195"/>
              <a:gd name="T94" fmla="*/ 22 w 145"/>
              <a:gd name="T95" fmla="*/ 104 h 195"/>
              <a:gd name="T96" fmla="*/ 22 w 145"/>
              <a:gd name="T97" fmla="*/ 104 h 195"/>
              <a:gd name="T98" fmla="*/ 14 w 145"/>
              <a:gd name="T99" fmla="*/ 75 h 195"/>
              <a:gd name="T100" fmla="*/ 31 w 145"/>
              <a:gd name="T101" fmla="*/ 33 h 195"/>
              <a:gd name="T102" fmla="*/ 72 w 145"/>
              <a:gd name="T103" fmla="*/ 15 h 195"/>
              <a:gd name="T104" fmla="*/ 113 w 145"/>
              <a:gd name="T105" fmla="*/ 33 h 195"/>
              <a:gd name="T106" fmla="*/ 130 w 145"/>
              <a:gd name="T107" fmla="*/ 75 h 195"/>
              <a:gd name="T108" fmla="*/ 123 w 145"/>
              <a:gd name="T109" fmla="*/ 104 h 195"/>
              <a:gd name="T110" fmla="*/ 92 w 145"/>
              <a:gd name="T111" fmla="*/ 186 h 195"/>
              <a:gd name="T112" fmla="*/ 92 w 145"/>
              <a:gd name="T113" fmla="*/ 186 h 195"/>
              <a:gd name="T114" fmla="*/ 53 w 145"/>
              <a:gd name="T115" fmla="*/ 186 h 195"/>
              <a:gd name="T116" fmla="*/ 48 w 145"/>
              <a:gd name="T117" fmla="*/ 190 h 195"/>
              <a:gd name="T118" fmla="*/ 53 w 145"/>
              <a:gd name="T119" fmla="*/ 195 h 195"/>
              <a:gd name="T120" fmla="*/ 92 w 145"/>
              <a:gd name="T121" fmla="*/ 195 h 195"/>
              <a:gd name="T122" fmla="*/ 96 w 145"/>
              <a:gd name="T123" fmla="*/ 190 h 195"/>
              <a:gd name="T124" fmla="*/ 92 w 145"/>
              <a:gd name="T125" fmla="*/ 186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45" h="195">
                <a:moveTo>
                  <a:pt x="96" y="71"/>
                </a:moveTo>
                <a:cubicBezTo>
                  <a:pt x="90" y="77"/>
                  <a:pt x="82" y="81"/>
                  <a:pt x="72" y="81"/>
                </a:cubicBezTo>
                <a:cubicBezTo>
                  <a:pt x="68" y="81"/>
                  <a:pt x="63" y="80"/>
                  <a:pt x="60" y="79"/>
                </a:cubicBezTo>
                <a:cubicBezTo>
                  <a:pt x="56" y="77"/>
                  <a:pt x="52" y="74"/>
                  <a:pt x="49" y="71"/>
                </a:cubicBezTo>
                <a:cubicBezTo>
                  <a:pt x="47" y="69"/>
                  <a:pt x="44" y="69"/>
                  <a:pt x="43" y="71"/>
                </a:cubicBezTo>
                <a:cubicBezTo>
                  <a:pt x="41" y="73"/>
                  <a:pt x="41" y="76"/>
                  <a:pt x="43" y="78"/>
                </a:cubicBezTo>
                <a:cubicBezTo>
                  <a:pt x="46" y="82"/>
                  <a:pt x="51" y="85"/>
                  <a:pt x="56" y="87"/>
                </a:cubicBezTo>
                <a:cubicBezTo>
                  <a:pt x="61" y="89"/>
                  <a:pt x="67" y="90"/>
                  <a:pt x="72" y="90"/>
                </a:cubicBezTo>
                <a:cubicBezTo>
                  <a:pt x="84" y="90"/>
                  <a:pt x="95" y="85"/>
                  <a:pt x="102" y="78"/>
                </a:cubicBezTo>
                <a:cubicBezTo>
                  <a:pt x="104" y="76"/>
                  <a:pt x="104" y="73"/>
                  <a:pt x="102" y="71"/>
                </a:cubicBezTo>
                <a:cubicBezTo>
                  <a:pt x="100" y="69"/>
                  <a:pt x="98" y="69"/>
                  <a:pt x="96" y="71"/>
                </a:cubicBezTo>
                <a:close/>
                <a:moveTo>
                  <a:pt x="106" y="170"/>
                </a:moveTo>
                <a:cubicBezTo>
                  <a:pt x="106" y="170"/>
                  <a:pt x="106" y="170"/>
                  <a:pt x="106" y="170"/>
                </a:cubicBezTo>
                <a:cubicBezTo>
                  <a:pt x="39" y="170"/>
                  <a:pt x="39" y="170"/>
                  <a:pt x="39" y="170"/>
                </a:cubicBezTo>
                <a:cubicBezTo>
                  <a:pt x="36" y="170"/>
                  <a:pt x="34" y="172"/>
                  <a:pt x="34" y="174"/>
                </a:cubicBezTo>
                <a:cubicBezTo>
                  <a:pt x="34" y="177"/>
                  <a:pt x="36" y="179"/>
                  <a:pt x="39" y="179"/>
                </a:cubicBezTo>
                <a:cubicBezTo>
                  <a:pt x="106" y="179"/>
                  <a:pt x="106" y="179"/>
                  <a:pt x="106" y="179"/>
                </a:cubicBezTo>
                <a:cubicBezTo>
                  <a:pt x="109" y="179"/>
                  <a:pt x="111" y="177"/>
                  <a:pt x="111" y="174"/>
                </a:cubicBezTo>
                <a:cubicBezTo>
                  <a:pt x="111" y="172"/>
                  <a:pt x="109" y="170"/>
                  <a:pt x="106" y="170"/>
                </a:cubicBezTo>
                <a:close/>
                <a:moveTo>
                  <a:pt x="145" y="75"/>
                </a:moveTo>
                <a:cubicBezTo>
                  <a:pt x="145" y="75"/>
                  <a:pt x="145" y="75"/>
                  <a:pt x="145" y="75"/>
                </a:cubicBezTo>
                <a:cubicBezTo>
                  <a:pt x="145" y="54"/>
                  <a:pt x="137" y="36"/>
                  <a:pt x="124" y="22"/>
                </a:cubicBezTo>
                <a:cubicBezTo>
                  <a:pt x="111" y="9"/>
                  <a:pt x="92" y="0"/>
                  <a:pt x="72" y="0"/>
                </a:cubicBezTo>
                <a:cubicBezTo>
                  <a:pt x="52" y="0"/>
                  <a:pt x="34" y="9"/>
                  <a:pt x="21" y="22"/>
                </a:cubicBezTo>
                <a:cubicBezTo>
                  <a:pt x="8" y="36"/>
                  <a:pt x="0" y="54"/>
                  <a:pt x="0" y="75"/>
                </a:cubicBezTo>
                <a:cubicBezTo>
                  <a:pt x="0" y="88"/>
                  <a:pt x="3" y="101"/>
                  <a:pt x="9" y="112"/>
                </a:cubicBezTo>
                <a:cubicBezTo>
                  <a:pt x="9" y="112"/>
                  <a:pt x="9" y="112"/>
                  <a:pt x="9" y="112"/>
                </a:cubicBezTo>
                <a:cubicBezTo>
                  <a:pt x="14" y="122"/>
                  <a:pt x="22" y="130"/>
                  <a:pt x="31" y="137"/>
                </a:cubicBezTo>
                <a:cubicBezTo>
                  <a:pt x="31" y="158"/>
                  <a:pt x="31" y="158"/>
                  <a:pt x="31" y="158"/>
                </a:cubicBezTo>
                <a:cubicBezTo>
                  <a:pt x="31" y="162"/>
                  <a:pt x="34" y="166"/>
                  <a:pt x="39" y="166"/>
                </a:cubicBezTo>
                <a:cubicBezTo>
                  <a:pt x="106" y="166"/>
                  <a:pt x="106" y="166"/>
                  <a:pt x="106" y="166"/>
                </a:cubicBezTo>
                <a:cubicBezTo>
                  <a:pt x="110" y="166"/>
                  <a:pt x="114" y="162"/>
                  <a:pt x="114" y="158"/>
                </a:cubicBezTo>
                <a:cubicBezTo>
                  <a:pt x="114" y="137"/>
                  <a:pt x="114" y="137"/>
                  <a:pt x="114" y="137"/>
                </a:cubicBezTo>
                <a:cubicBezTo>
                  <a:pt x="123" y="130"/>
                  <a:pt x="130" y="122"/>
                  <a:pt x="136" y="112"/>
                </a:cubicBezTo>
                <a:cubicBezTo>
                  <a:pt x="136" y="112"/>
                  <a:pt x="136" y="112"/>
                  <a:pt x="136" y="112"/>
                </a:cubicBezTo>
                <a:cubicBezTo>
                  <a:pt x="142" y="101"/>
                  <a:pt x="145" y="88"/>
                  <a:pt x="145" y="75"/>
                </a:cubicBezTo>
                <a:close/>
                <a:moveTo>
                  <a:pt x="123" y="104"/>
                </a:moveTo>
                <a:cubicBezTo>
                  <a:pt x="123" y="104"/>
                  <a:pt x="123" y="104"/>
                  <a:pt x="123" y="104"/>
                </a:cubicBezTo>
                <a:cubicBezTo>
                  <a:pt x="123" y="104"/>
                  <a:pt x="123" y="104"/>
                  <a:pt x="123" y="104"/>
                </a:cubicBezTo>
                <a:cubicBezTo>
                  <a:pt x="123" y="104"/>
                  <a:pt x="123" y="104"/>
                  <a:pt x="123" y="104"/>
                </a:cubicBezTo>
                <a:cubicBezTo>
                  <a:pt x="118" y="114"/>
                  <a:pt x="111" y="121"/>
                  <a:pt x="102" y="126"/>
                </a:cubicBezTo>
                <a:cubicBezTo>
                  <a:pt x="100" y="128"/>
                  <a:pt x="99" y="130"/>
                  <a:pt x="99" y="133"/>
                </a:cubicBezTo>
                <a:cubicBezTo>
                  <a:pt x="99" y="133"/>
                  <a:pt x="99" y="133"/>
                  <a:pt x="99" y="133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46" y="150"/>
                  <a:pt x="46" y="150"/>
                  <a:pt x="46" y="150"/>
                </a:cubicBezTo>
                <a:cubicBezTo>
                  <a:pt x="46" y="133"/>
                  <a:pt x="46" y="133"/>
                  <a:pt x="46" y="133"/>
                </a:cubicBezTo>
                <a:cubicBezTo>
                  <a:pt x="46" y="130"/>
                  <a:pt x="44" y="127"/>
                  <a:pt x="42" y="126"/>
                </a:cubicBezTo>
                <a:cubicBezTo>
                  <a:pt x="33" y="121"/>
                  <a:pt x="27" y="113"/>
                  <a:pt x="22" y="104"/>
                </a:cubicBezTo>
                <a:cubicBezTo>
                  <a:pt x="22" y="104"/>
                  <a:pt x="22" y="104"/>
                  <a:pt x="22" y="104"/>
                </a:cubicBezTo>
                <a:cubicBezTo>
                  <a:pt x="17" y="96"/>
                  <a:pt x="14" y="86"/>
                  <a:pt x="14" y="75"/>
                </a:cubicBezTo>
                <a:cubicBezTo>
                  <a:pt x="14" y="59"/>
                  <a:pt x="21" y="44"/>
                  <a:pt x="31" y="33"/>
                </a:cubicBezTo>
                <a:cubicBezTo>
                  <a:pt x="42" y="22"/>
                  <a:pt x="56" y="15"/>
                  <a:pt x="72" y="15"/>
                </a:cubicBezTo>
                <a:cubicBezTo>
                  <a:pt x="88" y="15"/>
                  <a:pt x="103" y="22"/>
                  <a:pt x="113" y="33"/>
                </a:cubicBezTo>
                <a:cubicBezTo>
                  <a:pt x="124" y="44"/>
                  <a:pt x="130" y="59"/>
                  <a:pt x="130" y="75"/>
                </a:cubicBezTo>
                <a:cubicBezTo>
                  <a:pt x="130" y="86"/>
                  <a:pt x="128" y="96"/>
                  <a:pt x="123" y="104"/>
                </a:cubicBezTo>
                <a:close/>
                <a:moveTo>
                  <a:pt x="92" y="186"/>
                </a:moveTo>
                <a:cubicBezTo>
                  <a:pt x="92" y="186"/>
                  <a:pt x="92" y="186"/>
                  <a:pt x="92" y="186"/>
                </a:cubicBezTo>
                <a:cubicBezTo>
                  <a:pt x="53" y="186"/>
                  <a:pt x="53" y="186"/>
                  <a:pt x="53" y="186"/>
                </a:cubicBezTo>
                <a:cubicBezTo>
                  <a:pt x="50" y="186"/>
                  <a:pt x="48" y="188"/>
                  <a:pt x="48" y="190"/>
                </a:cubicBezTo>
                <a:cubicBezTo>
                  <a:pt x="48" y="193"/>
                  <a:pt x="50" y="195"/>
                  <a:pt x="53" y="195"/>
                </a:cubicBezTo>
                <a:cubicBezTo>
                  <a:pt x="92" y="195"/>
                  <a:pt x="92" y="195"/>
                  <a:pt x="92" y="195"/>
                </a:cubicBezTo>
                <a:cubicBezTo>
                  <a:pt x="94" y="195"/>
                  <a:pt x="96" y="193"/>
                  <a:pt x="96" y="190"/>
                </a:cubicBezTo>
                <a:cubicBezTo>
                  <a:pt x="96" y="188"/>
                  <a:pt x="94" y="186"/>
                  <a:pt x="92" y="1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17" tIns="60958" rIns="121917" bIns="60958" numCol="1" anchor="t" anchorCtr="0" compatLnSpc="1"/>
          <a:lstStyle/>
          <a:p>
            <a:endParaRPr lang="zh-CN" altLang="en-US"/>
          </a:p>
        </p:txBody>
      </p:sp>
      <p:sp>
        <p:nvSpPr>
          <p:cNvPr id="35" name="Freeform 11"/>
          <p:cNvSpPr>
            <a:spLocks noEditPoints="1"/>
          </p:cNvSpPr>
          <p:nvPr/>
        </p:nvSpPr>
        <p:spPr bwMode="auto">
          <a:xfrm>
            <a:off x="5318705" y="2347169"/>
            <a:ext cx="264731" cy="313811"/>
          </a:xfrm>
          <a:custGeom>
            <a:avLst/>
            <a:gdLst>
              <a:gd name="T0" fmla="*/ 116 w 162"/>
              <a:gd name="T1" fmla="*/ 53 h 192"/>
              <a:gd name="T2" fmla="*/ 101 w 162"/>
              <a:gd name="T3" fmla="*/ 89 h 192"/>
              <a:gd name="T4" fmla="*/ 101 w 162"/>
              <a:gd name="T5" fmla="*/ 90 h 192"/>
              <a:gd name="T6" fmla="*/ 122 w 162"/>
              <a:gd name="T7" fmla="*/ 109 h 192"/>
              <a:gd name="T8" fmla="*/ 150 w 162"/>
              <a:gd name="T9" fmla="*/ 121 h 192"/>
              <a:gd name="T10" fmla="*/ 150 w 162"/>
              <a:gd name="T11" fmla="*/ 180 h 192"/>
              <a:gd name="T12" fmla="*/ 121 w 162"/>
              <a:gd name="T13" fmla="*/ 192 h 192"/>
              <a:gd name="T14" fmla="*/ 28 w 162"/>
              <a:gd name="T15" fmla="*/ 185 h 192"/>
              <a:gd name="T16" fmla="*/ 28 w 162"/>
              <a:gd name="T17" fmla="*/ 178 h 192"/>
              <a:gd name="T18" fmla="*/ 12 w 162"/>
              <a:gd name="T19" fmla="*/ 178 h 192"/>
              <a:gd name="T20" fmla="*/ 0 w 162"/>
              <a:gd name="T21" fmla="*/ 161 h 192"/>
              <a:gd name="T22" fmla="*/ 4 w 162"/>
              <a:gd name="T23" fmla="*/ 123 h 192"/>
              <a:gd name="T24" fmla="*/ 30 w 162"/>
              <a:gd name="T25" fmla="*/ 89 h 192"/>
              <a:gd name="T26" fmla="*/ 15 w 162"/>
              <a:gd name="T27" fmla="*/ 53 h 192"/>
              <a:gd name="T28" fmla="*/ 117 w 162"/>
              <a:gd name="T29" fmla="*/ 130 h 192"/>
              <a:gd name="T30" fmla="*/ 117 w 162"/>
              <a:gd name="T31" fmla="*/ 146 h 192"/>
              <a:gd name="T32" fmla="*/ 97 w 162"/>
              <a:gd name="T33" fmla="*/ 151 h 192"/>
              <a:gd name="T34" fmla="*/ 117 w 162"/>
              <a:gd name="T35" fmla="*/ 155 h 192"/>
              <a:gd name="T36" fmla="*/ 122 w 162"/>
              <a:gd name="T37" fmla="*/ 176 h 192"/>
              <a:gd name="T38" fmla="*/ 126 w 162"/>
              <a:gd name="T39" fmla="*/ 155 h 192"/>
              <a:gd name="T40" fmla="*/ 146 w 162"/>
              <a:gd name="T41" fmla="*/ 151 h 192"/>
              <a:gd name="T42" fmla="*/ 126 w 162"/>
              <a:gd name="T43" fmla="*/ 146 h 192"/>
              <a:gd name="T44" fmla="*/ 117 w 162"/>
              <a:gd name="T45" fmla="*/ 130 h 192"/>
              <a:gd name="T46" fmla="*/ 99 w 162"/>
              <a:gd name="T47" fmla="*/ 128 h 192"/>
              <a:gd name="T48" fmla="*/ 99 w 162"/>
              <a:gd name="T49" fmla="*/ 174 h 192"/>
              <a:gd name="T50" fmla="*/ 144 w 162"/>
              <a:gd name="T51" fmla="*/ 174 h 192"/>
              <a:gd name="T52" fmla="*/ 144 w 162"/>
              <a:gd name="T53" fmla="*/ 128 h 192"/>
              <a:gd name="T54" fmla="*/ 99 w 162"/>
              <a:gd name="T55" fmla="*/ 128 h 192"/>
              <a:gd name="T56" fmla="*/ 103 w 162"/>
              <a:gd name="T57" fmla="*/ 113 h 192"/>
              <a:gd name="T58" fmla="*/ 66 w 162"/>
              <a:gd name="T59" fmla="*/ 105 h 192"/>
              <a:gd name="T60" fmla="*/ 17 w 162"/>
              <a:gd name="T61" fmla="*/ 129 h 192"/>
              <a:gd name="T62" fmla="*/ 15 w 162"/>
              <a:gd name="T63" fmla="*/ 161 h 192"/>
              <a:gd name="T64" fmla="*/ 34 w 162"/>
              <a:gd name="T65" fmla="*/ 163 h 192"/>
              <a:gd name="T66" fmla="*/ 38 w 162"/>
              <a:gd name="T67" fmla="*/ 138 h 192"/>
              <a:gd name="T68" fmla="*/ 43 w 162"/>
              <a:gd name="T69" fmla="*/ 170 h 192"/>
              <a:gd name="T70" fmla="*/ 43 w 162"/>
              <a:gd name="T71" fmla="*/ 177 h 192"/>
              <a:gd name="T72" fmla="*/ 81 w 162"/>
              <a:gd name="T73" fmla="*/ 151 h 192"/>
              <a:gd name="T74" fmla="*/ 93 w 162"/>
              <a:gd name="T75" fmla="*/ 121 h 192"/>
              <a:gd name="T76" fmla="*/ 103 w 162"/>
              <a:gd name="T77" fmla="*/ 113 h 192"/>
              <a:gd name="T78" fmla="*/ 66 w 162"/>
              <a:gd name="T79" fmla="*/ 16 h 192"/>
              <a:gd name="T80" fmla="*/ 66 w 162"/>
              <a:gd name="T81" fmla="*/ 89 h 192"/>
              <a:gd name="T82" fmla="*/ 66 w 162"/>
              <a:gd name="T83" fmla="*/ 16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62" h="192">
                <a:moveTo>
                  <a:pt x="66" y="0"/>
                </a:moveTo>
                <a:cubicBezTo>
                  <a:pt x="93" y="0"/>
                  <a:pt x="116" y="24"/>
                  <a:pt x="116" y="53"/>
                </a:cubicBezTo>
                <a:cubicBezTo>
                  <a:pt x="116" y="67"/>
                  <a:pt x="110" y="80"/>
                  <a:pt x="101" y="89"/>
                </a:cubicBezTo>
                <a:cubicBezTo>
                  <a:pt x="101" y="89"/>
                  <a:pt x="101" y="89"/>
                  <a:pt x="101" y="89"/>
                </a:cubicBezTo>
                <a:cubicBezTo>
                  <a:pt x="101" y="89"/>
                  <a:pt x="101" y="89"/>
                  <a:pt x="101" y="89"/>
                </a:cubicBezTo>
                <a:cubicBezTo>
                  <a:pt x="101" y="90"/>
                  <a:pt x="101" y="90"/>
                  <a:pt x="101" y="90"/>
                </a:cubicBezTo>
                <a:cubicBezTo>
                  <a:pt x="107" y="96"/>
                  <a:pt x="114" y="102"/>
                  <a:pt x="119" y="109"/>
                </a:cubicBezTo>
                <a:cubicBezTo>
                  <a:pt x="120" y="109"/>
                  <a:pt x="121" y="109"/>
                  <a:pt x="122" y="109"/>
                </a:cubicBezTo>
                <a:cubicBezTo>
                  <a:pt x="133" y="109"/>
                  <a:pt x="143" y="114"/>
                  <a:pt x="150" y="121"/>
                </a:cubicBezTo>
                <a:cubicBezTo>
                  <a:pt x="150" y="121"/>
                  <a:pt x="150" y="121"/>
                  <a:pt x="150" y="121"/>
                </a:cubicBezTo>
                <a:cubicBezTo>
                  <a:pt x="158" y="129"/>
                  <a:pt x="162" y="139"/>
                  <a:pt x="162" y="151"/>
                </a:cubicBezTo>
                <a:cubicBezTo>
                  <a:pt x="162" y="162"/>
                  <a:pt x="158" y="173"/>
                  <a:pt x="150" y="180"/>
                </a:cubicBezTo>
                <a:cubicBezTo>
                  <a:pt x="143" y="188"/>
                  <a:pt x="133" y="192"/>
                  <a:pt x="122" y="192"/>
                </a:cubicBezTo>
                <a:cubicBezTo>
                  <a:pt x="121" y="192"/>
                  <a:pt x="121" y="192"/>
                  <a:pt x="121" y="192"/>
                </a:cubicBezTo>
                <a:cubicBezTo>
                  <a:pt x="35" y="192"/>
                  <a:pt x="35" y="192"/>
                  <a:pt x="35" y="192"/>
                </a:cubicBezTo>
                <a:cubicBezTo>
                  <a:pt x="31" y="192"/>
                  <a:pt x="28" y="189"/>
                  <a:pt x="28" y="185"/>
                </a:cubicBezTo>
                <a:cubicBezTo>
                  <a:pt x="28" y="185"/>
                  <a:pt x="28" y="185"/>
                  <a:pt x="28" y="185"/>
                </a:cubicBezTo>
                <a:cubicBezTo>
                  <a:pt x="28" y="178"/>
                  <a:pt x="28" y="178"/>
                  <a:pt x="28" y="178"/>
                </a:cubicBezTo>
                <a:cubicBezTo>
                  <a:pt x="14" y="178"/>
                  <a:pt x="14" y="178"/>
                  <a:pt x="14" y="178"/>
                </a:cubicBezTo>
                <a:cubicBezTo>
                  <a:pt x="13" y="178"/>
                  <a:pt x="13" y="178"/>
                  <a:pt x="12" y="178"/>
                </a:cubicBezTo>
                <a:cubicBezTo>
                  <a:pt x="8" y="177"/>
                  <a:pt x="5" y="175"/>
                  <a:pt x="3" y="172"/>
                </a:cubicBezTo>
                <a:cubicBezTo>
                  <a:pt x="1" y="169"/>
                  <a:pt x="0" y="165"/>
                  <a:pt x="0" y="161"/>
                </a:cubicBezTo>
                <a:cubicBezTo>
                  <a:pt x="0" y="145"/>
                  <a:pt x="0" y="145"/>
                  <a:pt x="0" y="145"/>
                </a:cubicBezTo>
                <a:cubicBezTo>
                  <a:pt x="0" y="137"/>
                  <a:pt x="1" y="130"/>
                  <a:pt x="4" y="123"/>
                </a:cubicBezTo>
                <a:cubicBezTo>
                  <a:pt x="9" y="109"/>
                  <a:pt x="20" y="100"/>
                  <a:pt x="30" y="90"/>
                </a:cubicBezTo>
                <a:cubicBezTo>
                  <a:pt x="30" y="89"/>
                  <a:pt x="30" y="89"/>
                  <a:pt x="30" y="89"/>
                </a:cubicBezTo>
                <a:cubicBezTo>
                  <a:pt x="30" y="89"/>
                  <a:pt x="30" y="89"/>
                  <a:pt x="30" y="89"/>
                </a:cubicBezTo>
                <a:cubicBezTo>
                  <a:pt x="20" y="80"/>
                  <a:pt x="15" y="66"/>
                  <a:pt x="15" y="53"/>
                </a:cubicBezTo>
                <a:cubicBezTo>
                  <a:pt x="15" y="24"/>
                  <a:pt x="38" y="0"/>
                  <a:pt x="66" y="0"/>
                </a:cubicBezTo>
                <a:close/>
                <a:moveTo>
                  <a:pt x="117" y="130"/>
                </a:moveTo>
                <a:cubicBezTo>
                  <a:pt x="117" y="130"/>
                  <a:pt x="117" y="130"/>
                  <a:pt x="117" y="130"/>
                </a:cubicBezTo>
                <a:cubicBezTo>
                  <a:pt x="117" y="146"/>
                  <a:pt x="117" y="146"/>
                  <a:pt x="117" y="146"/>
                </a:cubicBezTo>
                <a:cubicBezTo>
                  <a:pt x="102" y="146"/>
                  <a:pt x="102" y="146"/>
                  <a:pt x="102" y="146"/>
                </a:cubicBezTo>
                <a:cubicBezTo>
                  <a:pt x="99" y="146"/>
                  <a:pt x="97" y="148"/>
                  <a:pt x="97" y="151"/>
                </a:cubicBezTo>
                <a:cubicBezTo>
                  <a:pt x="97" y="153"/>
                  <a:pt x="99" y="155"/>
                  <a:pt x="102" y="155"/>
                </a:cubicBezTo>
                <a:cubicBezTo>
                  <a:pt x="117" y="155"/>
                  <a:pt x="117" y="155"/>
                  <a:pt x="117" y="155"/>
                </a:cubicBezTo>
                <a:cubicBezTo>
                  <a:pt x="117" y="171"/>
                  <a:pt x="117" y="171"/>
                  <a:pt x="117" y="171"/>
                </a:cubicBezTo>
                <a:cubicBezTo>
                  <a:pt x="117" y="174"/>
                  <a:pt x="119" y="176"/>
                  <a:pt x="122" y="176"/>
                </a:cubicBezTo>
                <a:cubicBezTo>
                  <a:pt x="124" y="176"/>
                  <a:pt x="126" y="174"/>
                  <a:pt x="126" y="171"/>
                </a:cubicBezTo>
                <a:cubicBezTo>
                  <a:pt x="126" y="155"/>
                  <a:pt x="126" y="155"/>
                  <a:pt x="126" y="155"/>
                </a:cubicBezTo>
                <a:cubicBezTo>
                  <a:pt x="141" y="155"/>
                  <a:pt x="141" y="155"/>
                  <a:pt x="141" y="155"/>
                </a:cubicBezTo>
                <a:cubicBezTo>
                  <a:pt x="144" y="155"/>
                  <a:pt x="146" y="153"/>
                  <a:pt x="146" y="151"/>
                </a:cubicBezTo>
                <a:cubicBezTo>
                  <a:pt x="146" y="148"/>
                  <a:pt x="144" y="146"/>
                  <a:pt x="141" y="146"/>
                </a:cubicBezTo>
                <a:cubicBezTo>
                  <a:pt x="126" y="146"/>
                  <a:pt x="126" y="146"/>
                  <a:pt x="126" y="146"/>
                </a:cubicBezTo>
                <a:cubicBezTo>
                  <a:pt x="126" y="130"/>
                  <a:pt x="126" y="130"/>
                  <a:pt x="126" y="130"/>
                </a:cubicBezTo>
                <a:cubicBezTo>
                  <a:pt x="126" y="124"/>
                  <a:pt x="117" y="124"/>
                  <a:pt x="117" y="130"/>
                </a:cubicBezTo>
                <a:close/>
                <a:moveTo>
                  <a:pt x="99" y="128"/>
                </a:moveTo>
                <a:cubicBezTo>
                  <a:pt x="99" y="128"/>
                  <a:pt x="99" y="128"/>
                  <a:pt x="99" y="128"/>
                </a:cubicBezTo>
                <a:cubicBezTo>
                  <a:pt x="94" y="133"/>
                  <a:pt x="90" y="142"/>
                  <a:pt x="90" y="151"/>
                </a:cubicBezTo>
                <a:cubicBezTo>
                  <a:pt x="90" y="160"/>
                  <a:pt x="94" y="168"/>
                  <a:pt x="99" y="174"/>
                </a:cubicBezTo>
                <a:cubicBezTo>
                  <a:pt x="105" y="179"/>
                  <a:pt x="113" y="183"/>
                  <a:pt x="122" y="183"/>
                </a:cubicBezTo>
                <a:cubicBezTo>
                  <a:pt x="130" y="183"/>
                  <a:pt x="138" y="179"/>
                  <a:pt x="144" y="174"/>
                </a:cubicBezTo>
                <a:cubicBezTo>
                  <a:pt x="150" y="168"/>
                  <a:pt x="153" y="160"/>
                  <a:pt x="153" y="151"/>
                </a:cubicBezTo>
                <a:cubicBezTo>
                  <a:pt x="153" y="142"/>
                  <a:pt x="150" y="134"/>
                  <a:pt x="144" y="128"/>
                </a:cubicBezTo>
                <a:cubicBezTo>
                  <a:pt x="144" y="128"/>
                  <a:pt x="144" y="128"/>
                  <a:pt x="144" y="128"/>
                </a:cubicBezTo>
                <a:cubicBezTo>
                  <a:pt x="132" y="115"/>
                  <a:pt x="112" y="115"/>
                  <a:pt x="99" y="128"/>
                </a:cubicBezTo>
                <a:close/>
                <a:moveTo>
                  <a:pt x="103" y="113"/>
                </a:moveTo>
                <a:cubicBezTo>
                  <a:pt x="103" y="113"/>
                  <a:pt x="103" y="113"/>
                  <a:pt x="103" y="113"/>
                </a:cubicBezTo>
                <a:cubicBezTo>
                  <a:pt x="99" y="108"/>
                  <a:pt x="93" y="103"/>
                  <a:pt x="89" y="99"/>
                </a:cubicBezTo>
                <a:cubicBezTo>
                  <a:pt x="82" y="103"/>
                  <a:pt x="74" y="105"/>
                  <a:pt x="66" y="105"/>
                </a:cubicBezTo>
                <a:cubicBezTo>
                  <a:pt x="57" y="105"/>
                  <a:pt x="49" y="103"/>
                  <a:pt x="42" y="99"/>
                </a:cubicBezTo>
                <a:cubicBezTo>
                  <a:pt x="34" y="107"/>
                  <a:pt x="22" y="117"/>
                  <a:pt x="17" y="129"/>
                </a:cubicBezTo>
                <a:cubicBezTo>
                  <a:pt x="15" y="134"/>
                  <a:pt x="15" y="139"/>
                  <a:pt x="15" y="145"/>
                </a:cubicBezTo>
                <a:cubicBezTo>
                  <a:pt x="15" y="161"/>
                  <a:pt x="15" y="161"/>
                  <a:pt x="15" y="161"/>
                </a:cubicBezTo>
                <a:cubicBezTo>
                  <a:pt x="15" y="162"/>
                  <a:pt x="15" y="162"/>
                  <a:pt x="15" y="163"/>
                </a:cubicBezTo>
                <a:cubicBezTo>
                  <a:pt x="34" y="163"/>
                  <a:pt x="34" y="163"/>
                  <a:pt x="34" y="163"/>
                </a:cubicBezTo>
                <a:cubicBezTo>
                  <a:pt x="34" y="143"/>
                  <a:pt x="34" y="143"/>
                  <a:pt x="34" y="143"/>
                </a:cubicBezTo>
                <a:cubicBezTo>
                  <a:pt x="34" y="140"/>
                  <a:pt x="36" y="138"/>
                  <a:pt x="38" y="138"/>
                </a:cubicBezTo>
                <a:cubicBezTo>
                  <a:pt x="41" y="138"/>
                  <a:pt x="43" y="140"/>
                  <a:pt x="43" y="143"/>
                </a:cubicBezTo>
                <a:cubicBezTo>
                  <a:pt x="43" y="170"/>
                  <a:pt x="43" y="170"/>
                  <a:pt x="43" y="170"/>
                </a:cubicBezTo>
                <a:cubicBezTo>
                  <a:pt x="43" y="170"/>
                  <a:pt x="43" y="170"/>
                  <a:pt x="43" y="170"/>
                </a:cubicBezTo>
                <a:cubicBezTo>
                  <a:pt x="43" y="177"/>
                  <a:pt x="43" y="177"/>
                  <a:pt x="43" y="177"/>
                </a:cubicBezTo>
                <a:cubicBezTo>
                  <a:pt x="90" y="177"/>
                  <a:pt x="90" y="177"/>
                  <a:pt x="90" y="177"/>
                </a:cubicBezTo>
                <a:cubicBezTo>
                  <a:pt x="85" y="170"/>
                  <a:pt x="81" y="161"/>
                  <a:pt x="81" y="151"/>
                </a:cubicBezTo>
                <a:cubicBezTo>
                  <a:pt x="81" y="139"/>
                  <a:pt x="86" y="129"/>
                  <a:pt x="93" y="121"/>
                </a:cubicBezTo>
                <a:cubicBezTo>
                  <a:pt x="93" y="121"/>
                  <a:pt x="93" y="121"/>
                  <a:pt x="93" y="121"/>
                </a:cubicBezTo>
                <a:cubicBezTo>
                  <a:pt x="93" y="121"/>
                  <a:pt x="93" y="121"/>
                  <a:pt x="93" y="121"/>
                </a:cubicBezTo>
                <a:cubicBezTo>
                  <a:pt x="96" y="118"/>
                  <a:pt x="99" y="115"/>
                  <a:pt x="103" y="113"/>
                </a:cubicBezTo>
                <a:close/>
                <a:moveTo>
                  <a:pt x="66" y="16"/>
                </a:moveTo>
                <a:cubicBezTo>
                  <a:pt x="66" y="16"/>
                  <a:pt x="66" y="16"/>
                  <a:pt x="66" y="16"/>
                </a:cubicBezTo>
                <a:cubicBezTo>
                  <a:pt x="46" y="16"/>
                  <a:pt x="30" y="32"/>
                  <a:pt x="30" y="53"/>
                </a:cubicBezTo>
                <a:cubicBezTo>
                  <a:pt x="30" y="73"/>
                  <a:pt x="46" y="89"/>
                  <a:pt x="66" y="89"/>
                </a:cubicBezTo>
                <a:cubicBezTo>
                  <a:pt x="85" y="89"/>
                  <a:pt x="101" y="73"/>
                  <a:pt x="101" y="53"/>
                </a:cubicBezTo>
                <a:cubicBezTo>
                  <a:pt x="101" y="32"/>
                  <a:pt x="85" y="16"/>
                  <a:pt x="66" y="1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17" tIns="60958" rIns="121917" bIns="60958" numCol="1" anchor="t" anchorCtr="0" compatLnSpc="1"/>
          <a:lstStyle/>
          <a:p>
            <a:endParaRPr lang="zh-CN" altLang="en-US"/>
          </a:p>
        </p:txBody>
      </p:sp>
      <p:sp>
        <p:nvSpPr>
          <p:cNvPr id="36" name="Freeform 12"/>
          <p:cNvSpPr>
            <a:spLocks noEditPoints="1"/>
          </p:cNvSpPr>
          <p:nvPr/>
        </p:nvSpPr>
        <p:spPr bwMode="auto">
          <a:xfrm>
            <a:off x="6945299" y="4483211"/>
            <a:ext cx="271247" cy="357828"/>
          </a:xfrm>
          <a:custGeom>
            <a:avLst/>
            <a:gdLst>
              <a:gd name="T0" fmla="*/ 149 w 166"/>
              <a:gd name="T1" fmla="*/ 196 h 219"/>
              <a:gd name="T2" fmla="*/ 136 w 166"/>
              <a:gd name="T3" fmla="*/ 207 h 219"/>
              <a:gd name="T4" fmla="*/ 93 w 166"/>
              <a:gd name="T5" fmla="*/ 218 h 219"/>
              <a:gd name="T6" fmla="*/ 53 w 166"/>
              <a:gd name="T7" fmla="*/ 200 h 219"/>
              <a:gd name="T8" fmla="*/ 53 w 166"/>
              <a:gd name="T9" fmla="*/ 200 h 219"/>
              <a:gd name="T10" fmla="*/ 53 w 166"/>
              <a:gd name="T11" fmla="*/ 200 h 219"/>
              <a:gd name="T12" fmla="*/ 42 w 166"/>
              <a:gd name="T13" fmla="*/ 186 h 219"/>
              <a:gd name="T14" fmla="*/ 20 w 166"/>
              <a:gd name="T15" fmla="*/ 148 h 219"/>
              <a:gd name="T16" fmla="*/ 20 w 166"/>
              <a:gd name="T17" fmla="*/ 147 h 219"/>
              <a:gd name="T18" fmla="*/ 7 w 166"/>
              <a:gd name="T19" fmla="*/ 125 h 219"/>
              <a:gd name="T20" fmla="*/ 23 w 166"/>
              <a:gd name="T21" fmla="*/ 93 h 219"/>
              <a:gd name="T22" fmla="*/ 43 w 166"/>
              <a:gd name="T23" fmla="*/ 103 h 219"/>
              <a:gd name="T24" fmla="*/ 43 w 166"/>
              <a:gd name="T25" fmla="*/ 104 h 219"/>
              <a:gd name="T26" fmla="*/ 45 w 166"/>
              <a:gd name="T27" fmla="*/ 107 h 219"/>
              <a:gd name="T28" fmla="*/ 45 w 166"/>
              <a:gd name="T29" fmla="*/ 35 h 219"/>
              <a:gd name="T30" fmla="*/ 74 w 166"/>
              <a:gd name="T31" fmla="*/ 18 h 219"/>
              <a:gd name="T32" fmla="*/ 110 w 166"/>
              <a:gd name="T33" fmla="*/ 18 h 219"/>
              <a:gd name="T34" fmla="*/ 138 w 166"/>
              <a:gd name="T35" fmla="*/ 34 h 219"/>
              <a:gd name="T36" fmla="*/ 138 w 166"/>
              <a:gd name="T37" fmla="*/ 35 h 219"/>
              <a:gd name="T38" fmla="*/ 139 w 166"/>
              <a:gd name="T39" fmla="*/ 35 h 219"/>
              <a:gd name="T40" fmla="*/ 166 w 166"/>
              <a:gd name="T41" fmla="*/ 53 h 219"/>
              <a:gd name="T42" fmla="*/ 166 w 166"/>
              <a:gd name="T43" fmla="*/ 150 h 219"/>
              <a:gd name="T44" fmla="*/ 162 w 166"/>
              <a:gd name="T45" fmla="*/ 175 h 219"/>
              <a:gd name="T46" fmla="*/ 149 w 166"/>
              <a:gd name="T47" fmla="*/ 196 h 219"/>
              <a:gd name="T48" fmla="*/ 128 w 166"/>
              <a:gd name="T49" fmla="*/ 194 h 219"/>
              <a:gd name="T50" fmla="*/ 128 w 166"/>
              <a:gd name="T51" fmla="*/ 194 h 219"/>
              <a:gd name="T52" fmla="*/ 138 w 166"/>
              <a:gd name="T53" fmla="*/ 185 h 219"/>
              <a:gd name="T54" fmla="*/ 148 w 166"/>
              <a:gd name="T55" fmla="*/ 169 h 219"/>
              <a:gd name="T56" fmla="*/ 151 w 166"/>
              <a:gd name="T57" fmla="*/ 150 h 219"/>
              <a:gd name="T58" fmla="*/ 151 w 166"/>
              <a:gd name="T59" fmla="*/ 53 h 219"/>
              <a:gd name="T60" fmla="*/ 143 w 166"/>
              <a:gd name="T61" fmla="*/ 53 h 219"/>
              <a:gd name="T62" fmla="*/ 143 w 166"/>
              <a:gd name="T63" fmla="*/ 99 h 219"/>
              <a:gd name="T64" fmla="*/ 123 w 166"/>
              <a:gd name="T65" fmla="*/ 99 h 219"/>
              <a:gd name="T66" fmla="*/ 123 w 166"/>
              <a:gd name="T67" fmla="*/ 34 h 219"/>
              <a:gd name="T68" fmla="*/ 115 w 166"/>
              <a:gd name="T69" fmla="*/ 34 h 219"/>
              <a:gd name="T70" fmla="*/ 115 w 166"/>
              <a:gd name="T71" fmla="*/ 34 h 219"/>
              <a:gd name="T72" fmla="*/ 115 w 166"/>
              <a:gd name="T73" fmla="*/ 99 h 219"/>
              <a:gd name="T74" fmla="*/ 96 w 166"/>
              <a:gd name="T75" fmla="*/ 99 h 219"/>
              <a:gd name="T76" fmla="*/ 96 w 166"/>
              <a:gd name="T77" fmla="*/ 24 h 219"/>
              <a:gd name="T78" fmla="*/ 88 w 166"/>
              <a:gd name="T79" fmla="*/ 24 h 219"/>
              <a:gd name="T80" fmla="*/ 88 w 166"/>
              <a:gd name="T81" fmla="*/ 99 h 219"/>
              <a:gd name="T82" fmla="*/ 68 w 166"/>
              <a:gd name="T83" fmla="*/ 99 h 219"/>
              <a:gd name="T84" fmla="*/ 68 w 166"/>
              <a:gd name="T85" fmla="*/ 35 h 219"/>
              <a:gd name="T86" fmla="*/ 60 w 166"/>
              <a:gd name="T87" fmla="*/ 35 h 219"/>
              <a:gd name="T88" fmla="*/ 60 w 166"/>
              <a:gd name="T89" fmla="*/ 125 h 219"/>
              <a:gd name="T90" fmla="*/ 41 w 166"/>
              <a:gd name="T91" fmla="*/ 130 h 219"/>
              <a:gd name="T92" fmla="*/ 31 w 166"/>
              <a:gd name="T93" fmla="*/ 112 h 219"/>
              <a:gd name="T94" fmla="*/ 20 w 166"/>
              <a:gd name="T95" fmla="*/ 117 h 219"/>
              <a:gd name="T96" fmla="*/ 33 w 166"/>
              <a:gd name="T97" fmla="*/ 140 h 219"/>
              <a:gd name="T98" fmla="*/ 33 w 166"/>
              <a:gd name="T99" fmla="*/ 140 h 219"/>
              <a:gd name="T100" fmla="*/ 55 w 166"/>
              <a:gd name="T101" fmla="*/ 178 h 219"/>
              <a:gd name="T102" fmla="*/ 63 w 166"/>
              <a:gd name="T103" fmla="*/ 189 h 219"/>
              <a:gd name="T104" fmla="*/ 95 w 166"/>
              <a:gd name="T105" fmla="*/ 203 h 219"/>
              <a:gd name="T106" fmla="*/ 128 w 166"/>
              <a:gd name="T107" fmla="*/ 194 h 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66" h="219">
                <a:moveTo>
                  <a:pt x="149" y="196"/>
                </a:moveTo>
                <a:cubicBezTo>
                  <a:pt x="145" y="200"/>
                  <a:pt x="141" y="204"/>
                  <a:pt x="136" y="207"/>
                </a:cubicBezTo>
                <a:cubicBezTo>
                  <a:pt x="123" y="216"/>
                  <a:pt x="108" y="219"/>
                  <a:pt x="93" y="218"/>
                </a:cubicBezTo>
                <a:cubicBezTo>
                  <a:pt x="79" y="217"/>
                  <a:pt x="65" y="211"/>
                  <a:pt x="53" y="200"/>
                </a:cubicBezTo>
                <a:cubicBezTo>
                  <a:pt x="53" y="200"/>
                  <a:pt x="53" y="200"/>
                  <a:pt x="53" y="200"/>
                </a:cubicBezTo>
                <a:cubicBezTo>
                  <a:pt x="53" y="200"/>
                  <a:pt x="53" y="200"/>
                  <a:pt x="53" y="200"/>
                </a:cubicBezTo>
                <a:cubicBezTo>
                  <a:pt x="49" y="196"/>
                  <a:pt x="45" y="191"/>
                  <a:pt x="42" y="186"/>
                </a:cubicBezTo>
                <a:cubicBezTo>
                  <a:pt x="20" y="148"/>
                  <a:pt x="20" y="148"/>
                  <a:pt x="20" y="148"/>
                </a:cubicBezTo>
                <a:cubicBezTo>
                  <a:pt x="20" y="147"/>
                  <a:pt x="20" y="147"/>
                  <a:pt x="20" y="147"/>
                </a:cubicBezTo>
                <a:cubicBezTo>
                  <a:pt x="7" y="125"/>
                  <a:pt x="7" y="125"/>
                  <a:pt x="7" y="125"/>
                </a:cubicBezTo>
                <a:cubicBezTo>
                  <a:pt x="0" y="111"/>
                  <a:pt x="8" y="95"/>
                  <a:pt x="23" y="93"/>
                </a:cubicBezTo>
                <a:cubicBezTo>
                  <a:pt x="29" y="93"/>
                  <a:pt x="37" y="95"/>
                  <a:pt x="43" y="103"/>
                </a:cubicBezTo>
                <a:cubicBezTo>
                  <a:pt x="43" y="103"/>
                  <a:pt x="43" y="104"/>
                  <a:pt x="43" y="104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35"/>
                  <a:pt x="45" y="35"/>
                  <a:pt x="45" y="35"/>
                </a:cubicBezTo>
                <a:cubicBezTo>
                  <a:pt x="45" y="19"/>
                  <a:pt x="61" y="11"/>
                  <a:pt x="74" y="18"/>
                </a:cubicBezTo>
                <a:cubicBezTo>
                  <a:pt x="79" y="0"/>
                  <a:pt x="104" y="1"/>
                  <a:pt x="110" y="18"/>
                </a:cubicBezTo>
                <a:cubicBezTo>
                  <a:pt x="122" y="11"/>
                  <a:pt x="138" y="19"/>
                  <a:pt x="138" y="34"/>
                </a:cubicBezTo>
                <a:cubicBezTo>
                  <a:pt x="138" y="35"/>
                  <a:pt x="138" y="35"/>
                  <a:pt x="138" y="35"/>
                </a:cubicBezTo>
                <a:cubicBezTo>
                  <a:pt x="139" y="35"/>
                  <a:pt x="139" y="35"/>
                  <a:pt x="139" y="35"/>
                </a:cubicBezTo>
                <a:cubicBezTo>
                  <a:pt x="152" y="30"/>
                  <a:pt x="166" y="38"/>
                  <a:pt x="166" y="53"/>
                </a:cubicBezTo>
                <a:cubicBezTo>
                  <a:pt x="166" y="150"/>
                  <a:pt x="166" y="150"/>
                  <a:pt x="166" y="150"/>
                </a:cubicBezTo>
                <a:cubicBezTo>
                  <a:pt x="166" y="158"/>
                  <a:pt x="165" y="167"/>
                  <a:pt x="162" y="175"/>
                </a:cubicBezTo>
                <a:cubicBezTo>
                  <a:pt x="159" y="182"/>
                  <a:pt x="155" y="190"/>
                  <a:pt x="149" y="196"/>
                </a:cubicBezTo>
                <a:close/>
                <a:moveTo>
                  <a:pt x="128" y="194"/>
                </a:moveTo>
                <a:cubicBezTo>
                  <a:pt x="128" y="194"/>
                  <a:pt x="128" y="194"/>
                  <a:pt x="128" y="194"/>
                </a:cubicBezTo>
                <a:cubicBezTo>
                  <a:pt x="132" y="192"/>
                  <a:pt x="135" y="189"/>
                  <a:pt x="138" y="185"/>
                </a:cubicBezTo>
                <a:cubicBezTo>
                  <a:pt x="142" y="181"/>
                  <a:pt x="146" y="175"/>
                  <a:pt x="148" y="169"/>
                </a:cubicBezTo>
                <a:cubicBezTo>
                  <a:pt x="150" y="163"/>
                  <a:pt x="151" y="157"/>
                  <a:pt x="151" y="150"/>
                </a:cubicBezTo>
                <a:cubicBezTo>
                  <a:pt x="151" y="53"/>
                  <a:pt x="151" y="53"/>
                  <a:pt x="151" y="53"/>
                </a:cubicBezTo>
                <a:cubicBezTo>
                  <a:pt x="151" y="47"/>
                  <a:pt x="143" y="47"/>
                  <a:pt x="143" y="53"/>
                </a:cubicBezTo>
                <a:cubicBezTo>
                  <a:pt x="143" y="99"/>
                  <a:pt x="143" y="99"/>
                  <a:pt x="143" y="99"/>
                </a:cubicBezTo>
                <a:cubicBezTo>
                  <a:pt x="143" y="111"/>
                  <a:pt x="123" y="111"/>
                  <a:pt x="123" y="99"/>
                </a:cubicBezTo>
                <a:cubicBezTo>
                  <a:pt x="123" y="34"/>
                  <a:pt x="123" y="34"/>
                  <a:pt x="123" y="34"/>
                </a:cubicBezTo>
                <a:cubicBezTo>
                  <a:pt x="123" y="29"/>
                  <a:pt x="115" y="29"/>
                  <a:pt x="115" y="34"/>
                </a:cubicBezTo>
                <a:cubicBezTo>
                  <a:pt x="115" y="34"/>
                  <a:pt x="115" y="34"/>
                  <a:pt x="115" y="34"/>
                </a:cubicBezTo>
                <a:cubicBezTo>
                  <a:pt x="115" y="99"/>
                  <a:pt x="115" y="99"/>
                  <a:pt x="115" y="99"/>
                </a:cubicBezTo>
                <a:cubicBezTo>
                  <a:pt x="115" y="111"/>
                  <a:pt x="96" y="111"/>
                  <a:pt x="96" y="99"/>
                </a:cubicBezTo>
                <a:cubicBezTo>
                  <a:pt x="96" y="24"/>
                  <a:pt x="96" y="24"/>
                  <a:pt x="96" y="24"/>
                </a:cubicBezTo>
                <a:cubicBezTo>
                  <a:pt x="96" y="18"/>
                  <a:pt x="88" y="19"/>
                  <a:pt x="88" y="24"/>
                </a:cubicBezTo>
                <a:cubicBezTo>
                  <a:pt x="88" y="99"/>
                  <a:pt x="88" y="99"/>
                  <a:pt x="88" y="99"/>
                </a:cubicBezTo>
                <a:cubicBezTo>
                  <a:pt x="88" y="111"/>
                  <a:pt x="68" y="111"/>
                  <a:pt x="68" y="99"/>
                </a:cubicBezTo>
                <a:cubicBezTo>
                  <a:pt x="68" y="35"/>
                  <a:pt x="68" y="35"/>
                  <a:pt x="68" y="35"/>
                </a:cubicBezTo>
                <a:cubicBezTo>
                  <a:pt x="68" y="29"/>
                  <a:pt x="60" y="29"/>
                  <a:pt x="60" y="35"/>
                </a:cubicBezTo>
                <a:cubicBezTo>
                  <a:pt x="60" y="125"/>
                  <a:pt x="60" y="125"/>
                  <a:pt x="60" y="125"/>
                </a:cubicBezTo>
                <a:cubicBezTo>
                  <a:pt x="60" y="135"/>
                  <a:pt x="46" y="139"/>
                  <a:pt x="41" y="130"/>
                </a:cubicBezTo>
                <a:cubicBezTo>
                  <a:pt x="31" y="112"/>
                  <a:pt x="31" y="112"/>
                  <a:pt x="31" y="112"/>
                </a:cubicBezTo>
                <a:cubicBezTo>
                  <a:pt x="26" y="106"/>
                  <a:pt x="16" y="110"/>
                  <a:pt x="20" y="117"/>
                </a:cubicBezTo>
                <a:cubicBezTo>
                  <a:pt x="33" y="140"/>
                  <a:pt x="33" y="140"/>
                  <a:pt x="33" y="140"/>
                </a:cubicBezTo>
                <a:cubicBezTo>
                  <a:pt x="33" y="140"/>
                  <a:pt x="33" y="140"/>
                  <a:pt x="33" y="140"/>
                </a:cubicBezTo>
                <a:cubicBezTo>
                  <a:pt x="55" y="178"/>
                  <a:pt x="55" y="178"/>
                  <a:pt x="55" y="178"/>
                </a:cubicBezTo>
                <a:cubicBezTo>
                  <a:pt x="57" y="182"/>
                  <a:pt x="60" y="186"/>
                  <a:pt x="63" y="189"/>
                </a:cubicBezTo>
                <a:cubicBezTo>
                  <a:pt x="72" y="197"/>
                  <a:pt x="83" y="202"/>
                  <a:pt x="95" y="203"/>
                </a:cubicBezTo>
                <a:cubicBezTo>
                  <a:pt x="106" y="204"/>
                  <a:pt x="118" y="201"/>
                  <a:pt x="128" y="19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17" tIns="60958" rIns="121917" bIns="60958" numCol="1" anchor="t" anchorCtr="0" compatLnSpc="1"/>
          <a:lstStyle/>
          <a:p>
            <a:endParaRPr lang="zh-CN" altLang="en-US"/>
          </a:p>
        </p:txBody>
      </p:sp>
      <p:sp>
        <p:nvSpPr>
          <p:cNvPr id="37" name="Freeform 13"/>
          <p:cNvSpPr>
            <a:spLocks noEditPoints="1"/>
          </p:cNvSpPr>
          <p:nvPr/>
        </p:nvSpPr>
        <p:spPr bwMode="auto">
          <a:xfrm>
            <a:off x="3662298" y="4516875"/>
            <a:ext cx="313605" cy="292618"/>
          </a:xfrm>
          <a:custGeom>
            <a:avLst/>
            <a:gdLst>
              <a:gd name="T0" fmla="*/ 70 w 192"/>
              <a:gd name="T1" fmla="*/ 76 h 179"/>
              <a:gd name="T2" fmla="*/ 70 w 192"/>
              <a:gd name="T3" fmla="*/ 97 h 179"/>
              <a:gd name="T4" fmla="*/ 50 w 192"/>
              <a:gd name="T5" fmla="*/ 97 h 179"/>
              <a:gd name="T6" fmla="*/ 50 w 192"/>
              <a:gd name="T7" fmla="*/ 76 h 179"/>
              <a:gd name="T8" fmla="*/ 96 w 192"/>
              <a:gd name="T9" fmla="*/ 0 h 179"/>
              <a:gd name="T10" fmla="*/ 163 w 192"/>
              <a:gd name="T11" fmla="*/ 25 h 179"/>
              <a:gd name="T12" fmla="*/ 163 w 192"/>
              <a:gd name="T13" fmla="*/ 148 h 179"/>
              <a:gd name="T14" fmla="*/ 73 w 192"/>
              <a:gd name="T15" fmla="*/ 170 h 179"/>
              <a:gd name="T16" fmla="*/ 31 w 192"/>
              <a:gd name="T17" fmla="*/ 177 h 179"/>
              <a:gd name="T18" fmla="*/ 24 w 192"/>
              <a:gd name="T19" fmla="*/ 179 h 179"/>
              <a:gd name="T20" fmla="*/ 13 w 192"/>
              <a:gd name="T21" fmla="*/ 170 h 179"/>
              <a:gd name="T22" fmla="*/ 13 w 192"/>
              <a:gd name="T23" fmla="*/ 162 h 179"/>
              <a:gd name="T24" fmla="*/ 5 w 192"/>
              <a:gd name="T25" fmla="*/ 115 h 179"/>
              <a:gd name="T26" fmla="*/ 28 w 192"/>
              <a:gd name="T27" fmla="*/ 25 h 179"/>
              <a:gd name="T28" fmla="*/ 153 w 192"/>
              <a:gd name="T29" fmla="*/ 37 h 179"/>
              <a:gd name="T30" fmla="*/ 96 w 192"/>
              <a:gd name="T31" fmla="*/ 16 h 179"/>
              <a:gd name="T32" fmla="*/ 14 w 192"/>
              <a:gd name="T33" fmla="*/ 86 h 179"/>
              <a:gd name="T34" fmla="*/ 31 w 192"/>
              <a:gd name="T35" fmla="*/ 130 h 179"/>
              <a:gd name="T36" fmla="*/ 28 w 192"/>
              <a:gd name="T37" fmla="*/ 162 h 179"/>
              <a:gd name="T38" fmla="*/ 57 w 192"/>
              <a:gd name="T39" fmla="*/ 149 h 179"/>
              <a:gd name="T40" fmla="*/ 96 w 192"/>
              <a:gd name="T41" fmla="*/ 157 h 179"/>
              <a:gd name="T42" fmla="*/ 177 w 192"/>
              <a:gd name="T43" fmla="*/ 86 h 179"/>
              <a:gd name="T44" fmla="*/ 64 w 192"/>
              <a:gd name="T45" fmla="*/ 83 h 179"/>
              <a:gd name="T46" fmla="*/ 60 w 192"/>
              <a:gd name="T47" fmla="*/ 81 h 179"/>
              <a:gd name="T48" fmla="*/ 55 w 192"/>
              <a:gd name="T49" fmla="*/ 86 h 179"/>
              <a:gd name="T50" fmla="*/ 60 w 192"/>
              <a:gd name="T51" fmla="*/ 92 h 179"/>
              <a:gd name="T52" fmla="*/ 65 w 192"/>
              <a:gd name="T53" fmla="*/ 86 h 179"/>
              <a:gd name="T54" fmla="*/ 96 w 192"/>
              <a:gd name="T55" fmla="*/ 72 h 179"/>
              <a:gd name="T56" fmla="*/ 105 w 192"/>
              <a:gd name="T57" fmla="*/ 76 h 179"/>
              <a:gd name="T58" fmla="*/ 105 w 192"/>
              <a:gd name="T59" fmla="*/ 97 h 179"/>
              <a:gd name="T60" fmla="*/ 86 w 192"/>
              <a:gd name="T61" fmla="*/ 97 h 179"/>
              <a:gd name="T62" fmla="*/ 86 w 192"/>
              <a:gd name="T63" fmla="*/ 76 h 179"/>
              <a:gd name="T64" fmla="*/ 99 w 192"/>
              <a:gd name="T65" fmla="*/ 83 h 179"/>
              <a:gd name="T66" fmla="*/ 96 w 192"/>
              <a:gd name="T67" fmla="*/ 81 h 179"/>
              <a:gd name="T68" fmla="*/ 90 w 192"/>
              <a:gd name="T69" fmla="*/ 86 h 179"/>
              <a:gd name="T70" fmla="*/ 96 w 192"/>
              <a:gd name="T71" fmla="*/ 92 h 179"/>
              <a:gd name="T72" fmla="*/ 101 w 192"/>
              <a:gd name="T73" fmla="*/ 86 h 179"/>
              <a:gd name="T74" fmla="*/ 131 w 192"/>
              <a:gd name="T75" fmla="*/ 72 h 179"/>
              <a:gd name="T76" fmla="*/ 141 w 192"/>
              <a:gd name="T77" fmla="*/ 76 h 179"/>
              <a:gd name="T78" fmla="*/ 141 w 192"/>
              <a:gd name="T79" fmla="*/ 97 h 179"/>
              <a:gd name="T80" fmla="*/ 121 w 192"/>
              <a:gd name="T81" fmla="*/ 97 h 179"/>
              <a:gd name="T82" fmla="*/ 121 w 192"/>
              <a:gd name="T83" fmla="*/ 76 h 179"/>
              <a:gd name="T84" fmla="*/ 135 w 192"/>
              <a:gd name="T85" fmla="*/ 83 h 179"/>
              <a:gd name="T86" fmla="*/ 131 w 192"/>
              <a:gd name="T87" fmla="*/ 81 h 179"/>
              <a:gd name="T88" fmla="*/ 126 w 192"/>
              <a:gd name="T89" fmla="*/ 86 h 179"/>
              <a:gd name="T90" fmla="*/ 131 w 192"/>
              <a:gd name="T91" fmla="*/ 92 h 179"/>
              <a:gd name="T92" fmla="*/ 136 w 192"/>
              <a:gd name="T93" fmla="*/ 86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92" h="179">
                <a:moveTo>
                  <a:pt x="60" y="72"/>
                </a:moveTo>
                <a:cubicBezTo>
                  <a:pt x="64" y="72"/>
                  <a:pt x="67" y="74"/>
                  <a:pt x="70" y="76"/>
                </a:cubicBezTo>
                <a:cubicBezTo>
                  <a:pt x="73" y="79"/>
                  <a:pt x="74" y="82"/>
                  <a:pt x="74" y="86"/>
                </a:cubicBezTo>
                <a:cubicBezTo>
                  <a:pt x="74" y="90"/>
                  <a:pt x="73" y="94"/>
                  <a:pt x="70" y="97"/>
                </a:cubicBezTo>
                <a:cubicBezTo>
                  <a:pt x="67" y="99"/>
                  <a:pt x="64" y="101"/>
                  <a:pt x="60" y="101"/>
                </a:cubicBezTo>
                <a:cubicBezTo>
                  <a:pt x="56" y="101"/>
                  <a:pt x="53" y="99"/>
                  <a:pt x="50" y="97"/>
                </a:cubicBezTo>
                <a:cubicBezTo>
                  <a:pt x="48" y="94"/>
                  <a:pt x="46" y="90"/>
                  <a:pt x="46" y="86"/>
                </a:cubicBezTo>
                <a:cubicBezTo>
                  <a:pt x="46" y="82"/>
                  <a:pt x="48" y="79"/>
                  <a:pt x="50" y="76"/>
                </a:cubicBezTo>
                <a:cubicBezTo>
                  <a:pt x="53" y="74"/>
                  <a:pt x="56" y="72"/>
                  <a:pt x="60" y="72"/>
                </a:cubicBezTo>
                <a:close/>
                <a:moveTo>
                  <a:pt x="96" y="0"/>
                </a:moveTo>
                <a:cubicBezTo>
                  <a:pt x="96" y="0"/>
                  <a:pt x="96" y="0"/>
                  <a:pt x="96" y="0"/>
                </a:cubicBezTo>
                <a:cubicBezTo>
                  <a:pt x="122" y="0"/>
                  <a:pt x="146" y="10"/>
                  <a:pt x="163" y="25"/>
                </a:cubicBezTo>
                <a:cubicBezTo>
                  <a:pt x="181" y="41"/>
                  <a:pt x="192" y="62"/>
                  <a:pt x="192" y="86"/>
                </a:cubicBezTo>
                <a:cubicBezTo>
                  <a:pt x="192" y="110"/>
                  <a:pt x="181" y="132"/>
                  <a:pt x="163" y="148"/>
                </a:cubicBezTo>
                <a:cubicBezTo>
                  <a:pt x="146" y="163"/>
                  <a:pt x="122" y="172"/>
                  <a:pt x="96" y="172"/>
                </a:cubicBezTo>
                <a:cubicBezTo>
                  <a:pt x="88" y="172"/>
                  <a:pt x="80" y="172"/>
                  <a:pt x="73" y="170"/>
                </a:cubicBezTo>
                <a:cubicBezTo>
                  <a:pt x="66" y="169"/>
                  <a:pt x="60" y="167"/>
                  <a:pt x="54" y="164"/>
                </a:cubicBezTo>
                <a:cubicBezTo>
                  <a:pt x="31" y="177"/>
                  <a:pt x="31" y="177"/>
                  <a:pt x="31" y="177"/>
                </a:cubicBezTo>
                <a:cubicBezTo>
                  <a:pt x="29" y="178"/>
                  <a:pt x="27" y="179"/>
                  <a:pt x="24" y="179"/>
                </a:cubicBezTo>
                <a:cubicBezTo>
                  <a:pt x="24" y="179"/>
                  <a:pt x="24" y="179"/>
                  <a:pt x="24" y="179"/>
                </a:cubicBezTo>
                <a:cubicBezTo>
                  <a:pt x="22" y="178"/>
                  <a:pt x="19" y="177"/>
                  <a:pt x="17" y="176"/>
                </a:cubicBezTo>
                <a:cubicBezTo>
                  <a:pt x="15" y="174"/>
                  <a:pt x="14" y="172"/>
                  <a:pt x="13" y="170"/>
                </a:cubicBezTo>
                <a:cubicBezTo>
                  <a:pt x="13" y="170"/>
                  <a:pt x="13" y="170"/>
                  <a:pt x="13" y="170"/>
                </a:cubicBezTo>
                <a:cubicBezTo>
                  <a:pt x="12" y="167"/>
                  <a:pt x="12" y="165"/>
                  <a:pt x="13" y="162"/>
                </a:cubicBezTo>
                <a:cubicBezTo>
                  <a:pt x="18" y="137"/>
                  <a:pt x="18" y="137"/>
                  <a:pt x="18" y="137"/>
                </a:cubicBezTo>
                <a:cubicBezTo>
                  <a:pt x="13" y="131"/>
                  <a:pt x="8" y="123"/>
                  <a:pt x="5" y="115"/>
                </a:cubicBezTo>
                <a:cubicBezTo>
                  <a:pt x="2" y="106"/>
                  <a:pt x="0" y="96"/>
                  <a:pt x="0" y="86"/>
                </a:cubicBezTo>
                <a:cubicBezTo>
                  <a:pt x="0" y="62"/>
                  <a:pt x="10" y="41"/>
                  <a:pt x="28" y="25"/>
                </a:cubicBezTo>
                <a:cubicBezTo>
                  <a:pt x="45" y="10"/>
                  <a:pt x="69" y="0"/>
                  <a:pt x="96" y="0"/>
                </a:cubicBezTo>
                <a:close/>
                <a:moveTo>
                  <a:pt x="153" y="37"/>
                </a:moveTo>
                <a:cubicBezTo>
                  <a:pt x="153" y="37"/>
                  <a:pt x="153" y="37"/>
                  <a:pt x="153" y="37"/>
                </a:cubicBezTo>
                <a:cubicBezTo>
                  <a:pt x="139" y="24"/>
                  <a:pt x="118" y="16"/>
                  <a:pt x="96" y="16"/>
                </a:cubicBezTo>
                <a:cubicBezTo>
                  <a:pt x="73" y="16"/>
                  <a:pt x="52" y="24"/>
                  <a:pt x="38" y="37"/>
                </a:cubicBezTo>
                <a:cubicBezTo>
                  <a:pt x="23" y="49"/>
                  <a:pt x="14" y="67"/>
                  <a:pt x="14" y="86"/>
                </a:cubicBezTo>
                <a:cubicBezTo>
                  <a:pt x="14" y="94"/>
                  <a:pt x="16" y="102"/>
                  <a:pt x="19" y="109"/>
                </a:cubicBezTo>
                <a:cubicBezTo>
                  <a:pt x="22" y="117"/>
                  <a:pt x="26" y="124"/>
                  <a:pt x="31" y="130"/>
                </a:cubicBezTo>
                <a:cubicBezTo>
                  <a:pt x="33" y="131"/>
                  <a:pt x="34" y="134"/>
                  <a:pt x="33" y="137"/>
                </a:cubicBezTo>
                <a:cubicBezTo>
                  <a:pt x="28" y="162"/>
                  <a:pt x="28" y="162"/>
                  <a:pt x="28" y="162"/>
                </a:cubicBezTo>
                <a:cubicBezTo>
                  <a:pt x="51" y="149"/>
                  <a:pt x="51" y="149"/>
                  <a:pt x="51" y="149"/>
                </a:cubicBezTo>
                <a:cubicBezTo>
                  <a:pt x="53" y="148"/>
                  <a:pt x="55" y="148"/>
                  <a:pt x="57" y="149"/>
                </a:cubicBezTo>
                <a:cubicBezTo>
                  <a:pt x="63" y="152"/>
                  <a:pt x="69" y="154"/>
                  <a:pt x="76" y="155"/>
                </a:cubicBezTo>
                <a:cubicBezTo>
                  <a:pt x="82" y="157"/>
                  <a:pt x="89" y="157"/>
                  <a:pt x="96" y="157"/>
                </a:cubicBezTo>
                <a:cubicBezTo>
                  <a:pt x="118" y="157"/>
                  <a:pt x="139" y="149"/>
                  <a:pt x="153" y="136"/>
                </a:cubicBezTo>
                <a:cubicBezTo>
                  <a:pt x="168" y="123"/>
                  <a:pt x="177" y="106"/>
                  <a:pt x="177" y="86"/>
                </a:cubicBezTo>
                <a:cubicBezTo>
                  <a:pt x="177" y="67"/>
                  <a:pt x="168" y="49"/>
                  <a:pt x="153" y="37"/>
                </a:cubicBezTo>
                <a:close/>
                <a:moveTo>
                  <a:pt x="64" y="83"/>
                </a:moveTo>
                <a:cubicBezTo>
                  <a:pt x="64" y="83"/>
                  <a:pt x="64" y="83"/>
                  <a:pt x="64" y="83"/>
                </a:cubicBezTo>
                <a:cubicBezTo>
                  <a:pt x="63" y="82"/>
                  <a:pt x="62" y="81"/>
                  <a:pt x="60" y="81"/>
                </a:cubicBezTo>
                <a:cubicBezTo>
                  <a:pt x="59" y="81"/>
                  <a:pt x="57" y="82"/>
                  <a:pt x="56" y="83"/>
                </a:cubicBezTo>
                <a:cubicBezTo>
                  <a:pt x="56" y="84"/>
                  <a:pt x="55" y="85"/>
                  <a:pt x="55" y="86"/>
                </a:cubicBezTo>
                <a:cubicBezTo>
                  <a:pt x="55" y="88"/>
                  <a:pt x="56" y="89"/>
                  <a:pt x="56" y="90"/>
                </a:cubicBezTo>
                <a:cubicBezTo>
                  <a:pt x="57" y="91"/>
                  <a:pt x="59" y="92"/>
                  <a:pt x="60" y="92"/>
                </a:cubicBezTo>
                <a:cubicBezTo>
                  <a:pt x="62" y="92"/>
                  <a:pt x="63" y="91"/>
                  <a:pt x="64" y="90"/>
                </a:cubicBezTo>
                <a:cubicBezTo>
                  <a:pt x="65" y="89"/>
                  <a:pt x="65" y="88"/>
                  <a:pt x="65" y="86"/>
                </a:cubicBezTo>
                <a:cubicBezTo>
                  <a:pt x="65" y="85"/>
                  <a:pt x="65" y="84"/>
                  <a:pt x="64" y="83"/>
                </a:cubicBezTo>
                <a:close/>
                <a:moveTo>
                  <a:pt x="96" y="72"/>
                </a:moveTo>
                <a:cubicBezTo>
                  <a:pt x="96" y="72"/>
                  <a:pt x="96" y="72"/>
                  <a:pt x="96" y="72"/>
                </a:cubicBezTo>
                <a:cubicBezTo>
                  <a:pt x="99" y="72"/>
                  <a:pt x="103" y="74"/>
                  <a:pt x="105" y="76"/>
                </a:cubicBezTo>
                <a:cubicBezTo>
                  <a:pt x="108" y="79"/>
                  <a:pt x="110" y="82"/>
                  <a:pt x="110" y="86"/>
                </a:cubicBezTo>
                <a:cubicBezTo>
                  <a:pt x="110" y="90"/>
                  <a:pt x="108" y="94"/>
                  <a:pt x="105" y="97"/>
                </a:cubicBezTo>
                <a:cubicBezTo>
                  <a:pt x="103" y="99"/>
                  <a:pt x="99" y="101"/>
                  <a:pt x="96" y="101"/>
                </a:cubicBezTo>
                <a:cubicBezTo>
                  <a:pt x="92" y="101"/>
                  <a:pt x="88" y="99"/>
                  <a:pt x="86" y="97"/>
                </a:cubicBezTo>
                <a:cubicBezTo>
                  <a:pt x="83" y="94"/>
                  <a:pt x="82" y="90"/>
                  <a:pt x="82" y="86"/>
                </a:cubicBezTo>
                <a:cubicBezTo>
                  <a:pt x="82" y="82"/>
                  <a:pt x="83" y="79"/>
                  <a:pt x="86" y="76"/>
                </a:cubicBezTo>
                <a:cubicBezTo>
                  <a:pt x="88" y="74"/>
                  <a:pt x="92" y="72"/>
                  <a:pt x="96" y="72"/>
                </a:cubicBezTo>
                <a:close/>
                <a:moveTo>
                  <a:pt x="99" y="83"/>
                </a:moveTo>
                <a:cubicBezTo>
                  <a:pt x="99" y="83"/>
                  <a:pt x="99" y="83"/>
                  <a:pt x="99" y="83"/>
                </a:cubicBezTo>
                <a:cubicBezTo>
                  <a:pt x="98" y="82"/>
                  <a:pt x="97" y="81"/>
                  <a:pt x="96" y="81"/>
                </a:cubicBezTo>
                <a:cubicBezTo>
                  <a:pt x="94" y="81"/>
                  <a:pt x="93" y="82"/>
                  <a:pt x="92" y="83"/>
                </a:cubicBezTo>
                <a:cubicBezTo>
                  <a:pt x="91" y="84"/>
                  <a:pt x="90" y="85"/>
                  <a:pt x="90" y="86"/>
                </a:cubicBezTo>
                <a:cubicBezTo>
                  <a:pt x="90" y="88"/>
                  <a:pt x="91" y="89"/>
                  <a:pt x="92" y="90"/>
                </a:cubicBezTo>
                <a:cubicBezTo>
                  <a:pt x="93" y="91"/>
                  <a:pt x="94" y="92"/>
                  <a:pt x="96" y="92"/>
                </a:cubicBezTo>
                <a:cubicBezTo>
                  <a:pt x="97" y="92"/>
                  <a:pt x="98" y="91"/>
                  <a:pt x="99" y="90"/>
                </a:cubicBezTo>
                <a:cubicBezTo>
                  <a:pt x="100" y="89"/>
                  <a:pt x="101" y="88"/>
                  <a:pt x="101" y="86"/>
                </a:cubicBezTo>
                <a:cubicBezTo>
                  <a:pt x="101" y="85"/>
                  <a:pt x="100" y="84"/>
                  <a:pt x="99" y="83"/>
                </a:cubicBezTo>
                <a:close/>
                <a:moveTo>
                  <a:pt x="131" y="72"/>
                </a:moveTo>
                <a:cubicBezTo>
                  <a:pt x="131" y="72"/>
                  <a:pt x="131" y="72"/>
                  <a:pt x="131" y="72"/>
                </a:cubicBezTo>
                <a:cubicBezTo>
                  <a:pt x="135" y="72"/>
                  <a:pt x="138" y="74"/>
                  <a:pt x="141" y="76"/>
                </a:cubicBezTo>
                <a:cubicBezTo>
                  <a:pt x="143" y="79"/>
                  <a:pt x="145" y="82"/>
                  <a:pt x="145" y="86"/>
                </a:cubicBezTo>
                <a:cubicBezTo>
                  <a:pt x="145" y="90"/>
                  <a:pt x="143" y="94"/>
                  <a:pt x="141" y="97"/>
                </a:cubicBezTo>
                <a:cubicBezTo>
                  <a:pt x="138" y="99"/>
                  <a:pt x="135" y="101"/>
                  <a:pt x="131" y="101"/>
                </a:cubicBezTo>
                <a:cubicBezTo>
                  <a:pt x="127" y="101"/>
                  <a:pt x="124" y="99"/>
                  <a:pt x="121" y="97"/>
                </a:cubicBezTo>
                <a:cubicBezTo>
                  <a:pt x="119" y="94"/>
                  <a:pt x="117" y="90"/>
                  <a:pt x="117" y="86"/>
                </a:cubicBezTo>
                <a:cubicBezTo>
                  <a:pt x="117" y="82"/>
                  <a:pt x="119" y="79"/>
                  <a:pt x="121" y="76"/>
                </a:cubicBezTo>
                <a:cubicBezTo>
                  <a:pt x="124" y="74"/>
                  <a:pt x="127" y="72"/>
                  <a:pt x="131" y="72"/>
                </a:cubicBezTo>
                <a:close/>
                <a:moveTo>
                  <a:pt x="135" y="83"/>
                </a:moveTo>
                <a:cubicBezTo>
                  <a:pt x="135" y="83"/>
                  <a:pt x="135" y="83"/>
                  <a:pt x="135" y="83"/>
                </a:cubicBezTo>
                <a:cubicBezTo>
                  <a:pt x="134" y="82"/>
                  <a:pt x="132" y="81"/>
                  <a:pt x="131" y="81"/>
                </a:cubicBezTo>
                <a:cubicBezTo>
                  <a:pt x="130" y="81"/>
                  <a:pt x="128" y="82"/>
                  <a:pt x="127" y="83"/>
                </a:cubicBezTo>
                <a:cubicBezTo>
                  <a:pt x="126" y="84"/>
                  <a:pt x="126" y="85"/>
                  <a:pt x="126" y="86"/>
                </a:cubicBezTo>
                <a:cubicBezTo>
                  <a:pt x="126" y="88"/>
                  <a:pt x="126" y="89"/>
                  <a:pt x="127" y="90"/>
                </a:cubicBezTo>
                <a:cubicBezTo>
                  <a:pt x="128" y="91"/>
                  <a:pt x="130" y="92"/>
                  <a:pt x="131" y="92"/>
                </a:cubicBezTo>
                <a:cubicBezTo>
                  <a:pt x="132" y="92"/>
                  <a:pt x="134" y="91"/>
                  <a:pt x="135" y="90"/>
                </a:cubicBezTo>
                <a:cubicBezTo>
                  <a:pt x="136" y="89"/>
                  <a:pt x="136" y="88"/>
                  <a:pt x="136" y="86"/>
                </a:cubicBezTo>
                <a:cubicBezTo>
                  <a:pt x="136" y="85"/>
                  <a:pt x="136" y="84"/>
                  <a:pt x="135" y="8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17" tIns="60958" rIns="121917" bIns="60958" numCol="1" anchor="t" anchorCtr="0" compatLnSpc="1"/>
          <a:lstStyle/>
          <a:p>
            <a:endParaRPr lang="zh-CN" altLang="en-US"/>
          </a:p>
        </p:txBody>
      </p:sp>
      <p:sp>
        <p:nvSpPr>
          <p:cNvPr id="38" name="Rectangle 24"/>
          <p:cNvSpPr>
            <a:spLocks noChangeArrowheads="1"/>
          </p:cNvSpPr>
          <p:nvPr/>
        </p:nvSpPr>
        <p:spPr bwMode="auto">
          <a:xfrm>
            <a:off x="860950" y="4232727"/>
            <a:ext cx="2303955" cy="726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itchFamily="34" charset="-122"/>
              </a:rPr>
              <a:t>单击添加标题</a:t>
            </a:r>
          </a:p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39" name="Freeform 21"/>
          <p:cNvSpPr>
            <a:spLocks noEditPoints="1"/>
          </p:cNvSpPr>
          <p:nvPr/>
        </p:nvSpPr>
        <p:spPr bwMode="auto">
          <a:xfrm>
            <a:off x="10186798" y="4513339"/>
            <a:ext cx="320361" cy="327700"/>
          </a:xfrm>
          <a:custGeom>
            <a:avLst/>
            <a:gdLst>
              <a:gd name="T0" fmla="*/ 26 w 90"/>
              <a:gd name="T1" fmla="*/ 19 h 91"/>
              <a:gd name="T2" fmla="*/ 19 w 90"/>
              <a:gd name="T3" fmla="*/ 26 h 91"/>
              <a:gd name="T4" fmla="*/ 18 w 90"/>
              <a:gd name="T5" fmla="*/ 34 h 91"/>
              <a:gd name="T6" fmla="*/ 22 w 90"/>
              <a:gd name="T7" fmla="*/ 29 h 91"/>
              <a:gd name="T8" fmla="*/ 29 w 90"/>
              <a:gd name="T9" fmla="*/ 23 h 91"/>
              <a:gd name="T10" fmla="*/ 33 w 90"/>
              <a:gd name="T11" fmla="*/ 18 h 91"/>
              <a:gd name="T12" fmla="*/ 89 w 90"/>
              <a:gd name="T13" fmla="*/ 84 h 91"/>
              <a:gd name="T14" fmla="*/ 73 w 90"/>
              <a:gd name="T15" fmla="*/ 67 h 91"/>
              <a:gd name="T16" fmla="*/ 82 w 90"/>
              <a:gd name="T17" fmla="*/ 41 h 91"/>
              <a:gd name="T18" fmla="*/ 79 w 90"/>
              <a:gd name="T19" fmla="*/ 25 h 91"/>
              <a:gd name="T20" fmla="*/ 70 w 90"/>
              <a:gd name="T21" fmla="*/ 12 h 91"/>
              <a:gd name="T22" fmla="*/ 41 w 90"/>
              <a:gd name="T23" fmla="*/ 0 h 91"/>
              <a:gd name="T24" fmla="*/ 3 w 90"/>
              <a:gd name="T25" fmla="*/ 25 h 91"/>
              <a:gd name="T26" fmla="*/ 3 w 90"/>
              <a:gd name="T27" fmla="*/ 57 h 91"/>
              <a:gd name="T28" fmla="*/ 12 w 90"/>
              <a:gd name="T29" fmla="*/ 70 h 91"/>
              <a:gd name="T30" fmla="*/ 25 w 90"/>
              <a:gd name="T31" fmla="*/ 79 h 91"/>
              <a:gd name="T32" fmla="*/ 25 w 90"/>
              <a:gd name="T33" fmla="*/ 79 h 91"/>
              <a:gd name="T34" fmla="*/ 57 w 90"/>
              <a:gd name="T35" fmla="*/ 79 h 91"/>
              <a:gd name="T36" fmla="*/ 84 w 90"/>
              <a:gd name="T37" fmla="*/ 89 h 91"/>
              <a:gd name="T38" fmla="*/ 89 w 90"/>
              <a:gd name="T39" fmla="*/ 84 h 91"/>
              <a:gd name="T40" fmla="*/ 65 w 90"/>
              <a:gd name="T41" fmla="*/ 65 h 91"/>
              <a:gd name="T42" fmla="*/ 54 w 90"/>
              <a:gd name="T43" fmla="*/ 72 h 91"/>
              <a:gd name="T44" fmla="*/ 28 w 90"/>
              <a:gd name="T45" fmla="*/ 72 h 91"/>
              <a:gd name="T46" fmla="*/ 17 w 90"/>
              <a:gd name="T47" fmla="*/ 65 h 91"/>
              <a:gd name="T48" fmla="*/ 17 w 90"/>
              <a:gd name="T49" fmla="*/ 65 h 91"/>
              <a:gd name="T50" fmla="*/ 10 w 90"/>
              <a:gd name="T51" fmla="*/ 54 h 91"/>
              <a:gd name="T52" fmla="*/ 10 w 90"/>
              <a:gd name="T53" fmla="*/ 28 h 91"/>
              <a:gd name="T54" fmla="*/ 41 w 90"/>
              <a:gd name="T55" fmla="*/ 7 h 91"/>
              <a:gd name="T56" fmla="*/ 65 w 90"/>
              <a:gd name="T57" fmla="*/ 17 h 91"/>
              <a:gd name="T58" fmla="*/ 72 w 90"/>
              <a:gd name="T59" fmla="*/ 28 h 91"/>
              <a:gd name="T60" fmla="*/ 75 w 90"/>
              <a:gd name="T61" fmla="*/ 41 h 91"/>
              <a:gd name="T62" fmla="*/ 65 w 90"/>
              <a:gd name="T63" fmla="*/ 65 h 91"/>
              <a:gd name="T64" fmla="*/ 65 w 90"/>
              <a:gd name="T65" fmla="*/ 39 h 91"/>
              <a:gd name="T66" fmla="*/ 61 w 90"/>
              <a:gd name="T67" fmla="*/ 50 h 91"/>
              <a:gd name="T68" fmla="*/ 57 w 90"/>
              <a:gd name="T69" fmla="*/ 57 h 91"/>
              <a:gd name="T70" fmla="*/ 41 w 90"/>
              <a:gd name="T71" fmla="*/ 63 h 91"/>
              <a:gd name="T72" fmla="*/ 41 w 90"/>
              <a:gd name="T73" fmla="*/ 68 h 91"/>
              <a:gd name="T74" fmla="*/ 60 w 90"/>
              <a:gd name="T75" fmla="*/ 60 h 91"/>
              <a:gd name="T76" fmla="*/ 66 w 90"/>
              <a:gd name="T77" fmla="*/ 51 h 91"/>
              <a:gd name="T78" fmla="*/ 65 w 90"/>
              <a:gd name="T79" fmla="*/ 39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90" h="91">
                <a:moveTo>
                  <a:pt x="30" y="16"/>
                </a:moveTo>
                <a:cubicBezTo>
                  <a:pt x="29" y="17"/>
                  <a:pt x="27" y="18"/>
                  <a:pt x="26" y="19"/>
                </a:cubicBezTo>
                <a:cubicBezTo>
                  <a:pt x="25" y="20"/>
                  <a:pt x="23" y="21"/>
                  <a:pt x="22" y="22"/>
                </a:cubicBezTo>
                <a:cubicBezTo>
                  <a:pt x="21" y="23"/>
                  <a:pt x="20" y="25"/>
                  <a:pt x="19" y="26"/>
                </a:cubicBezTo>
                <a:cubicBezTo>
                  <a:pt x="18" y="28"/>
                  <a:pt x="17" y="29"/>
                  <a:pt x="16" y="31"/>
                </a:cubicBezTo>
                <a:cubicBezTo>
                  <a:pt x="16" y="32"/>
                  <a:pt x="16" y="33"/>
                  <a:pt x="18" y="34"/>
                </a:cubicBezTo>
                <a:cubicBezTo>
                  <a:pt x="19" y="34"/>
                  <a:pt x="20" y="34"/>
                  <a:pt x="20" y="32"/>
                </a:cubicBezTo>
                <a:cubicBezTo>
                  <a:pt x="21" y="31"/>
                  <a:pt x="22" y="30"/>
                  <a:pt x="22" y="29"/>
                </a:cubicBezTo>
                <a:cubicBezTo>
                  <a:pt x="23" y="28"/>
                  <a:pt x="24" y="26"/>
                  <a:pt x="25" y="25"/>
                </a:cubicBezTo>
                <a:cubicBezTo>
                  <a:pt x="26" y="24"/>
                  <a:pt x="27" y="23"/>
                  <a:pt x="29" y="23"/>
                </a:cubicBezTo>
                <a:cubicBezTo>
                  <a:pt x="30" y="22"/>
                  <a:pt x="31" y="21"/>
                  <a:pt x="32" y="21"/>
                </a:cubicBezTo>
                <a:cubicBezTo>
                  <a:pt x="33" y="20"/>
                  <a:pt x="34" y="19"/>
                  <a:pt x="33" y="18"/>
                </a:cubicBezTo>
                <a:cubicBezTo>
                  <a:pt x="33" y="17"/>
                  <a:pt x="32" y="16"/>
                  <a:pt x="30" y="16"/>
                </a:cubicBezTo>
                <a:close/>
                <a:moveTo>
                  <a:pt x="89" y="84"/>
                </a:moveTo>
                <a:cubicBezTo>
                  <a:pt x="89" y="84"/>
                  <a:pt x="89" y="84"/>
                  <a:pt x="89" y="84"/>
                </a:cubicBezTo>
                <a:cubicBezTo>
                  <a:pt x="73" y="67"/>
                  <a:pt x="73" y="67"/>
                  <a:pt x="73" y="67"/>
                </a:cubicBezTo>
                <a:cubicBezTo>
                  <a:pt x="75" y="64"/>
                  <a:pt x="77" y="61"/>
                  <a:pt x="79" y="57"/>
                </a:cubicBezTo>
                <a:cubicBezTo>
                  <a:pt x="81" y="52"/>
                  <a:pt x="82" y="47"/>
                  <a:pt x="82" y="41"/>
                </a:cubicBezTo>
                <a:cubicBezTo>
                  <a:pt x="82" y="36"/>
                  <a:pt x="81" y="30"/>
                  <a:pt x="79" y="26"/>
                </a:cubicBezTo>
                <a:cubicBezTo>
                  <a:pt x="79" y="25"/>
                  <a:pt x="79" y="25"/>
                  <a:pt x="79" y="25"/>
                </a:cubicBezTo>
                <a:cubicBezTo>
                  <a:pt x="77" y="20"/>
                  <a:pt x="74" y="16"/>
                  <a:pt x="70" y="12"/>
                </a:cubicBezTo>
                <a:cubicBezTo>
                  <a:pt x="70" y="12"/>
                  <a:pt x="70" y="12"/>
                  <a:pt x="70" y="12"/>
                </a:cubicBezTo>
                <a:cubicBezTo>
                  <a:pt x="66" y="8"/>
                  <a:pt x="62" y="5"/>
                  <a:pt x="57" y="3"/>
                </a:cubicBezTo>
                <a:cubicBezTo>
                  <a:pt x="52" y="1"/>
                  <a:pt x="46" y="0"/>
                  <a:pt x="41" y="0"/>
                </a:cubicBezTo>
                <a:cubicBezTo>
                  <a:pt x="29" y="0"/>
                  <a:pt x="19" y="4"/>
                  <a:pt x="12" y="12"/>
                </a:cubicBezTo>
                <a:cubicBezTo>
                  <a:pt x="8" y="16"/>
                  <a:pt x="5" y="20"/>
                  <a:pt x="3" y="25"/>
                </a:cubicBezTo>
                <a:cubicBezTo>
                  <a:pt x="1" y="30"/>
                  <a:pt x="0" y="36"/>
                  <a:pt x="0" y="41"/>
                </a:cubicBezTo>
                <a:cubicBezTo>
                  <a:pt x="0" y="47"/>
                  <a:pt x="1" y="52"/>
                  <a:pt x="3" y="57"/>
                </a:cubicBezTo>
                <a:cubicBezTo>
                  <a:pt x="3" y="57"/>
                  <a:pt x="3" y="57"/>
                  <a:pt x="3" y="57"/>
                </a:cubicBezTo>
                <a:cubicBezTo>
                  <a:pt x="5" y="62"/>
                  <a:pt x="8" y="66"/>
                  <a:pt x="12" y="70"/>
                </a:cubicBezTo>
                <a:cubicBezTo>
                  <a:pt x="12" y="70"/>
                  <a:pt x="12" y="70"/>
                  <a:pt x="12" y="70"/>
                </a:cubicBezTo>
                <a:cubicBezTo>
                  <a:pt x="16" y="74"/>
                  <a:pt x="20" y="77"/>
                  <a:pt x="25" y="79"/>
                </a:cubicBezTo>
                <a:cubicBezTo>
                  <a:pt x="25" y="79"/>
                  <a:pt x="25" y="79"/>
                  <a:pt x="25" y="79"/>
                </a:cubicBezTo>
                <a:cubicBezTo>
                  <a:pt x="25" y="79"/>
                  <a:pt x="25" y="79"/>
                  <a:pt x="25" y="79"/>
                </a:cubicBezTo>
                <a:cubicBezTo>
                  <a:pt x="30" y="81"/>
                  <a:pt x="35" y="82"/>
                  <a:pt x="41" y="82"/>
                </a:cubicBezTo>
                <a:cubicBezTo>
                  <a:pt x="46" y="82"/>
                  <a:pt x="52" y="81"/>
                  <a:pt x="57" y="79"/>
                </a:cubicBezTo>
                <a:cubicBezTo>
                  <a:pt x="61" y="78"/>
                  <a:pt x="64" y="75"/>
                  <a:pt x="67" y="73"/>
                </a:cubicBezTo>
                <a:cubicBezTo>
                  <a:pt x="84" y="89"/>
                  <a:pt x="84" y="89"/>
                  <a:pt x="84" y="89"/>
                </a:cubicBezTo>
                <a:cubicBezTo>
                  <a:pt x="85" y="91"/>
                  <a:pt x="88" y="91"/>
                  <a:pt x="89" y="89"/>
                </a:cubicBezTo>
                <a:cubicBezTo>
                  <a:pt x="90" y="88"/>
                  <a:pt x="90" y="85"/>
                  <a:pt x="89" y="84"/>
                </a:cubicBezTo>
                <a:close/>
                <a:moveTo>
                  <a:pt x="65" y="65"/>
                </a:moveTo>
                <a:cubicBezTo>
                  <a:pt x="65" y="65"/>
                  <a:pt x="65" y="65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2" y="68"/>
                  <a:pt x="58" y="71"/>
                  <a:pt x="54" y="72"/>
                </a:cubicBezTo>
                <a:cubicBezTo>
                  <a:pt x="50" y="74"/>
                  <a:pt x="45" y="75"/>
                  <a:pt x="41" y="75"/>
                </a:cubicBezTo>
                <a:cubicBezTo>
                  <a:pt x="36" y="75"/>
                  <a:pt x="32" y="74"/>
                  <a:pt x="28" y="72"/>
                </a:cubicBezTo>
                <a:cubicBezTo>
                  <a:pt x="28" y="72"/>
                  <a:pt x="28" y="72"/>
                  <a:pt x="28" y="72"/>
                </a:cubicBezTo>
                <a:cubicBezTo>
                  <a:pt x="24" y="71"/>
                  <a:pt x="20" y="68"/>
                  <a:pt x="17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4" y="62"/>
                  <a:pt x="11" y="58"/>
                  <a:pt x="10" y="54"/>
                </a:cubicBezTo>
                <a:cubicBezTo>
                  <a:pt x="10" y="54"/>
                  <a:pt x="10" y="54"/>
                  <a:pt x="10" y="54"/>
                </a:cubicBezTo>
                <a:cubicBezTo>
                  <a:pt x="8" y="50"/>
                  <a:pt x="7" y="46"/>
                  <a:pt x="7" y="41"/>
                </a:cubicBezTo>
                <a:cubicBezTo>
                  <a:pt x="7" y="37"/>
                  <a:pt x="8" y="32"/>
                  <a:pt x="10" y="28"/>
                </a:cubicBezTo>
                <a:cubicBezTo>
                  <a:pt x="11" y="24"/>
                  <a:pt x="14" y="20"/>
                  <a:pt x="17" y="17"/>
                </a:cubicBezTo>
                <a:cubicBezTo>
                  <a:pt x="23" y="11"/>
                  <a:pt x="32" y="7"/>
                  <a:pt x="41" y="7"/>
                </a:cubicBezTo>
                <a:cubicBezTo>
                  <a:pt x="45" y="7"/>
                  <a:pt x="50" y="8"/>
                  <a:pt x="54" y="10"/>
                </a:cubicBezTo>
                <a:cubicBezTo>
                  <a:pt x="58" y="12"/>
                  <a:pt x="62" y="14"/>
                  <a:pt x="65" y="17"/>
                </a:cubicBezTo>
                <a:cubicBezTo>
                  <a:pt x="65" y="17"/>
                  <a:pt x="65" y="17"/>
                  <a:pt x="65" y="17"/>
                </a:cubicBezTo>
                <a:cubicBezTo>
                  <a:pt x="68" y="21"/>
                  <a:pt x="70" y="24"/>
                  <a:pt x="72" y="28"/>
                </a:cubicBezTo>
                <a:cubicBezTo>
                  <a:pt x="72" y="28"/>
                  <a:pt x="72" y="28"/>
                  <a:pt x="72" y="28"/>
                </a:cubicBezTo>
                <a:cubicBezTo>
                  <a:pt x="74" y="32"/>
                  <a:pt x="75" y="37"/>
                  <a:pt x="75" y="41"/>
                </a:cubicBezTo>
                <a:cubicBezTo>
                  <a:pt x="75" y="46"/>
                  <a:pt x="74" y="50"/>
                  <a:pt x="72" y="54"/>
                </a:cubicBezTo>
                <a:cubicBezTo>
                  <a:pt x="70" y="58"/>
                  <a:pt x="68" y="62"/>
                  <a:pt x="65" y="65"/>
                </a:cubicBezTo>
                <a:close/>
                <a:moveTo>
                  <a:pt x="65" y="39"/>
                </a:moveTo>
                <a:cubicBezTo>
                  <a:pt x="65" y="39"/>
                  <a:pt x="65" y="39"/>
                  <a:pt x="65" y="39"/>
                </a:cubicBezTo>
                <a:cubicBezTo>
                  <a:pt x="64" y="39"/>
                  <a:pt x="63" y="40"/>
                  <a:pt x="63" y="41"/>
                </a:cubicBezTo>
                <a:cubicBezTo>
                  <a:pt x="63" y="44"/>
                  <a:pt x="62" y="47"/>
                  <a:pt x="61" y="50"/>
                </a:cubicBezTo>
                <a:cubicBezTo>
                  <a:pt x="61" y="50"/>
                  <a:pt x="61" y="50"/>
                  <a:pt x="61" y="50"/>
                </a:cubicBezTo>
                <a:cubicBezTo>
                  <a:pt x="60" y="52"/>
                  <a:pt x="59" y="55"/>
                  <a:pt x="57" y="57"/>
                </a:cubicBezTo>
                <a:cubicBezTo>
                  <a:pt x="54" y="59"/>
                  <a:pt x="52" y="60"/>
                  <a:pt x="49" y="62"/>
                </a:cubicBezTo>
                <a:cubicBezTo>
                  <a:pt x="47" y="63"/>
                  <a:pt x="44" y="63"/>
                  <a:pt x="41" y="63"/>
                </a:cubicBezTo>
                <a:cubicBezTo>
                  <a:pt x="40" y="63"/>
                  <a:pt x="39" y="64"/>
                  <a:pt x="39" y="66"/>
                </a:cubicBezTo>
                <a:cubicBezTo>
                  <a:pt x="39" y="67"/>
                  <a:pt x="40" y="68"/>
                  <a:pt x="41" y="68"/>
                </a:cubicBezTo>
                <a:cubicBezTo>
                  <a:pt x="44" y="68"/>
                  <a:pt x="48" y="67"/>
                  <a:pt x="51" y="66"/>
                </a:cubicBezTo>
                <a:cubicBezTo>
                  <a:pt x="54" y="64"/>
                  <a:pt x="57" y="63"/>
                  <a:pt x="60" y="60"/>
                </a:cubicBezTo>
                <a:cubicBezTo>
                  <a:pt x="62" y="58"/>
                  <a:pt x="64" y="55"/>
                  <a:pt x="66" y="51"/>
                </a:cubicBezTo>
                <a:cubicBezTo>
                  <a:pt x="66" y="51"/>
                  <a:pt x="66" y="51"/>
                  <a:pt x="66" y="51"/>
                </a:cubicBezTo>
                <a:cubicBezTo>
                  <a:pt x="67" y="48"/>
                  <a:pt x="68" y="45"/>
                  <a:pt x="68" y="41"/>
                </a:cubicBezTo>
                <a:cubicBezTo>
                  <a:pt x="68" y="40"/>
                  <a:pt x="67" y="39"/>
                  <a:pt x="65" y="3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17" tIns="60958" rIns="121917" bIns="60958" numCol="1" anchor="t" anchorCtr="0" compatLnSpc="1"/>
          <a:lstStyle/>
          <a:p>
            <a:endParaRPr lang="zh-CN" altLang="en-US"/>
          </a:p>
        </p:txBody>
      </p:sp>
      <p:sp>
        <p:nvSpPr>
          <p:cNvPr id="40" name="Freeform 24"/>
          <p:cNvSpPr>
            <a:spLocks noEditPoints="1"/>
          </p:cNvSpPr>
          <p:nvPr/>
        </p:nvSpPr>
        <p:spPr bwMode="auto">
          <a:xfrm>
            <a:off x="8556280" y="2364554"/>
            <a:ext cx="317459" cy="299935"/>
          </a:xfrm>
          <a:custGeom>
            <a:avLst/>
            <a:gdLst>
              <a:gd name="T0" fmla="*/ 48 w 98"/>
              <a:gd name="T1" fmla="*/ 24 h 92"/>
              <a:gd name="T2" fmla="*/ 50 w 98"/>
              <a:gd name="T3" fmla="*/ 53 h 92"/>
              <a:gd name="T4" fmla="*/ 52 w 98"/>
              <a:gd name="T5" fmla="*/ 17 h 92"/>
              <a:gd name="T6" fmla="*/ 48 w 98"/>
              <a:gd name="T7" fmla="*/ 16 h 92"/>
              <a:gd name="T8" fmla="*/ 41 w 98"/>
              <a:gd name="T9" fmla="*/ 28 h 92"/>
              <a:gd name="T10" fmla="*/ 94 w 98"/>
              <a:gd name="T11" fmla="*/ 12 h 92"/>
              <a:gd name="T12" fmla="*/ 84 w 98"/>
              <a:gd name="T13" fmla="*/ 12 h 92"/>
              <a:gd name="T14" fmla="*/ 80 w 98"/>
              <a:gd name="T15" fmla="*/ 0 h 92"/>
              <a:gd name="T16" fmla="*/ 14 w 98"/>
              <a:gd name="T17" fmla="*/ 4 h 92"/>
              <a:gd name="T18" fmla="*/ 3 w 98"/>
              <a:gd name="T19" fmla="*/ 12 h 92"/>
              <a:gd name="T20" fmla="*/ 0 w 98"/>
              <a:gd name="T21" fmla="*/ 37 h 92"/>
              <a:gd name="T22" fmla="*/ 6 w 98"/>
              <a:gd name="T23" fmla="*/ 52 h 92"/>
              <a:gd name="T24" fmla="*/ 45 w 98"/>
              <a:gd name="T25" fmla="*/ 75 h 92"/>
              <a:gd name="T26" fmla="*/ 29 w 98"/>
              <a:gd name="T27" fmla="*/ 84 h 92"/>
              <a:gd name="T28" fmla="*/ 29 w 98"/>
              <a:gd name="T29" fmla="*/ 92 h 92"/>
              <a:gd name="T30" fmla="*/ 73 w 98"/>
              <a:gd name="T31" fmla="*/ 88 h 92"/>
              <a:gd name="T32" fmla="*/ 53 w 98"/>
              <a:gd name="T33" fmla="*/ 84 h 92"/>
              <a:gd name="T34" fmla="*/ 78 w 98"/>
              <a:gd name="T35" fmla="*/ 59 h 92"/>
              <a:gd name="T36" fmla="*/ 92 w 98"/>
              <a:gd name="T37" fmla="*/ 52 h 92"/>
              <a:gd name="T38" fmla="*/ 98 w 98"/>
              <a:gd name="T39" fmla="*/ 16 h 92"/>
              <a:gd name="T40" fmla="*/ 11 w 98"/>
              <a:gd name="T41" fmla="*/ 47 h 92"/>
              <a:gd name="T42" fmla="*/ 7 w 98"/>
              <a:gd name="T43" fmla="*/ 37 h 92"/>
              <a:gd name="T44" fmla="*/ 14 w 98"/>
              <a:gd name="T45" fmla="*/ 20 h 92"/>
              <a:gd name="T46" fmla="*/ 15 w 98"/>
              <a:gd name="T47" fmla="*/ 50 h 92"/>
              <a:gd name="T48" fmla="*/ 76 w 98"/>
              <a:gd name="T49" fmla="*/ 40 h 92"/>
              <a:gd name="T50" fmla="*/ 73 w 98"/>
              <a:gd name="T51" fmla="*/ 53 h 92"/>
              <a:gd name="T52" fmla="*/ 49 w 98"/>
              <a:gd name="T53" fmla="*/ 67 h 92"/>
              <a:gd name="T54" fmla="*/ 24 w 98"/>
              <a:gd name="T55" fmla="*/ 53 h 92"/>
              <a:gd name="T56" fmla="*/ 21 w 98"/>
              <a:gd name="T57" fmla="*/ 40 h 92"/>
              <a:gd name="T58" fmla="*/ 76 w 98"/>
              <a:gd name="T59" fmla="*/ 8 h 92"/>
              <a:gd name="T60" fmla="*/ 91 w 98"/>
              <a:gd name="T61" fmla="*/ 37 h 92"/>
              <a:gd name="T62" fmla="*/ 86 w 98"/>
              <a:gd name="T63" fmla="*/ 47 h 92"/>
              <a:gd name="T64" fmla="*/ 83 w 98"/>
              <a:gd name="T65" fmla="*/ 50 h 92"/>
              <a:gd name="T66" fmla="*/ 84 w 98"/>
              <a:gd name="T67" fmla="*/ 40 h 92"/>
              <a:gd name="T68" fmla="*/ 91 w 98"/>
              <a:gd name="T69" fmla="*/ 20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8" h="92">
                <a:moveTo>
                  <a:pt x="44" y="28"/>
                </a:moveTo>
                <a:cubicBezTo>
                  <a:pt x="48" y="24"/>
                  <a:pt x="48" y="24"/>
                  <a:pt x="48" y="24"/>
                </a:cubicBezTo>
                <a:cubicBezTo>
                  <a:pt x="48" y="51"/>
                  <a:pt x="48" y="51"/>
                  <a:pt x="48" y="51"/>
                </a:cubicBezTo>
                <a:cubicBezTo>
                  <a:pt x="48" y="52"/>
                  <a:pt x="49" y="53"/>
                  <a:pt x="50" y="53"/>
                </a:cubicBezTo>
                <a:cubicBezTo>
                  <a:pt x="51" y="53"/>
                  <a:pt x="52" y="52"/>
                  <a:pt x="52" y="51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6"/>
                  <a:pt x="51" y="15"/>
                  <a:pt x="50" y="15"/>
                </a:cubicBezTo>
                <a:cubicBezTo>
                  <a:pt x="49" y="15"/>
                  <a:pt x="48" y="15"/>
                  <a:pt x="48" y="16"/>
                </a:cubicBezTo>
                <a:cubicBezTo>
                  <a:pt x="41" y="25"/>
                  <a:pt x="41" y="25"/>
                  <a:pt x="41" y="25"/>
                </a:cubicBezTo>
                <a:cubicBezTo>
                  <a:pt x="40" y="26"/>
                  <a:pt x="40" y="28"/>
                  <a:pt x="41" y="28"/>
                </a:cubicBezTo>
                <a:cubicBezTo>
                  <a:pt x="42" y="29"/>
                  <a:pt x="44" y="29"/>
                  <a:pt x="44" y="28"/>
                </a:cubicBezTo>
                <a:close/>
                <a:moveTo>
                  <a:pt x="94" y="12"/>
                </a:moveTo>
                <a:cubicBezTo>
                  <a:pt x="94" y="12"/>
                  <a:pt x="94" y="12"/>
                  <a:pt x="94" y="12"/>
                </a:cubicBezTo>
                <a:cubicBezTo>
                  <a:pt x="84" y="12"/>
                  <a:pt x="84" y="12"/>
                  <a:pt x="84" y="12"/>
                </a:cubicBezTo>
                <a:cubicBezTo>
                  <a:pt x="84" y="4"/>
                  <a:pt x="84" y="4"/>
                  <a:pt x="84" y="4"/>
                </a:cubicBezTo>
                <a:cubicBezTo>
                  <a:pt x="84" y="2"/>
                  <a:pt x="82" y="0"/>
                  <a:pt x="8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5" y="0"/>
                  <a:pt x="14" y="2"/>
                  <a:pt x="14" y="4"/>
                </a:cubicBezTo>
                <a:cubicBezTo>
                  <a:pt x="14" y="12"/>
                  <a:pt x="14" y="12"/>
                  <a:pt x="14" y="12"/>
                </a:cubicBezTo>
                <a:cubicBezTo>
                  <a:pt x="3" y="12"/>
                  <a:pt x="3" y="12"/>
                  <a:pt x="3" y="12"/>
                </a:cubicBezTo>
                <a:cubicBezTo>
                  <a:pt x="1" y="12"/>
                  <a:pt x="0" y="14"/>
                  <a:pt x="0" y="16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43"/>
                  <a:pt x="2" y="48"/>
                  <a:pt x="6" y="52"/>
                </a:cubicBezTo>
                <a:cubicBezTo>
                  <a:pt x="6" y="52"/>
                  <a:pt x="6" y="52"/>
                  <a:pt x="6" y="52"/>
                </a:cubicBezTo>
                <a:cubicBezTo>
                  <a:pt x="9" y="56"/>
                  <a:pt x="14" y="58"/>
                  <a:pt x="19" y="59"/>
                </a:cubicBezTo>
                <a:cubicBezTo>
                  <a:pt x="25" y="68"/>
                  <a:pt x="35" y="74"/>
                  <a:pt x="45" y="75"/>
                </a:cubicBezTo>
                <a:cubicBezTo>
                  <a:pt x="45" y="84"/>
                  <a:pt x="45" y="84"/>
                  <a:pt x="45" y="84"/>
                </a:cubicBezTo>
                <a:cubicBezTo>
                  <a:pt x="29" y="84"/>
                  <a:pt x="29" y="84"/>
                  <a:pt x="29" y="84"/>
                </a:cubicBezTo>
                <a:cubicBezTo>
                  <a:pt x="27" y="84"/>
                  <a:pt x="25" y="86"/>
                  <a:pt x="25" y="88"/>
                </a:cubicBezTo>
                <a:cubicBezTo>
                  <a:pt x="25" y="90"/>
                  <a:pt x="27" y="92"/>
                  <a:pt x="29" y="92"/>
                </a:cubicBezTo>
                <a:cubicBezTo>
                  <a:pt x="69" y="92"/>
                  <a:pt x="69" y="92"/>
                  <a:pt x="69" y="92"/>
                </a:cubicBezTo>
                <a:cubicBezTo>
                  <a:pt x="71" y="92"/>
                  <a:pt x="73" y="90"/>
                  <a:pt x="73" y="88"/>
                </a:cubicBezTo>
                <a:cubicBezTo>
                  <a:pt x="73" y="86"/>
                  <a:pt x="71" y="84"/>
                  <a:pt x="69" y="84"/>
                </a:cubicBezTo>
                <a:cubicBezTo>
                  <a:pt x="53" y="84"/>
                  <a:pt x="53" y="84"/>
                  <a:pt x="53" y="84"/>
                </a:cubicBezTo>
                <a:cubicBezTo>
                  <a:pt x="53" y="75"/>
                  <a:pt x="53" y="75"/>
                  <a:pt x="53" y="75"/>
                </a:cubicBezTo>
                <a:cubicBezTo>
                  <a:pt x="63" y="74"/>
                  <a:pt x="73" y="68"/>
                  <a:pt x="78" y="59"/>
                </a:cubicBezTo>
                <a:cubicBezTo>
                  <a:pt x="84" y="58"/>
                  <a:pt x="88" y="56"/>
                  <a:pt x="92" y="53"/>
                </a:cubicBezTo>
                <a:cubicBezTo>
                  <a:pt x="92" y="52"/>
                  <a:pt x="92" y="52"/>
                  <a:pt x="92" y="52"/>
                </a:cubicBezTo>
                <a:cubicBezTo>
                  <a:pt x="96" y="48"/>
                  <a:pt x="98" y="43"/>
                  <a:pt x="98" y="37"/>
                </a:cubicBezTo>
                <a:cubicBezTo>
                  <a:pt x="98" y="16"/>
                  <a:pt x="98" y="16"/>
                  <a:pt x="98" y="16"/>
                </a:cubicBezTo>
                <a:cubicBezTo>
                  <a:pt x="98" y="14"/>
                  <a:pt x="96" y="12"/>
                  <a:pt x="94" y="12"/>
                </a:cubicBezTo>
                <a:close/>
                <a:moveTo>
                  <a:pt x="11" y="47"/>
                </a:moveTo>
                <a:cubicBezTo>
                  <a:pt x="11" y="47"/>
                  <a:pt x="11" y="47"/>
                  <a:pt x="11" y="47"/>
                </a:cubicBezTo>
                <a:cubicBezTo>
                  <a:pt x="9" y="44"/>
                  <a:pt x="7" y="41"/>
                  <a:pt x="7" y="37"/>
                </a:cubicBezTo>
                <a:cubicBezTo>
                  <a:pt x="7" y="20"/>
                  <a:pt x="7" y="20"/>
                  <a:pt x="7" y="20"/>
                </a:cubicBezTo>
                <a:cubicBezTo>
                  <a:pt x="14" y="20"/>
                  <a:pt x="14" y="20"/>
                  <a:pt x="14" y="20"/>
                </a:cubicBezTo>
                <a:cubicBezTo>
                  <a:pt x="14" y="40"/>
                  <a:pt x="14" y="40"/>
                  <a:pt x="14" y="40"/>
                </a:cubicBezTo>
                <a:cubicBezTo>
                  <a:pt x="14" y="44"/>
                  <a:pt x="14" y="47"/>
                  <a:pt x="15" y="50"/>
                </a:cubicBezTo>
                <a:cubicBezTo>
                  <a:pt x="14" y="49"/>
                  <a:pt x="12" y="48"/>
                  <a:pt x="11" y="47"/>
                </a:cubicBezTo>
                <a:close/>
                <a:moveTo>
                  <a:pt x="76" y="40"/>
                </a:moveTo>
                <a:cubicBezTo>
                  <a:pt x="76" y="40"/>
                  <a:pt x="76" y="40"/>
                  <a:pt x="76" y="40"/>
                </a:cubicBezTo>
                <a:cubicBezTo>
                  <a:pt x="76" y="45"/>
                  <a:pt x="75" y="49"/>
                  <a:pt x="73" y="53"/>
                </a:cubicBezTo>
                <a:cubicBezTo>
                  <a:pt x="73" y="53"/>
                  <a:pt x="73" y="53"/>
                  <a:pt x="73" y="53"/>
                </a:cubicBezTo>
                <a:cubicBezTo>
                  <a:pt x="69" y="62"/>
                  <a:pt x="59" y="67"/>
                  <a:pt x="49" y="67"/>
                </a:cubicBezTo>
                <a:cubicBezTo>
                  <a:pt x="39" y="67"/>
                  <a:pt x="29" y="62"/>
                  <a:pt x="24" y="53"/>
                </a:cubicBezTo>
                <a:cubicBezTo>
                  <a:pt x="24" y="53"/>
                  <a:pt x="24" y="53"/>
                  <a:pt x="24" y="53"/>
                </a:cubicBezTo>
                <a:cubicBezTo>
                  <a:pt x="22" y="49"/>
                  <a:pt x="21" y="45"/>
                  <a:pt x="21" y="40"/>
                </a:cubicBezTo>
                <a:cubicBezTo>
                  <a:pt x="21" y="40"/>
                  <a:pt x="21" y="40"/>
                  <a:pt x="21" y="40"/>
                </a:cubicBezTo>
                <a:cubicBezTo>
                  <a:pt x="21" y="8"/>
                  <a:pt x="21" y="8"/>
                  <a:pt x="21" y="8"/>
                </a:cubicBezTo>
                <a:cubicBezTo>
                  <a:pt x="76" y="8"/>
                  <a:pt x="76" y="8"/>
                  <a:pt x="76" y="8"/>
                </a:cubicBezTo>
                <a:cubicBezTo>
                  <a:pt x="76" y="40"/>
                  <a:pt x="76" y="40"/>
                  <a:pt x="76" y="40"/>
                </a:cubicBezTo>
                <a:close/>
                <a:moveTo>
                  <a:pt x="91" y="37"/>
                </a:moveTo>
                <a:cubicBezTo>
                  <a:pt x="91" y="37"/>
                  <a:pt x="91" y="37"/>
                  <a:pt x="91" y="37"/>
                </a:cubicBezTo>
                <a:cubicBezTo>
                  <a:pt x="91" y="41"/>
                  <a:pt x="89" y="44"/>
                  <a:pt x="86" y="47"/>
                </a:cubicBezTo>
                <a:cubicBezTo>
                  <a:pt x="86" y="47"/>
                  <a:pt x="86" y="47"/>
                  <a:pt x="86" y="47"/>
                </a:cubicBezTo>
                <a:cubicBezTo>
                  <a:pt x="85" y="48"/>
                  <a:pt x="84" y="49"/>
                  <a:pt x="83" y="50"/>
                </a:cubicBezTo>
                <a:cubicBezTo>
                  <a:pt x="84" y="47"/>
                  <a:pt x="84" y="44"/>
                  <a:pt x="84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20"/>
                  <a:pt x="84" y="20"/>
                  <a:pt x="84" y="20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37"/>
                  <a:pt x="91" y="37"/>
                  <a:pt x="91" y="3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17" tIns="60958" rIns="121917" bIns="60958" numCol="1" anchor="t" anchorCtr="0" compatLnSpc="1"/>
          <a:lstStyle/>
          <a:p>
            <a:endParaRPr lang="zh-CN" altLang="en-US"/>
          </a:p>
        </p:txBody>
      </p:sp>
      <p:sp>
        <p:nvSpPr>
          <p:cNvPr id="41" name="Rectangle 24"/>
          <p:cNvSpPr>
            <a:spLocks noChangeArrowheads="1"/>
          </p:cNvSpPr>
          <p:nvPr/>
        </p:nvSpPr>
        <p:spPr bwMode="auto">
          <a:xfrm>
            <a:off x="4337387" y="4232724"/>
            <a:ext cx="2235453" cy="939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itchFamily="34" charset="-122"/>
              </a:rPr>
              <a:t>单击添加标题</a:t>
            </a:r>
          </a:p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在此框中选择粘贴</a:t>
            </a:r>
          </a:p>
          <a:p>
            <a:pPr>
              <a:lnSpc>
                <a:spcPct val="130000"/>
              </a:lnSpc>
            </a:pP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Rectangle 24"/>
          <p:cNvSpPr>
            <a:spLocks noChangeArrowheads="1"/>
          </p:cNvSpPr>
          <p:nvPr/>
        </p:nvSpPr>
        <p:spPr bwMode="auto">
          <a:xfrm>
            <a:off x="7597161" y="4232724"/>
            <a:ext cx="2303955" cy="1046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itchFamily="34" charset="-122"/>
              </a:rPr>
              <a:t>单击添加标题</a:t>
            </a:r>
          </a:p>
          <a:p>
            <a:pPr>
              <a:lnSpc>
                <a:spcPct val="130000"/>
              </a:lnSpc>
            </a:pP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43" name="Rectangle 24"/>
          <p:cNvSpPr>
            <a:spLocks noChangeArrowheads="1"/>
          </p:cNvSpPr>
          <p:nvPr/>
        </p:nvSpPr>
        <p:spPr bwMode="auto">
          <a:xfrm>
            <a:off x="2701253" y="2070055"/>
            <a:ext cx="2303955" cy="726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itchFamily="34" charset="-122"/>
              </a:rPr>
              <a:t>单击添加标题</a:t>
            </a:r>
          </a:p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您的内容打在这里，或者通过复制您的文本后，并选择只保留文字。</a:t>
            </a:r>
          </a:p>
        </p:txBody>
      </p:sp>
      <p:sp>
        <p:nvSpPr>
          <p:cNvPr id="44" name="Rectangle 24"/>
          <p:cNvSpPr>
            <a:spLocks noChangeArrowheads="1"/>
          </p:cNvSpPr>
          <p:nvPr/>
        </p:nvSpPr>
        <p:spPr bwMode="auto">
          <a:xfrm>
            <a:off x="5965192" y="2070055"/>
            <a:ext cx="2303955" cy="726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itchFamily="34" charset="-122"/>
              </a:rPr>
              <a:t>单击添加标题</a:t>
            </a:r>
          </a:p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45" name="Rectangle 24"/>
          <p:cNvSpPr>
            <a:spLocks noChangeArrowheads="1"/>
          </p:cNvSpPr>
          <p:nvPr/>
        </p:nvSpPr>
        <p:spPr bwMode="auto">
          <a:xfrm>
            <a:off x="9229130" y="2070055"/>
            <a:ext cx="2303955" cy="726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itchFamily="34" charset="-122"/>
              </a:rPr>
              <a:t>单击添加标题</a:t>
            </a:r>
          </a:p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46" name="Rectangle 24"/>
          <p:cNvSpPr>
            <a:spLocks noChangeArrowheads="1"/>
          </p:cNvSpPr>
          <p:nvPr/>
        </p:nvSpPr>
        <p:spPr bwMode="auto">
          <a:xfrm>
            <a:off x="1505951" y="3445125"/>
            <a:ext cx="945696" cy="295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400"/>
              </a:spcBef>
            </a:pPr>
            <a:r>
              <a:rPr lang="en-US" altLang="zh-CN" sz="1600" b="1" dirty="0">
                <a:solidFill>
                  <a:schemeClr val="bg1"/>
                </a:solidFill>
              </a:rPr>
              <a:t>STEP 01</a:t>
            </a:r>
            <a:endParaRPr lang="en-US" altLang="zh-CN" sz="1400" dirty="0">
              <a:solidFill>
                <a:schemeClr val="bg1"/>
              </a:solidFill>
            </a:endParaRPr>
          </a:p>
        </p:txBody>
      </p:sp>
      <p:sp>
        <p:nvSpPr>
          <p:cNvPr id="47" name="Rectangle 24"/>
          <p:cNvSpPr>
            <a:spLocks noChangeArrowheads="1"/>
          </p:cNvSpPr>
          <p:nvPr/>
        </p:nvSpPr>
        <p:spPr bwMode="auto">
          <a:xfrm>
            <a:off x="3346252" y="3445125"/>
            <a:ext cx="945696" cy="295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400"/>
              </a:spcBef>
            </a:pPr>
            <a:r>
              <a:rPr lang="en-US" altLang="zh-CN" sz="1600" b="1" dirty="0">
                <a:solidFill>
                  <a:schemeClr val="bg1"/>
                </a:solidFill>
              </a:rPr>
              <a:t>STEP 02</a:t>
            </a:r>
            <a:endParaRPr lang="en-US" altLang="zh-CN" sz="1400" dirty="0">
              <a:solidFill>
                <a:schemeClr val="bg1"/>
              </a:solidFill>
            </a:endParaRPr>
          </a:p>
        </p:txBody>
      </p:sp>
      <p:sp>
        <p:nvSpPr>
          <p:cNvPr id="48" name="Rectangle 24"/>
          <p:cNvSpPr>
            <a:spLocks noChangeArrowheads="1"/>
          </p:cNvSpPr>
          <p:nvPr/>
        </p:nvSpPr>
        <p:spPr bwMode="auto">
          <a:xfrm>
            <a:off x="4978222" y="3445125"/>
            <a:ext cx="945696" cy="295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400"/>
              </a:spcBef>
            </a:pPr>
            <a:r>
              <a:rPr lang="en-US" altLang="zh-CN" sz="1600" b="1" dirty="0">
                <a:solidFill>
                  <a:schemeClr val="bg1"/>
                </a:solidFill>
              </a:rPr>
              <a:t>STEP 03</a:t>
            </a:r>
            <a:endParaRPr lang="en-US" altLang="zh-CN" sz="1400" dirty="0">
              <a:solidFill>
                <a:schemeClr val="bg1"/>
              </a:solidFill>
            </a:endParaRPr>
          </a:p>
        </p:txBody>
      </p:sp>
      <p:sp>
        <p:nvSpPr>
          <p:cNvPr id="49" name="Rectangle 24"/>
          <p:cNvSpPr>
            <a:spLocks noChangeArrowheads="1"/>
          </p:cNvSpPr>
          <p:nvPr/>
        </p:nvSpPr>
        <p:spPr bwMode="auto">
          <a:xfrm>
            <a:off x="6608074" y="3445125"/>
            <a:ext cx="945696" cy="295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400"/>
              </a:spcBef>
            </a:pPr>
            <a:r>
              <a:rPr lang="en-US" altLang="zh-CN" sz="1600" b="1" dirty="0">
                <a:solidFill>
                  <a:schemeClr val="bg1"/>
                </a:solidFill>
              </a:rPr>
              <a:t>STEP 04</a:t>
            </a:r>
            <a:endParaRPr lang="en-US" altLang="zh-CN" sz="1400" dirty="0">
              <a:solidFill>
                <a:schemeClr val="bg1"/>
              </a:solidFill>
            </a:endParaRPr>
          </a:p>
        </p:txBody>
      </p:sp>
      <p:sp>
        <p:nvSpPr>
          <p:cNvPr id="50" name="Rectangle 24"/>
          <p:cNvSpPr>
            <a:spLocks noChangeArrowheads="1"/>
          </p:cNvSpPr>
          <p:nvPr/>
        </p:nvSpPr>
        <p:spPr bwMode="auto">
          <a:xfrm>
            <a:off x="8240044" y="3445125"/>
            <a:ext cx="945696" cy="295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400"/>
              </a:spcBef>
            </a:pPr>
            <a:r>
              <a:rPr lang="en-US" altLang="zh-CN" sz="1600" b="1" dirty="0">
                <a:solidFill>
                  <a:schemeClr val="bg1"/>
                </a:solidFill>
              </a:rPr>
              <a:t>STEP 05</a:t>
            </a:r>
            <a:endParaRPr lang="en-US" altLang="zh-CN" sz="1400" dirty="0">
              <a:solidFill>
                <a:schemeClr val="bg1"/>
              </a:solidFill>
            </a:endParaRPr>
          </a:p>
        </p:txBody>
      </p:sp>
      <p:sp>
        <p:nvSpPr>
          <p:cNvPr id="51" name="Rectangle 24"/>
          <p:cNvSpPr>
            <a:spLocks noChangeArrowheads="1"/>
          </p:cNvSpPr>
          <p:nvPr/>
        </p:nvSpPr>
        <p:spPr bwMode="auto">
          <a:xfrm>
            <a:off x="9874129" y="3445125"/>
            <a:ext cx="945696" cy="295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400"/>
              </a:spcBef>
            </a:pPr>
            <a:r>
              <a:rPr lang="en-US" altLang="zh-CN" sz="1600" b="1" dirty="0">
                <a:solidFill>
                  <a:schemeClr val="bg1"/>
                </a:solidFill>
              </a:rPr>
              <a:t>STEP 06</a:t>
            </a:r>
            <a:endParaRPr lang="en-US" altLang="zh-CN" sz="1400" dirty="0">
              <a:solidFill>
                <a:schemeClr val="bg1"/>
              </a:solidFill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1" y="205555"/>
            <a:ext cx="8051462" cy="632646"/>
            <a:chOff x="0" y="205554"/>
            <a:chExt cx="10170668" cy="799163"/>
          </a:xfrm>
        </p:grpSpPr>
        <p:sp>
          <p:nvSpPr>
            <p:cNvPr id="53" name="Oval 55">
              <a:extLst>
                <a:ext uri="{FF2B5EF4-FFF2-40B4-BE49-F238E27FC236}">
                  <a16:creationId xmlns="" xmlns:a16="http://schemas.microsoft.com/office/drawing/2014/main" id="{0E763EA2-7405-49FA-B9EC-00A25D3DF3DF}"/>
                </a:ext>
              </a:extLst>
            </p:cNvPr>
            <p:cNvSpPr/>
            <p:nvPr/>
          </p:nvSpPr>
          <p:spPr>
            <a:xfrm>
              <a:off x="1737607" y="472185"/>
              <a:ext cx="291265" cy="291267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>
                  <a:shade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cs typeface="+mn-ea"/>
                <a:sym typeface="+mn-lt"/>
              </a:endParaRPr>
            </a:p>
          </p:txBody>
        </p:sp>
        <p:grpSp>
          <p:nvGrpSpPr>
            <p:cNvPr id="54" name="Group 59">
              <a:extLst>
                <a:ext uri="{FF2B5EF4-FFF2-40B4-BE49-F238E27FC236}">
                  <a16:creationId xmlns="" xmlns:a16="http://schemas.microsoft.com/office/drawing/2014/main" id="{BACBFF5A-22C3-4318-A5B8-EC5DCAF53152}"/>
                </a:ext>
              </a:extLst>
            </p:cNvPr>
            <p:cNvGrpSpPr/>
            <p:nvPr/>
          </p:nvGrpSpPr>
          <p:grpSpPr>
            <a:xfrm>
              <a:off x="0" y="205554"/>
              <a:ext cx="1603097" cy="799163"/>
              <a:chOff x="4928372" y="1811168"/>
              <a:chExt cx="978408" cy="487748"/>
            </a:xfrm>
          </p:grpSpPr>
          <p:sp>
            <p:nvSpPr>
              <p:cNvPr id="56" name="Pentagon 60">
                <a:extLst>
                  <a:ext uri="{FF2B5EF4-FFF2-40B4-BE49-F238E27FC236}">
                    <a16:creationId xmlns="" xmlns:a16="http://schemas.microsoft.com/office/drawing/2014/main" id="{CB4B9554-0A21-4BE6-B83B-269BED5F9F69}"/>
                  </a:ext>
                </a:extLst>
              </p:cNvPr>
              <p:cNvSpPr/>
              <p:nvPr/>
            </p:nvSpPr>
            <p:spPr>
              <a:xfrm>
                <a:off x="4928372" y="1814284"/>
                <a:ext cx="978408" cy="484632"/>
              </a:xfrm>
              <a:prstGeom prst="homePlat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100">
                  <a:cs typeface="+mn-ea"/>
                  <a:sym typeface="+mn-lt"/>
                </a:endParaRPr>
              </a:p>
            </p:txBody>
          </p:sp>
          <p:sp>
            <p:nvSpPr>
              <p:cNvPr id="57" name="TextBox 61">
                <a:extLst>
                  <a:ext uri="{FF2B5EF4-FFF2-40B4-BE49-F238E27FC236}">
                    <a16:creationId xmlns="" xmlns:a16="http://schemas.microsoft.com/office/drawing/2014/main" id="{D9B5B5D0-DB2F-440A-A262-EE4940C1D4DE}"/>
                  </a:ext>
                </a:extLst>
              </p:cNvPr>
              <p:cNvSpPr txBox="1"/>
              <p:nvPr/>
            </p:nvSpPr>
            <p:spPr>
              <a:xfrm>
                <a:off x="5056553" y="1811168"/>
                <a:ext cx="493355" cy="4508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b="1" dirty="0" smtClean="0">
                    <a:solidFill>
                      <a:schemeClr val="bg2"/>
                    </a:solidFill>
                    <a:cs typeface="+mn-ea"/>
                    <a:sym typeface="+mn-lt"/>
                  </a:rPr>
                  <a:t>03</a:t>
                </a:r>
                <a:endParaRPr lang="en-GB" sz="3200" b="1" dirty="0">
                  <a:solidFill>
                    <a:schemeClr val="bg2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55" name="TextBox 72">
              <a:extLst>
                <a:ext uri="{FF2B5EF4-FFF2-40B4-BE49-F238E27FC236}">
                  <a16:creationId xmlns="" xmlns:a16="http://schemas.microsoft.com/office/drawing/2014/main" id="{69BF2D9D-765A-4E57-B80A-85463E4F1247}"/>
                </a:ext>
              </a:extLst>
            </p:cNvPr>
            <p:cNvSpPr txBox="1"/>
            <p:nvPr/>
          </p:nvSpPr>
          <p:spPr>
            <a:xfrm>
              <a:off x="2202929" y="386985"/>
              <a:ext cx="7967739" cy="5831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总结与展望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04792423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2" presetClass="entr" presetSubtype="4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2" presetClass="entr" presetSubtype="8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7" presetClass="entr" presetSubtype="0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2" presetClass="entr" presetSubtype="8" fill="hold" grpId="0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43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43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48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48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48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2" presetClass="entr" presetSubtype="8" fill="hold" grpId="0" nodeType="withEffect">
                                  <p:stCondLst>
                                    <p:cond delay="53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58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1" fill="hold" grpId="0" nodeType="withEffect">
                                  <p:stCondLst>
                                    <p:cond delay="58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grpId="0" nodeType="withEffect">
                                  <p:stCondLst>
                                    <p:cond delay="63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63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47" presetClass="entr" presetSubtype="0" fill="hold" grpId="0" nodeType="withEffect">
                                  <p:stCondLst>
                                    <p:cond delay="63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2" presetClass="entr" presetSubtype="8" fill="hold" grpId="0" nodeType="withEffect">
                                  <p:stCondLst>
                                    <p:cond delay="68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73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4" fill="hold" grpId="0" nodeType="withEffect">
                                  <p:stCondLst>
                                    <p:cond delay="73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78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78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78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2" presetClass="entr" presetSubtype="8" fill="hold" grpId="0" nodeType="withEffect">
                                  <p:stCondLst>
                                    <p:cond delay="83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3" presetClass="entr" presetSubtype="16" fill="hold" grpId="0" nodeType="withEffect">
                                  <p:stCondLst>
                                    <p:cond delay="88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2" presetClass="entr" presetSubtype="1" fill="hold" grpId="0" nodeType="withEffect">
                                  <p:stCondLst>
                                    <p:cond delay="88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53" presetClass="entr" presetSubtype="16" fill="hold" grpId="0" nodeType="withEffect">
                                  <p:stCondLst>
                                    <p:cond delay="93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53" presetClass="entr" presetSubtype="16" fill="hold" grpId="0" nodeType="withEffect">
                                  <p:stCondLst>
                                    <p:cond delay="93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47" presetClass="entr" presetSubtype="0" fill="hold" grpId="0" nodeType="withEffect">
                                  <p:stCondLst>
                                    <p:cond delay="93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/>
      <p:bldP spid="39" grpId="0" animBg="1"/>
      <p:bldP spid="40" grpId="0" animBg="1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55">
            <a:extLst>
              <a:ext uri="{FF2B5EF4-FFF2-40B4-BE49-F238E27FC236}">
                <a16:creationId xmlns="" xmlns:a16="http://schemas.microsoft.com/office/drawing/2014/main" id="{0E763EA2-7405-49FA-B9EC-00A25D3DF3DF}"/>
              </a:ext>
            </a:extLst>
          </p:cNvPr>
          <p:cNvSpPr/>
          <p:nvPr/>
        </p:nvSpPr>
        <p:spPr>
          <a:xfrm>
            <a:off x="5147392" y="2900628"/>
            <a:ext cx="291266" cy="291266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799">
              <a:cs typeface="+mn-ea"/>
              <a:sym typeface="+mn-lt"/>
            </a:endParaRPr>
          </a:p>
        </p:txBody>
      </p:sp>
      <p:grpSp>
        <p:nvGrpSpPr>
          <p:cNvPr id="15" name="Group 59">
            <a:extLst>
              <a:ext uri="{FF2B5EF4-FFF2-40B4-BE49-F238E27FC236}">
                <a16:creationId xmlns="" xmlns:a16="http://schemas.microsoft.com/office/drawing/2014/main" id="{BACBFF5A-22C3-4318-A5B8-EC5DCAF53152}"/>
              </a:ext>
            </a:extLst>
          </p:cNvPr>
          <p:cNvGrpSpPr/>
          <p:nvPr/>
        </p:nvGrpSpPr>
        <p:grpSpPr>
          <a:xfrm>
            <a:off x="3160703" y="2633998"/>
            <a:ext cx="1603097" cy="830678"/>
            <a:chOff x="4928372" y="1811168"/>
            <a:chExt cx="978408" cy="506982"/>
          </a:xfrm>
        </p:grpSpPr>
        <p:sp>
          <p:nvSpPr>
            <p:cNvPr id="16" name="Pentagon 60">
              <a:extLst>
                <a:ext uri="{FF2B5EF4-FFF2-40B4-BE49-F238E27FC236}">
                  <a16:creationId xmlns="" xmlns:a16="http://schemas.microsoft.com/office/drawing/2014/main" id="{CB4B9554-0A21-4BE6-B83B-269BED5F9F69}"/>
                </a:ext>
              </a:extLst>
            </p:cNvPr>
            <p:cNvSpPr/>
            <p:nvPr/>
          </p:nvSpPr>
          <p:spPr>
            <a:xfrm>
              <a:off x="4928372" y="1814284"/>
              <a:ext cx="978408" cy="484632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799">
                <a:cs typeface="+mn-ea"/>
                <a:sym typeface="+mn-lt"/>
              </a:endParaRPr>
            </a:p>
          </p:txBody>
        </p:sp>
        <p:sp>
          <p:nvSpPr>
            <p:cNvPr id="17" name="TextBox 61">
              <a:extLst>
                <a:ext uri="{FF2B5EF4-FFF2-40B4-BE49-F238E27FC236}">
                  <a16:creationId xmlns="" xmlns:a16="http://schemas.microsoft.com/office/drawing/2014/main" id="{D9B5B5D0-DB2F-440A-A262-EE4940C1D4DE}"/>
                </a:ext>
              </a:extLst>
            </p:cNvPr>
            <p:cNvSpPr txBox="1"/>
            <p:nvPr/>
          </p:nvSpPr>
          <p:spPr>
            <a:xfrm>
              <a:off x="5038487" y="1811168"/>
              <a:ext cx="529484" cy="5069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4798" b="1">
                  <a:solidFill>
                    <a:schemeClr val="bg2"/>
                  </a:solidFill>
                  <a:cs typeface="+mn-ea"/>
                  <a:sym typeface="+mn-lt"/>
                </a:rPr>
                <a:t>04</a:t>
              </a:r>
              <a:endParaRPr lang="en-GB" sz="4798" b="1" dirty="0">
                <a:solidFill>
                  <a:schemeClr val="bg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" name="Group 71">
            <a:extLst>
              <a:ext uri="{FF2B5EF4-FFF2-40B4-BE49-F238E27FC236}">
                <a16:creationId xmlns="" xmlns:a16="http://schemas.microsoft.com/office/drawing/2014/main" id="{64330719-5D6D-4B8E-A9AF-1DA3ABA0FB57}"/>
              </a:ext>
            </a:extLst>
          </p:cNvPr>
          <p:cNvGrpSpPr/>
          <p:nvPr/>
        </p:nvGrpSpPr>
        <p:grpSpPr>
          <a:xfrm>
            <a:off x="5531456" y="2690178"/>
            <a:ext cx="4158190" cy="1142436"/>
            <a:chOff x="6662499" y="1796391"/>
            <a:chExt cx="4159474" cy="1142780"/>
          </a:xfrm>
        </p:grpSpPr>
        <p:sp>
          <p:nvSpPr>
            <p:cNvPr id="19" name="TextBox 72">
              <a:extLst>
                <a:ext uri="{FF2B5EF4-FFF2-40B4-BE49-F238E27FC236}">
                  <a16:creationId xmlns="" xmlns:a16="http://schemas.microsoft.com/office/drawing/2014/main" id="{69BF2D9D-765A-4E57-B80A-85463E4F1247}"/>
                </a:ext>
              </a:extLst>
            </p:cNvPr>
            <p:cNvSpPr txBox="1"/>
            <p:nvPr/>
          </p:nvSpPr>
          <p:spPr>
            <a:xfrm>
              <a:off x="6671998" y="1796391"/>
              <a:ext cx="1210962" cy="7080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914195">
                <a:defRPr/>
              </a:pPr>
              <a:r>
                <a:rPr lang="zh-CN" altLang="en-US" sz="4000" b="1" kern="0" dirty="0">
                  <a:solidFill>
                    <a:schemeClr val="accent1"/>
                  </a:solidFill>
                  <a:latin typeface="微软雅黑" pitchFamily="34" charset="-122"/>
                  <a:ea typeface="微软雅黑" pitchFamily="34" charset="-122"/>
                </a:rPr>
                <a:t>致谢</a:t>
              </a:r>
            </a:p>
          </p:txBody>
        </p:sp>
        <p:sp>
          <p:nvSpPr>
            <p:cNvPr id="20" name="Rectangle 73">
              <a:extLst>
                <a:ext uri="{FF2B5EF4-FFF2-40B4-BE49-F238E27FC236}">
                  <a16:creationId xmlns="" xmlns:a16="http://schemas.microsoft.com/office/drawing/2014/main" id="{5648141B-14CF-472B-8D0D-2A257EE0C363}"/>
                </a:ext>
              </a:extLst>
            </p:cNvPr>
            <p:cNvSpPr/>
            <p:nvPr/>
          </p:nvSpPr>
          <p:spPr>
            <a:xfrm>
              <a:off x="6662499" y="2477367"/>
              <a:ext cx="4159474" cy="46180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Lorem ipsum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dolor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sit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amet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,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consectetur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adipiscing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elit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.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Nulla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pretium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,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lacus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ac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aliquet</a:t>
              </a:r>
              <a:r>
                <a:rPr lang="en-GB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</a:t>
              </a:r>
              <a:r>
                <a:rPr lang="en-GB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facilisis</a:t>
              </a:r>
              <a:endParaRPr lang="en-GB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1F1F1"/>
              </a:clrFrom>
              <a:clrTo>
                <a:srgbClr val="F1F1F1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19" b="5238"/>
          <a:stretch/>
        </p:blipFill>
        <p:spPr>
          <a:xfrm>
            <a:off x="-702453" y="3505982"/>
            <a:ext cx="5176482" cy="3475638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0" y="0"/>
            <a:ext cx="489857" cy="6858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88321264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5030293" y="1847197"/>
            <a:ext cx="1872989" cy="1872989"/>
            <a:chOff x="1969562" y="1927536"/>
            <a:chExt cx="1687296" cy="1687296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35" name="Oval 34"/>
            <p:cNvSpPr>
              <a:spLocks noChangeAspect="1"/>
            </p:cNvSpPr>
            <p:nvPr/>
          </p:nvSpPr>
          <p:spPr>
            <a:xfrm>
              <a:off x="1969562" y="1927536"/>
              <a:ext cx="1687296" cy="168729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35" tIns="45718" rIns="91435" bIns="457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</a:pPr>
              <a:endParaRPr lang="en-US" sz="2400" dirty="0">
                <a:solidFill>
                  <a:schemeClr val="bg1"/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36" name="Text Placeholder 32"/>
            <p:cNvSpPr txBox="1">
              <a:spLocks/>
            </p:cNvSpPr>
            <p:nvPr/>
          </p:nvSpPr>
          <p:spPr>
            <a:xfrm>
              <a:off x="2195767" y="2596276"/>
              <a:ext cx="1233979" cy="630542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758" dirty="0">
                  <a:solidFill>
                    <a:schemeClr val="bg1"/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US" sz="758" dirty="0">
                <a:solidFill>
                  <a:schemeClr val="bg1"/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37" name="Text Placeholder 33"/>
            <p:cNvSpPr txBox="1">
              <a:spLocks/>
            </p:cNvSpPr>
            <p:nvPr/>
          </p:nvSpPr>
          <p:spPr>
            <a:xfrm>
              <a:off x="2196579" y="2408465"/>
              <a:ext cx="1232356" cy="203073"/>
            </a:xfrm>
            <a:prstGeom prst="rect">
              <a:avLst/>
            </a:prstGeom>
            <a:noFill/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zh-CN" altLang="en-US" sz="1200" b="1" dirty="0">
                  <a:solidFill>
                    <a:schemeClr val="bg1"/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</a:t>
              </a:r>
              <a:endParaRPr lang="en-AU" sz="1200" dirty="0">
                <a:solidFill>
                  <a:schemeClr val="bg1"/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9" name="Oval 38"/>
          <p:cNvSpPr>
            <a:spLocks noChangeAspect="1"/>
          </p:cNvSpPr>
          <p:nvPr/>
        </p:nvSpPr>
        <p:spPr>
          <a:xfrm rot="10800000" flipV="1">
            <a:off x="5130949" y="3839666"/>
            <a:ext cx="540490" cy="54049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5718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AU" sz="2000" dirty="0">
                <a:solidFill>
                  <a:srgbClr val="FFFFFF"/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03</a:t>
            </a:r>
            <a:endParaRPr lang="en-US" sz="2000" dirty="0">
              <a:solidFill>
                <a:srgbClr val="FFFFFF"/>
              </a:solidFill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40" name="Oval 39"/>
          <p:cNvSpPr>
            <a:spLocks noChangeAspect="1"/>
          </p:cNvSpPr>
          <p:nvPr/>
        </p:nvSpPr>
        <p:spPr>
          <a:xfrm>
            <a:off x="4569796" y="1940696"/>
            <a:ext cx="691814" cy="69181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AU" sz="2400" dirty="0">
                <a:solidFill>
                  <a:srgbClr val="FFFFFF"/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2" name="Oval 41"/>
          <p:cNvSpPr>
            <a:spLocks noChangeAspect="1"/>
          </p:cNvSpPr>
          <p:nvPr/>
        </p:nvSpPr>
        <p:spPr>
          <a:xfrm>
            <a:off x="7574899" y="1532539"/>
            <a:ext cx="562973" cy="56297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AU" sz="1399" dirty="0">
                <a:solidFill>
                  <a:srgbClr val="FFFFFF"/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04</a:t>
            </a:r>
            <a:endParaRPr lang="en-US" sz="1399" dirty="0">
              <a:solidFill>
                <a:srgbClr val="FFFFFF"/>
              </a:solidFill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44" name="Oval 43"/>
          <p:cNvSpPr>
            <a:spLocks noChangeAspect="1"/>
          </p:cNvSpPr>
          <p:nvPr/>
        </p:nvSpPr>
        <p:spPr>
          <a:xfrm>
            <a:off x="6948755" y="2647725"/>
            <a:ext cx="1320235" cy="132023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5" tIns="45718" rIns="91435" bIns="457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46" name="Oval 45"/>
          <p:cNvSpPr>
            <a:spLocks noChangeAspect="1"/>
          </p:cNvSpPr>
          <p:nvPr/>
        </p:nvSpPr>
        <p:spPr>
          <a:xfrm>
            <a:off x="5610461" y="4028772"/>
            <a:ext cx="1444355" cy="144435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5" tIns="45718" rIns="91435" bIns="457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endParaRPr lang="en-US" sz="2400" dirty="0">
              <a:solidFill>
                <a:schemeClr val="bg1"/>
              </a:solidFill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48" name="Oval 47"/>
          <p:cNvSpPr>
            <a:spLocks noChangeAspect="1"/>
          </p:cNvSpPr>
          <p:nvPr/>
        </p:nvSpPr>
        <p:spPr>
          <a:xfrm rot="10800000" flipV="1">
            <a:off x="6624033" y="5047866"/>
            <a:ext cx="649442" cy="64944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endParaRPr lang="en-US" sz="1707" dirty="0">
              <a:solidFill>
                <a:schemeClr val="bg1"/>
              </a:solidFill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51" name="Oval 50"/>
          <p:cNvSpPr>
            <a:spLocks noChangeAspect="1"/>
          </p:cNvSpPr>
          <p:nvPr/>
        </p:nvSpPr>
        <p:spPr>
          <a:xfrm>
            <a:off x="8196892" y="1696584"/>
            <a:ext cx="1575887" cy="1575887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5" tIns="45718" rIns="91435" bIns="457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endParaRPr lang="en-US" sz="2400" dirty="0">
              <a:solidFill>
                <a:schemeClr val="bg1"/>
              </a:solidFill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grpSp>
        <p:nvGrpSpPr>
          <p:cNvPr id="52" name="Group 51"/>
          <p:cNvGrpSpPr/>
          <p:nvPr/>
        </p:nvGrpSpPr>
        <p:grpSpPr>
          <a:xfrm>
            <a:off x="7534327" y="3927880"/>
            <a:ext cx="1872989" cy="1872989"/>
            <a:chOff x="4225339" y="3801934"/>
            <a:chExt cx="1687296" cy="1687296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53" name="Oval 52"/>
            <p:cNvSpPr>
              <a:spLocks noChangeAspect="1"/>
            </p:cNvSpPr>
            <p:nvPr/>
          </p:nvSpPr>
          <p:spPr>
            <a:xfrm>
              <a:off x="4225339" y="3801934"/>
              <a:ext cx="1687296" cy="168729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35" tIns="45718" rIns="91435" bIns="457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</a:pPr>
              <a:endParaRPr lang="en-US" sz="2400" dirty="0">
                <a:solidFill>
                  <a:schemeClr val="bg1"/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54" name="Text Placeholder 32"/>
            <p:cNvSpPr txBox="1">
              <a:spLocks/>
            </p:cNvSpPr>
            <p:nvPr/>
          </p:nvSpPr>
          <p:spPr>
            <a:xfrm>
              <a:off x="4440757" y="4449449"/>
              <a:ext cx="1246871" cy="630542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758" dirty="0">
                  <a:solidFill>
                    <a:schemeClr val="bg1"/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US" sz="758" dirty="0">
                <a:solidFill>
                  <a:schemeClr val="bg1"/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55" name="Text Placeholder 33"/>
            <p:cNvSpPr txBox="1">
              <a:spLocks/>
            </p:cNvSpPr>
            <p:nvPr/>
          </p:nvSpPr>
          <p:spPr>
            <a:xfrm>
              <a:off x="4446925" y="4261632"/>
              <a:ext cx="1232356" cy="166358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</a:t>
              </a:r>
              <a:endParaRPr lang="en-AU" sz="1200" dirty="0">
                <a:solidFill>
                  <a:schemeClr val="bg1"/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6" name="Text Placeholder 32"/>
          <p:cNvSpPr txBox="1">
            <a:spLocks/>
          </p:cNvSpPr>
          <p:nvPr/>
        </p:nvSpPr>
        <p:spPr>
          <a:xfrm>
            <a:off x="5763088" y="4469903"/>
            <a:ext cx="1136682" cy="52495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758" dirty="0">
                <a:solidFill>
                  <a:schemeClr val="bg1"/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请替换文字内容，修改文字内容，也可以直接复制你的内容到此。</a:t>
            </a:r>
            <a:endParaRPr lang="en-US" sz="758" dirty="0">
              <a:solidFill>
                <a:schemeClr val="bg1"/>
              </a:solidFill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57" name="Text Placeholder 32"/>
          <p:cNvSpPr txBox="1">
            <a:spLocks/>
          </p:cNvSpPr>
          <p:nvPr/>
        </p:nvSpPr>
        <p:spPr>
          <a:xfrm>
            <a:off x="8427785" y="2078800"/>
            <a:ext cx="1186198" cy="874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758" dirty="0">
                <a:solidFill>
                  <a:schemeClr val="accent4"/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758" dirty="0">
              <a:solidFill>
                <a:schemeClr val="accent4"/>
              </a:solidFill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871719" y="3704667"/>
            <a:ext cx="535598" cy="53559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AU" sz="1707" dirty="0">
                <a:solidFill>
                  <a:schemeClr val="bg1"/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05</a:t>
            </a:r>
            <a:endParaRPr lang="en-US" sz="1707" dirty="0">
              <a:solidFill>
                <a:schemeClr val="bg1"/>
              </a:solidFill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3578025" y="3496682"/>
            <a:ext cx="1458368" cy="14583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1138" dirty="0">
                <a:solidFill>
                  <a:schemeClr val="bg1"/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请替换文字内容</a:t>
            </a:r>
            <a:endParaRPr lang="en-US" sz="1138" dirty="0">
              <a:solidFill>
                <a:schemeClr val="bg1"/>
              </a:solidFill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3481079" y="3282319"/>
            <a:ext cx="562973" cy="562973"/>
          </a:xfrm>
          <a:prstGeom prst="ellipse">
            <a:avLst/>
          </a:prstGeom>
          <a:solidFill>
            <a:schemeClr val="bg1"/>
          </a:solidFill>
          <a:ln w="2222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AU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01</a:t>
            </a:r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9855418" y="2920032"/>
            <a:ext cx="1320235" cy="132023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1327" dirty="0">
                <a:solidFill>
                  <a:srgbClr val="FFFFFF"/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请替换文字内容</a:t>
            </a:r>
            <a:endParaRPr lang="en-US" sz="1327" dirty="0">
              <a:solidFill>
                <a:srgbClr val="FFFFFF"/>
              </a:solidFill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 rot="10800000" flipV="1">
            <a:off x="10967460" y="3818325"/>
            <a:ext cx="456605" cy="45660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599" dirty="0">
                <a:solidFill>
                  <a:schemeClr val="bg1"/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9656037" y="4442391"/>
            <a:ext cx="843970" cy="843970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AU" sz="2800" dirty="0">
                <a:solidFill>
                  <a:schemeClr val="accent1"/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07</a:t>
            </a:r>
            <a:endParaRPr lang="en-US" sz="2800" dirty="0">
              <a:solidFill>
                <a:schemeClr val="accent1"/>
              </a:solidFill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64" name="Text Placeholder 32"/>
          <p:cNvSpPr txBox="1">
            <a:spLocks/>
          </p:cNvSpPr>
          <p:nvPr/>
        </p:nvSpPr>
        <p:spPr>
          <a:xfrm>
            <a:off x="811396" y="1783276"/>
            <a:ext cx="2287117" cy="874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sz="758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65" name="Text Placeholder 33"/>
          <p:cNvSpPr txBox="1">
            <a:spLocks/>
          </p:cNvSpPr>
          <p:nvPr/>
        </p:nvSpPr>
        <p:spPr>
          <a:xfrm>
            <a:off x="797728" y="1498123"/>
            <a:ext cx="1616299" cy="20422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请替换文字内容</a:t>
            </a:r>
            <a:endParaRPr lang="en-AU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66" name="Text Placeholder 32"/>
          <p:cNvSpPr txBox="1">
            <a:spLocks/>
          </p:cNvSpPr>
          <p:nvPr/>
        </p:nvSpPr>
        <p:spPr>
          <a:xfrm>
            <a:off x="811396" y="3576938"/>
            <a:ext cx="2287117" cy="874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758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67" name="Text Placeholder 33"/>
          <p:cNvSpPr txBox="1">
            <a:spLocks/>
          </p:cNvSpPr>
          <p:nvPr/>
        </p:nvSpPr>
        <p:spPr>
          <a:xfrm>
            <a:off x="797728" y="3291785"/>
            <a:ext cx="1616299" cy="20422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请替换文字内容</a:t>
            </a:r>
            <a:endParaRPr lang="en-AU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68" name="Text Placeholder 32"/>
          <p:cNvSpPr txBox="1">
            <a:spLocks/>
          </p:cNvSpPr>
          <p:nvPr/>
        </p:nvSpPr>
        <p:spPr>
          <a:xfrm>
            <a:off x="811396" y="5138067"/>
            <a:ext cx="2287117" cy="874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758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69" name="Text Placeholder 33"/>
          <p:cNvSpPr txBox="1">
            <a:spLocks/>
          </p:cNvSpPr>
          <p:nvPr/>
        </p:nvSpPr>
        <p:spPr>
          <a:xfrm>
            <a:off x="797728" y="4852913"/>
            <a:ext cx="1616299" cy="20422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请替换文字内容</a:t>
            </a:r>
            <a:endParaRPr lang="en-AU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1" y="205555"/>
            <a:ext cx="8051462" cy="632646"/>
            <a:chOff x="0" y="205554"/>
            <a:chExt cx="10170668" cy="799163"/>
          </a:xfrm>
        </p:grpSpPr>
        <p:sp>
          <p:nvSpPr>
            <p:cNvPr id="33" name="Oval 55">
              <a:extLst>
                <a:ext uri="{FF2B5EF4-FFF2-40B4-BE49-F238E27FC236}">
                  <a16:creationId xmlns="" xmlns:a16="http://schemas.microsoft.com/office/drawing/2014/main" id="{0E763EA2-7405-49FA-B9EC-00A25D3DF3DF}"/>
                </a:ext>
              </a:extLst>
            </p:cNvPr>
            <p:cNvSpPr/>
            <p:nvPr/>
          </p:nvSpPr>
          <p:spPr>
            <a:xfrm>
              <a:off x="1737607" y="472185"/>
              <a:ext cx="291265" cy="291267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>
                  <a:shade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cs typeface="+mn-ea"/>
                <a:sym typeface="+mn-lt"/>
              </a:endParaRPr>
            </a:p>
          </p:txBody>
        </p:sp>
        <p:grpSp>
          <p:nvGrpSpPr>
            <p:cNvPr id="38" name="Group 59">
              <a:extLst>
                <a:ext uri="{FF2B5EF4-FFF2-40B4-BE49-F238E27FC236}">
                  <a16:creationId xmlns="" xmlns:a16="http://schemas.microsoft.com/office/drawing/2014/main" id="{BACBFF5A-22C3-4318-A5B8-EC5DCAF53152}"/>
                </a:ext>
              </a:extLst>
            </p:cNvPr>
            <p:cNvGrpSpPr/>
            <p:nvPr/>
          </p:nvGrpSpPr>
          <p:grpSpPr>
            <a:xfrm>
              <a:off x="0" y="205554"/>
              <a:ext cx="1603097" cy="799163"/>
              <a:chOff x="4928372" y="1811168"/>
              <a:chExt cx="978408" cy="487748"/>
            </a:xfrm>
          </p:grpSpPr>
          <p:sp>
            <p:nvSpPr>
              <p:cNvPr id="43" name="Pentagon 60">
                <a:extLst>
                  <a:ext uri="{FF2B5EF4-FFF2-40B4-BE49-F238E27FC236}">
                    <a16:creationId xmlns="" xmlns:a16="http://schemas.microsoft.com/office/drawing/2014/main" id="{CB4B9554-0A21-4BE6-B83B-269BED5F9F69}"/>
                  </a:ext>
                </a:extLst>
              </p:cNvPr>
              <p:cNvSpPr/>
              <p:nvPr/>
            </p:nvSpPr>
            <p:spPr>
              <a:xfrm>
                <a:off x="4928372" y="1814284"/>
                <a:ext cx="978408" cy="484632"/>
              </a:xfrm>
              <a:prstGeom prst="homePlat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100">
                  <a:cs typeface="+mn-ea"/>
                  <a:sym typeface="+mn-lt"/>
                </a:endParaRPr>
              </a:p>
            </p:txBody>
          </p:sp>
          <p:sp>
            <p:nvSpPr>
              <p:cNvPr id="45" name="TextBox 61">
                <a:extLst>
                  <a:ext uri="{FF2B5EF4-FFF2-40B4-BE49-F238E27FC236}">
                    <a16:creationId xmlns="" xmlns:a16="http://schemas.microsoft.com/office/drawing/2014/main" id="{D9B5B5D0-DB2F-440A-A262-EE4940C1D4DE}"/>
                  </a:ext>
                </a:extLst>
              </p:cNvPr>
              <p:cNvSpPr txBox="1"/>
              <p:nvPr/>
            </p:nvSpPr>
            <p:spPr>
              <a:xfrm>
                <a:off x="5056553" y="1811168"/>
                <a:ext cx="493355" cy="4508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3200" b="1" dirty="0" smtClean="0">
                    <a:solidFill>
                      <a:schemeClr val="bg2"/>
                    </a:solidFill>
                    <a:cs typeface="+mn-ea"/>
                    <a:sym typeface="+mn-lt"/>
                  </a:rPr>
                  <a:t>04</a:t>
                </a:r>
                <a:endParaRPr lang="en-GB" sz="3200" b="1" dirty="0">
                  <a:solidFill>
                    <a:schemeClr val="bg2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41" name="TextBox 72">
              <a:extLst>
                <a:ext uri="{FF2B5EF4-FFF2-40B4-BE49-F238E27FC236}">
                  <a16:creationId xmlns="" xmlns:a16="http://schemas.microsoft.com/office/drawing/2014/main" id="{69BF2D9D-765A-4E57-B80A-85463E4F1247}"/>
                </a:ext>
              </a:extLst>
            </p:cNvPr>
            <p:cNvSpPr txBox="1"/>
            <p:nvPr/>
          </p:nvSpPr>
          <p:spPr>
            <a:xfrm>
              <a:off x="2202929" y="386985"/>
              <a:ext cx="7967739" cy="5831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参考文献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59061834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 animBg="1"/>
      <p:bldP spid="42" grpId="0" animBg="1"/>
      <p:bldP spid="44" grpId="0" animBg="1"/>
      <p:bldP spid="46" grpId="0" animBg="1"/>
      <p:bldP spid="48" grpId="0" animBg="1"/>
      <p:bldP spid="51" grpId="0" animBg="1"/>
      <p:bldP spid="57" grpId="0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/>
      <p:bldP spid="65" grpId="0"/>
      <p:bldP spid="66" grpId="0"/>
      <p:bldP spid="67" grpId="0"/>
      <p:bldP spid="68" grpId="0"/>
      <p:bldP spid="6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679373" y="1179379"/>
            <a:ext cx="7826828" cy="377734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4553333" y="2880904"/>
            <a:ext cx="6078908" cy="9128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5332" b="1" spc="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文献汇报</a:t>
            </a:r>
            <a:r>
              <a:rPr lang="en-US" altLang="zh-CN" sz="5332" b="1" spc="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PPT</a:t>
            </a:r>
            <a:r>
              <a:rPr lang="zh-CN" altLang="en-US" sz="5332" b="1" spc="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模板</a:t>
            </a:r>
            <a:endParaRPr lang="zh-CN" altLang="en-US" sz="5332" b="1" spc="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365528" y="1313729"/>
            <a:ext cx="2454518" cy="13229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7997" b="1" spc="4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微软雅黑" pitchFamily="34" charset="-122"/>
              </a:rPr>
              <a:t>2018</a:t>
            </a:r>
            <a:endParaRPr lang="zh-CN" altLang="en-US" sz="7997" b="1" spc="400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微软雅黑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1F1F1"/>
              </a:clrFrom>
              <a:clrTo>
                <a:srgbClr val="F1F1F1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19" b="5238"/>
          <a:stretch/>
        </p:blipFill>
        <p:spPr>
          <a:xfrm>
            <a:off x="-702453" y="3505982"/>
            <a:ext cx="5176482" cy="3475638"/>
          </a:xfrm>
          <a:prstGeom prst="rect">
            <a:avLst/>
          </a:prstGeom>
        </p:spPr>
      </p:pic>
      <p:grpSp>
        <p:nvGrpSpPr>
          <p:cNvPr id="16" name="组合 15"/>
          <p:cNvGrpSpPr/>
          <p:nvPr/>
        </p:nvGrpSpPr>
        <p:grpSpPr>
          <a:xfrm>
            <a:off x="5943600" y="293915"/>
            <a:ext cx="3075215" cy="1371600"/>
            <a:chOff x="5943600" y="293915"/>
            <a:chExt cx="3075215" cy="1371600"/>
          </a:xfrm>
        </p:grpSpPr>
        <p:cxnSp>
          <p:nvCxnSpPr>
            <p:cNvPr id="5" name="直接连接符 4"/>
            <p:cNvCxnSpPr/>
            <p:nvPr/>
          </p:nvCxnSpPr>
          <p:spPr>
            <a:xfrm flipV="1">
              <a:off x="5943600" y="293915"/>
              <a:ext cx="1426028" cy="1371600"/>
            </a:xfrm>
            <a:prstGeom prst="line">
              <a:avLst/>
            </a:prstGeo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 flipV="1">
              <a:off x="7592787" y="293915"/>
              <a:ext cx="1426028" cy="1371600"/>
            </a:xfrm>
            <a:prstGeom prst="line">
              <a:avLst/>
            </a:prstGeo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流程图: 联系 9"/>
          <p:cNvSpPr/>
          <p:nvPr/>
        </p:nvSpPr>
        <p:spPr>
          <a:xfrm>
            <a:off x="7336970" y="97972"/>
            <a:ext cx="255817" cy="255817"/>
          </a:xfrm>
          <a:prstGeom prst="flowChartConnector">
            <a:avLst/>
          </a:prstGeom>
          <a:solidFill>
            <a:schemeClr val="tx1">
              <a:lumMod val="65000"/>
              <a:lumOff val="35000"/>
            </a:schemeClr>
          </a:solidFill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0" y="0"/>
            <a:ext cx="489857" cy="6858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4904327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65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/>
      <p:bldP spid="9" grpId="0"/>
      <p:bldP spid="1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2112603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2112603"/>
  <p:tag name="MH_LIBRARY" val="GRAPHIC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2112603"/>
  <p:tag name="MH_LIBRARY" val="GRAPHIC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2112603"/>
  <p:tag name="MH_LIBRARY" val="GRAPHIC"/>
</p:tagLst>
</file>

<file path=ppt/theme/theme1.xml><?xml version="1.0" encoding="utf-8"?>
<a:theme xmlns:a="http://schemas.openxmlformats.org/drawingml/2006/main" name="Office 主题​​">
  <a:themeElements>
    <a:clrScheme name="自定义 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B3838"/>
      </a:accent1>
      <a:accent2>
        <a:srgbClr val="69CFE0"/>
      </a:accent2>
      <a:accent3>
        <a:srgbClr val="69CFE0"/>
      </a:accent3>
      <a:accent4>
        <a:srgbClr val="69CFE0"/>
      </a:accent4>
      <a:accent5>
        <a:srgbClr val="69CFE0"/>
      </a:accent5>
      <a:accent6>
        <a:srgbClr val="69CFE0"/>
      </a:accent6>
      <a:hlink>
        <a:srgbClr val="69CFE0"/>
      </a:hlink>
      <a:folHlink>
        <a:srgbClr val="00B0F0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2018</Words>
  <Application>Microsoft Office PowerPoint</Application>
  <PresentationFormat>宽屏</PresentationFormat>
  <Paragraphs>267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43" baseType="lpstr">
      <vt:lpstr>ArialUnicodeMS</vt:lpstr>
      <vt:lpstr>Glegoo</vt:lpstr>
      <vt:lpstr>Helvetica Light</vt:lpstr>
      <vt:lpstr>Lato Light</vt:lpstr>
      <vt:lpstr>MS PGothic</vt:lpstr>
      <vt:lpstr>等线</vt:lpstr>
      <vt:lpstr>等线 Light</vt:lpstr>
      <vt:lpstr>方正兰亭黑_GBK</vt:lpstr>
      <vt:lpstr>方正细黑一简体</vt:lpstr>
      <vt:lpstr>方正姚体</vt:lpstr>
      <vt:lpstr>方正正粗黑简体</vt:lpstr>
      <vt:lpstr>方正正黑简体</vt:lpstr>
      <vt:lpstr>宋体</vt:lpstr>
      <vt:lpstr>微软雅黑</vt:lpstr>
      <vt:lpstr>Arial</vt:lpstr>
      <vt:lpstr>Calibri</vt:lpstr>
      <vt:lpstr>Corbel</vt:lpstr>
      <vt:lpstr>Helvetica</vt:lpstr>
      <vt:lpstr>Impact</vt:lpstr>
      <vt:lpstr>Open Sans Light</vt:lpstr>
      <vt:lpstr>Office 主题​​</vt:lpstr>
      <vt:lpstr>PowerPoint 演示文稿</vt:lpstr>
      <vt:lpstr>目录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cp:lastModifiedBy>faith123</cp:lastModifiedBy>
  <cp:revision>8</cp:revision>
  <dcterms:created xsi:type="dcterms:W3CDTF">2017-09-08T07:48:41Z</dcterms:created>
  <dcterms:modified xsi:type="dcterms:W3CDTF">2018-11-08T02:46:19Z</dcterms:modified>
</cp:coreProperties>
</file>