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7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0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8" r:id="rId4"/>
    <p:sldId id="268" r:id="rId5"/>
    <p:sldId id="267" r:id="rId6"/>
    <p:sldId id="269" r:id="rId7"/>
    <p:sldId id="270" r:id="rId8"/>
    <p:sldId id="271" r:id="rId9"/>
    <p:sldId id="272" r:id="rId10"/>
    <p:sldId id="307" r:id="rId11"/>
    <p:sldId id="258" r:id="rId12"/>
    <p:sldId id="261" r:id="rId13"/>
    <p:sldId id="260" r:id="rId14"/>
    <p:sldId id="265" r:id="rId15"/>
    <p:sldId id="264" r:id="rId16"/>
    <p:sldId id="308" r:id="rId17"/>
    <p:sldId id="266" r:id="rId18"/>
    <p:sldId id="273" r:id="rId19"/>
    <p:sldId id="309" r:id="rId20"/>
    <p:sldId id="274" r:id="rId21"/>
    <p:sldId id="306" r:id="rId22"/>
  </p:sldIdLst>
  <p:sldSz cx="12192000" cy="6858000"/>
  <p:notesSz cx="7104063" cy="10234613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4">
          <p15:clr>
            <a:srgbClr val="A4A3A4"/>
          </p15:clr>
        </p15:guide>
        <p15:guide id="3" pos="38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8E91"/>
    <a:srgbClr val="6A85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50" y="84"/>
      </p:cViewPr>
      <p:guideLst>
        <p:guide orient="horz" pos="2160"/>
        <p:guide pos="3834"/>
        <p:guide pos="38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E4F5CF-030A-47B8-8176-5103C1E39951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87D96-1BE8-4D0F-94D8-06E8DEC477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930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9069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4622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7712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075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693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2407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9680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79836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44316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631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5412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1254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7375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5372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3321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315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16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454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9290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88674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87D96-1BE8-4D0F-94D8-06E8DEC4770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061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3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alphaModFix amt="44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2018/11/8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slow" advClick="0" advTm="3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3.xml"/><Relationship Id="rId7" Type="http://schemas.openxmlformats.org/officeDocument/2006/relationships/tags" Target="../tags/tag17.xml"/><Relationship Id="rId12" Type="http://schemas.openxmlformats.org/officeDocument/2006/relationships/tags" Target="../tags/tag22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1" Type="http://schemas.openxmlformats.org/officeDocument/2006/relationships/tags" Target="../tags/tag21.xml"/><Relationship Id="rId5" Type="http://schemas.openxmlformats.org/officeDocument/2006/relationships/tags" Target="../tags/tag15.xml"/><Relationship Id="rId10" Type="http://schemas.openxmlformats.org/officeDocument/2006/relationships/tags" Target="../tags/tag20.xml"/><Relationship Id="rId4" Type="http://schemas.openxmlformats.org/officeDocument/2006/relationships/tags" Target="../tags/tag14.xml"/><Relationship Id="rId9" Type="http://schemas.openxmlformats.org/officeDocument/2006/relationships/tags" Target="../tags/tag19.xml"/><Relationship Id="rId1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30.xml"/><Relationship Id="rId3" Type="http://schemas.openxmlformats.org/officeDocument/2006/relationships/tags" Target="../tags/tag25.xml"/><Relationship Id="rId7" Type="http://schemas.openxmlformats.org/officeDocument/2006/relationships/tags" Target="../tags/tag29.xml"/><Relationship Id="rId2" Type="http://schemas.openxmlformats.org/officeDocument/2006/relationships/tags" Target="../tags/tag24.xml"/><Relationship Id="rId1" Type="http://schemas.openxmlformats.org/officeDocument/2006/relationships/tags" Target="../tags/tag23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10" Type="http://schemas.openxmlformats.org/officeDocument/2006/relationships/notesSlide" Target="../notesSlides/notesSlide8.xml"/><Relationship Id="rId4" Type="http://schemas.openxmlformats.org/officeDocument/2006/relationships/tags" Target="../tags/tag26.xml"/><Relationship Id="rId9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10" Type="http://schemas.openxmlformats.org/officeDocument/2006/relationships/notesSlide" Target="../notesSlides/notesSlide11.xml"/><Relationship Id="rId4" Type="http://schemas.openxmlformats.org/officeDocument/2006/relationships/tags" Target="../tags/tag37.xml"/><Relationship Id="rId9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584960" y="595897"/>
            <a:ext cx="6951980" cy="4745270"/>
          </a:xfrm>
          <a:prstGeom prst="rect">
            <a:avLst/>
          </a:prstGeom>
          <a:solidFill>
            <a:schemeClr val="bg1"/>
          </a:solidFill>
          <a:ln w="38100">
            <a:solidFill>
              <a:srgbClr val="D28E91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030808" y="1301432"/>
            <a:ext cx="22749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2018</a:t>
            </a:r>
            <a:endParaRPr lang="en-US" altLang="zh-CN" sz="6600" b="1" dirty="0">
              <a:solidFill>
                <a:srgbClr val="D28E9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76082" y="2326272"/>
            <a:ext cx="51844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文献阅读报告</a:t>
            </a:r>
            <a:r>
              <a:rPr lang="en-US" altLang="zh-CN" sz="4000" b="1" dirty="0" err="1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40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4000" b="1" dirty="0">
              <a:solidFill>
                <a:srgbClr val="D28E9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87584" y="3678554"/>
            <a:ext cx="63614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 dirty="0"/>
              <a:t>Graduation thesis summary templateGraduation thesis summary templateGraduation thesis summary template</a:t>
            </a:r>
            <a:r>
              <a:rPr lang="zh-CN" altLang="en-US" sz="1400" dirty="0">
                <a:sym typeface="+mn-ea"/>
              </a:rPr>
              <a:t>Graduation thesis summary templateGraduation thesis summary templateGraduation thesis summary template</a:t>
            </a:r>
            <a:endParaRPr lang="zh-CN" altLang="en-US" sz="1400" dirty="0"/>
          </a:p>
          <a:p>
            <a:pPr algn="ctr"/>
            <a:endParaRPr lang="zh-CN" altLang="en-US" sz="14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72120" y="1416064"/>
            <a:ext cx="11912527" cy="6834686"/>
            <a:chOff x="380938" y="1082289"/>
            <a:chExt cx="10938841" cy="6276044"/>
          </a:xfrm>
        </p:grpSpPr>
        <p:sp>
          <p:nvSpPr>
            <p:cNvPr id="16" name="Rectangle 9"/>
            <p:cNvSpPr>
              <a:spLocks noChangeArrowheads="1"/>
            </p:cNvSpPr>
            <p:nvPr/>
          </p:nvSpPr>
          <p:spPr bwMode="auto">
            <a:xfrm>
              <a:off x="3683000" y="1082289"/>
              <a:ext cx="4511675" cy="3375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6372225" y="1281113"/>
              <a:ext cx="1822450" cy="36513"/>
            </a:xfrm>
            <a:custGeom>
              <a:avLst/>
              <a:gdLst>
                <a:gd name="T0" fmla="*/ 1148 w 1148"/>
                <a:gd name="T1" fmla="*/ 0 h 23"/>
                <a:gd name="T2" fmla="*/ 1 w 1148"/>
                <a:gd name="T3" fmla="*/ 0 h 23"/>
                <a:gd name="T4" fmla="*/ 0 w 1148"/>
                <a:gd name="T5" fmla="*/ 4 h 23"/>
                <a:gd name="T6" fmla="*/ 1148 w 1148"/>
                <a:gd name="T7" fmla="*/ 4 h 23"/>
                <a:gd name="T8" fmla="*/ 1148 w 1148"/>
                <a:gd name="T9" fmla="*/ 23 h 23"/>
                <a:gd name="T10" fmla="*/ 1148 w 1148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8" h="23">
                  <a:moveTo>
                    <a:pt x="1148" y="0"/>
                  </a:moveTo>
                  <a:lnTo>
                    <a:pt x="1" y="0"/>
                  </a:lnTo>
                  <a:lnTo>
                    <a:pt x="0" y="4"/>
                  </a:lnTo>
                  <a:lnTo>
                    <a:pt x="1148" y="4"/>
                  </a:lnTo>
                  <a:lnTo>
                    <a:pt x="1148" y="23"/>
                  </a:lnTo>
                  <a:lnTo>
                    <a:pt x="114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6361114" y="1287463"/>
              <a:ext cx="1833562" cy="30163"/>
            </a:xfrm>
            <a:custGeom>
              <a:avLst/>
              <a:gdLst>
                <a:gd name="T0" fmla="*/ 1155 w 1155"/>
                <a:gd name="T1" fmla="*/ 0 h 19"/>
                <a:gd name="T2" fmla="*/ 7 w 1155"/>
                <a:gd name="T3" fmla="*/ 0 h 19"/>
                <a:gd name="T4" fmla="*/ 0 w 1155"/>
                <a:gd name="T5" fmla="*/ 19 h 19"/>
                <a:gd name="T6" fmla="*/ 1155 w 1155"/>
                <a:gd name="T7" fmla="*/ 19 h 19"/>
                <a:gd name="T8" fmla="*/ 1155 w 115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5" h="19">
                  <a:moveTo>
                    <a:pt x="1155" y="0"/>
                  </a:moveTo>
                  <a:lnTo>
                    <a:pt x="7" y="0"/>
                  </a:lnTo>
                  <a:lnTo>
                    <a:pt x="0" y="19"/>
                  </a:lnTo>
                  <a:lnTo>
                    <a:pt x="1155" y="19"/>
                  </a:lnTo>
                  <a:lnTo>
                    <a:pt x="115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0"/>
            <p:cNvSpPr/>
            <p:nvPr/>
          </p:nvSpPr>
          <p:spPr bwMode="auto">
            <a:xfrm>
              <a:off x="3683000" y="1287462"/>
              <a:ext cx="2689225" cy="30163"/>
            </a:xfrm>
            <a:custGeom>
              <a:avLst/>
              <a:gdLst>
                <a:gd name="T0" fmla="*/ 1694 w 1694"/>
                <a:gd name="T1" fmla="*/ 0 h 19"/>
                <a:gd name="T2" fmla="*/ 0 w 1694"/>
                <a:gd name="T3" fmla="*/ 0 h 19"/>
                <a:gd name="T4" fmla="*/ 0 w 1694"/>
                <a:gd name="T5" fmla="*/ 19 h 19"/>
                <a:gd name="T6" fmla="*/ 1687 w 1694"/>
                <a:gd name="T7" fmla="*/ 19 h 19"/>
                <a:gd name="T8" fmla="*/ 1694 w 1694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4" h="19">
                  <a:moveTo>
                    <a:pt x="1694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1687" y="19"/>
                  </a:lnTo>
                  <a:lnTo>
                    <a:pt x="1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80938" y="2207417"/>
              <a:ext cx="2751137" cy="5008563"/>
              <a:chOff x="501929" y="2207417"/>
              <a:chExt cx="2751137" cy="5008562"/>
            </a:xfrm>
          </p:grpSpPr>
          <p:sp>
            <p:nvSpPr>
              <p:cNvPr id="37" name="Freeform 6"/>
              <p:cNvSpPr/>
              <p:nvPr/>
            </p:nvSpPr>
            <p:spPr bwMode="auto">
              <a:xfrm>
                <a:off x="1508404" y="2456653"/>
                <a:ext cx="1300162" cy="3208338"/>
              </a:xfrm>
              <a:custGeom>
                <a:avLst/>
                <a:gdLst>
                  <a:gd name="T0" fmla="*/ 447 w 579"/>
                  <a:gd name="T1" fmla="*/ 0 h 1428"/>
                  <a:gd name="T2" fmla="*/ 178 w 579"/>
                  <a:gd name="T3" fmla="*/ 296 h 1428"/>
                  <a:gd name="T4" fmla="*/ 93 w 579"/>
                  <a:gd name="T5" fmla="*/ 834 h 1428"/>
                  <a:gd name="T6" fmla="*/ 0 w 579"/>
                  <a:gd name="T7" fmla="*/ 1140 h 1428"/>
                  <a:gd name="T8" fmla="*/ 579 w 579"/>
                  <a:gd name="T9" fmla="*/ 1428 h 1428"/>
                  <a:gd name="T10" fmla="*/ 413 w 579"/>
                  <a:gd name="T11" fmla="*/ 427 h 1428"/>
                  <a:gd name="T12" fmla="*/ 447 w 579"/>
                  <a:gd name="T13" fmla="*/ 0 h 1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428">
                    <a:moveTo>
                      <a:pt x="447" y="0"/>
                    </a:moveTo>
                    <a:cubicBezTo>
                      <a:pt x="447" y="0"/>
                      <a:pt x="229" y="179"/>
                      <a:pt x="178" y="296"/>
                    </a:cubicBezTo>
                    <a:cubicBezTo>
                      <a:pt x="127" y="413"/>
                      <a:pt x="106" y="627"/>
                      <a:pt x="93" y="834"/>
                    </a:cubicBezTo>
                    <a:cubicBezTo>
                      <a:pt x="81" y="1040"/>
                      <a:pt x="0" y="1140"/>
                      <a:pt x="0" y="1140"/>
                    </a:cubicBezTo>
                    <a:cubicBezTo>
                      <a:pt x="579" y="1428"/>
                      <a:pt x="579" y="1428"/>
                      <a:pt x="579" y="1428"/>
                    </a:cubicBezTo>
                    <a:cubicBezTo>
                      <a:pt x="413" y="427"/>
                      <a:pt x="413" y="427"/>
                      <a:pt x="413" y="427"/>
                    </a:cubicBezTo>
                    <a:cubicBezTo>
                      <a:pt x="447" y="0"/>
                      <a:pt x="447" y="0"/>
                      <a:pt x="447" y="0"/>
                    </a:cubicBezTo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1778278" y="2207417"/>
                <a:ext cx="1474788" cy="3506788"/>
              </a:xfrm>
              <a:custGeom>
                <a:avLst/>
                <a:gdLst>
                  <a:gd name="T0" fmla="*/ 524 w 657"/>
                  <a:gd name="T1" fmla="*/ 494 h 1561"/>
                  <a:gd name="T2" fmla="*/ 433 w 657"/>
                  <a:gd name="T3" fmla="*/ 6 h 1561"/>
                  <a:gd name="T4" fmla="*/ 181 w 657"/>
                  <a:gd name="T5" fmla="*/ 738 h 1561"/>
                  <a:gd name="T6" fmla="*/ 459 w 657"/>
                  <a:gd name="T7" fmla="*/ 1561 h 1561"/>
                  <a:gd name="T8" fmla="*/ 603 w 657"/>
                  <a:gd name="T9" fmla="*/ 902 h 1561"/>
                  <a:gd name="T10" fmla="*/ 524 w 657"/>
                  <a:gd name="T11" fmla="*/ 494 h 1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7" h="1561">
                    <a:moveTo>
                      <a:pt x="524" y="494"/>
                    </a:moveTo>
                    <a:cubicBezTo>
                      <a:pt x="538" y="235"/>
                      <a:pt x="605" y="13"/>
                      <a:pt x="433" y="6"/>
                    </a:cubicBezTo>
                    <a:cubicBezTo>
                      <a:pt x="261" y="0"/>
                      <a:pt x="300" y="402"/>
                      <a:pt x="181" y="738"/>
                    </a:cubicBezTo>
                    <a:cubicBezTo>
                      <a:pt x="0" y="1247"/>
                      <a:pt x="459" y="1561"/>
                      <a:pt x="459" y="1561"/>
                    </a:cubicBezTo>
                    <a:cubicBezTo>
                      <a:pt x="459" y="1561"/>
                      <a:pt x="657" y="1266"/>
                      <a:pt x="603" y="902"/>
                    </a:cubicBezTo>
                    <a:cubicBezTo>
                      <a:pt x="566" y="652"/>
                      <a:pt x="515" y="657"/>
                      <a:pt x="524" y="494"/>
                    </a:cubicBezTo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3"/>
              <p:cNvSpPr/>
              <p:nvPr/>
            </p:nvSpPr>
            <p:spPr bwMode="auto">
              <a:xfrm>
                <a:off x="2527579" y="2294729"/>
                <a:ext cx="428625" cy="314325"/>
              </a:xfrm>
              <a:custGeom>
                <a:avLst/>
                <a:gdLst>
                  <a:gd name="T0" fmla="*/ 102 w 191"/>
                  <a:gd name="T1" fmla="*/ 0 h 140"/>
                  <a:gd name="T2" fmla="*/ 96 w 191"/>
                  <a:gd name="T3" fmla="*/ 0 h 140"/>
                  <a:gd name="T4" fmla="*/ 26 w 191"/>
                  <a:gd name="T5" fmla="*/ 140 h 140"/>
                  <a:gd name="T6" fmla="*/ 171 w 191"/>
                  <a:gd name="T7" fmla="*/ 140 h 140"/>
                  <a:gd name="T8" fmla="*/ 102 w 191"/>
                  <a:gd name="T9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140">
                    <a:moveTo>
                      <a:pt x="102" y="0"/>
                    </a:moveTo>
                    <a:cubicBezTo>
                      <a:pt x="100" y="0"/>
                      <a:pt x="98" y="0"/>
                      <a:pt x="96" y="0"/>
                    </a:cubicBezTo>
                    <a:cubicBezTo>
                      <a:pt x="0" y="7"/>
                      <a:pt x="26" y="140"/>
                      <a:pt x="26" y="140"/>
                    </a:cubicBezTo>
                    <a:cubicBezTo>
                      <a:pt x="171" y="140"/>
                      <a:pt x="171" y="140"/>
                      <a:pt x="171" y="140"/>
                    </a:cubicBezTo>
                    <a:cubicBezTo>
                      <a:pt x="171" y="140"/>
                      <a:pt x="191" y="0"/>
                      <a:pt x="102" y="0"/>
                    </a:cubicBezTo>
                  </a:path>
                </a:pathLst>
              </a:custGeom>
              <a:solidFill>
                <a:srgbClr val="F7EF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1459191" y="4571204"/>
                <a:ext cx="1533525" cy="1408113"/>
              </a:xfrm>
              <a:custGeom>
                <a:avLst/>
                <a:gdLst>
                  <a:gd name="T0" fmla="*/ 47 w 683"/>
                  <a:gd name="T1" fmla="*/ 0 h 627"/>
                  <a:gd name="T2" fmla="*/ 683 w 683"/>
                  <a:gd name="T3" fmla="*/ 520 h 627"/>
                  <a:gd name="T4" fmla="*/ 537 w 683"/>
                  <a:gd name="T5" fmla="*/ 627 h 627"/>
                  <a:gd name="T6" fmla="*/ 0 w 683"/>
                  <a:gd name="T7" fmla="*/ 218 h 627"/>
                  <a:gd name="T8" fmla="*/ 47 w 683"/>
                  <a:gd name="T9" fmla="*/ 0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3" h="627">
                    <a:moveTo>
                      <a:pt x="47" y="0"/>
                    </a:moveTo>
                    <a:cubicBezTo>
                      <a:pt x="47" y="0"/>
                      <a:pt x="425" y="102"/>
                      <a:pt x="683" y="520"/>
                    </a:cubicBezTo>
                    <a:cubicBezTo>
                      <a:pt x="651" y="544"/>
                      <a:pt x="563" y="609"/>
                      <a:pt x="537" y="627"/>
                    </a:cubicBezTo>
                    <a:cubicBezTo>
                      <a:pt x="271" y="364"/>
                      <a:pt x="0" y="218"/>
                      <a:pt x="0" y="218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5"/>
              <p:cNvSpPr/>
              <p:nvPr/>
            </p:nvSpPr>
            <p:spPr bwMode="auto">
              <a:xfrm>
                <a:off x="501929" y="4844254"/>
                <a:ext cx="2265362" cy="2371725"/>
              </a:xfrm>
              <a:custGeom>
                <a:avLst/>
                <a:gdLst>
                  <a:gd name="T0" fmla="*/ 591 w 1427"/>
                  <a:gd name="T1" fmla="*/ 0 h 1494"/>
                  <a:gd name="T2" fmla="*/ 1427 w 1427"/>
                  <a:gd name="T3" fmla="*/ 739 h 1494"/>
                  <a:gd name="T4" fmla="*/ 681 w 1427"/>
                  <a:gd name="T5" fmla="*/ 1494 h 1494"/>
                  <a:gd name="T6" fmla="*/ 0 w 1427"/>
                  <a:gd name="T7" fmla="*/ 825 h 1494"/>
                  <a:gd name="T8" fmla="*/ 591 w 1427"/>
                  <a:gd name="T9" fmla="*/ 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7" h="1494">
                    <a:moveTo>
                      <a:pt x="591" y="0"/>
                    </a:moveTo>
                    <a:lnTo>
                      <a:pt x="1427" y="739"/>
                    </a:lnTo>
                    <a:lnTo>
                      <a:pt x="681" y="1494"/>
                    </a:lnTo>
                    <a:lnTo>
                      <a:pt x="0" y="825"/>
                    </a:lnTo>
                    <a:lnTo>
                      <a:pt x="591" y="0"/>
                    </a:lnTo>
                    <a:close/>
                  </a:path>
                </a:pathLst>
              </a:custGeom>
              <a:solidFill>
                <a:srgbClr val="6A857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30"/>
              <p:cNvSpPr/>
              <p:nvPr/>
            </p:nvSpPr>
            <p:spPr bwMode="auto">
              <a:xfrm>
                <a:off x="2157692" y="2893215"/>
                <a:ext cx="233362" cy="1014413"/>
              </a:xfrm>
              <a:custGeom>
                <a:avLst/>
                <a:gdLst>
                  <a:gd name="T0" fmla="*/ 104 w 104"/>
                  <a:gd name="T1" fmla="*/ 0 h 452"/>
                  <a:gd name="T2" fmla="*/ 104 w 104"/>
                  <a:gd name="T3" fmla="*/ 20 h 452"/>
                  <a:gd name="T4" fmla="*/ 103 w 104"/>
                  <a:gd name="T5" fmla="*/ 43 h 452"/>
                  <a:gd name="T6" fmla="*/ 100 w 104"/>
                  <a:gd name="T7" fmla="*/ 73 h 452"/>
                  <a:gd name="T8" fmla="*/ 99 w 104"/>
                  <a:gd name="T9" fmla="*/ 90 h 452"/>
                  <a:gd name="T10" fmla="*/ 97 w 104"/>
                  <a:gd name="T11" fmla="*/ 108 h 452"/>
                  <a:gd name="T12" fmla="*/ 91 w 104"/>
                  <a:gd name="T13" fmla="*/ 147 h 452"/>
                  <a:gd name="T14" fmla="*/ 88 w 104"/>
                  <a:gd name="T15" fmla="*/ 168 h 452"/>
                  <a:gd name="T16" fmla="*/ 84 w 104"/>
                  <a:gd name="T17" fmla="*/ 189 h 452"/>
                  <a:gd name="T18" fmla="*/ 75 w 104"/>
                  <a:gd name="T19" fmla="*/ 231 h 452"/>
                  <a:gd name="T20" fmla="*/ 65 w 104"/>
                  <a:gd name="T21" fmla="*/ 274 h 452"/>
                  <a:gd name="T22" fmla="*/ 54 w 104"/>
                  <a:gd name="T23" fmla="*/ 314 h 452"/>
                  <a:gd name="T24" fmla="*/ 48 w 104"/>
                  <a:gd name="T25" fmla="*/ 334 h 452"/>
                  <a:gd name="T26" fmla="*/ 42 w 104"/>
                  <a:gd name="T27" fmla="*/ 352 h 452"/>
                  <a:gd name="T28" fmla="*/ 30 w 104"/>
                  <a:gd name="T29" fmla="*/ 385 h 452"/>
                  <a:gd name="T30" fmla="*/ 19 w 104"/>
                  <a:gd name="T31" fmla="*/ 413 h 452"/>
                  <a:gd name="T32" fmla="*/ 9 w 104"/>
                  <a:gd name="T33" fmla="*/ 434 h 452"/>
                  <a:gd name="T34" fmla="*/ 0 w 104"/>
                  <a:gd name="T35" fmla="*/ 452 h 452"/>
                  <a:gd name="T36" fmla="*/ 5 w 104"/>
                  <a:gd name="T37" fmla="*/ 433 h 452"/>
                  <a:gd name="T38" fmla="*/ 11 w 104"/>
                  <a:gd name="T39" fmla="*/ 410 h 452"/>
                  <a:gd name="T40" fmla="*/ 19 w 104"/>
                  <a:gd name="T41" fmla="*/ 382 h 452"/>
                  <a:gd name="T42" fmla="*/ 23 w 104"/>
                  <a:gd name="T43" fmla="*/ 365 h 452"/>
                  <a:gd name="T44" fmla="*/ 28 w 104"/>
                  <a:gd name="T45" fmla="*/ 348 h 452"/>
                  <a:gd name="T46" fmla="*/ 37 w 104"/>
                  <a:gd name="T47" fmla="*/ 310 h 452"/>
                  <a:gd name="T48" fmla="*/ 42 w 104"/>
                  <a:gd name="T49" fmla="*/ 290 h 452"/>
                  <a:gd name="T50" fmla="*/ 46 w 104"/>
                  <a:gd name="T51" fmla="*/ 269 h 452"/>
                  <a:gd name="T52" fmla="*/ 56 w 104"/>
                  <a:gd name="T53" fmla="*/ 227 h 452"/>
                  <a:gd name="T54" fmla="*/ 65 w 104"/>
                  <a:gd name="T55" fmla="*/ 185 h 452"/>
                  <a:gd name="T56" fmla="*/ 74 w 104"/>
                  <a:gd name="T57" fmla="*/ 144 h 452"/>
                  <a:gd name="T58" fmla="*/ 89 w 104"/>
                  <a:gd name="T59" fmla="*/ 71 h 452"/>
                  <a:gd name="T60" fmla="*/ 100 w 104"/>
                  <a:gd name="T61" fmla="*/ 20 h 452"/>
                  <a:gd name="T62" fmla="*/ 104 w 104"/>
                  <a:gd name="T63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" h="452">
                    <a:moveTo>
                      <a:pt x="104" y="0"/>
                    </a:moveTo>
                    <a:cubicBezTo>
                      <a:pt x="104" y="0"/>
                      <a:pt x="104" y="8"/>
                      <a:pt x="104" y="20"/>
                    </a:cubicBezTo>
                    <a:cubicBezTo>
                      <a:pt x="104" y="27"/>
                      <a:pt x="103" y="34"/>
                      <a:pt x="103" y="43"/>
                    </a:cubicBezTo>
                    <a:cubicBezTo>
                      <a:pt x="102" y="52"/>
                      <a:pt x="102" y="62"/>
                      <a:pt x="100" y="73"/>
                    </a:cubicBezTo>
                    <a:cubicBezTo>
                      <a:pt x="100" y="78"/>
                      <a:pt x="99" y="84"/>
                      <a:pt x="99" y="90"/>
                    </a:cubicBezTo>
                    <a:cubicBezTo>
                      <a:pt x="98" y="96"/>
                      <a:pt x="97" y="102"/>
                      <a:pt x="97" y="108"/>
                    </a:cubicBezTo>
                    <a:cubicBezTo>
                      <a:pt x="95" y="121"/>
                      <a:pt x="93" y="134"/>
                      <a:pt x="91" y="147"/>
                    </a:cubicBezTo>
                    <a:cubicBezTo>
                      <a:pt x="90" y="154"/>
                      <a:pt x="89" y="161"/>
                      <a:pt x="88" y="168"/>
                    </a:cubicBezTo>
                    <a:cubicBezTo>
                      <a:pt x="87" y="175"/>
                      <a:pt x="86" y="182"/>
                      <a:pt x="84" y="189"/>
                    </a:cubicBezTo>
                    <a:cubicBezTo>
                      <a:pt x="81" y="203"/>
                      <a:pt x="79" y="217"/>
                      <a:pt x="75" y="231"/>
                    </a:cubicBezTo>
                    <a:cubicBezTo>
                      <a:pt x="72" y="246"/>
                      <a:pt x="69" y="260"/>
                      <a:pt x="65" y="274"/>
                    </a:cubicBezTo>
                    <a:cubicBezTo>
                      <a:pt x="62" y="288"/>
                      <a:pt x="58" y="301"/>
                      <a:pt x="54" y="314"/>
                    </a:cubicBezTo>
                    <a:cubicBezTo>
                      <a:pt x="52" y="321"/>
                      <a:pt x="50" y="327"/>
                      <a:pt x="48" y="334"/>
                    </a:cubicBezTo>
                    <a:cubicBezTo>
                      <a:pt x="46" y="340"/>
                      <a:pt x="44" y="346"/>
                      <a:pt x="42" y="352"/>
                    </a:cubicBezTo>
                    <a:cubicBezTo>
                      <a:pt x="38" y="364"/>
                      <a:pt x="34" y="375"/>
                      <a:pt x="30" y="385"/>
                    </a:cubicBezTo>
                    <a:cubicBezTo>
                      <a:pt x="26" y="395"/>
                      <a:pt x="22" y="405"/>
                      <a:pt x="19" y="413"/>
                    </a:cubicBezTo>
                    <a:cubicBezTo>
                      <a:pt x="15" y="421"/>
                      <a:pt x="12" y="428"/>
                      <a:pt x="9" y="434"/>
                    </a:cubicBezTo>
                    <a:cubicBezTo>
                      <a:pt x="4" y="446"/>
                      <a:pt x="0" y="452"/>
                      <a:pt x="0" y="452"/>
                    </a:cubicBezTo>
                    <a:cubicBezTo>
                      <a:pt x="0" y="452"/>
                      <a:pt x="2" y="445"/>
                      <a:pt x="5" y="433"/>
                    </a:cubicBezTo>
                    <a:cubicBezTo>
                      <a:pt x="7" y="426"/>
                      <a:pt x="9" y="419"/>
                      <a:pt x="11" y="410"/>
                    </a:cubicBezTo>
                    <a:cubicBezTo>
                      <a:pt x="14" y="402"/>
                      <a:pt x="16" y="392"/>
                      <a:pt x="19" y="382"/>
                    </a:cubicBezTo>
                    <a:cubicBezTo>
                      <a:pt x="20" y="376"/>
                      <a:pt x="22" y="371"/>
                      <a:pt x="23" y="365"/>
                    </a:cubicBezTo>
                    <a:cubicBezTo>
                      <a:pt x="25" y="360"/>
                      <a:pt x="26" y="354"/>
                      <a:pt x="28" y="348"/>
                    </a:cubicBezTo>
                    <a:cubicBezTo>
                      <a:pt x="31" y="336"/>
                      <a:pt x="34" y="323"/>
                      <a:pt x="37" y="310"/>
                    </a:cubicBezTo>
                    <a:cubicBezTo>
                      <a:pt x="38" y="303"/>
                      <a:pt x="40" y="297"/>
                      <a:pt x="42" y="290"/>
                    </a:cubicBezTo>
                    <a:cubicBezTo>
                      <a:pt x="43" y="283"/>
                      <a:pt x="45" y="276"/>
                      <a:pt x="46" y="269"/>
                    </a:cubicBezTo>
                    <a:cubicBezTo>
                      <a:pt x="50" y="255"/>
                      <a:pt x="53" y="241"/>
                      <a:pt x="56" y="227"/>
                    </a:cubicBezTo>
                    <a:cubicBezTo>
                      <a:pt x="59" y="213"/>
                      <a:pt x="62" y="199"/>
                      <a:pt x="65" y="185"/>
                    </a:cubicBezTo>
                    <a:cubicBezTo>
                      <a:pt x="68" y="171"/>
                      <a:pt x="71" y="157"/>
                      <a:pt x="74" y="144"/>
                    </a:cubicBezTo>
                    <a:cubicBezTo>
                      <a:pt x="79" y="117"/>
                      <a:pt x="85" y="93"/>
                      <a:pt x="89" y="71"/>
                    </a:cubicBezTo>
                    <a:cubicBezTo>
                      <a:pt x="94" y="50"/>
                      <a:pt x="97" y="32"/>
                      <a:pt x="100" y="20"/>
                    </a:cubicBezTo>
                    <a:cubicBezTo>
                      <a:pt x="103" y="7"/>
                      <a:pt x="104" y="0"/>
                      <a:pt x="104" y="0"/>
                    </a:cubicBezTo>
                    <a:close/>
                  </a:path>
                </a:pathLst>
              </a:custGeom>
              <a:solidFill>
                <a:srgbClr val="E4D8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557529" y="2321192"/>
              <a:ext cx="2762250" cy="5037141"/>
              <a:chOff x="8312149" y="2477561"/>
              <a:chExt cx="2762250" cy="5037141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8756649" y="2728387"/>
                <a:ext cx="1300162" cy="3208338"/>
              </a:xfrm>
              <a:custGeom>
                <a:avLst/>
                <a:gdLst>
                  <a:gd name="T0" fmla="*/ 132 w 579"/>
                  <a:gd name="T1" fmla="*/ 0 h 1428"/>
                  <a:gd name="T2" fmla="*/ 401 w 579"/>
                  <a:gd name="T3" fmla="*/ 296 h 1428"/>
                  <a:gd name="T4" fmla="*/ 486 w 579"/>
                  <a:gd name="T5" fmla="*/ 833 h 1428"/>
                  <a:gd name="T6" fmla="*/ 579 w 579"/>
                  <a:gd name="T7" fmla="*/ 1140 h 1428"/>
                  <a:gd name="T8" fmla="*/ 0 w 579"/>
                  <a:gd name="T9" fmla="*/ 1428 h 1428"/>
                  <a:gd name="T10" fmla="*/ 166 w 579"/>
                  <a:gd name="T11" fmla="*/ 426 h 1428"/>
                  <a:gd name="T12" fmla="*/ 132 w 579"/>
                  <a:gd name="T13" fmla="*/ 0 h 1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428">
                    <a:moveTo>
                      <a:pt x="132" y="0"/>
                    </a:moveTo>
                    <a:cubicBezTo>
                      <a:pt x="132" y="0"/>
                      <a:pt x="350" y="179"/>
                      <a:pt x="401" y="296"/>
                    </a:cubicBezTo>
                    <a:cubicBezTo>
                      <a:pt x="451" y="413"/>
                      <a:pt x="473" y="626"/>
                      <a:pt x="486" y="833"/>
                    </a:cubicBezTo>
                    <a:cubicBezTo>
                      <a:pt x="498" y="1040"/>
                      <a:pt x="579" y="1140"/>
                      <a:pt x="579" y="1140"/>
                    </a:cubicBezTo>
                    <a:cubicBezTo>
                      <a:pt x="0" y="1428"/>
                      <a:pt x="0" y="1428"/>
                      <a:pt x="0" y="1428"/>
                    </a:cubicBezTo>
                    <a:cubicBezTo>
                      <a:pt x="166" y="426"/>
                      <a:pt x="166" y="426"/>
                      <a:pt x="166" y="426"/>
                    </a:cubicBez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6"/>
              <p:cNvSpPr/>
              <p:nvPr/>
            </p:nvSpPr>
            <p:spPr bwMode="auto">
              <a:xfrm>
                <a:off x="8312149" y="2477561"/>
                <a:ext cx="1422400" cy="3505200"/>
              </a:xfrm>
              <a:custGeom>
                <a:avLst/>
                <a:gdLst>
                  <a:gd name="T0" fmla="*/ 133 w 633"/>
                  <a:gd name="T1" fmla="*/ 494 h 1561"/>
                  <a:gd name="T2" fmla="*/ 224 w 633"/>
                  <a:gd name="T3" fmla="*/ 7 h 1561"/>
                  <a:gd name="T4" fmla="*/ 491 w 633"/>
                  <a:gd name="T5" fmla="*/ 725 h 1561"/>
                  <a:gd name="T6" fmla="*/ 198 w 633"/>
                  <a:gd name="T7" fmla="*/ 1561 h 1561"/>
                  <a:gd name="T8" fmla="*/ 53 w 633"/>
                  <a:gd name="T9" fmla="*/ 903 h 1561"/>
                  <a:gd name="T10" fmla="*/ 133 w 633"/>
                  <a:gd name="T11" fmla="*/ 494 h 1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3" h="1561">
                    <a:moveTo>
                      <a:pt x="133" y="494"/>
                    </a:moveTo>
                    <a:cubicBezTo>
                      <a:pt x="119" y="236"/>
                      <a:pt x="52" y="14"/>
                      <a:pt x="224" y="7"/>
                    </a:cubicBezTo>
                    <a:cubicBezTo>
                      <a:pt x="396" y="0"/>
                      <a:pt x="321" y="411"/>
                      <a:pt x="491" y="725"/>
                    </a:cubicBezTo>
                    <a:cubicBezTo>
                      <a:pt x="633" y="986"/>
                      <a:pt x="198" y="1561"/>
                      <a:pt x="198" y="1561"/>
                    </a:cubicBezTo>
                    <a:cubicBezTo>
                      <a:pt x="198" y="1561"/>
                      <a:pt x="0" y="1267"/>
                      <a:pt x="53" y="903"/>
                    </a:cubicBezTo>
                    <a:cubicBezTo>
                      <a:pt x="90" y="653"/>
                      <a:pt x="141" y="658"/>
                      <a:pt x="133" y="494"/>
                    </a:cubicBezTo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"/>
              <p:cNvSpPr/>
              <p:nvPr/>
            </p:nvSpPr>
            <p:spPr bwMode="auto">
              <a:xfrm>
                <a:off x="8609011" y="2566462"/>
                <a:ext cx="427037" cy="312738"/>
              </a:xfrm>
              <a:custGeom>
                <a:avLst/>
                <a:gdLst>
                  <a:gd name="T0" fmla="*/ 89 w 190"/>
                  <a:gd name="T1" fmla="*/ 0 h 139"/>
                  <a:gd name="T2" fmla="*/ 20 w 190"/>
                  <a:gd name="T3" fmla="*/ 139 h 139"/>
                  <a:gd name="T4" fmla="*/ 165 w 190"/>
                  <a:gd name="T5" fmla="*/ 139 h 139"/>
                  <a:gd name="T6" fmla="*/ 95 w 190"/>
                  <a:gd name="T7" fmla="*/ 0 h 139"/>
                  <a:gd name="T8" fmla="*/ 89 w 190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139">
                    <a:moveTo>
                      <a:pt x="89" y="0"/>
                    </a:moveTo>
                    <a:cubicBezTo>
                      <a:pt x="0" y="0"/>
                      <a:pt x="20" y="139"/>
                      <a:pt x="20" y="139"/>
                    </a:cubicBezTo>
                    <a:cubicBezTo>
                      <a:pt x="165" y="139"/>
                      <a:pt x="165" y="139"/>
                      <a:pt x="165" y="139"/>
                    </a:cubicBezTo>
                    <a:cubicBezTo>
                      <a:pt x="165" y="139"/>
                      <a:pt x="190" y="7"/>
                      <a:pt x="95" y="0"/>
                    </a:cubicBezTo>
                    <a:cubicBezTo>
                      <a:pt x="93" y="0"/>
                      <a:pt x="91" y="0"/>
                      <a:pt x="89" y="0"/>
                    </a:cubicBezTo>
                  </a:path>
                </a:pathLst>
              </a:custGeom>
              <a:solidFill>
                <a:srgbClr val="F7EF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8"/>
              <p:cNvSpPr/>
              <p:nvPr/>
            </p:nvSpPr>
            <p:spPr bwMode="auto">
              <a:xfrm>
                <a:off x="8570911" y="4842938"/>
                <a:ext cx="1536700" cy="1408113"/>
              </a:xfrm>
              <a:custGeom>
                <a:avLst/>
                <a:gdLst>
                  <a:gd name="T0" fmla="*/ 637 w 684"/>
                  <a:gd name="T1" fmla="*/ 0 h 627"/>
                  <a:gd name="T2" fmla="*/ 0 w 684"/>
                  <a:gd name="T3" fmla="*/ 520 h 627"/>
                  <a:gd name="T4" fmla="*/ 147 w 684"/>
                  <a:gd name="T5" fmla="*/ 627 h 627"/>
                  <a:gd name="T6" fmla="*/ 684 w 684"/>
                  <a:gd name="T7" fmla="*/ 217 h 627"/>
                  <a:gd name="T8" fmla="*/ 637 w 684"/>
                  <a:gd name="T9" fmla="*/ 0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4" h="627">
                    <a:moveTo>
                      <a:pt x="637" y="0"/>
                    </a:moveTo>
                    <a:cubicBezTo>
                      <a:pt x="637" y="0"/>
                      <a:pt x="259" y="101"/>
                      <a:pt x="0" y="520"/>
                    </a:cubicBezTo>
                    <a:cubicBezTo>
                      <a:pt x="33" y="543"/>
                      <a:pt x="121" y="609"/>
                      <a:pt x="147" y="627"/>
                    </a:cubicBezTo>
                    <a:cubicBezTo>
                      <a:pt x="413" y="363"/>
                      <a:pt x="684" y="217"/>
                      <a:pt x="684" y="217"/>
                    </a:cubicBezTo>
                    <a:lnTo>
                      <a:pt x="6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9"/>
              <p:cNvSpPr/>
              <p:nvPr/>
            </p:nvSpPr>
            <p:spPr bwMode="auto">
              <a:xfrm>
                <a:off x="8797924" y="5115988"/>
                <a:ext cx="2276475" cy="2398714"/>
              </a:xfrm>
              <a:custGeom>
                <a:avLst/>
                <a:gdLst>
                  <a:gd name="T0" fmla="*/ 836 w 1434"/>
                  <a:gd name="T1" fmla="*/ 0 h 1511"/>
                  <a:gd name="T2" fmla="*/ 0 w 1434"/>
                  <a:gd name="T3" fmla="*/ 737 h 1511"/>
                  <a:gd name="T4" fmla="*/ 754 w 1434"/>
                  <a:gd name="T5" fmla="*/ 1511 h 1511"/>
                  <a:gd name="T6" fmla="*/ 1434 w 1434"/>
                  <a:gd name="T7" fmla="*/ 842 h 1511"/>
                  <a:gd name="T8" fmla="*/ 836 w 1434"/>
                  <a:gd name="T9" fmla="*/ 0 h 1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4" h="1511">
                    <a:moveTo>
                      <a:pt x="836" y="0"/>
                    </a:moveTo>
                    <a:lnTo>
                      <a:pt x="0" y="737"/>
                    </a:lnTo>
                    <a:lnTo>
                      <a:pt x="754" y="1511"/>
                    </a:lnTo>
                    <a:lnTo>
                      <a:pt x="1434" y="842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6A857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31"/>
              <p:cNvSpPr/>
              <p:nvPr/>
            </p:nvSpPr>
            <p:spPr bwMode="auto">
              <a:xfrm>
                <a:off x="9155111" y="3250675"/>
                <a:ext cx="233362" cy="1014413"/>
              </a:xfrm>
              <a:custGeom>
                <a:avLst/>
                <a:gdLst>
                  <a:gd name="T0" fmla="*/ 104 w 104"/>
                  <a:gd name="T1" fmla="*/ 452 h 452"/>
                  <a:gd name="T2" fmla="*/ 103 w 104"/>
                  <a:gd name="T3" fmla="*/ 431 h 452"/>
                  <a:gd name="T4" fmla="*/ 102 w 104"/>
                  <a:gd name="T5" fmla="*/ 408 h 452"/>
                  <a:gd name="T6" fmla="*/ 100 w 104"/>
                  <a:gd name="T7" fmla="*/ 379 h 452"/>
                  <a:gd name="T8" fmla="*/ 98 w 104"/>
                  <a:gd name="T9" fmla="*/ 362 h 452"/>
                  <a:gd name="T10" fmla="*/ 96 w 104"/>
                  <a:gd name="T11" fmla="*/ 344 h 452"/>
                  <a:gd name="T12" fmla="*/ 91 w 104"/>
                  <a:gd name="T13" fmla="*/ 305 h 452"/>
                  <a:gd name="T14" fmla="*/ 87 w 104"/>
                  <a:gd name="T15" fmla="*/ 284 h 452"/>
                  <a:gd name="T16" fmla="*/ 83 w 104"/>
                  <a:gd name="T17" fmla="*/ 263 h 452"/>
                  <a:gd name="T18" fmla="*/ 75 w 104"/>
                  <a:gd name="T19" fmla="*/ 220 h 452"/>
                  <a:gd name="T20" fmla="*/ 64 w 104"/>
                  <a:gd name="T21" fmla="*/ 178 h 452"/>
                  <a:gd name="T22" fmla="*/ 53 w 104"/>
                  <a:gd name="T23" fmla="*/ 137 h 452"/>
                  <a:gd name="T24" fmla="*/ 47 w 104"/>
                  <a:gd name="T25" fmla="*/ 118 h 452"/>
                  <a:gd name="T26" fmla="*/ 41 w 104"/>
                  <a:gd name="T27" fmla="*/ 100 h 452"/>
                  <a:gd name="T28" fmla="*/ 29 w 104"/>
                  <a:gd name="T29" fmla="*/ 66 h 452"/>
                  <a:gd name="T30" fmla="*/ 18 w 104"/>
                  <a:gd name="T31" fmla="*/ 39 h 452"/>
                  <a:gd name="T32" fmla="*/ 8 w 104"/>
                  <a:gd name="T33" fmla="*/ 18 h 452"/>
                  <a:gd name="T34" fmla="*/ 0 w 104"/>
                  <a:gd name="T35" fmla="*/ 0 h 452"/>
                  <a:gd name="T36" fmla="*/ 5 w 104"/>
                  <a:gd name="T37" fmla="*/ 19 h 452"/>
                  <a:gd name="T38" fmla="*/ 11 w 104"/>
                  <a:gd name="T39" fmla="*/ 41 h 452"/>
                  <a:gd name="T40" fmla="*/ 18 w 104"/>
                  <a:gd name="T41" fmla="*/ 70 h 452"/>
                  <a:gd name="T42" fmla="*/ 22 w 104"/>
                  <a:gd name="T43" fmla="*/ 86 h 452"/>
                  <a:gd name="T44" fmla="*/ 27 w 104"/>
                  <a:gd name="T45" fmla="*/ 104 h 452"/>
                  <a:gd name="T46" fmla="*/ 36 w 104"/>
                  <a:gd name="T47" fmla="*/ 142 h 452"/>
                  <a:gd name="T48" fmla="*/ 41 w 104"/>
                  <a:gd name="T49" fmla="*/ 162 h 452"/>
                  <a:gd name="T50" fmla="*/ 46 w 104"/>
                  <a:gd name="T51" fmla="*/ 183 h 452"/>
                  <a:gd name="T52" fmla="*/ 55 w 104"/>
                  <a:gd name="T53" fmla="*/ 225 h 452"/>
                  <a:gd name="T54" fmla="*/ 64 w 104"/>
                  <a:gd name="T55" fmla="*/ 267 h 452"/>
                  <a:gd name="T56" fmla="*/ 73 w 104"/>
                  <a:gd name="T57" fmla="*/ 308 h 452"/>
                  <a:gd name="T58" fmla="*/ 88 w 104"/>
                  <a:gd name="T59" fmla="*/ 380 h 452"/>
                  <a:gd name="T60" fmla="*/ 99 w 104"/>
                  <a:gd name="T61" fmla="*/ 432 h 452"/>
                  <a:gd name="T62" fmla="*/ 104 w 104"/>
                  <a:gd name="T63" fmla="*/ 452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" h="452">
                    <a:moveTo>
                      <a:pt x="104" y="452"/>
                    </a:moveTo>
                    <a:cubicBezTo>
                      <a:pt x="104" y="452"/>
                      <a:pt x="104" y="444"/>
                      <a:pt x="103" y="431"/>
                    </a:cubicBezTo>
                    <a:cubicBezTo>
                      <a:pt x="103" y="425"/>
                      <a:pt x="103" y="417"/>
                      <a:pt x="102" y="408"/>
                    </a:cubicBezTo>
                    <a:cubicBezTo>
                      <a:pt x="101" y="400"/>
                      <a:pt x="101" y="390"/>
                      <a:pt x="100" y="379"/>
                    </a:cubicBezTo>
                    <a:cubicBezTo>
                      <a:pt x="99" y="373"/>
                      <a:pt x="99" y="368"/>
                      <a:pt x="98" y="362"/>
                    </a:cubicBezTo>
                    <a:cubicBezTo>
                      <a:pt x="97" y="356"/>
                      <a:pt x="97" y="350"/>
                      <a:pt x="96" y="344"/>
                    </a:cubicBezTo>
                    <a:cubicBezTo>
                      <a:pt x="94" y="331"/>
                      <a:pt x="93" y="318"/>
                      <a:pt x="91" y="305"/>
                    </a:cubicBezTo>
                    <a:cubicBezTo>
                      <a:pt x="90" y="298"/>
                      <a:pt x="88" y="291"/>
                      <a:pt x="87" y="284"/>
                    </a:cubicBezTo>
                    <a:cubicBezTo>
                      <a:pt x="86" y="277"/>
                      <a:pt x="85" y="270"/>
                      <a:pt x="83" y="263"/>
                    </a:cubicBezTo>
                    <a:cubicBezTo>
                      <a:pt x="81" y="249"/>
                      <a:pt x="78" y="235"/>
                      <a:pt x="75" y="220"/>
                    </a:cubicBezTo>
                    <a:cubicBezTo>
                      <a:pt x="71" y="206"/>
                      <a:pt x="68" y="192"/>
                      <a:pt x="64" y="178"/>
                    </a:cubicBezTo>
                    <a:cubicBezTo>
                      <a:pt x="61" y="164"/>
                      <a:pt x="57" y="150"/>
                      <a:pt x="53" y="137"/>
                    </a:cubicBezTo>
                    <a:cubicBezTo>
                      <a:pt x="51" y="131"/>
                      <a:pt x="49" y="124"/>
                      <a:pt x="47" y="118"/>
                    </a:cubicBezTo>
                    <a:cubicBezTo>
                      <a:pt x="45" y="112"/>
                      <a:pt x="43" y="106"/>
                      <a:pt x="41" y="100"/>
                    </a:cubicBezTo>
                    <a:cubicBezTo>
                      <a:pt x="37" y="88"/>
                      <a:pt x="33" y="77"/>
                      <a:pt x="29" y="66"/>
                    </a:cubicBezTo>
                    <a:cubicBezTo>
                      <a:pt x="25" y="56"/>
                      <a:pt x="21" y="47"/>
                      <a:pt x="18" y="39"/>
                    </a:cubicBezTo>
                    <a:cubicBezTo>
                      <a:pt x="14" y="31"/>
                      <a:pt x="11" y="24"/>
                      <a:pt x="8" y="18"/>
                    </a:cubicBezTo>
                    <a:cubicBezTo>
                      <a:pt x="3" y="6"/>
                      <a:pt x="0" y="0"/>
                      <a:pt x="0" y="0"/>
                    </a:cubicBezTo>
                    <a:cubicBezTo>
                      <a:pt x="0" y="0"/>
                      <a:pt x="1" y="7"/>
                      <a:pt x="5" y="19"/>
                    </a:cubicBezTo>
                    <a:cubicBezTo>
                      <a:pt x="6" y="25"/>
                      <a:pt x="8" y="33"/>
                      <a:pt x="11" y="41"/>
                    </a:cubicBezTo>
                    <a:cubicBezTo>
                      <a:pt x="13" y="50"/>
                      <a:pt x="15" y="60"/>
                      <a:pt x="18" y="70"/>
                    </a:cubicBezTo>
                    <a:cubicBezTo>
                      <a:pt x="20" y="75"/>
                      <a:pt x="21" y="81"/>
                      <a:pt x="22" y="86"/>
                    </a:cubicBezTo>
                    <a:cubicBezTo>
                      <a:pt x="24" y="92"/>
                      <a:pt x="25" y="98"/>
                      <a:pt x="27" y="104"/>
                    </a:cubicBezTo>
                    <a:cubicBezTo>
                      <a:pt x="30" y="116"/>
                      <a:pt x="33" y="129"/>
                      <a:pt x="36" y="142"/>
                    </a:cubicBezTo>
                    <a:cubicBezTo>
                      <a:pt x="38" y="149"/>
                      <a:pt x="39" y="155"/>
                      <a:pt x="41" y="162"/>
                    </a:cubicBezTo>
                    <a:cubicBezTo>
                      <a:pt x="42" y="169"/>
                      <a:pt x="44" y="176"/>
                      <a:pt x="46" y="183"/>
                    </a:cubicBezTo>
                    <a:cubicBezTo>
                      <a:pt x="49" y="196"/>
                      <a:pt x="52" y="211"/>
                      <a:pt x="55" y="225"/>
                    </a:cubicBezTo>
                    <a:cubicBezTo>
                      <a:pt x="59" y="239"/>
                      <a:pt x="61" y="253"/>
                      <a:pt x="64" y="267"/>
                    </a:cubicBezTo>
                    <a:cubicBezTo>
                      <a:pt x="67" y="281"/>
                      <a:pt x="70" y="294"/>
                      <a:pt x="73" y="308"/>
                    </a:cubicBezTo>
                    <a:cubicBezTo>
                      <a:pt x="79" y="334"/>
                      <a:pt x="84" y="359"/>
                      <a:pt x="88" y="380"/>
                    </a:cubicBezTo>
                    <a:cubicBezTo>
                      <a:pt x="93" y="402"/>
                      <a:pt x="97" y="419"/>
                      <a:pt x="99" y="432"/>
                    </a:cubicBezTo>
                    <a:cubicBezTo>
                      <a:pt x="102" y="444"/>
                      <a:pt x="104" y="452"/>
                      <a:pt x="104" y="452"/>
                    </a:cubicBezTo>
                    <a:close/>
                  </a:path>
                </a:pathLst>
              </a:custGeom>
              <a:solidFill>
                <a:srgbClr val="E4D8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9879"/>
            <a:ext cx="12412822" cy="1873885"/>
          </a:xfrm>
          <a:prstGeom prst="rect">
            <a:avLst/>
          </a:prstGeom>
        </p:spPr>
      </p:pic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38185" y="1426432"/>
            <a:ext cx="7385415" cy="3814502"/>
          </a:xfrm>
          <a:prstGeom prst="rect">
            <a:avLst/>
          </a:prstGeom>
          <a:solidFill>
            <a:schemeClr val="bg1"/>
          </a:solidFill>
          <a:ln>
            <a:solidFill>
              <a:srgbClr val="D28E9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1" name="图片 7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5" t="10802" r="35387" b="60224"/>
          <a:stretch/>
        </p:blipFill>
        <p:spPr>
          <a:xfrm>
            <a:off x="1945459" y="934689"/>
            <a:ext cx="2953443" cy="4906989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D28E9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49" name="MH_Entry_1"/>
          <p:cNvSpPr/>
          <p:nvPr>
            <p:custDataLst>
              <p:tags r:id="rId1"/>
            </p:custDataLst>
          </p:nvPr>
        </p:nvSpPr>
        <p:spPr>
          <a:xfrm>
            <a:off x="7751720" y="1798291"/>
            <a:ext cx="2811461" cy="3539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文献综述的基本要求</a:t>
            </a:r>
          </a:p>
        </p:txBody>
      </p:sp>
      <p:sp>
        <p:nvSpPr>
          <p:cNvPr id="50" name="MH_Entry_2"/>
          <p:cNvSpPr/>
          <p:nvPr>
            <p:custDataLst>
              <p:tags r:id="rId2"/>
            </p:custDataLst>
          </p:nvPr>
        </p:nvSpPr>
        <p:spPr>
          <a:xfrm>
            <a:off x="7751721" y="2710322"/>
            <a:ext cx="2338342" cy="3539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相关研究</a:t>
            </a:r>
          </a:p>
        </p:txBody>
      </p:sp>
      <p:sp>
        <p:nvSpPr>
          <p:cNvPr id="51" name="MH_Entry_3"/>
          <p:cNvSpPr/>
          <p:nvPr>
            <p:custDataLst>
              <p:tags r:id="rId3"/>
            </p:custDataLst>
          </p:nvPr>
        </p:nvSpPr>
        <p:spPr>
          <a:xfrm>
            <a:off x="7751721" y="3670355"/>
            <a:ext cx="2338342" cy="3539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总结与展望</a:t>
            </a:r>
          </a:p>
        </p:txBody>
      </p:sp>
      <p:sp>
        <p:nvSpPr>
          <p:cNvPr id="52" name="MH_Entry_4"/>
          <p:cNvSpPr/>
          <p:nvPr>
            <p:custDataLst>
              <p:tags r:id="rId4"/>
            </p:custDataLst>
          </p:nvPr>
        </p:nvSpPr>
        <p:spPr>
          <a:xfrm>
            <a:off x="7751721" y="4630388"/>
            <a:ext cx="2338342" cy="35394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致谢</a:t>
            </a:r>
          </a:p>
        </p:txBody>
      </p:sp>
      <p:grpSp>
        <p:nvGrpSpPr>
          <p:cNvPr id="53" name="Group 279">
            <a:extLst>
              <a:ext uri="{FF2B5EF4-FFF2-40B4-BE49-F238E27FC236}">
                <a16:creationId xmlns="" xmlns:a16="http://schemas.microsoft.com/office/drawing/2014/main" id="{2B5051E4-EEB0-477D-83A7-F1429A51EDA6}"/>
              </a:ext>
            </a:extLst>
          </p:cNvPr>
          <p:cNvGrpSpPr/>
          <p:nvPr/>
        </p:nvGrpSpPr>
        <p:grpSpPr>
          <a:xfrm>
            <a:off x="6528698" y="1534268"/>
            <a:ext cx="643427" cy="643578"/>
            <a:chOff x="846989" y="1401020"/>
            <a:chExt cx="877416" cy="877416"/>
          </a:xfrm>
          <a:effectLst/>
        </p:grpSpPr>
        <p:sp>
          <p:nvSpPr>
            <p:cNvPr id="54" name="Teardrop 108">
              <a:extLst>
                <a:ext uri="{FF2B5EF4-FFF2-40B4-BE49-F238E27FC236}">
                  <a16:creationId xmlns="" xmlns:a16="http://schemas.microsoft.com/office/drawing/2014/main" id="{B7816AAD-EA9C-4698-B51C-8F39CE467597}"/>
                </a:ext>
              </a:extLst>
            </p:cNvPr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D28E9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Oval 111">
              <a:extLst>
                <a:ext uri="{FF2B5EF4-FFF2-40B4-BE49-F238E27FC236}">
                  <a16:creationId xmlns="" xmlns:a16="http://schemas.microsoft.com/office/drawing/2014/main" id="{F6FABAE5-1996-4AE9-B4C7-D12804C2205E}"/>
                </a:ext>
              </a:extLst>
            </p:cNvPr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279">
            <a:extLst>
              <a:ext uri="{FF2B5EF4-FFF2-40B4-BE49-F238E27FC236}">
                <a16:creationId xmlns="" xmlns:a16="http://schemas.microsoft.com/office/drawing/2014/main" id="{73F0587D-8B78-4839-80FB-1D279FA485AD}"/>
              </a:ext>
            </a:extLst>
          </p:cNvPr>
          <p:cNvGrpSpPr/>
          <p:nvPr/>
        </p:nvGrpSpPr>
        <p:grpSpPr>
          <a:xfrm>
            <a:off x="6528698" y="2482446"/>
            <a:ext cx="643427" cy="643578"/>
            <a:chOff x="846989" y="1401020"/>
            <a:chExt cx="877416" cy="877416"/>
          </a:xfrm>
          <a:effectLst/>
        </p:grpSpPr>
        <p:sp>
          <p:nvSpPr>
            <p:cNvPr id="57" name="Teardrop 108">
              <a:extLst>
                <a:ext uri="{FF2B5EF4-FFF2-40B4-BE49-F238E27FC236}">
                  <a16:creationId xmlns="" xmlns:a16="http://schemas.microsoft.com/office/drawing/2014/main" id="{808BCAF1-37AA-4CA5-B5A7-08B24E4FE758}"/>
                </a:ext>
              </a:extLst>
            </p:cNvPr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6A857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Oval 111">
              <a:extLst>
                <a:ext uri="{FF2B5EF4-FFF2-40B4-BE49-F238E27FC236}">
                  <a16:creationId xmlns="" xmlns:a16="http://schemas.microsoft.com/office/drawing/2014/main" id="{B54ACA7F-B699-47DF-B2AF-C41D01B45EDB}"/>
                </a:ext>
              </a:extLst>
            </p:cNvPr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279">
            <a:extLst>
              <a:ext uri="{FF2B5EF4-FFF2-40B4-BE49-F238E27FC236}">
                <a16:creationId xmlns="" xmlns:a16="http://schemas.microsoft.com/office/drawing/2014/main" id="{CE4274FC-B69A-4044-81C6-2F1C680520C6}"/>
              </a:ext>
            </a:extLst>
          </p:cNvPr>
          <p:cNvGrpSpPr/>
          <p:nvPr/>
        </p:nvGrpSpPr>
        <p:grpSpPr>
          <a:xfrm>
            <a:off x="6528698" y="3460419"/>
            <a:ext cx="643427" cy="643578"/>
            <a:chOff x="846989" y="1401020"/>
            <a:chExt cx="877416" cy="877416"/>
          </a:xfrm>
          <a:effectLst/>
        </p:grpSpPr>
        <p:sp>
          <p:nvSpPr>
            <p:cNvPr id="60" name="Teardrop 108">
              <a:extLst>
                <a:ext uri="{FF2B5EF4-FFF2-40B4-BE49-F238E27FC236}">
                  <a16:creationId xmlns="" xmlns:a16="http://schemas.microsoft.com/office/drawing/2014/main" id="{AC502185-9132-4C2C-A0A9-26D12C13D250}"/>
                </a:ext>
              </a:extLst>
            </p:cNvPr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D28E9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Oval 111">
              <a:extLst>
                <a:ext uri="{FF2B5EF4-FFF2-40B4-BE49-F238E27FC236}">
                  <a16:creationId xmlns="" xmlns:a16="http://schemas.microsoft.com/office/drawing/2014/main" id="{8843DCD9-49F3-4E9E-BC8A-11BDC46D7524}"/>
                </a:ext>
              </a:extLst>
            </p:cNvPr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279">
            <a:extLst>
              <a:ext uri="{FF2B5EF4-FFF2-40B4-BE49-F238E27FC236}">
                <a16:creationId xmlns="" xmlns:a16="http://schemas.microsoft.com/office/drawing/2014/main" id="{BEB35325-64CF-4974-B72B-D880C3E514E6}"/>
              </a:ext>
            </a:extLst>
          </p:cNvPr>
          <p:cNvGrpSpPr/>
          <p:nvPr/>
        </p:nvGrpSpPr>
        <p:grpSpPr>
          <a:xfrm>
            <a:off x="6528698" y="4406729"/>
            <a:ext cx="643427" cy="643578"/>
            <a:chOff x="846989" y="1401020"/>
            <a:chExt cx="877416" cy="877416"/>
          </a:xfrm>
          <a:effectLst/>
        </p:grpSpPr>
        <p:sp>
          <p:nvSpPr>
            <p:cNvPr id="63" name="Teardrop 108">
              <a:extLst>
                <a:ext uri="{FF2B5EF4-FFF2-40B4-BE49-F238E27FC236}">
                  <a16:creationId xmlns="" xmlns:a16="http://schemas.microsoft.com/office/drawing/2014/main" id="{746C8B15-531E-403F-B484-95F9E8041067}"/>
                </a:ext>
              </a:extLst>
            </p:cNvPr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rgbClr val="6A857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Oval 111">
              <a:extLst>
                <a:ext uri="{FF2B5EF4-FFF2-40B4-BE49-F238E27FC236}">
                  <a16:creationId xmlns="" xmlns:a16="http://schemas.microsoft.com/office/drawing/2014/main" id="{D321EFC4-FD2D-43FE-9757-281FB12C6879}"/>
                </a:ext>
              </a:extLst>
            </p:cNvPr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altLang="zh-CN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  <a:endParaRPr 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-521547" y="2641342"/>
            <a:ext cx="2996021" cy="5454384"/>
            <a:chOff x="172120" y="2641342"/>
            <a:chExt cx="2996021" cy="5454384"/>
          </a:xfrm>
        </p:grpSpPr>
        <p:sp>
          <p:nvSpPr>
            <p:cNvPr id="66" name="Freeform 6"/>
            <p:cNvSpPr/>
            <p:nvPr/>
          </p:nvSpPr>
          <p:spPr bwMode="auto">
            <a:xfrm>
              <a:off x="1268183" y="2912763"/>
              <a:ext cx="1415892" cy="3493919"/>
            </a:xfrm>
            <a:custGeom>
              <a:avLst/>
              <a:gdLst>
                <a:gd name="T0" fmla="*/ 447 w 579"/>
                <a:gd name="T1" fmla="*/ 0 h 1428"/>
                <a:gd name="T2" fmla="*/ 178 w 579"/>
                <a:gd name="T3" fmla="*/ 296 h 1428"/>
                <a:gd name="T4" fmla="*/ 93 w 579"/>
                <a:gd name="T5" fmla="*/ 834 h 1428"/>
                <a:gd name="T6" fmla="*/ 0 w 579"/>
                <a:gd name="T7" fmla="*/ 1140 h 1428"/>
                <a:gd name="T8" fmla="*/ 579 w 579"/>
                <a:gd name="T9" fmla="*/ 1428 h 1428"/>
                <a:gd name="T10" fmla="*/ 413 w 579"/>
                <a:gd name="T11" fmla="*/ 427 h 1428"/>
                <a:gd name="T12" fmla="*/ 447 w 579"/>
                <a:gd name="T13" fmla="*/ 0 h 1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9" h="1428">
                  <a:moveTo>
                    <a:pt x="447" y="0"/>
                  </a:moveTo>
                  <a:cubicBezTo>
                    <a:pt x="447" y="0"/>
                    <a:pt x="229" y="179"/>
                    <a:pt x="178" y="296"/>
                  </a:cubicBezTo>
                  <a:cubicBezTo>
                    <a:pt x="127" y="413"/>
                    <a:pt x="106" y="627"/>
                    <a:pt x="93" y="834"/>
                  </a:cubicBezTo>
                  <a:cubicBezTo>
                    <a:pt x="81" y="1040"/>
                    <a:pt x="0" y="1140"/>
                    <a:pt x="0" y="1140"/>
                  </a:cubicBezTo>
                  <a:cubicBezTo>
                    <a:pt x="579" y="1428"/>
                    <a:pt x="579" y="1428"/>
                    <a:pt x="579" y="1428"/>
                  </a:cubicBezTo>
                  <a:cubicBezTo>
                    <a:pt x="413" y="427"/>
                    <a:pt x="413" y="427"/>
                    <a:pt x="413" y="427"/>
                  </a:cubicBezTo>
                  <a:cubicBezTo>
                    <a:pt x="447" y="0"/>
                    <a:pt x="447" y="0"/>
                    <a:pt x="447" y="0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22"/>
            <p:cNvSpPr/>
            <p:nvPr/>
          </p:nvSpPr>
          <p:spPr bwMode="auto">
            <a:xfrm>
              <a:off x="1562079" y="2641342"/>
              <a:ext cx="1606062" cy="3818934"/>
            </a:xfrm>
            <a:custGeom>
              <a:avLst/>
              <a:gdLst>
                <a:gd name="T0" fmla="*/ 524 w 657"/>
                <a:gd name="T1" fmla="*/ 494 h 1561"/>
                <a:gd name="T2" fmla="*/ 433 w 657"/>
                <a:gd name="T3" fmla="*/ 6 h 1561"/>
                <a:gd name="T4" fmla="*/ 181 w 657"/>
                <a:gd name="T5" fmla="*/ 738 h 1561"/>
                <a:gd name="T6" fmla="*/ 459 w 657"/>
                <a:gd name="T7" fmla="*/ 1561 h 1561"/>
                <a:gd name="T8" fmla="*/ 603 w 657"/>
                <a:gd name="T9" fmla="*/ 902 h 1561"/>
                <a:gd name="T10" fmla="*/ 524 w 657"/>
                <a:gd name="T11" fmla="*/ 494 h 1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1561">
                  <a:moveTo>
                    <a:pt x="524" y="494"/>
                  </a:moveTo>
                  <a:cubicBezTo>
                    <a:pt x="538" y="235"/>
                    <a:pt x="605" y="13"/>
                    <a:pt x="433" y="6"/>
                  </a:cubicBezTo>
                  <a:cubicBezTo>
                    <a:pt x="261" y="0"/>
                    <a:pt x="300" y="402"/>
                    <a:pt x="181" y="738"/>
                  </a:cubicBezTo>
                  <a:cubicBezTo>
                    <a:pt x="0" y="1247"/>
                    <a:pt x="459" y="1561"/>
                    <a:pt x="459" y="1561"/>
                  </a:cubicBezTo>
                  <a:cubicBezTo>
                    <a:pt x="459" y="1561"/>
                    <a:pt x="657" y="1266"/>
                    <a:pt x="603" y="902"/>
                  </a:cubicBezTo>
                  <a:cubicBezTo>
                    <a:pt x="566" y="652"/>
                    <a:pt x="515" y="657"/>
                    <a:pt x="524" y="494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24"/>
            <p:cNvSpPr/>
            <p:nvPr/>
          </p:nvSpPr>
          <p:spPr bwMode="auto">
            <a:xfrm>
              <a:off x="1214590" y="5215534"/>
              <a:ext cx="1670027" cy="1533452"/>
            </a:xfrm>
            <a:custGeom>
              <a:avLst/>
              <a:gdLst>
                <a:gd name="T0" fmla="*/ 47 w 683"/>
                <a:gd name="T1" fmla="*/ 0 h 627"/>
                <a:gd name="T2" fmla="*/ 683 w 683"/>
                <a:gd name="T3" fmla="*/ 520 h 627"/>
                <a:gd name="T4" fmla="*/ 537 w 683"/>
                <a:gd name="T5" fmla="*/ 627 h 627"/>
                <a:gd name="T6" fmla="*/ 0 w 683"/>
                <a:gd name="T7" fmla="*/ 218 h 627"/>
                <a:gd name="T8" fmla="*/ 47 w 683"/>
                <a:gd name="T9" fmla="*/ 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3" h="627">
                  <a:moveTo>
                    <a:pt x="47" y="0"/>
                  </a:moveTo>
                  <a:cubicBezTo>
                    <a:pt x="47" y="0"/>
                    <a:pt x="425" y="102"/>
                    <a:pt x="683" y="520"/>
                  </a:cubicBezTo>
                  <a:cubicBezTo>
                    <a:pt x="651" y="544"/>
                    <a:pt x="563" y="609"/>
                    <a:pt x="537" y="627"/>
                  </a:cubicBezTo>
                  <a:cubicBezTo>
                    <a:pt x="271" y="364"/>
                    <a:pt x="0" y="218"/>
                    <a:pt x="0" y="218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5"/>
            <p:cNvSpPr/>
            <p:nvPr/>
          </p:nvSpPr>
          <p:spPr bwMode="auto">
            <a:xfrm>
              <a:off x="172120" y="5512889"/>
              <a:ext cx="2467006" cy="2582837"/>
            </a:xfrm>
            <a:custGeom>
              <a:avLst/>
              <a:gdLst>
                <a:gd name="T0" fmla="*/ 591 w 1427"/>
                <a:gd name="T1" fmla="*/ 0 h 1494"/>
                <a:gd name="T2" fmla="*/ 1427 w 1427"/>
                <a:gd name="T3" fmla="*/ 739 h 1494"/>
                <a:gd name="T4" fmla="*/ 681 w 1427"/>
                <a:gd name="T5" fmla="*/ 1494 h 1494"/>
                <a:gd name="T6" fmla="*/ 0 w 1427"/>
                <a:gd name="T7" fmla="*/ 825 h 1494"/>
                <a:gd name="T8" fmla="*/ 591 w 1427"/>
                <a:gd name="T9" fmla="*/ 0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7" h="1494">
                  <a:moveTo>
                    <a:pt x="591" y="0"/>
                  </a:moveTo>
                  <a:lnTo>
                    <a:pt x="1427" y="739"/>
                  </a:lnTo>
                  <a:lnTo>
                    <a:pt x="681" y="1494"/>
                  </a:lnTo>
                  <a:lnTo>
                    <a:pt x="0" y="825"/>
                  </a:lnTo>
                  <a:lnTo>
                    <a:pt x="591" y="0"/>
                  </a:lnTo>
                  <a:close/>
                </a:path>
              </a:pathLst>
            </a:custGeom>
            <a:solidFill>
              <a:srgbClr val="6A85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30"/>
            <p:cNvSpPr/>
            <p:nvPr/>
          </p:nvSpPr>
          <p:spPr bwMode="auto">
            <a:xfrm>
              <a:off x="1975266" y="3388184"/>
              <a:ext cx="254134" cy="1104708"/>
            </a:xfrm>
            <a:custGeom>
              <a:avLst/>
              <a:gdLst>
                <a:gd name="T0" fmla="*/ 104 w 104"/>
                <a:gd name="T1" fmla="*/ 0 h 452"/>
                <a:gd name="T2" fmla="*/ 104 w 104"/>
                <a:gd name="T3" fmla="*/ 20 h 452"/>
                <a:gd name="T4" fmla="*/ 103 w 104"/>
                <a:gd name="T5" fmla="*/ 43 h 452"/>
                <a:gd name="T6" fmla="*/ 100 w 104"/>
                <a:gd name="T7" fmla="*/ 73 h 452"/>
                <a:gd name="T8" fmla="*/ 99 w 104"/>
                <a:gd name="T9" fmla="*/ 90 h 452"/>
                <a:gd name="T10" fmla="*/ 97 w 104"/>
                <a:gd name="T11" fmla="*/ 108 h 452"/>
                <a:gd name="T12" fmla="*/ 91 w 104"/>
                <a:gd name="T13" fmla="*/ 147 h 452"/>
                <a:gd name="T14" fmla="*/ 88 w 104"/>
                <a:gd name="T15" fmla="*/ 168 h 452"/>
                <a:gd name="T16" fmla="*/ 84 w 104"/>
                <a:gd name="T17" fmla="*/ 189 h 452"/>
                <a:gd name="T18" fmla="*/ 75 w 104"/>
                <a:gd name="T19" fmla="*/ 231 h 452"/>
                <a:gd name="T20" fmla="*/ 65 w 104"/>
                <a:gd name="T21" fmla="*/ 274 h 452"/>
                <a:gd name="T22" fmla="*/ 54 w 104"/>
                <a:gd name="T23" fmla="*/ 314 h 452"/>
                <a:gd name="T24" fmla="*/ 48 w 104"/>
                <a:gd name="T25" fmla="*/ 334 h 452"/>
                <a:gd name="T26" fmla="*/ 42 w 104"/>
                <a:gd name="T27" fmla="*/ 352 h 452"/>
                <a:gd name="T28" fmla="*/ 30 w 104"/>
                <a:gd name="T29" fmla="*/ 385 h 452"/>
                <a:gd name="T30" fmla="*/ 19 w 104"/>
                <a:gd name="T31" fmla="*/ 413 h 452"/>
                <a:gd name="T32" fmla="*/ 9 w 104"/>
                <a:gd name="T33" fmla="*/ 434 h 452"/>
                <a:gd name="T34" fmla="*/ 0 w 104"/>
                <a:gd name="T35" fmla="*/ 452 h 452"/>
                <a:gd name="T36" fmla="*/ 5 w 104"/>
                <a:gd name="T37" fmla="*/ 433 h 452"/>
                <a:gd name="T38" fmla="*/ 11 w 104"/>
                <a:gd name="T39" fmla="*/ 410 h 452"/>
                <a:gd name="T40" fmla="*/ 19 w 104"/>
                <a:gd name="T41" fmla="*/ 382 h 452"/>
                <a:gd name="T42" fmla="*/ 23 w 104"/>
                <a:gd name="T43" fmla="*/ 365 h 452"/>
                <a:gd name="T44" fmla="*/ 28 w 104"/>
                <a:gd name="T45" fmla="*/ 348 h 452"/>
                <a:gd name="T46" fmla="*/ 37 w 104"/>
                <a:gd name="T47" fmla="*/ 310 h 452"/>
                <a:gd name="T48" fmla="*/ 42 w 104"/>
                <a:gd name="T49" fmla="*/ 290 h 452"/>
                <a:gd name="T50" fmla="*/ 46 w 104"/>
                <a:gd name="T51" fmla="*/ 269 h 452"/>
                <a:gd name="T52" fmla="*/ 56 w 104"/>
                <a:gd name="T53" fmla="*/ 227 h 452"/>
                <a:gd name="T54" fmla="*/ 65 w 104"/>
                <a:gd name="T55" fmla="*/ 185 h 452"/>
                <a:gd name="T56" fmla="*/ 74 w 104"/>
                <a:gd name="T57" fmla="*/ 144 h 452"/>
                <a:gd name="T58" fmla="*/ 89 w 104"/>
                <a:gd name="T59" fmla="*/ 71 h 452"/>
                <a:gd name="T60" fmla="*/ 100 w 104"/>
                <a:gd name="T61" fmla="*/ 20 h 452"/>
                <a:gd name="T62" fmla="*/ 104 w 104"/>
                <a:gd name="T63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4" h="452">
                  <a:moveTo>
                    <a:pt x="104" y="0"/>
                  </a:moveTo>
                  <a:cubicBezTo>
                    <a:pt x="104" y="0"/>
                    <a:pt x="104" y="8"/>
                    <a:pt x="104" y="20"/>
                  </a:cubicBezTo>
                  <a:cubicBezTo>
                    <a:pt x="104" y="27"/>
                    <a:pt x="103" y="34"/>
                    <a:pt x="103" y="43"/>
                  </a:cubicBezTo>
                  <a:cubicBezTo>
                    <a:pt x="102" y="52"/>
                    <a:pt x="102" y="62"/>
                    <a:pt x="100" y="73"/>
                  </a:cubicBezTo>
                  <a:cubicBezTo>
                    <a:pt x="100" y="78"/>
                    <a:pt x="99" y="84"/>
                    <a:pt x="99" y="90"/>
                  </a:cubicBezTo>
                  <a:cubicBezTo>
                    <a:pt x="98" y="96"/>
                    <a:pt x="97" y="102"/>
                    <a:pt x="97" y="108"/>
                  </a:cubicBezTo>
                  <a:cubicBezTo>
                    <a:pt x="95" y="121"/>
                    <a:pt x="93" y="134"/>
                    <a:pt x="91" y="147"/>
                  </a:cubicBezTo>
                  <a:cubicBezTo>
                    <a:pt x="90" y="154"/>
                    <a:pt x="89" y="161"/>
                    <a:pt x="88" y="168"/>
                  </a:cubicBezTo>
                  <a:cubicBezTo>
                    <a:pt x="87" y="175"/>
                    <a:pt x="86" y="182"/>
                    <a:pt x="84" y="189"/>
                  </a:cubicBezTo>
                  <a:cubicBezTo>
                    <a:pt x="81" y="203"/>
                    <a:pt x="79" y="217"/>
                    <a:pt x="75" y="231"/>
                  </a:cubicBezTo>
                  <a:cubicBezTo>
                    <a:pt x="72" y="246"/>
                    <a:pt x="69" y="260"/>
                    <a:pt x="65" y="274"/>
                  </a:cubicBezTo>
                  <a:cubicBezTo>
                    <a:pt x="62" y="288"/>
                    <a:pt x="58" y="301"/>
                    <a:pt x="54" y="314"/>
                  </a:cubicBezTo>
                  <a:cubicBezTo>
                    <a:pt x="52" y="321"/>
                    <a:pt x="50" y="327"/>
                    <a:pt x="48" y="334"/>
                  </a:cubicBezTo>
                  <a:cubicBezTo>
                    <a:pt x="46" y="340"/>
                    <a:pt x="44" y="346"/>
                    <a:pt x="42" y="352"/>
                  </a:cubicBezTo>
                  <a:cubicBezTo>
                    <a:pt x="38" y="364"/>
                    <a:pt x="34" y="375"/>
                    <a:pt x="30" y="385"/>
                  </a:cubicBezTo>
                  <a:cubicBezTo>
                    <a:pt x="26" y="395"/>
                    <a:pt x="22" y="405"/>
                    <a:pt x="19" y="413"/>
                  </a:cubicBezTo>
                  <a:cubicBezTo>
                    <a:pt x="15" y="421"/>
                    <a:pt x="12" y="428"/>
                    <a:pt x="9" y="434"/>
                  </a:cubicBezTo>
                  <a:cubicBezTo>
                    <a:pt x="4" y="446"/>
                    <a:pt x="0" y="452"/>
                    <a:pt x="0" y="452"/>
                  </a:cubicBezTo>
                  <a:cubicBezTo>
                    <a:pt x="0" y="452"/>
                    <a:pt x="2" y="445"/>
                    <a:pt x="5" y="433"/>
                  </a:cubicBezTo>
                  <a:cubicBezTo>
                    <a:pt x="7" y="426"/>
                    <a:pt x="9" y="419"/>
                    <a:pt x="11" y="410"/>
                  </a:cubicBezTo>
                  <a:cubicBezTo>
                    <a:pt x="14" y="402"/>
                    <a:pt x="16" y="392"/>
                    <a:pt x="19" y="382"/>
                  </a:cubicBezTo>
                  <a:cubicBezTo>
                    <a:pt x="20" y="376"/>
                    <a:pt x="22" y="371"/>
                    <a:pt x="23" y="365"/>
                  </a:cubicBezTo>
                  <a:cubicBezTo>
                    <a:pt x="25" y="360"/>
                    <a:pt x="26" y="354"/>
                    <a:pt x="28" y="348"/>
                  </a:cubicBezTo>
                  <a:cubicBezTo>
                    <a:pt x="31" y="336"/>
                    <a:pt x="34" y="323"/>
                    <a:pt x="37" y="310"/>
                  </a:cubicBezTo>
                  <a:cubicBezTo>
                    <a:pt x="38" y="303"/>
                    <a:pt x="40" y="297"/>
                    <a:pt x="42" y="290"/>
                  </a:cubicBezTo>
                  <a:cubicBezTo>
                    <a:pt x="43" y="283"/>
                    <a:pt x="45" y="276"/>
                    <a:pt x="46" y="269"/>
                  </a:cubicBezTo>
                  <a:cubicBezTo>
                    <a:pt x="50" y="255"/>
                    <a:pt x="53" y="241"/>
                    <a:pt x="56" y="227"/>
                  </a:cubicBezTo>
                  <a:cubicBezTo>
                    <a:pt x="59" y="213"/>
                    <a:pt x="62" y="199"/>
                    <a:pt x="65" y="185"/>
                  </a:cubicBezTo>
                  <a:cubicBezTo>
                    <a:pt x="68" y="171"/>
                    <a:pt x="71" y="157"/>
                    <a:pt x="74" y="144"/>
                  </a:cubicBezTo>
                  <a:cubicBezTo>
                    <a:pt x="79" y="117"/>
                    <a:pt x="85" y="93"/>
                    <a:pt x="89" y="71"/>
                  </a:cubicBezTo>
                  <a:cubicBezTo>
                    <a:pt x="94" y="50"/>
                    <a:pt x="97" y="32"/>
                    <a:pt x="100" y="20"/>
                  </a:cubicBezTo>
                  <a:cubicBezTo>
                    <a:pt x="103" y="7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E4D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2" name="MH_Others_1"/>
          <p:cNvSpPr txBox="1"/>
          <p:nvPr>
            <p:custDataLst>
              <p:tags r:id="rId5"/>
            </p:custDataLst>
          </p:nvPr>
        </p:nvSpPr>
        <p:spPr>
          <a:xfrm>
            <a:off x="3316167" y="1763311"/>
            <a:ext cx="644037" cy="295533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73" name="MH_Others_2"/>
          <p:cNvSpPr txBox="1"/>
          <p:nvPr>
            <p:custDataLst>
              <p:tags r:id="rId6"/>
            </p:custDataLst>
          </p:nvPr>
        </p:nvSpPr>
        <p:spPr>
          <a:xfrm rot="5400000">
            <a:off x="1637900" y="3174137"/>
            <a:ext cx="2255399" cy="328252"/>
          </a:xfrm>
          <a:prstGeom prst="rect">
            <a:avLst/>
          </a:prstGeom>
          <a:solidFill>
            <a:srgbClr val="D28E91"/>
          </a:solidFill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 </a:t>
            </a:r>
            <a:endParaRPr lang="zh-CN" altLang="en-US" sz="2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0"/>
                            </p:stCondLst>
                            <p:childTnLst>
                              <p:par>
                                <p:cTn id="2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9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450"/>
                            </p:stCondLst>
                            <p:childTnLst>
                              <p:par>
                                <p:cTn id="37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50"/>
                            </p:stCondLst>
                            <p:childTnLst>
                              <p:par>
                                <p:cTn id="46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9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450"/>
                            </p:stCondLst>
                            <p:childTnLst>
                              <p:par>
                                <p:cTn id="55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9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9" grpId="0"/>
      <p:bldP spid="50" grpId="0"/>
      <p:bldP spid="51" grpId="0"/>
      <p:bldP spid="52" grpId="0"/>
      <p:bldP spid="72" grpId="0"/>
      <p:bldP spid="7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780943" y="1528032"/>
            <a:ext cx="7385415" cy="3814502"/>
          </a:xfrm>
          <a:prstGeom prst="rect">
            <a:avLst/>
          </a:prstGeom>
          <a:solidFill>
            <a:schemeClr val="bg1"/>
          </a:solidFill>
          <a:ln>
            <a:solidFill>
              <a:srgbClr val="D28E9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5" t="10802" r="35387" b="60224"/>
          <a:stretch/>
        </p:blipFill>
        <p:spPr>
          <a:xfrm>
            <a:off x="7816637" y="880188"/>
            <a:ext cx="2953443" cy="4906989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D28E9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grpSp>
        <p:nvGrpSpPr>
          <p:cNvPr id="32" name="组合 31"/>
          <p:cNvGrpSpPr/>
          <p:nvPr/>
        </p:nvGrpSpPr>
        <p:grpSpPr>
          <a:xfrm flipH="1">
            <a:off x="9994053" y="2785697"/>
            <a:ext cx="2996021" cy="5454384"/>
            <a:chOff x="172120" y="2641342"/>
            <a:chExt cx="2996021" cy="5454384"/>
          </a:xfrm>
        </p:grpSpPr>
        <p:sp>
          <p:nvSpPr>
            <p:cNvPr id="34" name="Freeform 6"/>
            <p:cNvSpPr/>
            <p:nvPr/>
          </p:nvSpPr>
          <p:spPr bwMode="auto">
            <a:xfrm>
              <a:off x="1268183" y="2912763"/>
              <a:ext cx="1415892" cy="3493919"/>
            </a:xfrm>
            <a:custGeom>
              <a:avLst/>
              <a:gdLst>
                <a:gd name="T0" fmla="*/ 447 w 579"/>
                <a:gd name="T1" fmla="*/ 0 h 1428"/>
                <a:gd name="T2" fmla="*/ 178 w 579"/>
                <a:gd name="T3" fmla="*/ 296 h 1428"/>
                <a:gd name="T4" fmla="*/ 93 w 579"/>
                <a:gd name="T5" fmla="*/ 834 h 1428"/>
                <a:gd name="T6" fmla="*/ 0 w 579"/>
                <a:gd name="T7" fmla="*/ 1140 h 1428"/>
                <a:gd name="T8" fmla="*/ 579 w 579"/>
                <a:gd name="T9" fmla="*/ 1428 h 1428"/>
                <a:gd name="T10" fmla="*/ 413 w 579"/>
                <a:gd name="T11" fmla="*/ 427 h 1428"/>
                <a:gd name="T12" fmla="*/ 447 w 579"/>
                <a:gd name="T13" fmla="*/ 0 h 1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9" h="1428">
                  <a:moveTo>
                    <a:pt x="447" y="0"/>
                  </a:moveTo>
                  <a:cubicBezTo>
                    <a:pt x="447" y="0"/>
                    <a:pt x="229" y="179"/>
                    <a:pt x="178" y="296"/>
                  </a:cubicBezTo>
                  <a:cubicBezTo>
                    <a:pt x="127" y="413"/>
                    <a:pt x="106" y="627"/>
                    <a:pt x="93" y="834"/>
                  </a:cubicBezTo>
                  <a:cubicBezTo>
                    <a:pt x="81" y="1040"/>
                    <a:pt x="0" y="1140"/>
                    <a:pt x="0" y="1140"/>
                  </a:cubicBezTo>
                  <a:cubicBezTo>
                    <a:pt x="579" y="1428"/>
                    <a:pt x="579" y="1428"/>
                    <a:pt x="579" y="1428"/>
                  </a:cubicBezTo>
                  <a:cubicBezTo>
                    <a:pt x="413" y="427"/>
                    <a:pt x="413" y="427"/>
                    <a:pt x="413" y="427"/>
                  </a:cubicBezTo>
                  <a:cubicBezTo>
                    <a:pt x="447" y="0"/>
                    <a:pt x="447" y="0"/>
                    <a:pt x="447" y="0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1562079" y="2641342"/>
              <a:ext cx="1606062" cy="3818934"/>
            </a:xfrm>
            <a:custGeom>
              <a:avLst/>
              <a:gdLst>
                <a:gd name="T0" fmla="*/ 524 w 657"/>
                <a:gd name="T1" fmla="*/ 494 h 1561"/>
                <a:gd name="T2" fmla="*/ 433 w 657"/>
                <a:gd name="T3" fmla="*/ 6 h 1561"/>
                <a:gd name="T4" fmla="*/ 181 w 657"/>
                <a:gd name="T5" fmla="*/ 738 h 1561"/>
                <a:gd name="T6" fmla="*/ 459 w 657"/>
                <a:gd name="T7" fmla="*/ 1561 h 1561"/>
                <a:gd name="T8" fmla="*/ 603 w 657"/>
                <a:gd name="T9" fmla="*/ 902 h 1561"/>
                <a:gd name="T10" fmla="*/ 524 w 657"/>
                <a:gd name="T11" fmla="*/ 494 h 1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1561">
                  <a:moveTo>
                    <a:pt x="524" y="494"/>
                  </a:moveTo>
                  <a:cubicBezTo>
                    <a:pt x="538" y="235"/>
                    <a:pt x="605" y="13"/>
                    <a:pt x="433" y="6"/>
                  </a:cubicBezTo>
                  <a:cubicBezTo>
                    <a:pt x="261" y="0"/>
                    <a:pt x="300" y="402"/>
                    <a:pt x="181" y="738"/>
                  </a:cubicBezTo>
                  <a:cubicBezTo>
                    <a:pt x="0" y="1247"/>
                    <a:pt x="459" y="1561"/>
                    <a:pt x="459" y="1561"/>
                  </a:cubicBezTo>
                  <a:cubicBezTo>
                    <a:pt x="459" y="1561"/>
                    <a:pt x="657" y="1266"/>
                    <a:pt x="603" y="902"/>
                  </a:cubicBezTo>
                  <a:cubicBezTo>
                    <a:pt x="566" y="652"/>
                    <a:pt x="515" y="657"/>
                    <a:pt x="524" y="494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4"/>
            <p:cNvSpPr/>
            <p:nvPr/>
          </p:nvSpPr>
          <p:spPr bwMode="auto">
            <a:xfrm>
              <a:off x="1214590" y="5215534"/>
              <a:ext cx="1670027" cy="1533452"/>
            </a:xfrm>
            <a:custGeom>
              <a:avLst/>
              <a:gdLst>
                <a:gd name="T0" fmla="*/ 47 w 683"/>
                <a:gd name="T1" fmla="*/ 0 h 627"/>
                <a:gd name="T2" fmla="*/ 683 w 683"/>
                <a:gd name="T3" fmla="*/ 520 h 627"/>
                <a:gd name="T4" fmla="*/ 537 w 683"/>
                <a:gd name="T5" fmla="*/ 627 h 627"/>
                <a:gd name="T6" fmla="*/ 0 w 683"/>
                <a:gd name="T7" fmla="*/ 218 h 627"/>
                <a:gd name="T8" fmla="*/ 47 w 683"/>
                <a:gd name="T9" fmla="*/ 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3" h="627">
                  <a:moveTo>
                    <a:pt x="47" y="0"/>
                  </a:moveTo>
                  <a:cubicBezTo>
                    <a:pt x="47" y="0"/>
                    <a:pt x="425" y="102"/>
                    <a:pt x="683" y="520"/>
                  </a:cubicBezTo>
                  <a:cubicBezTo>
                    <a:pt x="651" y="544"/>
                    <a:pt x="563" y="609"/>
                    <a:pt x="537" y="627"/>
                  </a:cubicBezTo>
                  <a:cubicBezTo>
                    <a:pt x="271" y="364"/>
                    <a:pt x="0" y="218"/>
                    <a:pt x="0" y="218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5"/>
            <p:cNvSpPr/>
            <p:nvPr/>
          </p:nvSpPr>
          <p:spPr bwMode="auto">
            <a:xfrm>
              <a:off x="172120" y="5512889"/>
              <a:ext cx="2467006" cy="2582837"/>
            </a:xfrm>
            <a:custGeom>
              <a:avLst/>
              <a:gdLst>
                <a:gd name="T0" fmla="*/ 591 w 1427"/>
                <a:gd name="T1" fmla="*/ 0 h 1494"/>
                <a:gd name="T2" fmla="*/ 1427 w 1427"/>
                <a:gd name="T3" fmla="*/ 739 h 1494"/>
                <a:gd name="T4" fmla="*/ 681 w 1427"/>
                <a:gd name="T5" fmla="*/ 1494 h 1494"/>
                <a:gd name="T6" fmla="*/ 0 w 1427"/>
                <a:gd name="T7" fmla="*/ 825 h 1494"/>
                <a:gd name="T8" fmla="*/ 591 w 1427"/>
                <a:gd name="T9" fmla="*/ 0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7" h="1494">
                  <a:moveTo>
                    <a:pt x="591" y="0"/>
                  </a:moveTo>
                  <a:lnTo>
                    <a:pt x="1427" y="739"/>
                  </a:lnTo>
                  <a:lnTo>
                    <a:pt x="681" y="1494"/>
                  </a:lnTo>
                  <a:lnTo>
                    <a:pt x="0" y="825"/>
                  </a:lnTo>
                  <a:lnTo>
                    <a:pt x="591" y="0"/>
                  </a:lnTo>
                  <a:close/>
                </a:path>
              </a:pathLst>
            </a:custGeom>
            <a:solidFill>
              <a:srgbClr val="6A85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0"/>
            <p:cNvSpPr/>
            <p:nvPr/>
          </p:nvSpPr>
          <p:spPr bwMode="auto">
            <a:xfrm>
              <a:off x="1975266" y="3388184"/>
              <a:ext cx="254134" cy="1104708"/>
            </a:xfrm>
            <a:custGeom>
              <a:avLst/>
              <a:gdLst>
                <a:gd name="T0" fmla="*/ 104 w 104"/>
                <a:gd name="T1" fmla="*/ 0 h 452"/>
                <a:gd name="T2" fmla="*/ 104 w 104"/>
                <a:gd name="T3" fmla="*/ 20 h 452"/>
                <a:gd name="T4" fmla="*/ 103 w 104"/>
                <a:gd name="T5" fmla="*/ 43 h 452"/>
                <a:gd name="T6" fmla="*/ 100 w 104"/>
                <a:gd name="T7" fmla="*/ 73 h 452"/>
                <a:gd name="T8" fmla="*/ 99 w 104"/>
                <a:gd name="T9" fmla="*/ 90 h 452"/>
                <a:gd name="T10" fmla="*/ 97 w 104"/>
                <a:gd name="T11" fmla="*/ 108 h 452"/>
                <a:gd name="T12" fmla="*/ 91 w 104"/>
                <a:gd name="T13" fmla="*/ 147 h 452"/>
                <a:gd name="T14" fmla="*/ 88 w 104"/>
                <a:gd name="T15" fmla="*/ 168 h 452"/>
                <a:gd name="T16" fmla="*/ 84 w 104"/>
                <a:gd name="T17" fmla="*/ 189 h 452"/>
                <a:gd name="T18" fmla="*/ 75 w 104"/>
                <a:gd name="T19" fmla="*/ 231 h 452"/>
                <a:gd name="T20" fmla="*/ 65 w 104"/>
                <a:gd name="T21" fmla="*/ 274 h 452"/>
                <a:gd name="T22" fmla="*/ 54 w 104"/>
                <a:gd name="T23" fmla="*/ 314 h 452"/>
                <a:gd name="T24" fmla="*/ 48 w 104"/>
                <a:gd name="T25" fmla="*/ 334 h 452"/>
                <a:gd name="T26" fmla="*/ 42 w 104"/>
                <a:gd name="T27" fmla="*/ 352 h 452"/>
                <a:gd name="T28" fmla="*/ 30 w 104"/>
                <a:gd name="T29" fmla="*/ 385 h 452"/>
                <a:gd name="T30" fmla="*/ 19 w 104"/>
                <a:gd name="T31" fmla="*/ 413 h 452"/>
                <a:gd name="T32" fmla="*/ 9 w 104"/>
                <a:gd name="T33" fmla="*/ 434 h 452"/>
                <a:gd name="T34" fmla="*/ 0 w 104"/>
                <a:gd name="T35" fmla="*/ 452 h 452"/>
                <a:gd name="T36" fmla="*/ 5 w 104"/>
                <a:gd name="T37" fmla="*/ 433 h 452"/>
                <a:gd name="T38" fmla="*/ 11 w 104"/>
                <a:gd name="T39" fmla="*/ 410 h 452"/>
                <a:gd name="T40" fmla="*/ 19 w 104"/>
                <a:gd name="T41" fmla="*/ 382 h 452"/>
                <a:gd name="T42" fmla="*/ 23 w 104"/>
                <a:gd name="T43" fmla="*/ 365 h 452"/>
                <a:gd name="T44" fmla="*/ 28 w 104"/>
                <a:gd name="T45" fmla="*/ 348 h 452"/>
                <a:gd name="T46" fmla="*/ 37 w 104"/>
                <a:gd name="T47" fmla="*/ 310 h 452"/>
                <a:gd name="T48" fmla="*/ 42 w 104"/>
                <a:gd name="T49" fmla="*/ 290 h 452"/>
                <a:gd name="T50" fmla="*/ 46 w 104"/>
                <a:gd name="T51" fmla="*/ 269 h 452"/>
                <a:gd name="T52" fmla="*/ 56 w 104"/>
                <a:gd name="T53" fmla="*/ 227 h 452"/>
                <a:gd name="T54" fmla="*/ 65 w 104"/>
                <a:gd name="T55" fmla="*/ 185 h 452"/>
                <a:gd name="T56" fmla="*/ 74 w 104"/>
                <a:gd name="T57" fmla="*/ 144 h 452"/>
                <a:gd name="T58" fmla="*/ 89 w 104"/>
                <a:gd name="T59" fmla="*/ 71 h 452"/>
                <a:gd name="T60" fmla="*/ 100 w 104"/>
                <a:gd name="T61" fmla="*/ 20 h 452"/>
                <a:gd name="T62" fmla="*/ 104 w 104"/>
                <a:gd name="T63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4" h="452">
                  <a:moveTo>
                    <a:pt x="104" y="0"/>
                  </a:moveTo>
                  <a:cubicBezTo>
                    <a:pt x="104" y="0"/>
                    <a:pt x="104" y="8"/>
                    <a:pt x="104" y="20"/>
                  </a:cubicBezTo>
                  <a:cubicBezTo>
                    <a:pt x="104" y="27"/>
                    <a:pt x="103" y="34"/>
                    <a:pt x="103" y="43"/>
                  </a:cubicBezTo>
                  <a:cubicBezTo>
                    <a:pt x="102" y="52"/>
                    <a:pt x="102" y="62"/>
                    <a:pt x="100" y="73"/>
                  </a:cubicBezTo>
                  <a:cubicBezTo>
                    <a:pt x="100" y="78"/>
                    <a:pt x="99" y="84"/>
                    <a:pt x="99" y="90"/>
                  </a:cubicBezTo>
                  <a:cubicBezTo>
                    <a:pt x="98" y="96"/>
                    <a:pt x="97" y="102"/>
                    <a:pt x="97" y="108"/>
                  </a:cubicBezTo>
                  <a:cubicBezTo>
                    <a:pt x="95" y="121"/>
                    <a:pt x="93" y="134"/>
                    <a:pt x="91" y="147"/>
                  </a:cubicBezTo>
                  <a:cubicBezTo>
                    <a:pt x="90" y="154"/>
                    <a:pt x="89" y="161"/>
                    <a:pt x="88" y="168"/>
                  </a:cubicBezTo>
                  <a:cubicBezTo>
                    <a:pt x="87" y="175"/>
                    <a:pt x="86" y="182"/>
                    <a:pt x="84" y="189"/>
                  </a:cubicBezTo>
                  <a:cubicBezTo>
                    <a:pt x="81" y="203"/>
                    <a:pt x="79" y="217"/>
                    <a:pt x="75" y="231"/>
                  </a:cubicBezTo>
                  <a:cubicBezTo>
                    <a:pt x="72" y="246"/>
                    <a:pt x="69" y="260"/>
                    <a:pt x="65" y="274"/>
                  </a:cubicBezTo>
                  <a:cubicBezTo>
                    <a:pt x="62" y="288"/>
                    <a:pt x="58" y="301"/>
                    <a:pt x="54" y="314"/>
                  </a:cubicBezTo>
                  <a:cubicBezTo>
                    <a:pt x="52" y="321"/>
                    <a:pt x="50" y="327"/>
                    <a:pt x="48" y="334"/>
                  </a:cubicBezTo>
                  <a:cubicBezTo>
                    <a:pt x="46" y="340"/>
                    <a:pt x="44" y="346"/>
                    <a:pt x="42" y="352"/>
                  </a:cubicBezTo>
                  <a:cubicBezTo>
                    <a:pt x="38" y="364"/>
                    <a:pt x="34" y="375"/>
                    <a:pt x="30" y="385"/>
                  </a:cubicBezTo>
                  <a:cubicBezTo>
                    <a:pt x="26" y="395"/>
                    <a:pt x="22" y="405"/>
                    <a:pt x="19" y="413"/>
                  </a:cubicBezTo>
                  <a:cubicBezTo>
                    <a:pt x="15" y="421"/>
                    <a:pt x="12" y="428"/>
                    <a:pt x="9" y="434"/>
                  </a:cubicBezTo>
                  <a:cubicBezTo>
                    <a:pt x="4" y="446"/>
                    <a:pt x="0" y="452"/>
                    <a:pt x="0" y="452"/>
                  </a:cubicBezTo>
                  <a:cubicBezTo>
                    <a:pt x="0" y="452"/>
                    <a:pt x="2" y="445"/>
                    <a:pt x="5" y="433"/>
                  </a:cubicBezTo>
                  <a:cubicBezTo>
                    <a:pt x="7" y="426"/>
                    <a:pt x="9" y="419"/>
                    <a:pt x="11" y="410"/>
                  </a:cubicBezTo>
                  <a:cubicBezTo>
                    <a:pt x="14" y="402"/>
                    <a:pt x="16" y="392"/>
                    <a:pt x="19" y="382"/>
                  </a:cubicBezTo>
                  <a:cubicBezTo>
                    <a:pt x="20" y="376"/>
                    <a:pt x="22" y="371"/>
                    <a:pt x="23" y="365"/>
                  </a:cubicBezTo>
                  <a:cubicBezTo>
                    <a:pt x="25" y="360"/>
                    <a:pt x="26" y="354"/>
                    <a:pt x="28" y="348"/>
                  </a:cubicBezTo>
                  <a:cubicBezTo>
                    <a:pt x="31" y="336"/>
                    <a:pt x="34" y="323"/>
                    <a:pt x="37" y="310"/>
                  </a:cubicBezTo>
                  <a:cubicBezTo>
                    <a:pt x="38" y="303"/>
                    <a:pt x="40" y="297"/>
                    <a:pt x="42" y="290"/>
                  </a:cubicBezTo>
                  <a:cubicBezTo>
                    <a:pt x="43" y="283"/>
                    <a:pt x="45" y="276"/>
                    <a:pt x="46" y="269"/>
                  </a:cubicBezTo>
                  <a:cubicBezTo>
                    <a:pt x="50" y="255"/>
                    <a:pt x="53" y="241"/>
                    <a:pt x="56" y="227"/>
                  </a:cubicBezTo>
                  <a:cubicBezTo>
                    <a:pt x="59" y="213"/>
                    <a:pt x="62" y="199"/>
                    <a:pt x="65" y="185"/>
                  </a:cubicBezTo>
                  <a:cubicBezTo>
                    <a:pt x="68" y="171"/>
                    <a:pt x="71" y="157"/>
                    <a:pt x="74" y="144"/>
                  </a:cubicBezTo>
                  <a:cubicBezTo>
                    <a:pt x="79" y="117"/>
                    <a:pt x="85" y="93"/>
                    <a:pt x="89" y="71"/>
                  </a:cubicBezTo>
                  <a:cubicBezTo>
                    <a:pt x="94" y="50"/>
                    <a:pt x="97" y="32"/>
                    <a:pt x="100" y="20"/>
                  </a:cubicBezTo>
                  <a:cubicBezTo>
                    <a:pt x="103" y="7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E4D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MH_Others_1"/>
          <p:cNvSpPr txBox="1"/>
          <p:nvPr>
            <p:custDataLst>
              <p:tags r:id="rId1"/>
            </p:custDataLst>
          </p:nvPr>
        </p:nvSpPr>
        <p:spPr>
          <a:xfrm>
            <a:off x="9009545" y="2653982"/>
            <a:ext cx="1090232" cy="98488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6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MH_Others_2"/>
          <p:cNvSpPr txBox="1"/>
          <p:nvPr>
            <p:custDataLst>
              <p:tags r:id="rId2"/>
            </p:custDataLst>
          </p:nvPr>
        </p:nvSpPr>
        <p:spPr>
          <a:xfrm rot="16200000" flipH="1">
            <a:off x="7651893" y="2900204"/>
            <a:ext cx="1969770" cy="492443"/>
          </a:xfrm>
          <a:prstGeom prst="rect">
            <a:avLst/>
          </a:prstGeom>
          <a:solidFill>
            <a:srgbClr val="D28E91"/>
          </a:solidFill>
        </p:spPr>
        <p:txBody>
          <a:bodyPr vert="eaVert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41" name="MH_Entry_1"/>
          <p:cNvSpPr/>
          <p:nvPr>
            <p:custDataLst>
              <p:tags r:id="rId3"/>
            </p:custDataLst>
          </p:nvPr>
        </p:nvSpPr>
        <p:spPr>
          <a:xfrm>
            <a:off x="2737169" y="2718128"/>
            <a:ext cx="4717732" cy="61555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文献综述的基本要求</a:t>
            </a:r>
          </a:p>
        </p:txBody>
      </p:sp>
      <p:sp>
        <p:nvSpPr>
          <p:cNvPr id="42" name="文本框 32"/>
          <p:cNvSpPr txBox="1"/>
          <p:nvPr/>
        </p:nvSpPr>
        <p:spPr>
          <a:xfrm>
            <a:off x="2957145" y="3532539"/>
            <a:ext cx="41186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 dirty="0">
                <a:sym typeface="+mn-ea"/>
              </a:rPr>
              <a:t>Please add a clear business templatefor the title</a:t>
            </a:r>
          </a:p>
          <a:p>
            <a:pPr algn="ctr"/>
            <a:r>
              <a:rPr lang="zh-CN" altLang="en-US" sz="1400" dirty="0">
                <a:sym typeface="+mn-ea"/>
              </a:rPr>
              <a:t>content you want to add  Please add aclebusiness </a:t>
            </a: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9" grpId="0"/>
      <p:bldP spid="40" grpId="0" animBg="1"/>
      <p:bldP spid="41" grpId="0"/>
      <p:bldP spid="4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081270" y="205740"/>
            <a:ext cx="20116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写作目的意义</a:t>
            </a:r>
          </a:p>
        </p:txBody>
      </p:sp>
      <p:grpSp>
        <p:nvGrpSpPr>
          <p:cNvPr id="3" name="Group 33"/>
          <p:cNvGrpSpPr/>
          <p:nvPr/>
        </p:nvGrpSpPr>
        <p:grpSpPr>
          <a:xfrm>
            <a:off x="954405" y="1843405"/>
            <a:ext cx="2375535" cy="3180080"/>
            <a:chOff x="1208671" y="1659213"/>
            <a:chExt cx="2151201" cy="2534514"/>
          </a:xfrm>
          <a:solidFill>
            <a:srgbClr val="6A8574"/>
          </a:solidFill>
        </p:grpSpPr>
        <p:sp>
          <p:nvSpPr>
            <p:cNvPr id="25" name="Flowchart: Alternate Process 24"/>
            <p:cNvSpPr/>
            <p:nvPr/>
          </p:nvSpPr>
          <p:spPr>
            <a:xfrm>
              <a:off x="1208671" y="1659213"/>
              <a:ext cx="2151201" cy="2151201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Isosceles Triangle 31"/>
            <p:cNvSpPr/>
            <p:nvPr/>
          </p:nvSpPr>
          <p:spPr>
            <a:xfrm rot="10800000">
              <a:off x="2007871" y="3790478"/>
              <a:ext cx="552799" cy="40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3604895" y="1843405"/>
            <a:ext cx="2375535" cy="3180080"/>
            <a:chOff x="1208671" y="1659213"/>
            <a:chExt cx="2151201" cy="2534514"/>
          </a:xfrm>
          <a:solidFill>
            <a:srgbClr val="D28E91"/>
          </a:solidFill>
        </p:grpSpPr>
        <p:sp>
          <p:nvSpPr>
            <p:cNvPr id="34" name="Flowchart: Alternate Process 33"/>
            <p:cNvSpPr/>
            <p:nvPr/>
          </p:nvSpPr>
          <p:spPr>
            <a:xfrm>
              <a:off x="1208671" y="1659213"/>
              <a:ext cx="2151201" cy="2151201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Isosceles Triangle 34"/>
            <p:cNvSpPr/>
            <p:nvPr/>
          </p:nvSpPr>
          <p:spPr>
            <a:xfrm rot="10800000">
              <a:off x="2007871" y="3790478"/>
              <a:ext cx="552799" cy="40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33"/>
          <p:cNvGrpSpPr/>
          <p:nvPr/>
        </p:nvGrpSpPr>
        <p:grpSpPr>
          <a:xfrm>
            <a:off x="6255385" y="1843405"/>
            <a:ext cx="2375535" cy="3180080"/>
            <a:chOff x="1208671" y="1659213"/>
            <a:chExt cx="2151201" cy="2534514"/>
          </a:xfrm>
          <a:solidFill>
            <a:srgbClr val="6A8574"/>
          </a:solidFill>
        </p:grpSpPr>
        <p:sp>
          <p:nvSpPr>
            <p:cNvPr id="44" name="Flowchart: Alternate Process 43"/>
            <p:cNvSpPr/>
            <p:nvPr/>
          </p:nvSpPr>
          <p:spPr>
            <a:xfrm>
              <a:off x="1208671" y="1659213"/>
              <a:ext cx="2151201" cy="2151201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Isosceles Triangle 48"/>
            <p:cNvSpPr/>
            <p:nvPr/>
          </p:nvSpPr>
          <p:spPr>
            <a:xfrm rot="10800000">
              <a:off x="2007871" y="3790478"/>
              <a:ext cx="552799" cy="40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2" name="Group 33"/>
          <p:cNvGrpSpPr/>
          <p:nvPr/>
        </p:nvGrpSpPr>
        <p:grpSpPr>
          <a:xfrm>
            <a:off x="8905240" y="1843405"/>
            <a:ext cx="2375535" cy="3180080"/>
            <a:chOff x="1208671" y="1659213"/>
            <a:chExt cx="2151201" cy="2534514"/>
          </a:xfrm>
          <a:solidFill>
            <a:srgbClr val="D28E91"/>
          </a:solidFill>
        </p:grpSpPr>
        <p:sp>
          <p:nvSpPr>
            <p:cNvPr id="53" name="Flowchart: Alternate Process 52"/>
            <p:cNvSpPr/>
            <p:nvPr/>
          </p:nvSpPr>
          <p:spPr>
            <a:xfrm>
              <a:off x="1208671" y="1659213"/>
              <a:ext cx="2151201" cy="2151201"/>
            </a:xfrm>
            <a:prstGeom prst="flowChartAlternateProces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4" name="Isosceles Triangle 53"/>
            <p:cNvSpPr/>
            <p:nvPr/>
          </p:nvSpPr>
          <p:spPr>
            <a:xfrm rot="10800000">
              <a:off x="2007871" y="3790478"/>
              <a:ext cx="552799" cy="40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9" name="Group 57"/>
          <p:cNvGrpSpPr/>
          <p:nvPr/>
        </p:nvGrpSpPr>
        <p:grpSpPr>
          <a:xfrm>
            <a:off x="1703705" y="2104390"/>
            <a:ext cx="876300" cy="1007745"/>
            <a:chOff x="1817688" y="3025776"/>
            <a:chExt cx="658813" cy="666750"/>
          </a:xfrm>
          <a:solidFill>
            <a:schemeClr val="bg1"/>
          </a:solidFill>
        </p:grpSpPr>
        <p:sp>
          <p:nvSpPr>
            <p:cNvPr id="60" name="Freeform 101"/>
            <p:cNvSpPr/>
            <p:nvPr/>
          </p:nvSpPr>
          <p:spPr bwMode="auto">
            <a:xfrm>
              <a:off x="1833563" y="3025776"/>
              <a:ext cx="642938" cy="422275"/>
            </a:xfrm>
            <a:custGeom>
              <a:avLst/>
              <a:gdLst/>
              <a:ahLst/>
              <a:cxnLst>
                <a:cxn ang="0">
                  <a:pos x="13" y="253"/>
                </a:cxn>
                <a:cxn ang="0">
                  <a:pos x="277" y="135"/>
                </a:cxn>
                <a:cxn ang="0">
                  <a:pos x="323" y="227"/>
                </a:cxn>
                <a:cxn ang="0">
                  <a:pos x="343" y="227"/>
                </a:cxn>
                <a:cxn ang="0">
                  <a:pos x="286" y="0"/>
                </a:cxn>
                <a:cxn ang="0">
                  <a:pos x="255" y="63"/>
                </a:cxn>
                <a:cxn ang="0">
                  <a:pos x="267" y="103"/>
                </a:cxn>
                <a:cxn ang="0">
                  <a:pos x="0" y="226"/>
                </a:cxn>
                <a:cxn ang="0">
                  <a:pos x="13" y="253"/>
                </a:cxn>
              </a:cxnLst>
              <a:rect l="0" t="0" r="r" b="b"/>
              <a:pathLst>
                <a:path w="386" h="253">
                  <a:moveTo>
                    <a:pt x="13" y="253"/>
                  </a:moveTo>
                  <a:cubicBezTo>
                    <a:pt x="277" y="135"/>
                    <a:pt x="277" y="135"/>
                    <a:pt x="277" y="135"/>
                  </a:cubicBezTo>
                  <a:cubicBezTo>
                    <a:pt x="323" y="227"/>
                    <a:pt x="323" y="227"/>
                    <a:pt x="323" y="227"/>
                  </a:cubicBezTo>
                  <a:cubicBezTo>
                    <a:pt x="323" y="227"/>
                    <a:pt x="329" y="243"/>
                    <a:pt x="343" y="227"/>
                  </a:cubicBezTo>
                  <a:cubicBezTo>
                    <a:pt x="343" y="227"/>
                    <a:pt x="386" y="45"/>
                    <a:pt x="286" y="0"/>
                  </a:cubicBezTo>
                  <a:cubicBezTo>
                    <a:pt x="255" y="63"/>
                    <a:pt x="255" y="63"/>
                    <a:pt x="255" y="63"/>
                  </a:cubicBezTo>
                  <a:cubicBezTo>
                    <a:pt x="267" y="103"/>
                    <a:pt x="267" y="103"/>
                    <a:pt x="267" y="103"/>
                  </a:cubicBezTo>
                  <a:cubicBezTo>
                    <a:pt x="0" y="226"/>
                    <a:pt x="0" y="226"/>
                    <a:pt x="0" y="226"/>
                  </a:cubicBezTo>
                  <a:lnTo>
                    <a:pt x="13" y="25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1" name="Freeform 102"/>
            <p:cNvSpPr/>
            <p:nvPr/>
          </p:nvSpPr>
          <p:spPr bwMode="auto">
            <a:xfrm>
              <a:off x="2384425" y="3405189"/>
              <a:ext cx="1588" cy="2508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8"/>
                </a:cxn>
                <a:cxn ang="0">
                  <a:pos x="0" y="0"/>
                </a:cxn>
              </a:cxnLst>
              <a:rect l="0" t="0" r="r" b="b"/>
              <a:pathLst>
                <a:path h="158">
                  <a:moveTo>
                    <a:pt x="0" y="0"/>
                  </a:moveTo>
                  <a:lnTo>
                    <a:pt x="0" y="15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2" name="Line 103"/>
            <p:cNvSpPr>
              <a:spLocks noChangeShapeType="1"/>
            </p:cNvSpPr>
            <p:nvPr/>
          </p:nvSpPr>
          <p:spPr bwMode="auto">
            <a:xfrm>
              <a:off x="2384425" y="3405189"/>
              <a:ext cx="1588" cy="250825"/>
            </a:xfrm>
            <a:prstGeom prst="lin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3" name="Rectangle 104"/>
            <p:cNvSpPr>
              <a:spLocks noChangeArrowheads="1"/>
            </p:cNvSpPr>
            <p:nvPr/>
          </p:nvSpPr>
          <p:spPr bwMode="auto">
            <a:xfrm>
              <a:off x="2376488" y="3405189"/>
              <a:ext cx="15875" cy="2508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4" name="Freeform 105"/>
            <p:cNvSpPr/>
            <p:nvPr/>
          </p:nvSpPr>
          <p:spPr bwMode="auto">
            <a:xfrm>
              <a:off x="2003425" y="3173414"/>
              <a:ext cx="119063" cy="490538"/>
            </a:xfrm>
            <a:custGeom>
              <a:avLst/>
              <a:gdLst/>
              <a:ahLst/>
              <a:cxnLst>
                <a:cxn ang="0">
                  <a:pos x="5" y="294"/>
                </a:cxn>
                <a:cxn ang="0">
                  <a:pos x="4" y="294"/>
                </a:cxn>
                <a:cxn ang="0">
                  <a:pos x="0" y="288"/>
                </a:cxn>
                <a:cxn ang="0">
                  <a:pos x="61" y="4"/>
                </a:cxn>
                <a:cxn ang="0">
                  <a:pos x="67" y="0"/>
                </a:cxn>
                <a:cxn ang="0">
                  <a:pos x="71" y="6"/>
                </a:cxn>
                <a:cxn ang="0">
                  <a:pos x="10" y="291"/>
                </a:cxn>
                <a:cxn ang="0">
                  <a:pos x="5" y="294"/>
                </a:cxn>
              </a:cxnLst>
              <a:rect l="0" t="0" r="r" b="b"/>
              <a:pathLst>
                <a:path w="71" h="294">
                  <a:moveTo>
                    <a:pt x="5" y="294"/>
                  </a:moveTo>
                  <a:cubicBezTo>
                    <a:pt x="4" y="294"/>
                    <a:pt x="4" y="294"/>
                    <a:pt x="4" y="294"/>
                  </a:cubicBezTo>
                  <a:cubicBezTo>
                    <a:pt x="1" y="294"/>
                    <a:pt x="0" y="291"/>
                    <a:pt x="0" y="288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2" y="1"/>
                    <a:pt x="64" y="0"/>
                    <a:pt x="67" y="0"/>
                  </a:cubicBezTo>
                  <a:cubicBezTo>
                    <a:pt x="70" y="1"/>
                    <a:pt x="71" y="4"/>
                    <a:pt x="71" y="6"/>
                  </a:cubicBezTo>
                  <a:cubicBezTo>
                    <a:pt x="10" y="291"/>
                    <a:pt x="10" y="291"/>
                    <a:pt x="10" y="291"/>
                  </a:cubicBezTo>
                  <a:cubicBezTo>
                    <a:pt x="9" y="293"/>
                    <a:pt x="7" y="294"/>
                    <a:pt x="5" y="29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5" name="Freeform 106"/>
            <p:cNvSpPr/>
            <p:nvPr/>
          </p:nvSpPr>
          <p:spPr bwMode="auto">
            <a:xfrm>
              <a:off x="2106613" y="3176589"/>
              <a:ext cx="133350" cy="490538"/>
            </a:xfrm>
            <a:custGeom>
              <a:avLst/>
              <a:gdLst/>
              <a:ahLst/>
              <a:cxnLst>
                <a:cxn ang="0">
                  <a:pos x="75" y="294"/>
                </a:cxn>
                <a:cxn ang="0">
                  <a:pos x="70" y="290"/>
                </a:cxn>
                <a:cxn ang="0">
                  <a:pos x="0" y="7"/>
                </a:cxn>
                <a:cxn ang="0">
                  <a:pos x="4" y="1"/>
                </a:cxn>
                <a:cxn ang="0">
                  <a:pos x="10" y="4"/>
                </a:cxn>
                <a:cxn ang="0">
                  <a:pos x="79" y="288"/>
                </a:cxn>
                <a:cxn ang="0">
                  <a:pos x="76" y="294"/>
                </a:cxn>
                <a:cxn ang="0">
                  <a:pos x="75" y="294"/>
                </a:cxn>
              </a:cxnLst>
              <a:rect l="0" t="0" r="r" b="b"/>
              <a:pathLst>
                <a:path w="80" h="294">
                  <a:moveTo>
                    <a:pt x="75" y="294"/>
                  </a:moveTo>
                  <a:cubicBezTo>
                    <a:pt x="72" y="294"/>
                    <a:pt x="70" y="292"/>
                    <a:pt x="70" y="29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4"/>
                    <a:pt x="1" y="1"/>
                    <a:pt x="4" y="1"/>
                  </a:cubicBezTo>
                  <a:cubicBezTo>
                    <a:pt x="7" y="0"/>
                    <a:pt x="9" y="2"/>
                    <a:pt x="10" y="4"/>
                  </a:cubicBezTo>
                  <a:cubicBezTo>
                    <a:pt x="79" y="288"/>
                    <a:pt x="79" y="288"/>
                    <a:pt x="79" y="288"/>
                  </a:cubicBezTo>
                  <a:cubicBezTo>
                    <a:pt x="80" y="290"/>
                    <a:pt x="78" y="293"/>
                    <a:pt x="76" y="294"/>
                  </a:cubicBezTo>
                  <a:cubicBezTo>
                    <a:pt x="75" y="294"/>
                    <a:pt x="75" y="294"/>
                    <a:pt x="75" y="29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6" name="Rectangle 107"/>
            <p:cNvSpPr>
              <a:spLocks noChangeArrowheads="1"/>
            </p:cNvSpPr>
            <p:nvPr/>
          </p:nvSpPr>
          <p:spPr bwMode="auto">
            <a:xfrm>
              <a:off x="1885950" y="3408364"/>
              <a:ext cx="15875" cy="1412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7" name="Freeform 108"/>
            <p:cNvSpPr/>
            <p:nvPr/>
          </p:nvSpPr>
          <p:spPr bwMode="auto">
            <a:xfrm>
              <a:off x="2017713" y="3432176"/>
              <a:ext cx="169863" cy="238125"/>
            </a:xfrm>
            <a:custGeom>
              <a:avLst/>
              <a:gdLst/>
              <a:ahLst/>
              <a:cxnLst>
                <a:cxn ang="0">
                  <a:pos x="6" y="143"/>
                </a:cxn>
                <a:cxn ang="0">
                  <a:pos x="3" y="142"/>
                </a:cxn>
                <a:cxn ang="0">
                  <a:pos x="2" y="135"/>
                </a:cxn>
                <a:cxn ang="0">
                  <a:pos x="92" y="3"/>
                </a:cxn>
                <a:cxn ang="0">
                  <a:pos x="99" y="1"/>
                </a:cxn>
                <a:cxn ang="0">
                  <a:pos x="100" y="8"/>
                </a:cxn>
                <a:cxn ang="0">
                  <a:pos x="10" y="141"/>
                </a:cxn>
                <a:cxn ang="0">
                  <a:pos x="6" y="143"/>
                </a:cxn>
              </a:cxnLst>
              <a:rect l="0" t="0" r="r" b="b"/>
              <a:pathLst>
                <a:path w="102" h="143">
                  <a:moveTo>
                    <a:pt x="6" y="143"/>
                  </a:moveTo>
                  <a:cubicBezTo>
                    <a:pt x="5" y="143"/>
                    <a:pt x="4" y="143"/>
                    <a:pt x="3" y="142"/>
                  </a:cubicBezTo>
                  <a:cubicBezTo>
                    <a:pt x="1" y="141"/>
                    <a:pt x="0" y="138"/>
                    <a:pt x="2" y="135"/>
                  </a:cubicBezTo>
                  <a:cubicBezTo>
                    <a:pt x="92" y="3"/>
                    <a:pt x="92" y="3"/>
                    <a:pt x="92" y="3"/>
                  </a:cubicBezTo>
                  <a:cubicBezTo>
                    <a:pt x="93" y="0"/>
                    <a:pt x="96" y="0"/>
                    <a:pt x="99" y="1"/>
                  </a:cubicBezTo>
                  <a:cubicBezTo>
                    <a:pt x="101" y="3"/>
                    <a:pt x="102" y="6"/>
                    <a:pt x="100" y="8"/>
                  </a:cubicBezTo>
                  <a:cubicBezTo>
                    <a:pt x="10" y="141"/>
                    <a:pt x="10" y="141"/>
                    <a:pt x="10" y="141"/>
                  </a:cubicBezTo>
                  <a:cubicBezTo>
                    <a:pt x="9" y="142"/>
                    <a:pt x="8" y="143"/>
                    <a:pt x="6" y="14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8" name="Freeform 109"/>
            <p:cNvSpPr/>
            <p:nvPr/>
          </p:nvSpPr>
          <p:spPr bwMode="auto">
            <a:xfrm>
              <a:off x="2051050" y="3440114"/>
              <a:ext cx="185738" cy="228600"/>
            </a:xfrm>
            <a:custGeom>
              <a:avLst/>
              <a:gdLst/>
              <a:ahLst/>
              <a:cxnLst>
                <a:cxn ang="0">
                  <a:pos x="106" y="137"/>
                </a:cxn>
                <a:cxn ang="0">
                  <a:pos x="102" y="136"/>
                </a:cxn>
                <a:cxn ang="0">
                  <a:pos x="2" y="9"/>
                </a:cxn>
                <a:cxn ang="0">
                  <a:pos x="3" y="2"/>
                </a:cxn>
                <a:cxn ang="0">
                  <a:pos x="10" y="3"/>
                </a:cxn>
                <a:cxn ang="0">
                  <a:pos x="110" y="129"/>
                </a:cxn>
                <a:cxn ang="0">
                  <a:pos x="109" y="136"/>
                </a:cxn>
                <a:cxn ang="0">
                  <a:pos x="106" y="137"/>
                </a:cxn>
              </a:cxnLst>
              <a:rect l="0" t="0" r="r" b="b"/>
              <a:pathLst>
                <a:path w="112" h="137">
                  <a:moveTo>
                    <a:pt x="106" y="137"/>
                  </a:moveTo>
                  <a:cubicBezTo>
                    <a:pt x="105" y="137"/>
                    <a:pt x="103" y="137"/>
                    <a:pt x="102" y="136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5" y="0"/>
                    <a:pt x="8" y="1"/>
                    <a:pt x="10" y="3"/>
                  </a:cubicBezTo>
                  <a:cubicBezTo>
                    <a:pt x="110" y="129"/>
                    <a:pt x="110" y="129"/>
                    <a:pt x="110" y="129"/>
                  </a:cubicBezTo>
                  <a:cubicBezTo>
                    <a:pt x="112" y="132"/>
                    <a:pt x="111" y="135"/>
                    <a:pt x="109" y="136"/>
                  </a:cubicBezTo>
                  <a:cubicBezTo>
                    <a:pt x="108" y="137"/>
                    <a:pt x="107" y="137"/>
                    <a:pt x="106" y="137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69" name="Freeform 110"/>
            <p:cNvSpPr/>
            <p:nvPr/>
          </p:nvSpPr>
          <p:spPr bwMode="auto">
            <a:xfrm>
              <a:off x="2052638" y="3308351"/>
              <a:ext cx="107950" cy="141288"/>
            </a:xfrm>
            <a:custGeom>
              <a:avLst/>
              <a:gdLst/>
              <a:ahLst/>
              <a:cxnLst>
                <a:cxn ang="0">
                  <a:pos x="6" y="84"/>
                </a:cxn>
                <a:cxn ang="0">
                  <a:pos x="3" y="83"/>
                </a:cxn>
                <a:cxn ang="0">
                  <a:pos x="2" y="76"/>
                </a:cxn>
                <a:cxn ang="0">
                  <a:pos x="55" y="3"/>
                </a:cxn>
                <a:cxn ang="0">
                  <a:pos x="62" y="2"/>
                </a:cxn>
                <a:cxn ang="0">
                  <a:pos x="63" y="9"/>
                </a:cxn>
                <a:cxn ang="0">
                  <a:pos x="10" y="82"/>
                </a:cxn>
                <a:cxn ang="0">
                  <a:pos x="6" y="84"/>
                </a:cxn>
              </a:cxnLst>
              <a:rect l="0" t="0" r="r" b="b"/>
              <a:pathLst>
                <a:path w="65" h="84">
                  <a:moveTo>
                    <a:pt x="6" y="84"/>
                  </a:moveTo>
                  <a:cubicBezTo>
                    <a:pt x="5" y="84"/>
                    <a:pt x="4" y="84"/>
                    <a:pt x="3" y="83"/>
                  </a:cubicBezTo>
                  <a:cubicBezTo>
                    <a:pt x="1" y="82"/>
                    <a:pt x="0" y="79"/>
                    <a:pt x="2" y="7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7" y="1"/>
                    <a:pt x="60" y="0"/>
                    <a:pt x="62" y="2"/>
                  </a:cubicBezTo>
                  <a:cubicBezTo>
                    <a:pt x="64" y="4"/>
                    <a:pt x="65" y="7"/>
                    <a:pt x="63" y="9"/>
                  </a:cubicBezTo>
                  <a:cubicBezTo>
                    <a:pt x="10" y="82"/>
                    <a:pt x="10" y="82"/>
                    <a:pt x="10" y="82"/>
                  </a:cubicBezTo>
                  <a:cubicBezTo>
                    <a:pt x="9" y="84"/>
                    <a:pt x="7" y="84"/>
                    <a:pt x="6" y="84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0" name="Freeform 111"/>
            <p:cNvSpPr/>
            <p:nvPr/>
          </p:nvSpPr>
          <p:spPr bwMode="auto">
            <a:xfrm>
              <a:off x="2065338" y="3324226"/>
              <a:ext cx="122238" cy="119063"/>
            </a:xfrm>
            <a:custGeom>
              <a:avLst/>
              <a:gdLst/>
              <a:ahLst/>
              <a:cxnLst>
                <a:cxn ang="0">
                  <a:pos x="67" y="72"/>
                </a:cxn>
                <a:cxn ang="0">
                  <a:pos x="64" y="70"/>
                </a:cxn>
                <a:cxn ang="0">
                  <a:pos x="2" y="9"/>
                </a:cxn>
                <a:cxn ang="0">
                  <a:pos x="2" y="2"/>
                </a:cxn>
                <a:cxn ang="0">
                  <a:pos x="9" y="2"/>
                </a:cxn>
                <a:cxn ang="0">
                  <a:pos x="71" y="63"/>
                </a:cxn>
                <a:cxn ang="0">
                  <a:pos x="71" y="70"/>
                </a:cxn>
                <a:cxn ang="0">
                  <a:pos x="67" y="72"/>
                </a:cxn>
              </a:cxnLst>
              <a:rect l="0" t="0" r="r" b="b"/>
              <a:pathLst>
                <a:path w="73" h="72">
                  <a:moveTo>
                    <a:pt x="67" y="72"/>
                  </a:moveTo>
                  <a:cubicBezTo>
                    <a:pt x="66" y="72"/>
                    <a:pt x="65" y="71"/>
                    <a:pt x="64" y="70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71" y="63"/>
                    <a:pt x="71" y="63"/>
                    <a:pt x="71" y="63"/>
                  </a:cubicBezTo>
                  <a:cubicBezTo>
                    <a:pt x="73" y="65"/>
                    <a:pt x="73" y="68"/>
                    <a:pt x="71" y="70"/>
                  </a:cubicBezTo>
                  <a:cubicBezTo>
                    <a:pt x="70" y="71"/>
                    <a:pt x="69" y="72"/>
                    <a:pt x="67" y="72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1" name="Rectangle 112"/>
            <p:cNvSpPr>
              <a:spLocks noChangeArrowheads="1"/>
            </p:cNvSpPr>
            <p:nvPr/>
          </p:nvSpPr>
          <p:spPr bwMode="auto">
            <a:xfrm>
              <a:off x="1817688" y="3651251"/>
              <a:ext cx="619125" cy="4127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2" name="Rectangle 113"/>
            <p:cNvSpPr>
              <a:spLocks noChangeArrowheads="1"/>
            </p:cNvSpPr>
            <p:nvPr/>
          </p:nvSpPr>
          <p:spPr bwMode="auto">
            <a:xfrm>
              <a:off x="1852613" y="3530601"/>
              <a:ext cx="84138" cy="128588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74" name="Group 45"/>
          <p:cNvGrpSpPr/>
          <p:nvPr/>
        </p:nvGrpSpPr>
        <p:grpSpPr>
          <a:xfrm>
            <a:off x="4399915" y="2127885"/>
            <a:ext cx="784860" cy="1009015"/>
            <a:chOff x="2684463" y="3948114"/>
            <a:chExt cx="641350" cy="725487"/>
          </a:xfrm>
          <a:solidFill>
            <a:schemeClr val="bg1"/>
          </a:solidFill>
        </p:grpSpPr>
        <p:sp>
          <p:nvSpPr>
            <p:cNvPr id="76" name="Freeform 90"/>
            <p:cNvSpPr/>
            <p:nvPr/>
          </p:nvSpPr>
          <p:spPr bwMode="auto">
            <a:xfrm>
              <a:off x="2684463" y="4194176"/>
              <a:ext cx="520700" cy="479425"/>
            </a:xfrm>
            <a:custGeom>
              <a:avLst/>
              <a:gdLst/>
              <a:ahLst/>
              <a:cxnLst>
                <a:cxn ang="0">
                  <a:pos x="309" y="281"/>
                </a:cxn>
                <a:cxn ang="0">
                  <a:pos x="309" y="125"/>
                </a:cxn>
                <a:cxn ang="0">
                  <a:pos x="172" y="125"/>
                </a:cxn>
                <a:cxn ang="0">
                  <a:pos x="172" y="22"/>
                </a:cxn>
                <a:cxn ang="0">
                  <a:pos x="117" y="22"/>
                </a:cxn>
                <a:cxn ang="0">
                  <a:pos x="117" y="125"/>
                </a:cxn>
                <a:cxn ang="0">
                  <a:pos x="87" y="125"/>
                </a:cxn>
                <a:cxn ang="0">
                  <a:pos x="87" y="0"/>
                </a:cxn>
                <a:cxn ang="0">
                  <a:pos x="32" y="0"/>
                </a:cxn>
                <a:cxn ang="0">
                  <a:pos x="32" y="125"/>
                </a:cxn>
                <a:cxn ang="0">
                  <a:pos x="21" y="125"/>
                </a:cxn>
                <a:cxn ang="0">
                  <a:pos x="21" y="281"/>
                </a:cxn>
                <a:cxn ang="0">
                  <a:pos x="0" y="281"/>
                </a:cxn>
                <a:cxn ang="0">
                  <a:pos x="0" y="302"/>
                </a:cxn>
                <a:cxn ang="0">
                  <a:pos x="328" y="302"/>
                </a:cxn>
                <a:cxn ang="0">
                  <a:pos x="328" y="281"/>
                </a:cxn>
                <a:cxn ang="0">
                  <a:pos x="309" y="281"/>
                </a:cxn>
              </a:cxnLst>
              <a:rect l="0" t="0" r="r" b="b"/>
              <a:pathLst>
                <a:path w="328" h="302">
                  <a:moveTo>
                    <a:pt x="309" y="281"/>
                  </a:moveTo>
                  <a:lnTo>
                    <a:pt x="309" y="125"/>
                  </a:lnTo>
                  <a:lnTo>
                    <a:pt x="172" y="125"/>
                  </a:lnTo>
                  <a:lnTo>
                    <a:pt x="172" y="22"/>
                  </a:lnTo>
                  <a:lnTo>
                    <a:pt x="117" y="22"/>
                  </a:lnTo>
                  <a:lnTo>
                    <a:pt x="117" y="125"/>
                  </a:lnTo>
                  <a:lnTo>
                    <a:pt x="87" y="125"/>
                  </a:lnTo>
                  <a:lnTo>
                    <a:pt x="87" y="0"/>
                  </a:lnTo>
                  <a:lnTo>
                    <a:pt x="32" y="0"/>
                  </a:lnTo>
                  <a:lnTo>
                    <a:pt x="32" y="125"/>
                  </a:lnTo>
                  <a:lnTo>
                    <a:pt x="21" y="125"/>
                  </a:lnTo>
                  <a:lnTo>
                    <a:pt x="21" y="281"/>
                  </a:lnTo>
                  <a:lnTo>
                    <a:pt x="0" y="281"/>
                  </a:lnTo>
                  <a:lnTo>
                    <a:pt x="0" y="302"/>
                  </a:lnTo>
                  <a:lnTo>
                    <a:pt x="328" y="302"/>
                  </a:lnTo>
                  <a:lnTo>
                    <a:pt x="328" y="281"/>
                  </a:lnTo>
                  <a:lnTo>
                    <a:pt x="309" y="28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7" name="Rectangle 91"/>
            <p:cNvSpPr>
              <a:spLocks noChangeArrowheads="1"/>
            </p:cNvSpPr>
            <p:nvPr/>
          </p:nvSpPr>
          <p:spPr bwMode="auto">
            <a:xfrm>
              <a:off x="2752725" y="4435476"/>
              <a:ext cx="58738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8" name="Rectangle 92"/>
            <p:cNvSpPr>
              <a:spLocks noChangeArrowheads="1"/>
            </p:cNvSpPr>
            <p:nvPr/>
          </p:nvSpPr>
          <p:spPr bwMode="auto">
            <a:xfrm>
              <a:off x="2865438" y="4435476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9" name="Rectangle 93"/>
            <p:cNvSpPr>
              <a:spLocks noChangeArrowheads="1"/>
            </p:cNvSpPr>
            <p:nvPr/>
          </p:nvSpPr>
          <p:spPr bwMode="auto">
            <a:xfrm>
              <a:off x="2978150" y="4435476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0" name="Rectangle 94"/>
            <p:cNvSpPr>
              <a:spLocks noChangeArrowheads="1"/>
            </p:cNvSpPr>
            <p:nvPr/>
          </p:nvSpPr>
          <p:spPr bwMode="auto">
            <a:xfrm>
              <a:off x="3090863" y="4435476"/>
              <a:ext cx="58738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1" name="Rectangle 95"/>
            <p:cNvSpPr>
              <a:spLocks noChangeArrowheads="1"/>
            </p:cNvSpPr>
            <p:nvPr/>
          </p:nvSpPr>
          <p:spPr bwMode="auto">
            <a:xfrm>
              <a:off x="2752725" y="4545014"/>
              <a:ext cx="58738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2" name="Rectangle 96"/>
            <p:cNvSpPr>
              <a:spLocks noChangeArrowheads="1"/>
            </p:cNvSpPr>
            <p:nvPr/>
          </p:nvSpPr>
          <p:spPr bwMode="auto">
            <a:xfrm>
              <a:off x="2865438" y="4545014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3" name="Rectangle 97"/>
            <p:cNvSpPr>
              <a:spLocks noChangeArrowheads="1"/>
            </p:cNvSpPr>
            <p:nvPr/>
          </p:nvSpPr>
          <p:spPr bwMode="auto">
            <a:xfrm>
              <a:off x="2978150" y="4545014"/>
              <a:ext cx="60325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4" name="Rectangle 98"/>
            <p:cNvSpPr>
              <a:spLocks noChangeArrowheads="1"/>
            </p:cNvSpPr>
            <p:nvPr/>
          </p:nvSpPr>
          <p:spPr bwMode="auto">
            <a:xfrm>
              <a:off x="3090863" y="4545014"/>
              <a:ext cx="58738" cy="603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5" name="Freeform 99"/>
            <p:cNvSpPr/>
            <p:nvPr/>
          </p:nvSpPr>
          <p:spPr bwMode="auto">
            <a:xfrm>
              <a:off x="2838450" y="3976689"/>
              <a:ext cx="487363" cy="223838"/>
            </a:xfrm>
            <a:custGeom>
              <a:avLst/>
              <a:gdLst/>
              <a:ahLst/>
              <a:cxnLst>
                <a:cxn ang="0">
                  <a:pos x="6" y="109"/>
                </a:cxn>
                <a:cxn ang="0">
                  <a:pos x="27" y="86"/>
                </a:cxn>
                <a:cxn ang="0">
                  <a:pos x="47" y="72"/>
                </a:cxn>
                <a:cxn ang="0">
                  <a:pos x="52" y="62"/>
                </a:cxn>
                <a:cxn ang="0">
                  <a:pos x="68" y="61"/>
                </a:cxn>
                <a:cxn ang="0">
                  <a:pos x="74" y="27"/>
                </a:cxn>
                <a:cxn ang="0">
                  <a:pos x="99" y="11"/>
                </a:cxn>
                <a:cxn ang="0">
                  <a:pos x="117" y="15"/>
                </a:cxn>
                <a:cxn ang="0">
                  <a:pos x="143" y="1"/>
                </a:cxn>
                <a:cxn ang="0">
                  <a:pos x="171" y="18"/>
                </a:cxn>
                <a:cxn ang="0">
                  <a:pos x="218" y="30"/>
                </a:cxn>
                <a:cxn ang="0">
                  <a:pos x="258" y="34"/>
                </a:cxn>
                <a:cxn ang="0">
                  <a:pos x="274" y="48"/>
                </a:cxn>
                <a:cxn ang="0">
                  <a:pos x="272" y="67"/>
                </a:cxn>
                <a:cxn ang="0">
                  <a:pos x="287" y="113"/>
                </a:cxn>
                <a:cxn ang="0">
                  <a:pos x="275" y="124"/>
                </a:cxn>
                <a:cxn ang="0">
                  <a:pos x="228" y="111"/>
                </a:cxn>
                <a:cxn ang="0">
                  <a:pos x="215" y="130"/>
                </a:cxn>
                <a:cxn ang="0">
                  <a:pos x="194" y="120"/>
                </a:cxn>
                <a:cxn ang="0">
                  <a:pos x="153" y="103"/>
                </a:cxn>
                <a:cxn ang="0">
                  <a:pos x="139" y="124"/>
                </a:cxn>
                <a:cxn ang="0">
                  <a:pos x="118" y="117"/>
                </a:cxn>
                <a:cxn ang="0">
                  <a:pos x="109" y="124"/>
                </a:cxn>
                <a:cxn ang="0">
                  <a:pos x="83" y="134"/>
                </a:cxn>
                <a:cxn ang="0">
                  <a:pos x="72" y="125"/>
                </a:cxn>
                <a:cxn ang="0">
                  <a:pos x="92" y="123"/>
                </a:cxn>
                <a:cxn ang="0">
                  <a:pos x="107" y="121"/>
                </a:cxn>
                <a:cxn ang="0">
                  <a:pos x="116" y="108"/>
                </a:cxn>
                <a:cxn ang="0">
                  <a:pos x="135" y="119"/>
                </a:cxn>
                <a:cxn ang="0">
                  <a:pos x="157" y="98"/>
                </a:cxn>
                <a:cxn ang="0">
                  <a:pos x="172" y="116"/>
                </a:cxn>
                <a:cxn ang="0">
                  <a:pos x="196" y="114"/>
                </a:cxn>
                <a:cxn ang="0">
                  <a:pos x="223" y="117"/>
                </a:cxn>
                <a:cxn ang="0">
                  <a:pos x="254" y="119"/>
                </a:cxn>
                <a:cxn ang="0">
                  <a:pos x="278" y="112"/>
                </a:cxn>
                <a:cxn ang="0">
                  <a:pos x="283" y="92"/>
                </a:cxn>
                <a:cxn ang="0">
                  <a:pos x="267" y="68"/>
                </a:cxn>
                <a:cxn ang="0">
                  <a:pos x="267" y="46"/>
                </a:cxn>
                <a:cxn ang="0">
                  <a:pos x="237" y="35"/>
                </a:cxn>
                <a:cxn ang="0">
                  <a:pos x="216" y="38"/>
                </a:cxn>
                <a:cxn ang="0">
                  <a:pos x="172" y="20"/>
                </a:cxn>
                <a:cxn ang="0">
                  <a:pos x="168" y="11"/>
                </a:cxn>
                <a:cxn ang="0">
                  <a:pos x="118" y="26"/>
                </a:cxn>
                <a:cxn ang="0">
                  <a:pos x="107" y="20"/>
                </a:cxn>
                <a:cxn ang="0">
                  <a:pos x="80" y="30"/>
                </a:cxn>
                <a:cxn ang="0">
                  <a:pos x="69" y="65"/>
                </a:cxn>
                <a:cxn ang="0">
                  <a:pos x="59" y="64"/>
                </a:cxn>
                <a:cxn ang="0">
                  <a:pos x="53" y="77"/>
                </a:cxn>
                <a:cxn ang="0">
                  <a:pos x="38" y="79"/>
                </a:cxn>
                <a:cxn ang="0">
                  <a:pos x="25" y="115"/>
                </a:cxn>
                <a:cxn ang="0">
                  <a:pos x="2" y="118"/>
                </a:cxn>
              </a:cxnLst>
              <a:rect l="0" t="0" r="r" b="b"/>
              <a:pathLst>
                <a:path w="292" h="134">
                  <a:moveTo>
                    <a:pt x="2" y="127"/>
                  </a:moveTo>
                  <a:cubicBezTo>
                    <a:pt x="1" y="125"/>
                    <a:pt x="0" y="121"/>
                    <a:pt x="0" y="118"/>
                  </a:cubicBezTo>
                  <a:cubicBezTo>
                    <a:pt x="0" y="116"/>
                    <a:pt x="1" y="114"/>
                    <a:pt x="2" y="113"/>
                  </a:cubicBezTo>
                  <a:cubicBezTo>
                    <a:pt x="3" y="111"/>
                    <a:pt x="4" y="110"/>
                    <a:pt x="6" y="109"/>
                  </a:cubicBezTo>
                  <a:cubicBezTo>
                    <a:pt x="9" y="108"/>
                    <a:pt x="13" y="108"/>
                    <a:pt x="16" y="108"/>
                  </a:cubicBezTo>
                  <a:cubicBezTo>
                    <a:pt x="20" y="109"/>
                    <a:pt x="23" y="110"/>
                    <a:pt x="26" y="112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3" y="104"/>
                    <a:pt x="24" y="95"/>
                    <a:pt x="27" y="86"/>
                  </a:cubicBezTo>
                  <a:cubicBezTo>
                    <a:pt x="29" y="82"/>
                    <a:pt x="31" y="77"/>
                    <a:pt x="35" y="74"/>
                  </a:cubicBezTo>
                  <a:cubicBezTo>
                    <a:pt x="37" y="73"/>
                    <a:pt x="38" y="73"/>
                    <a:pt x="39" y="72"/>
                  </a:cubicBezTo>
                  <a:cubicBezTo>
                    <a:pt x="41" y="72"/>
                    <a:pt x="42" y="72"/>
                    <a:pt x="43" y="72"/>
                  </a:cubicBezTo>
                  <a:cubicBezTo>
                    <a:pt x="45" y="72"/>
                    <a:pt x="46" y="72"/>
                    <a:pt x="47" y="72"/>
                  </a:cubicBezTo>
                  <a:cubicBezTo>
                    <a:pt x="49" y="73"/>
                    <a:pt x="50" y="73"/>
                    <a:pt x="51" y="74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7" y="73"/>
                    <a:pt x="48" y="71"/>
                    <a:pt x="49" y="69"/>
                  </a:cubicBezTo>
                  <a:cubicBezTo>
                    <a:pt x="49" y="67"/>
                    <a:pt x="50" y="65"/>
                    <a:pt x="52" y="62"/>
                  </a:cubicBezTo>
                  <a:cubicBezTo>
                    <a:pt x="53" y="61"/>
                    <a:pt x="53" y="60"/>
                    <a:pt x="55" y="59"/>
                  </a:cubicBezTo>
                  <a:cubicBezTo>
                    <a:pt x="56" y="58"/>
                    <a:pt x="58" y="57"/>
                    <a:pt x="60" y="57"/>
                  </a:cubicBezTo>
                  <a:cubicBezTo>
                    <a:pt x="62" y="58"/>
                    <a:pt x="63" y="58"/>
                    <a:pt x="65" y="59"/>
                  </a:cubicBezTo>
                  <a:cubicBezTo>
                    <a:pt x="66" y="60"/>
                    <a:pt x="67" y="61"/>
                    <a:pt x="68" y="61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4" y="56"/>
                    <a:pt x="65" y="49"/>
                    <a:pt x="67" y="42"/>
                  </a:cubicBezTo>
                  <a:cubicBezTo>
                    <a:pt x="68" y="38"/>
                    <a:pt x="70" y="35"/>
                    <a:pt x="71" y="31"/>
                  </a:cubicBezTo>
                  <a:cubicBezTo>
                    <a:pt x="72" y="30"/>
                    <a:pt x="73" y="28"/>
                    <a:pt x="74" y="27"/>
                  </a:cubicBezTo>
                  <a:cubicBezTo>
                    <a:pt x="76" y="24"/>
                    <a:pt x="76" y="24"/>
                    <a:pt x="76" y="24"/>
                  </a:cubicBezTo>
                  <a:cubicBezTo>
                    <a:pt x="76" y="23"/>
                    <a:pt x="77" y="23"/>
                    <a:pt x="78" y="22"/>
                  </a:cubicBezTo>
                  <a:cubicBezTo>
                    <a:pt x="80" y="19"/>
                    <a:pt x="83" y="16"/>
                    <a:pt x="87" y="14"/>
                  </a:cubicBezTo>
                  <a:cubicBezTo>
                    <a:pt x="90" y="12"/>
                    <a:pt x="94" y="11"/>
                    <a:pt x="99" y="11"/>
                  </a:cubicBezTo>
                  <a:cubicBezTo>
                    <a:pt x="103" y="11"/>
                    <a:pt x="107" y="12"/>
                    <a:pt x="111" y="15"/>
                  </a:cubicBezTo>
                  <a:cubicBezTo>
                    <a:pt x="114" y="17"/>
                    <a:pt x="116" y="21"/>
                    <a:pt x="118" y="24"/>
                  </a:cubicBezTo>
                  <a:cubicBezTo>
                    <a:pt x="113" y="25"/>
                    <a:pt x="113" y="25"/>
                    <a:pt x="113" y="25"/>
                  </a:cubicBezTo>
                  <a:cubicBezTo>
                    <a:pt x="114" y="21"/>
                    <a:pt x="115" y="18"/>
                    <a:pt x="117" y="15"/>
                  </a:cubicBezTo>
                  <a:cubicBezTo>
                    <a:pt x="119" y="12"/>
                    <a:pt x="121" y="10"/>
                    <a:pt x="124" y="8"/>
                  </a:cubicBezTo>
                  <a:cubicBezTo>
                    <a:pt x="125" y="6"/>
                    <a:pt x="126" y="5"/>
                    <a:pt x="128" y="5"/>
                  </a:cubicBezTo>
                  <a:cubicBezTo>
                    <a:pt x="130" y="4"/>
                    <a:pt x="131" y="3"/>
                    <a:pt x="133" y="3"/>
                  </a:cubicBezTo>
                  <a:cubicBezTo>
                    <a:pt x="136" y="2"/>
                    <a:pt x="139" y="1"/>
                    <a:pt x="143" y="1"/>
                  </a:cubicBezTo>
                  <a:cubicBezTo>
                    <a:pt x="149" y="0"/>
                    <a:pt x="156" y="1"/>
                    <a:pt x="162" y="3"/>
                  </a:cubicBezTo>
                  <a:cubicBezTo>
                    <a:pt x="165" y="4"/>
                    <a:pt x="168" y="6"/>
                    <a:pt x="170" y="9"/>
                  </a:cubicBezTo>
                  <a:cubicBezTo>
                    <a:pt x="172" y="12"/>
                    <a:pt x="173" y="16"/>
                    <a:pt x="173" y="19"/>
                  </a:cubicBezTo>
                  <a:cubicBezTo>
                    <a:pt x="171" y="18"/>
                    <a:pt x="171" y="18"/>
                    <a:pt x="171" y="18"/>
                  </a:cubicBezTo>
                  <a:cubicBezTo>
                    <a:pt x="175" y="15"/>
                    <a:pt x="180" y="13"/>
                    <a:pt x="185" y="12"/>
                  </a:cubicBezTo>
                  <a:cubicBezTo>
                    <a:pt x="191" y="11"/>
                    <a:pt x="196" y="11"/>
                    <a:pt x="201" y="13"/>
                  </a:cubicBezTo>
                  <a:cubicBezTo>
                    <a:pt x="207" y="15"/>
                    <a:pt x="211" y="18"/>
                    <a:pt x="215" y="22"/>
                  </a:cubicBezTo>
                  <a:cubicBezTo>
                    <a:pt x="216" y="24"/>
                    <a:pt x="217" y="27"/>
                    <a:pt x="218" y="30"/>
                  </a:cubicBezTo>
                  <a:cubicBezTo>
                    <a:pt x="219" y="32"/>
                    <a:pt x="219" y="35"/>
                    <a:pt x="219" y="38"/>
                  </a:cubicBezTo>
                  <a:cubicBezTo>
                    <a:pt x="217" y="36"/>
                    <a:pt x="217" y="36"/>
                    <a:pt x="217" y="36"/>
                  </a:cubicBezTo>
                  <a:cubicBezTo>
                    <a:pt x="223" y="33"/>
                    <a:pt x="230" y="32"/>
                    <a:pt x="237" y="31"/>
                  </a:cubicBezTo>
                  <a:cubicBezTo>
                    <a:pt x="244" y="31"/>
                    <a:pt x="251" y="32"/>
                    <a:pt x="258" y="34"/>
                  </a:cubicBezTo>
                  <a:cubicBezTo>
                    <a:pt x="260" y="35"/>
                    <a:pt x="261" y="35"/>
                    <a:pt x="263" y="36"/>
                  </a:cubicBezTo>
                  <a:cubicBezTo>
                    <a:pt x="265" y="37"/>
                    <a:pt x="266" y="38"/>
                    <a:pt x="268" y="39"/>
                  </a:cubicBezTo>
                  <a:cubicBezTo>
                    <a:pt x="269" y="40"/>
                    <a:pt x="270" y="42"/>
                    <a:pt x="272" y="43"/>
                  </a:cubicBezTo>
                  <a:cubicBezTo>
                    <a:pt x="273" y="45"/>
                    <a:pt x="274" y="47"/>
                    <a:pt x="274" y="48"/>
                  </a:cubicBezTo>
                  <a:cubicBezTo>
                    <a:pt x="276" y="52"/>
                    <a:pt x="276" y="56"/>
                    <a:pt x="276" y="60"/>
                  </a:cubicBezTo>
                  <a:cubicBezTo>
                    <a:pt x="275" y="62"/>
                    <a:pt x="275" y="63"/>
                    <a:pt x="275" y="65"/>
                  </a:cubicBezTo>
                  <a:cubicBezTo>
                    <a:pt x="274" y="67"/>
                    <a:pt x="273" y="69"/>
                    <a:pt x="273" y="70"/>
                  </a:cubicBezTo>
                  <a:cubicBezTo>
                    <a:pt x="272" y="67"/>
                    <a:pt x="272" y="67"/>
                    <a:pt x="272" y="67"/>
                  </a:cubicBezTo>
                  <a:cubicBezTo>
                    <a:pt x="276" y="70"/>
                    <a:pt x="279" y="73"/>
                    <a:pt x="282" y="77"/>
                  </a:cubicBezTo>
                  <a:cubicBezTo>
                    <a:pt x="285" y="81"/>
                    <a:pt x="288" y="85"/>
                    <a:pt x="290" y="90"/>
                  </a:cubicBezTo>
                  <a:cubicBezTo>
                    <a:pt x="292" y="95"/>
                    <a:pt x="292" y="101"/>
                    <a:pt x="290" y="106"/>
                  </a:cubicBezTo>
                  <a:cubicBezTo>
                    <a:pt x="290" y="109"/>
                    <a:pt x="288" y="111"/>
                    <a:pt x="287" y="113"/>
                  </a:cubicBezTo>
                  <a:cubicBezTo>
                    <a:pt x="286" y="114"/>
                    <a:pt x="285" y="115"/>
                    <a:pt x="284" y="116"/>
                  </a:cubicBezTo>
                  <a:cubicBezTo>
                    <a:pt x="284" y="117"/>
                    <a:pt x="283" y="117"/>
                    <a:pt x="283" y="118"/>
                  </a:cubicBezTo>
                  <a:cubicBezTo>
                    <a:pt x="282" y="119"/>
                    <a:pt x="282" y="119"/>
                    <a:pt x="282" y="119"/>
                  </a:cubicBezTo>
                  <a:cubicBezTo>
                    <a:pt x="280" y="121"/>
                    <a:pt x="278" y="122"/>
                    <a:pt x="275" y="124"/>
                  </a:cubicBezTo>
                  <a:cubicBezTo>
                    <a:pt x="273" y="125"/>
                    <a:pt x="271" y="126"/>
                    <a:pt x="268" y="127"/>
                  </a:cubicBezTo>
                  <a:cubicBezTo>
                    <a:pt x="263" y="128"/>
                    <a:pt x="258" y="129"/>
                    <a:pt x="252" y="127"/>
                  </a:cubicBezTo>
                  <a:cubicBezTo>
                    <a:pt x="247" y="126"/>
                    <a:pt x="242" y="124"/>
                    <a:pt x="238" y="121"/>
                  </a:cubicBezTo>
                  <a:cubicBezTo>
                    <a:pt x="234" y="118"/>
                    <a:pt x="231" y="114"/>
                    <a:pt x="228" y="111"/>
                  </a:cubicBezTo>
                  <a:cubicBezTo>
                    <a:pt x="235" y="108"/>
                    <a:pt x="235" y="108"/>
                    <a:pt x="235" y="108"/>
                  </a:cubicBezTo>
                  <a:cubicBezTo>
                    <a:pt x="235" y="111"/>
                    <a:pt x="234" y="113"/>
                    <a:pt x="233" y="116"/>
                  </a:cubicBezTo>
                  <a:cubicBezTo>
                    <a:pt x="232" y="118"/>
                    <a:pt x="231" y="121"/>
                    <a:pt x="229" y="123"/>
                  </a:cubicBezTo>
                  <a:cubicBezTo>
                    <a:pt x="225" y="127"/>
                    <a:pt x="220" y="129"/>
                    <a:pt x="215" y="130"/>
                  </a:cubicBezTo>
                  <a:cubicBezTo>
                    <a:pt x="210" y="131"/>
                    <a:pt x="205" y="131"/>
                    <a:pt x="200" y="129"/>
                  </a:cubicBezTo>
                  <a:cubicBezTo>
                    <a:pt x="198" y="128"/>
                    <a:pt x="195" y="126"/>
                    <a:pt x="193" y="124"/>
                  </a:cubicBezTo>
                  <a:cubicBezTo>
                    <a:pt x="191" y="123"/>
                    <a:pt x="190" y="121"/>
                    <a:pt x="189" y="118"/>
                  </a:cubicBezTo>
                  <a:cubicBezTo>
                    <a:pt x="194" y="120"/>
                    <a:pt x="194" y="120"/>
                    <a:pt x="194" y="120"/>
                  </a:cubicBezTo>
                  <a:cubicBezTo>
                    <a:pt x="191" y="122"/>
                    <a:pt x="187" y="124"/>
                    <a:pt x="182" y="125"/>
                  </a:cubicBezTo>
                  <a:cubicBezTo>
                    <a:pt x="178" y="126"/>
                    <a:pt x="173" y="125"/>
                    <a:pt x="169" y="123"/>
                  </a:cubicBezTo>
                  <a:cubicBezTo>
                    <a:pt x="164" y="121"/>
                    <a:pt x="161" y="117"/>
                    <a:pt x="159" y="114"/>
                  </a:cubicBezTo>
                  <a:cubicBezTo>
                    <a:pt x="157" y="110"/>
                    <a:pt x="155" y="107"/>
                    <a:pt x="153" y="103"/>
                  </a:cubicBezTo>
                  <a:cubicBezTo>
                    <a:pt x="160" y="102"/>
                    <a:pt x="160" y="102"/>
                    <a:pt x="160" y="102"/>
                  </a:cubicBezTo>
                  <a:cubicBezTo>
                    <a:pt x="159" y="107"/>
                    <a:pt x="157" y="113"/>
                    <a:pt x="154" y="117"/>
                  </a:cubicBezTo>
                  <a:cubicBezTo>
                    <a:pt x="152" y="119"/>
                    <a:pt x="149" y="121"/>
                    <a:pt x="147" y="122"/>
                  </a:cubicBezTo>
                  <a:cubicBezTo>
                    <a:pt x="145" y="123"/>
                    <a:pt x="142" y="124"/>
                    <a:pt x="139" y="124"/>
                  </a:cubicBezTo>
                  <a:cubicBezTo>
                    <a:pt x="138" y="125"/>
                    <a:pt x="137" y="125"/>
                    <a:pt x="136" y="125"/>
                  </a:cubicBezTo>
                  <a:cubicBezTo>
                    <a:pt x="134" y="125"/>
                    <a:pt x="133" y="125"/>
                    <a:pt x="132" y="125"/>
                  </a:cubicBezTo>
                  <a:cubicBezTo>
                    <a:pt x="129" y="124"/>
                    <a:pt x="126" y="123"/>
                    <a:pt x="124" y="122"/>
                  </a:cubicBezTo>
                  <a:cubicBezTo>
                    <a:pt x="121" y="120"/>
                    <a:pt x="120" y="118"/>
                    <a:pt x="118" y="117"/>
                  </a:cubicBezTo>
                  <a:cubicBezTo>
                    <a:pt x="116" y="115"/>
                    <a:pt x="115" y="113"/>
                    <a:pt x="113" y="112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117" y="113"/>
                    <a:pt x="117" y="116"/>
                    <a:pt x="115" y="118"/>
                  </a:cubicBezTo>
                  <a:cubicBezTo>
                    <a:pt x="114" y="121"/>
                    <a:pt x="111" y="123"/>
                    <a:pt x="109" y="124"/>
                  </a:cubicBezTo>
                  <a:cubicBezTo>
                    <a:pt x="104" y="126"/>
                    <a:pt x="98" y="127"/>
                    <a:pt x="93" y="125"/>
                  </a:cubicBezTo>
                  <a:cubicBezTo>
                    <a:pt x="95" y="124"/>
                    <a:pt x="95" y="124"/>
                    <a:pt x="95" y="124"/>
                  </a:cubicBezTo>
                  <a:cubicBezTo>
                    <a:pt x="94" y="127"/>
                    <a:pt x="92" y="129"/>
                    <a:pt x="90" y="131"/>
                  </a:cubicBezTo>
                  <a:cubicBezTo>
                    <a:pt x="88" y="132"/>
                    <a:pt x="86" y="133"/>
                    <a:pt x="83" y="134"/>
                  </a:cubicBezTo>
                  <a:cubicBezTo>
                    <a:pt x="80" y="134"/>
                    <a:pt x="78" y="133"/>
                    <a:pt x="76" y="131"/>
                  </a:cubicBezTo>
                  <a:cubicBezTo>
                    <a:pt x="73" y="130"/>
                    <a:pt x="72" y="127"/>
                    <a:pt x="72" y="125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3" y="127"/>
                    <a:pt x="74" y="129"/>
                    <a:pt x="76" y="130"/>
                  </a:cubicBezTo>
                  <a:cubicBezTo>
                    <a:pt x="78" y="131"/>
                    <a:pt x="81" y="132"/>
                    <a:pt x="83" y="132"/>
                  </a:cubicBezTo>
                  <a:cubicBezTo>
                    <a:pt x="85" y="131"/>
                    <a:pt x="87" y="130"/>
                    <a:pt x="89" y="129"/>
                  </a:cubicBezTo>
                  <a:cubicBezTo>
                    <a:pt x="90" y="127"/>
                    <a:pt x="91" y="125"/>
                    <a:pt x="92" y="123"/>
                  </a:cubicBezTo>
                  <a:cubicBezTo>
                    <a:pt x="92" y="123"/>
                    <a:pt x="93" y="122"/>
                    <a:pt x="94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4" y="122"/>
                    <a:pt x="94" y="122"/>
                    <a:pt x="94" y="122"/>
                  </a:cubicBezTo>
                  <a:cubicBezTo>
                    <a:pt x="98" y="123"/>
                    <a:pt x="103" y="123"/>
                    <a:pt x="107" y="121"/>
                  </a:cubicBezTo>
                  <a:cubicBezTo>
                    <a:pt x="109" y="120"/>
                    <a:pt x="111" y="118"/>
                    <a:pt x="111" y="116"/>
                  </a:cubicBezTo>
                  <a:cubicBezTo>
                    <a:pt x="112" y="115"/>
                    <a:pt x="113" y="112"/>
                    <a:pt x="112" y="110"/>
                  </a:cubicBezTo>
                  <a:cubicBezTo>
                    <a:pt x="112" y="109"/>
                    <a:pt x="113" y="108"/>
                    <a:pt x="114" y="108"/>
                  </a:cubicBezTo>
                  <a:cubicBezTo>
                    <a:pt x="115" y="108"/>
                    <a:pt x="115" y="108"/>
                    <a:pt x="116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0" y="111"/>
                    <a:pt x="123" y="115"/>
                    <a:pt x="127" y="117"/>
                  </a:cubicBezTo>
                  <a:cubicBezTo>
                    <a:pt x="128" y="118"/>
                    <a:pt x="130" y="119"/>
                    <a:pt x="132" y="119"/>
                  </a:cubicBezTo>
                  <a:cubicBezTo>
                    <a:pt x="133" y="119"/>
                    <a:pt x="134" y="119"/>
                    <a:pt x="135" y="119"/>
                  </a:cubicBezTo>
                  <a:cubicBezTo>
                    <a:pt x="136" y="119"/>
                    <a:pt x="138" y="118"/>
                    <a:pt x="138" y="118"/>
                  </a:cubicBezTo>
                  <a:cubicBezTo>
                    <a:pt x="142" y="117"/>
                    <a:pt x="146" y="116"/>
                    <a:pt x="149" y="112"/>
                  </a:cubicBezTo>
                  <a:cubicBezTo>
                    <a:pt x="151" y="109"/>
                    <a:pt x="152" y="105"/>
                    <a:pt x="153" y="101"/>
                  </a:cubicBezTo>
                  <a:cubicBezTo>
                    <a:pt x="153" y="99"/>
                    <a:pt x="155" y="98"/>
                    <a:pt x="157" y="98"/>
                  </a:cubicBezTo>
                  <a:cubicBezTo>
                    <a:pt x="158" y="98"/>
                    <a:pt x="159" y="99"/>
                    <a:pt x="160" y="100"/>
                  </a:cubicBezTo>
                  <a:cubicBezTo>
                    <a:pt x="160" y="100"/>
                    <a:pt x="160" y="100"/>
                    <a:pt x="160" y="100"/>
                  </a:cubicBezTo>
                  <a:cubicBezTo>
                    <a:pt x="161" y="104"/>
                    <a:pt x="163" y="107"/>
                    <a:pt x="165" y="110"/>
                  </a:cubicBezTo>
                  <a:cubicBezTo>
                    <a:pt x="167" y="113"/>
                    <a:pt x="169" y="115"/>
                    <a:pt x="172" y="116"/>
                  </a:cubicBezTo>
                  <a:cubicBezTo>
                    <a:pt x="175" y="118"/>
                    <a:pt x="178" y="118"/>
                    <a:pt x="181" y="117"/>
                  </a:cubicBezTo>
                  <a:cubicBezTo>
                    <a:pt x="184" y="116"/>
                    <a:pt x="187" y="115"/>
                    <a:pt x="190" y="113"/>
                  </a:cubicBezTo>
                  <a:cubicBezTo>
                    <a:pt x="192" y="112"/>
                    <a:pt x="194" y="112"/>
                    <a:pt x="196" y="114"/>
                  </a:cubicBezTo>
                  <a:cubicBezTo>
                    <a:pt x="196" y="114"/>
                    <a:pt x="196" y="114"/>
                    <a:pt x="196" y="114"/>
                  </a:cubicBezTo>
                  <a:cubicBezTo>
                    <a:pt x="196" y="114"/>
                    <a:pt x="196" y="114"/>
                    <a:pt x="196" y="114"/>
                  </a:cubicBezTo>
                  <a:cubicBezTo>
                    <a:pt x="197" y="117"/>
                    <a:pt x="200" y="120"/>
                    <a:pt x="203" y="121"/>
                  </a:cubicBezTo>
                  <a:cubicBezTo>
                    <a:pt x="207" y="122"/>
                    <a:pt x="210" y="122"/>
                    <a:pt x="214" y="122"/>
                  </a:cubicBezTo>
                  <a:cubicBezTo>
                    <a:pt x="217" y="121"/>
                    <a:pt x="220" y="119"/>
                    <a:pt x="223" y="117"/>
                  </a:cubicBezTo>
                  <a:cubicBezTo>
                    <a:pt x="225" y="114"/>
                    <a:pt x="226" y="111"/>
                    <a:pt x="227" y="108"/>
                  </a:cubicBezTo>
                  <a:cubicBezTo>
                    <a:pt x="227" y="105"/>
                    <a:pt x="229" y="104"/>
                    <a:pt x="231" y="104"/>
                  </a:cubicBezTo>
                  <a:cubicBezTo>
                    <a:pt x="232" y="104"/>
                    <a:pt x="233" y="104"/>
                    <a:pt x="234" y="105"/>
                  </a:cubicBezTo>
                  <a:cubicBezTo>
                    <a:pt x="240" y="112"/>
                    <a:pt x="246" y="118"/>
                    <a:pt x="254" y="119"/>
                  </a:cubicBezTo>
                  <a:cubicBezTo>
                    <a:pt x="258" y="120"/>
                    <a:pt x="262" y="120"/>
                    <a:pt x="266" y="119"/>
                  </a:cubicBezTo>
                  <a:cubicBezTo>
                    <a:pt x="268" y="119"/>
                    <a:pt x="270" y="118"/>
                    <a:pt x="271" y="117"/>
                  </a:cubicBezTo>
                  <a:cubicBezTo>
                    <a:pt x="273" y="116"/>
                    <a:pt x="275" y="115"/>
                    <a:pt x="276" y="113"/>
                  </a:cubicBezTo>
                  <a:cubicBezTo>
                    <a:pt x="278" y="112"/>
                    <a:pt x="278" y="112"/>
                    <a:pt x="278" y="112"/>
                  </a:cubicBezTo>
                  <a:cubicBezTo>
                    <a:pt x="279" y="111"/>
                    <a:pt x="279" y="111"/>
                    <a:pt x="279" y="111"/>
                  </a:cubicBezTo>
                  <a:cubicBezTo>
                    <a:pt x="279" y="110"/>
                    <a:pt x="280" y="110"/>
                    <a:pt x="281" y="109"/>
                  </a:cubicBezTo>
                  <a:cubicBezTo>
                    <a:pt x="282" y="107"/>
                    <a:pt x="283" y="105"/>
                    <a:pt x="283" y="104"/>
                  </a:cubicBezTo>
                  <a:cubicBezTo>
                    <a:pt x="284" y="100"/>
                    <a:pt x="284" y="96"/>
                    <a:pt x="283" y="92"/>
                  </a:cubicBezTo>
                  <a:cubicBezTo>
                    <a:pt x="282" y="88"/>
                    <a:pt x="280" y="85"/>
                    <a:pt x="277" y="81"/>
                  </a:cubicBezTo>
                  <a:cubicBezTo>
                    <a:pt x="274" y="78"/>
                    <a:pt x="271" y="74"/>
                    <a:pt x="268" y="71"/>
                  </a:cubicBezTo>
                  <a:cubicBezTo>
                    <a:pt x="267" y="71"/>
                    <a:pt x="266" y="69"/>
                    <a:pt x="267" y="68"/>
                  </a:cubicBezTo>
                  <a:cubicBezTo>
                    <a:pt x="267" y="68"/>
                    <a:pt x="267" y="68"/>
                    <a:pt x="267" y="68"/>
                  </a:cubicBezTo>
                  <a:cubicBezTo>
                    <a:pt x="268" y="66"/>
                    <a:pt x="268" y="65"/>
                    <a:pt x="269" y="63"/>
                  </a:cubicBezTo>
                  <a:cubicBezTo>
                    <a:pt x="269" y="62"/>
                    <a:pt x="269" y="60"/>
                    <a:pt x="270" y="59"/>
                  </a:cubicBezTo>
                  <a:cubicBezTo>
                    <a:pt x="270" y="56"/>
                    <a:pt x="270" y="53"/>
                    <a:pt x="269" y="50"/>
                  </a:cubicBezTo>
                  <a:cubicBezTo>
                    <a:pt x="269" y="49"/>
                    <a:pt x="268" y="48"/>
                    <a:pt x="267" y="46"/>
                  </a:cubicBezTo>
                  <a:cubicBezTo>
                    <a:pt x="266" y="45"/>
                    <a:pt x="265" y="44"/>
                    <a:pt x="264" y="43"/>
                  </a:cubicBezTo>
                  <a:cubicBezTo>
                    <a:pt x="263" y="42"/>
                    <a:pt x="262" y="41"/>
                    <a:pt x="261" y="40"/>
                  </a:cubicBezTo>
                  <a:cubicBezTo>
                    <a:pt x="259" y="40"/>
                    <a:pt x="258" y="39"/>
                    <a:pt x="256" y="38"/>
                  </a:cubicBezTo>
                  <a:cubicBezTo>
                    <a:pt x="250" y="36"/>
                    <a:pt x="244" y="35"/>
                    <a:pt x="237" y="35"/>
                  </a:cubicBezTo>
                  <a:cubicBezTo>
                    <a:pt x="231" y="35"/>
                    <a:pt x="224" y="37"/>
                    <a:pt x="218" y="39"/>
                  </a:cubicBezTo>
                  <a:cubicBezTo>
                    <a:pt x="218" y="39"/>
                    <a:pt x="218" y="39"/>
                    <a:pt x="218" y="39"/>
                  </a:cubicBezTo>
                  <a:cubicBezTo>
                    <a:pt x="217" y="40"/>
                    <a:pt x="216" y="39"/>
                    <a:pt x="216" y="38"/>
                  </a:cubicBezTo>
                  <a:cubicBezTo>
                    <a:pt x="216" y="38"/>
                    <a:pt x="216" y="38"/>
                    <a:pt x="216" y="38"/>
                  </a:cubicBezTo>
                  <a:cubicBezTo>
                    <a:pt x="216" y="35"/>
                    <a:pt x="216" y="33"/>
                    <a:pt x="215" y="30"/>
                  </a:cubicBezTo>
                  <a:cubicBezTo>
                    <a:pt x="215" y="28"/>
                    <a:pt x="214" y="26"/>
                    <a:pt x="212" y="24"/>
                  </a:cubicBezTo>
                  <a:cubicBezTo>
                    <a:pt x="210" y="20"/>
                    <a:pt x="205" y="17"/>
                    <a:pt x="201" y="15"/>
                  </a:cubicBezTo>
                  <a:cubicBezTo>
                    <a:pt x="191" y="12"/>
                    <a:pt x="180" y="14"/>
                    <a:pt x="172" y="20"/>
                  </a:cubicBezTo>
                  <a:cubicBezTo>
                    <a:pt x="172" y="21"/>
                    <a:pt x="171" y="21"/>
                    <a:pt x="171" y="20"/>
                  </a:cubicBezTo>
                  <a:cubicBezTo>
                    <a:pt x="170" y="19"/>
                    <a:pt x="170" y="19"/>
                    <a:pt x="170" y="19"/>
                  </a:cubicBezTo>
                  <a:cubicBezTo>
                    <a:pt x="170" y="19"/>
                    <a:pt x="170" y="19"/>
                    <a:pt x="170" y="19"/>
                  </a:cubicBezTo>
                  <a:cubicBezTo>
                    <a:pt x="170" y="16"/>
                    <a:pt x="169" y="13"/>
                    <a:pt x="168" y="11"/>
                  </a:cubicBezTo>
                  <a:cubicBezTo>
                    <a:pt x="166" y="9"/>
                    <a:pt x="164" y="7"/>
                    <a:pt x="161" y="6"/>
                  </a:cubicBezTo>
                  <a:cubicBezTo>
                    <a:pt x="155" y="4"/>
                    <a:pt x="149" y="4"/>
                    <a:pt x="143" y="5"/>
                  </a:cubicBezTo>
                  <a:cubicBezTo>
                    <a:pt x="137" y="6"/>
                    <a:pt x="131" y="8"/>
                    <a:pt x="127" y="11"/>
                  </a:cubicBezTo>
                  <a:cubicBezTo>
                    <a:pt x="123" y="15"/>
                    <a:pt x="120" y="21"/>
                    <a:pt x="118" y="26"/>
                  </a:cubicBezTo>
                  <a:cubicBezTo>
                    <a:pt x="118" y="28"/>
                    <a:pt x="116" y="29"/>
                    <a:pt x="115" y="28"/>
                  </a:cubicBezTo>
                  <a:cubicBezTo>
                    <a:pt x="114" y="28"/>
                    <a:pt x="113" y="28"/>
                    <a:pt x="113" y="27"/>
                  </a:cubicBezTo>
                  <a:cubicBezTo>
                    <a:pt x="113" y="27"/>
                    <a:pt x="113" y="27"/>
                    <a:pt x="113" y="27"/>
                  </a:cubicBezTo>
                  <a:cubicBezTo>
                    <a:pt x="111" y="24"/>
                    <a:pt x="109" y="21"/>
                    <a:pt x="107" y="20"/>
                  </a:cubicBezTo>
                  <a:cubicBezTo>
                    <a:pt x="105" y="18"/>
                    <a:pt x="102" y="17"/>
                    <a:pt x="99" y="18"/>
                  </a:cubicBezTo>
                  <a:cubicBezTo>
                    <a:pt x="93" y="18"/>
                    <a:pt x="87" y="22"/>
                    <a:pt x="83" y="27"/>
                  </a:cubicBezTo>
                  <a:cubicBezTo>
                    <a:pt x="83" y="27"/>
                    <a:pt x="82" y="28"/>
                    <a:pt x="82" y="28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79" y="32"/>
                    <a:pt x="78" y="33"/>
                    <a:pt x="78" y="35"/>
                  </a:cubicBezTo>
                  <a:cubicBezTo>
                    <a:pt x="76" y="38"/>
                    <a:pt x="75" y="41"/>
                    <a:pt x="74" y="44"/>
                  </a:cubicBezTo>
                  <a:cubicBezTo>
                    <a:pt x="72" y="51"/>
                    <a:pt x="71" y="58"/>
                    <a:pt x="69" y="65"/>
                  </a:cubicBezTo>
                  <a:cubicBezTo>
                    <a:pt x="69" y="65"/>
                    <a:pt x="69" y="65"/>
                    <a:pt x="69" y="65"/>
                  </a:cubicBezTo>
                  <a:cubicBezTo>
                    <a:pt x="68" y="67"/>
                    <a:pt x="67" y="68"/>
                    <a:pt x="65" y="67"/>
                  </a:cubicBezTo>
                  <a:cubicBezTo>
                    <a:pt x="64" y="67"/>
                    <a:pt x="64" y="67"/>
                    <a:pt x="63" y="66"/>
                  </a:cubicBezTo>
                  <a:cubicBezTo>
                    <a:pt x="62" y="65"/>
                    <a:pt x="60" y="64"/>
                    <a:pt x="60" y="64"/>
                  </a:cubicBezTo>
                  <a:cubicBezTo>
                    <a:pt x="59" y="64"/>
                    <a:pt x="59" y="64"/>
                    <a:pt x="59" y="64"/>
                  </a:cubicBezTo>
                  <a:cubicBezTo>
                    <a:pt x="58" y="65"/>
                    <a:pt x="58" y="65"/>
                    <a:pt x="57" y="66"/>
                  </a:cubicBezTo>
                  <a:cubicBezTo>
                    <a:pt x="56" y="67"/>
                    <a:pt x="55" y="69"/>
                    <a:pt x="55" y="71"/>
                  </a:cubicBezTo>
                  <a:cubicBezTo>
                    <a:pt x="54" y="73"/>
                    <a:pt x="53" y="75"/>
                    <a:pt x="53" y="77"/>
                  </a:cubicBezTo>
                  <a:cubicBezTo>
                    <a:pt x="53" y="77"/>
                    <a:pt x="53" y="77"/>
                    <a:pt x="53" y="77"/>
                  </a:cubicBezTo>
                  <a:cubicBezTo>
                    <a:pt x="52" y="79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7" y="78"/>
                    <a:pt x="45" y="78"/>
                    <a:pt x="43" y="78"/>
                  </a:cubicBezTo>
                  <a:cubicBezTo>
                    <a:pt x="42" y="78"/>
                    <a:pt x="40" y="78"/>
                    <a:pt x="38" y="79"/>
                  </a:cubicBezTo>
                  <a:cubicBezTo>
                    <a:pt x="35" y="81"/>
                    <a:pt x="33" y="84"/>
                    <a:pt x="32" y="88"/>
                  </a:cubicBezTo>
                  <a:cubicBezTo>
                    <a:pt x="28" y="96"/>
                    <a:pt x="27" y="105"/>
                    <a:pt x="27" y="114"/>
                  </a:cubicBezTo>
                  <a:cubicBezTo>
                    <a:pt x="27" y="114"/>
                    <a:pt x="27" y="114"/>
                    <a:pt x="27" y="114"/>
                  </a:cubicBezTo>
                  <a:cubicBezTo>
                    <a:pt x="26" y="115"/>
                    <a:pt x="26" y="116"/>
                    <a:pt x="25" y="115"/>
                  </a:cubicBezTo>
                  <a:cubicBezTo>
                    <a:pt x="24" y="115"/>
                    <a:pt x="24" y="115"/>
                    <a:pt x="24" y="115"/>
                  </a:cubicBezTo>
                  <a:cubicBezTo>
                    <a:pt x="21" y="113"/>
                    <a:pt x="19" y="112"/>
                    <a:pt x="16" y="111"/>
                  </a:cubicBezTo>
                  <a:cubicBezTo>
                    <a:pt x="13" y="110"/>
                    <a:pt x="10" y="111"/>
                    <a:pt x="7" y="112"/>
                  </a:cubicBezTo>
                  <a:cubicBezTo>
                    <a:pt x="4" y="113"/>
                    <a:pt x="2" y="115"/>
                    <a:pt x="2" y="118"/>
                  </a:cubicBezTo>
                  <a:cubicBezTo>
                    <a:pt x="1" y="121"/>
                    <a:pt x="2" y="124"/>
                    <a:pt x="3" y="127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2" y="127"/>
                    <a:pt x="2" y="127"/>
                    <a:pt x="2" y="127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86" name="Freeform 100"/>
            <p:cNvSpPr/>
            <p:nvPr/>
          </p:nvSpPr>
          <p:spPr bwMode="auto">
            <a:xfrm>
              <a:off x="2724150" y="3948114"/>
              <a:ext cx="276225" cy="231775"/>
            </a:xfrm>
            <a:custGeom>
              <a:avLst/>
              <a:gdLst/>
              <a:ahLst/>
              <a:cxnLst>
                <a:cxn ang="0">
                  <a:pos x="1" y="127"/>
                </a:cxn>
                <a:cxn ang="0">
                  <a:pos x="4" y="102"/>
                </a:cxn>
                <a:cxn ang="0">
                  <a:pos x="21" y="97"/>
                </a:cxn>
                <a:cxn ang="0">
                  <a:pos x="22" y="102"/>
                </a:cxn>
                <a:cxn ang="0">
                  <a:pos x="21" y="92"/>
                </a:cxn>
                <a:cxn ang="0">
                  <a:pos x="29" y="82"/>
                </a:cxn>
                <a:cxn ang="0">
                  <a:pos x="40" y="84"/>
                </a:cxn>
                <a:cxn ang="0">
                  <a:pos x="34" y="80"/>
                </a:cxn>
                <a:cxn ang="0">
                  <a:pos x="48" y="47"/>
                </a:cxn>
                <a:cxn ang="0">
                  <a:pos x="66" y="50"/>
                </a:cxn>
                <a:cxn ang="0">
                  <a:pos x="68" y="55"/>
                </a:cxn>
                <a:cxn ang="0">
                  <a:pos x="79" y="40"/>
                </a:cxn>
                <a:cxn ang="0">
                  <a:pos x="89" y="45"/>
                </a:cxn>
                <a:cxn ang="0">
                  <a:pos x="83" y="28"/>
                </a:cxn>
                <a:cxn ang="0">
                  <a:pos x="90" y="11"/>
                </a:cxn>
                <a:cxn ang="0">
                  <a:pos x="95" y="6"/>
                </a:cxn>
                <a:cxn ang="0">
                  <a:pos x="111" y="0"/>
                </a:cxn>
                <a:cxn ang="0">
                  <a:pos x="125" y="17"/>
                </a:cxn>
                <a:cxn ang="0">
                  <a:pos x="126" y="8"/>
                </a:cxn>
                <a:cxn ang="0">
                  <a:pos x="138" y="5"/>
                </a:cxn>
                <a:cxn ang="0">
                  <a:pos x="146" y="14"/>
                </a:cxn>
                <a:cxn ang="0">
                  <a:pos x="145" y="16"/>
                </a:cxn>
                <a:cxn ang="0">
                  <a:pos x="155" y="12"/>
                </a:cxn>
                <a:cxn ang="0">
                  <a:pos x="164" y="19"/>
                </a:cxn>
                <a:cxn ang="0">
                  <a:pos x="166" y="30"/>
                </a:cxn>
                <a:cxn ang="0">
                  <a:pos x="165" y="28"/>
                </a:cxn>
                <a:cxn ang="0">
                  <a:pos x="160" y="19"/>
                </a:cxn>
                <a:cxn ang="0">
                  <a:pos x="152" y="16"/>
                </a:cxn>
                <a:cxn ang="0">
                  <a:pos x="148" y="20"/>
                </a:cxn>
                <a:cxn ang="0">
                  <a:pos x="142" y="22"/>
                </a:cxn>
                <a:cxn ang="0">
                  <a:pos x="138" y="12"/>
                </a:cxn>
                <a:cxn ang="0">
                  <a:pos x="129" y="14"/>
                </a:cxn>
                <a:cxn ang="0">
                  <a:pos x="119" y="19"/>
                </a:cxn>
                <a:cxn ang="0">
                  <a:pos x="116" y="10"/>
                </a:cxn>
                <a:cxn ang="0">
                  <a:pos x="104" y="11"/>
                </a:cxn>
                <a:cxn ang="0">
                  <a:pos x="99" y="14"/>
                </a:cxn>
                <a:cxn ang="0">
                  <a:pos x="93" y="21"/>
                </a:cxn>
                <a:cxn ang="0">
                  <a:pos x="90" y="38"/>
                </a:cxn>
                <a:cxn ang="0">
                  <a:pos x="84" y="49"/>
                </a:cxn>
                <a:cxn ang="0">
                  <a:pos x="80" y="46"/>
                </a:cxn>
                <a:cxn ang="0">
                  <a:pos x="72" y="55"/>
                </a:cxn>
                <a:cxn ang="0">
                  <a:pos x="68" y="59"/>
                </a:cxn>
                <a:cxn ang="0">
                  <a:pos x="57" y="48"/>
                </a:cxn>
                <a:cxn ang="0">
                  <a:pos x="37" y="71"/>
                </a:cxn>
                <a:cxn ang="0">
                  <a:pos x="41" y="90"/>
                </a:cxn>
                <a:cxn ang="0">
                  <a:pos x="35" y="88"/>
                </a:cxn>
                <a:cxn ang="0">
                  <a:pos x="30" y="89"/>
                </a:cxn>
                <a:cxn ang="0">
                  <a:pos x="28" y="95"/>
                </a:cxn>
                <a:cxn ang="0">
                  <a:pos x="29" y="100"/>
                </a:cxn>
                <a:cxn ang="0">
                  <a:pos x="26" y="106"/>
                </a:cxn>
                <a:cxn ang="0">
                  <a:pos x="11" y="104"/>
                </a:cxn>
                <a:cxn ang="0">
                  <a:pos x="5" y="126"/>
                </a:cxn>
                <a:cxn ang="0">
                  <a:pos x="12" y="138"/>
                </a:cxn>
              </a:cxnLst>
              <a:rect l="0" t="0" r="r" b="b"/>
              <a:pathLst>
                <a:path w="166" h="139">
                  <a:moveTo>
                    <a:pt x="12" y="139"/>
                  </a:moveTo>
                  <a:cubicBezTo>
                    <a:pt x="11" y="139"/>
                    <a:pt x="9" y="139"/>
                    <a:pt x="8" y="138"/>
                  </a:cubicBezTo>
                  <a:cubicBezTo>
                    <a:pt x="6" y="137"/>
                    <a:pt x="6" y="136"/>
                    <a:pt x="5" y="135"/>
                  </a:cubicBezTo>
                  <a:cubicBezTo>
                    <a:pt x="3" y="132"/>
                    <a:pt x="2" y="130"/>
                    <a:pt x="1" y="127"/>
                  </a:cubicBezTo>
                  <a:cubicBezTo>
                    <a:pt x="1" y="125"/>
                    <a:pt x="0" y="122"/>
                    <a:pt x="0" y="119"/>
                  </a:cubicBezTo>
                  <a:cubicBezTo>
                    <a:pt x="0" y="116"/>
                    <a:pt x="0" y="113"/>
                    <a:pt x="1" y="111"/>
                  </a:cubicBezTo>
                  <a:cubicBezTo>
                    <a:pt x="1" y="109"/>
                    <a:pt x="1" y="108"/>
                    <a:pt x="2" y="106"/>
                  </a:cubicBezTo>
                  <a:cubicBezTo>
                    <a:pt x="2" y="105"/>
                    <a:pt x="3" y="104"/>
                    <a:pt x="4" y="102"/>
                  </a:cubicBezTo>
                  <a:cubicBezTo>
                    <a:pt x="5" y="101"/>
                    <a:pt x="6" y="100"/>
                    <a:pt x="7" y="99"/>
                  </a:cubicBezTo>
                  <a:cubicBezTo>
                    <a:pt x="9" y="98"/>
                    <a:pt x="10" y="97"/>
                    <a:pt x="12" y="97"/>
                  </a:cubicBezTo>
                  <a:cubicBezTo>
                    <a:pt x="14" y="96"/>
                    <a:pt x="15" y="96"/>
                    <a:pt x="17" y="96"/>
                  </a:cubicBezTo>
                  <a:cubicBezTo>
                    <a:pt x="18" y="96"/>
                    <a:pt x="20" y="96"/>
                    <a:pt x="21" y="97"/>
                  </a:cubicBezTo>
                  <a:cubicBezTo>
                    <a:pt x="24" y="98"/>
                    <a:pt x="27" y="99"/>
                    <a:pt x="29" y="100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3" y="104"/>
                    <a:pt x="23" y="104"/>
                    <a:pt x="23" y="104"/>
                  </a:cubicBezTo>
                  <a:cubicBezTo>
                    <a:pt x="23" y="103"/>
                    <a:pt x="22" y="103"/>
                    <a:pt x="22" y="102"/>
                  </a:cubicBezTo>
                  <a:cubicBezTo>
                    <a:pt x="22" y="101"/>
                    <a:pt x="21" y="100"/>
                    <a:pt x="21" y="99"/>
                  </a:cubicBezTo>
                  <a:cubicBezTo>
                    <a:pt x="21" y="99"/>
                    <a:pt x="21" y="98"/>
                    <a:pt x="21" y="97"/>
                  </a:cubicBezTo>
                  <a:cubicBezTo>
                    <a:pt x="20" y="96"/>
                    <a:pt x="20" y="95"/>
                    <a:pt x="20" y="94"/>
                  </a:cubicBezTo>
                  <a:cubicBezTo>
                    <a:pt x="20" y="93"/>
                    <a:pt x="21" y="93"/>
                    <a:pt x="21" y="92"/>
                  </a:cubicBezTo>
                  <a:cubicBezTo>
                    <a:pt x="21" y="91"/>
                    <a:pt x="21" y="90"/>
                    <a:pt x="22" y="89"/>
                  </a:cubicBezTo>
                  <a:cubicBezTo>
                    <a:pt x="22" y="88"/>
                    <a:pt x="22" y="88"/>
                    <a:pt x="23" y="87"/>
                  </a:cubicBezTo>
                  <a:cubicBezTo>
                    <a:pt x="24" y="85"/>
                    <a:pt x="25" y="84"/>
                    <a:pt x="27" y="83"/>
                  </a:cubicBezTo>
                  <a:cubicBezTo>
                    <a:pt x="28" y="83"/>
                    <a:pt x="28" y="82"/>
                    <a:pt x="29" y="82"/>
                  </a:cubicBezTo>
                  <a:cubicBezTo>
                    <a:pt x="30" y="82"/>
                    <a:pt x="31" y="81"/>
                    <a:pt x="32" y="81"/>
                  </a:cubicBezTo>
                  <a:cubicBezTo>
                    <a:pt x="33" y="81"/>
                    <a:pt x="34" y="81"/>
                    <a:pt x="35" y="82"/>
                  </a:cubicBezTo>
                  <a:cubicBezTo>
                    <a:pt x="36" y="82"/>
                    <a:pt x="37" y="82"/>
                    <a:pt x="38" y="83"/>
                  </a:cubicBezTo>
                  <a:cubicBezTo>
                    <a:pt x="38" y="83"/>
                    <a:pt x="39" y="84"/>
                    <a:pt x="40" y="84"/>
                  </a:cubicBezTo>
                  <a:cubicBezTo>
                    <a:pt x="41" y="86"/>
                    <a:pt x="41" y="86"/>
                    <a:pt x="41" y="86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6" y="88"/>
                    <a:pt x="35" y="87"/>
                    <a:pt x="35" y="85"/>
                  </a:cubicBezTo>
                  <a:cubicBezTo>
                    <a:pt x="34" y="83"/>
                    <a:pt x="34" y="82"/>
                    <a:pt x="34" y="80"/>
                  </a:cubicBezTo>
                  <a:cubicBezTo>
                    <a:pt x="33" y="77"/>
                    <a:pt x="33" y="74"/>
                    <a:pt x="33" y="71"/>
                  </a:cubicBezTo>
                  <a:cubicBezTo>
                    <a:pt x="34" y="64"/>
                    <a:pt x="36" y="58"/>
                    <a:pt x="40" y="53"/>
                  </a:cubicBezTo>
                  <a:cubicBezTo>
                    <a:pt x="41" y="52"/>
                    <a:pt x="43" y="51"/>
                    <a:pt x="44" y="50"/>
                  </a:cubicBezTo>
                  <a:cubicBezTo>
                    <a:pt x="45" y="49"/>
                    <a:pt x="46" y="48"/>
                    <a:pt x="48" y="47"/>
                  </a:cubicBezTo>
                  <a:cubicBezTo>
                    <a:pt x="49" y="46"/>
                    <a:pt x="51" y="46"/>
                    <a:pt x="52" y="45"/>
                  </a:cubicBezTo>
                  <a:cubicBezTo>
                    <a:pt x="54" y="45"/>
                    <a:pt x="56" y="45"/>
                    <a:pt x="57" y="45"/>
                  </a:cubicBezTo>
                  <a:cubicBezTo>
                    <a:pt x="59" y="46"/>
                    <a:pt x="61" y="46"/>
                    <a:pt x="62" y="47"/>
                  </a:cubicBezTo>
                  <a:cubicBezTo>
                    <a:pt x="64" y="48"/>
                    <a:pt x="65" y="49"/>
                    <a:pt x="66" y="50"/>
                  </a:cubicBezTo>
                  <a:cubicBezTo>
                    <a:pt x="67" y="51"/>
                    <a:pt x="69" y="52"/>
                    <a:pt x="69" y="53"/>
                  </a:cubicBezTo>
                  <a:cubicBezTo>
                    <a:pt x="71" y="55"/>
                    <a:pt x="71" y="56"/>
                    <a:pt x="72" y="57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8" y="57"/>
                    <a:pt x="68" y="56"/>
                    <a:pt x="68" y="55"/>
                  </a:cubicBezTo>
                  <a:cubicBezTo>
                    <a:pt x="68" y="53"/>
                    <a:pt x="68" y="52"/>
                    <a:pt x="69" y="51"/>
                  </a:cubicBezTo>
                  <a:cubicBezTo>
                    <a:pt x="69" y="48"/>
                    <a:pt x="71" y="46"/>
                    <a:pt x="73" y="44"/>
                  </a:cubicBezTo>
                  <a:cubicBezTo>
                    <a:pt x="74" y="42"/>
                    <a:pt x="75" y="42"/>
                    <a:pt x="76" y="41"/>
                  </a:cubicBezTo>
                  <a:cubicBezTo>
                    <a:pt x="77" y="41"/>
                    <a:pt x="78" y="40"/>
                    <a:pt x="79" y="40"/>
                  </a:cubicBezTo>
                  <a:cubicBezTo>
                    <a:pt x="80" y="40"/>
                    <a:pt x="81" y="40"/>
                    <a:pt x="81" y="40"/>
                  </a:cubicBezTo>
                  <a:cubicBezTo>
                    <a:pt x="83" y="40"/>
                    <a:pt x="85" y="41"/>
                    <a:pt x="86" y="42"/>
                  </a:cubicBezTo>
                  <a:cubicBezTo>
                    <a:pt x="87" y="42"/>
                    <a:pt x="87" y="43"/>
                    <a:pt x="88" y="43"/>
                  </a:cubicBezTo>
                  <a:cubicBezTo>
                    <a:pt x="89" y="45"/>
                    <a:pt x="89" y="45"/>
                    <a:pt x="89" y="45"/>
                  </a:cubicBezTo>
                  <a:cubicBezTo>
                    <a:pt x="83" y="47"/>
                    <a:pt x="83" y="47"/>
                    <a:pt x="83" y="47"/>
                  </a:cubicBezTo>
                  <a:cubicBezTo>
                    <a:pt x="83" y="38"/>
                    <a:pt x="83" y="38"/>
                    <a:pt x="83" y="38"/>
                  </a:cubicBezTo>
                  <a:cubicBezTo>
                    <a:pt x="83" y="36"/>
                    <a:pt x="83" y="35"/>
                    <a:pt x="83" y="33"/>
                  </a:cubicBezTo>
                  <a:cubicBezTo>
                    <a:pt x="83" y="31"/>
                    <a:pt x="83" y="30"/>
                    <a:pt x="83" y="28"/>
                  </a:cubicBezTo>
                  <a:cubicBezTo>
                    <a:pt x="83" y="26"/>
                    <a:pt x="83" y="25"/>
                    <a:pt x="84" y="23"/>
                  </a:cubicBezTo>
                  <a:cubicBezTo>
                    <a:pt x="84" y="21"/>
                    <a:pt x="85" y="20"/>
                    <a:pt x="85" y="18"/>
                  </a:cubicBezTo>
                  <a:cubicBezTo>
                    <a:pt x="86" y="16"/>
                    <a:pt x="87" y="15"/>
                    <a:pt x="88" y="13"/>
                  </a:cubicBezTo>
                  <a:cubicBezTo>
                    <a:pt x="89" y="13"/>
                    <a:pt x="89" y="12"/>
                    <a:pt x="90" y="11"/>
                  </a:cubicBezTo>
                  <a:cubicBezTo>
                    <a:pt x="92" y="9"/>
                    <a:pt x="92" y="9"/>
                    <a:pt x="92" y="9"/>
                  </a:cubicBezTo>
                  <a:cubicBezTo>
                    <a:pt x="93" y="7"/>
                    <a:pt x="93" y="7"/>
                    <a:pt x="93" y="7"/>
                  </a:cubicBezTo>
                  <a:cubicBezTo>
                    <a:pt x="94" y="7"/>
                    <a:pt x="94" y="7"/>
                    <a:pt x="94" y="7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95" y="6"/>
                    <a:pt x="95" y="6"/>
                    <a:pt x="95" y="6"/>
                  </a:cubicBezTo>
                  <a:cubicBezTo>
                    <a:pt x="97" y="5"/>
                    <a:pt x="99" y="4"/>
                    <a:pt x="100" y="3"/>
                  </a:cubicBezTo>
                  <a:cubicBezTo>
                    <a:pt x="102" y="2"/>
                    <a:pt x="103" y="2"/>
                    <a:pt x="105" y="1"/>
                  </a:cubicBezTo>
                  <a:cubicBezTo>
                    <a:pt x="107" y="1"/>
                    <a:pt x="109" y="0"/>
                    <a:pt x="111" y="0"/>
                  </a:cubicBezTo>
                  <a:cubicBezTo>
                    <a:pt x="113" y="0"/>
                    <a:pt x="115" y="0"/>
                    <a:pt x="117" y="1"/>
                  </a:cubicBezTo>
                  <a:cubicBezTo>
                    <a:pt x="119" y="2"/>
                    <a:pt x="121" y="3"/>
                    <a:pt x="122" y="5"/>
                  </a:cubicBezTo>
                  <a:cubicBezTo>
                    <a:pt x="124" y="7"/>
                    <a:pt x="125" y="9"/>
                    <a:pt x="125" y="11"/>
                  </a:cubicBezTo>
                  <a:cubicBezTo>
                    <a:pt x="126" y="13"/>
                    <a:pt x="125" y="15"/>
                    <a:pt x="125" y="17"/>
                  </a:cubicBezTo>
                  <a:cubicBezTo>
                    <a:pt x="118" y="14"/>
                    <a:pt x="118" y="14"/>
                    <a:pt x="118" y="14"/>
                  </a:cubicBezTo>
                  <a:cubicBezTo>
                    <a:pt x="120" y="12"/>
                    <a:pt x="120" y="12"/>
                    <a:pt x="120" y="12"/>
                  </a:cubicBezTo>
                  <a:cubicBezTo>
                    <a:pt x="121" y="11"/>
                    <a:pt x="122" y="10"/>
                    <a:pt x="123" y="10"/>
                  </a:cubicBezTo>
                  <a:cubicBezTo>
                    <a:pt x="124" y="9"/>
                    <a:pt x="125" y="8"/>
                    <a:pt x="126" y="8"/>
                  </a:cubicBezTo>
                  <a:cubicBezTo>
                    <a:pt x="127" y="7"/>
                    <a:pt x="128" y="7"/>
                    <a:pt x="129" y="6"/>
                  </a:cubicBezTo>
                  <a:cubicBezTo>
                    <a:pt x="130" y="6"/>
                    <a:pt x="131" y="6"/>
                    <a:pt x="132" y="6"/>
                  </a:cubicBezTo>
                  <a:cubicBezTo>
                    <a:pt x="133" y="6"/>
                    <a:pt x="134" y="5"/>
                    <a:pt x="135" y="5"/>
                  </a:cubicBezTo>
                  <a:cubicBezTo>
                    <a:pt x="136" y="5"/>
                    <a:pt x="137" y="5"/>
                    <a:pt x="138" y="5"/>
                  </a:cubicBezTo>
                  <a:cubicBezTo>
                    <a:pt x="141" y="6"/>
                    <a:pt x="141" y="6"/>
                    <a:pt x="141" y="6"/>
                  </a:cubicBezTo>
                  <a:cubicBezTo>
                    <a:pt x="142" y="6"/>
                    <a:pt x="142" y="6"/>
                    <a:pt x="142" y="6"/>
                  </a:cubicBezTo>
                  <a:cubicBezTo>
                    <a:pt x="143" y="6"/>
                    <a:pt x="144" y="7"/>
                    <a:pt x="144" y="8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7" y="16"/>
                    <a:pt x="147" y="18"/>
                    <a:pt x="148" y="20"/>
                  </a:cubicBezTo>
                  <a:cubicBezTo>
                    <a:pt x="142" y="20"/>
                    <a:pt x="142" y="20"/>
                    <a:pt x="142" y="20"/>
                  </a:cubicBezTo>
                  <a:cubicBezTo>
                    <a:pt x="143" y="18"/>
                    <a:pt x="143" y="18"/>
                    <a:pt x="143" y="18"/>
                  </a:cubicBezTo>
                  <a:cubicBezTo>
                    <a:pt x="144" y="17"/>
                    <a:pt x="144" y="16"/>
                    <a:pt x="145" y="16"/>
                  </a:cubicBezTo>
                  <a:cubicBezTo>
                    <a:pt x="145" y="15"/>
                    <a:pt x="146" y="14"/>
                    <a:pt x="147" y="14"/>
                  </a:cubicBezTo>
                  <a:cubicBezTo>
                    <a:pt x="147" y="13"/>
                    <a:pt x="148" y="13"/>
                    <a:pt x="149" y="12"/>
                  </a:cubicBezTo>
                  <a:cubicBezTo>
                    <a:pt x="150" y="12"/>
                    <a:pt x="151" y="12"/>
                    <a:pt x="152" y="11"/>
                  </a:cubicBezTo>
                  <a:cubicBezTo>
                    <a:pt x="153" y="11"/>
                    <a:pt x="154" y="11"/>
                    <a:pt x="155" y="12"/>
                  </a:cubicBezTo>
                  <a:cubicBezTo>
                    <a:pt x="155" y="12"/>
                    <a:pt x="156" y="12"/>
                    <a:pt x="157" y="13"/>
                  </a:cubicBezTo>
                  <a:cubicBezTo>
                    <a:pt x="158" y="13"/>
                    <a:pt x="159" y="13"/>
                    <a:pt x="159" y="14"/>
                  </a:cubicBezTo>
                  <a:cubicBezTo>
                    <a:pt x="160" y="15"/>
                    <a:pt x="162" y="16"/>
                    <a:pt x="163" y="17"/>
                  </a:cubicBezTo>
                  <a:cubicBezTo>
                    <a:pt x="163" y="18"/>
                    <a:pt x="163" y="18"/>
                    <a:pt x="164" y="19"/>
                  </a:cubicBezTo>
                  <a:cubicBezTo>
                    <a:pt x="164" y="20"/>
                    <a:pt x="165" y="20"/>
                    <a:pt x="165" y="21"/>
                  </a:cubicBezTo>
                  <a:cubicBezTo>
                    <a:pt x="166" y="23"/>
                    <a:pt x="166" y="24"/>
                    <a:pt x="166" y="26"/>
                  </a:cubicBezTo>
                  <a:cubicBezTo>
                    <a:pt x="166" y="26"/>
                    <a:pt x="166" y="27"/>
                    <a:pt x="166" y="28"/>
                  </a:cubicBezTo>
                  <a:cubicBezTo>
                    <a:pt x="166" y="30"/>
                    <a:pt x="166" y="30"/>
                    <a:pt x="166" y="30"/>
                  </a:cubicBezTo>
                  <a:cubicBezTo>
                    <a:pt x="166" y="31"/>
                    <a:pt x="166" y="31"/>
                    <a:pt x="166" y="31"/>
                  </a:cubicBezTo>
                  <a:cubicBezTo>
                    <a:pt x="165" y="30"/>
                    <a:pt x="165" y="30"/>
                    <a:pt x="165" y="30"/>
                  </a:cubicBezTo>
                  <a:cubicBezTo>
                    <a:pt x="165" y="30"/>
                    <a:pt x="165" y="30"/>
                    <a:pt x="165" y="30"/>
                  </a:cubicBezTo>
                  <a:cubicBezTo>
                    <a:pt x="165" y="28"/>
                    <a:pt x="165" y="28"/>
                    <a:pt x="165" y="28"/>
                  </a:cubicBezTo>
                  <a:cubicBezTo>
                    <a:pt x="165" y="27"/>
                    <a:pt x="165" y="27"/>
                    <a:pt x="165" y="26"/>
                  </a:cubicBezTo>
                  <a:cubicBezTo>
                    <a:pt x="164" y="25"/>
                    <a:pt x="164" y="23"/>
                    <a:pt x="163" y="22"/>
                  </a:cubicBezTo>
                  <a:cubicBezTo>
                    <a:pt x="163" y="22"/>
                    <a:pt x="162" y="21"/>
                    <a:pt x="162" y="21"/>
                  </a:cubicBezTo>
                  <a:cubicBezTo>
                    <a:pt x="161" y="20"/>
                    <a:pt x="161" y="20"/>
                    <a:pt x="160" y="19"/>
                  </a:cubicBezTo>
                  <a:cubicBezTo>
                    <a:pt x="159" y="18"/>
                    <a:pt x="158" y="17"/>
                    <a:pt x="157" y="17"/>
                  </a:cubicBezTo>
                  <a:cubicBezTo>
                    <a:pt x="157" y="16"/>
                    <a:pt x="156" y="16"/>
                    <a:pt x="155" y="16"/>
                  </a:cubicBezTo>
                  <a:cubicBezTo>
                    <a:pt x="155" y="16"/>
                    <a:pt x="154" y="16"/>
                    <a:pt x="154" y="16"/>
                  </a:cubicBezTo>
                  <a:cubicBezTo>
                    <a:pt x="153" y="16"/>
                    <a:pt x="153" y="16"/>
                    <a:pt x="152" y="16"/>
                  </a:cubicBezTo>
                  <a:cubicBezTo>
                    <a:pt x="152" y="16"/>
                    <a:pt x="151" y="16"/>
                    <a:pt x="151" y="16"/>
                  </a:cubicBezTo>
                  <a:cubicBezTo>
                    <a:pt x="151" y="17"/>
                    <a:pt x="150" y="17"/>
                    <a:pt x="150" y="17"/>
                  </a:cubicBezTo>
                  <a:cubicBezTo>
                    <a:pt x="149" y="18"/>
                    <a:pt x="149" y="18"/>
                    <a:pt x="149" y="18"/>
                  </a:cubicBezTo>
                  <a:cubicBezTo>
                    <a:pt x="149" y="19"/>
                    <a:pt x="148" y="19"/>
                    <a:pt x="148" y="20"/>
                  </a:cubicBezTo>
                  <a:cubicBezTo>
                    <a:pt x="148" y="22"/>
                    <a:pt x="148" y="22"/>
                    <a:pt x="148" y="22"/>
                  </a:cubicBezTo>
                  <a:cubicBezTo>
                    <a:pt x="147" y="23"/>
                    <a:pt x="146" y="24"/>
                    <a:pt x="144" y="24"/>
                  </a:cubicBezTo>
                  <a:cubicBezTo>
                    <a:pt x="143" y="23"/>
                    <a:pt x="143" y="23"/>
                    <a:pt x="142" y="22"/>
                  </a:cubicBezTo>
                  <a:cubicBezTo>
                    <a:pt x="142" y="22"/>
                    <a:pt x="142" y="22"/>
                    <a:pt x="142" y="22"/>
                  </a:cubicBezTo>
                  <a:cubicBezTo>
                    <a:pt x="140" y="16"/>
                    <a:pt x="140" y="16"/>
                    <a:pt x="140" y="16"/>
                  </a:cubicBezTo>
                  <a:cubicBezTo>
                    <a:pt x="138" y="11"/>
                    <a:pt x="138" y="11"/>
                    <a:pt x="138" y="11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38" y="12"/>
                    <a:pt x="138" y="12"/>
                    <a:pt x="138" y="12"/>
                  </a:cubicBezTo>
                  <a:cubicBezTo>
                    <a:pt x="137" y="12"/>
                    <a:pt x="136" y="12"/>
                    <a:pt x="136" y="12"/>
                  </a:cubicBezTo>
                  <a:cubicBezTo>
                    <a:pt x="135" y="12"/>
                    <a:pt x="134" y="13"/>
                    <a:pt x="133" y="13"/>
                  </a:cubicBezTo>
                  <a:cubicBezTo>
                    <a:pt x="133" y="13"/>
                    <a:pt x="132" y="13"/>
                    <a:pt x="131" y="13"/>
                  </a:cubicBezTo>
                  <a:cubicBezTo>
                    <a:pt x="131" y="14"/>
                    <a:pt x="130" y="14"/>
                    <a:pt x="129" y="14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6" y="17"/>
                    <a:pt x="126" y="17"/>
                    <a:pt x="126" y="17"/>
                  </a:cubicBezTo>
                  <a:cubicBezTo>
                    <a:pt x="124" y="19"/>
                    <a:pt x="124" y="19"/>
                    <a:pt x="124" y="19"/>
                  </a:cubicBezTo>
                  <a:cubicBezTo>
                    <a:pt x="123" y="21"/>
                    <a:pt x="120" y="21"/>
                    <a:pt x="119" y="19"/>
                  </a:cubicBezTo>
                  <a:cubicBezTo>
                    <a:pt x="118" y="19"/>
                    <a:pt x="117" y="17"/>
                    <a:pt x="117" y="16"/>
                  </a:cubicBezTo>
                  <a:cubicBezTo>
                    <a:pt x="117" y="16"/>
                    <a:pt x="117" y="16"/>
                    <a:pt x="117" y="16"/>
                  </a:cubicBezTo>
                  <a:cubicBezTo>
                    <a:pt x="117" y="15"/>
                    <a:pt x="117" y="14"/>
                    <a:pt x="117" y="13"/>
                  </a:cubicBezTo>
                  <a:cubicBezTo>
                    <a:pt x="117" y="12"/>
                    <a:pt x="117" y="11"/>
                    <a:pt x="116" y="10"/>
                  </a:cubicBezTo>
                  <a:cubicBezTo>
                    <a:pt x="116" y="10"/>
                    <a:pt x="115" y="9"/>
                    <a:pt x="114" y="9"/>
                  </a:cubicBezTo>
                  <a:cubicBezTo>
                    <a:pt x="113" y="9"/>
                    <a:pt x="112" y="9"/>
                    <a:pt x="111" y="9"/>
                  </a:cubicBezTo>
                  <a:cubicBezTo>
                    <a:pt x="110" y="9"/>
                    <a:pt x="109" y="9"/>
                    <a:pt x="107" y="10"/>
                  </a:cubicBezTo>
                  <a:cubicBezTo>
                    <a:pt x="106" y="10"/>
                    <a:pt x="105" y="10"/>
                    <a:pt x="104" y="11"/>
                  </a:cubicBezTo>
                  <a:cubicBezTo>
                    <a:pt x="102" y="11"/>
                    <a:pt x="102" y="12"/>
                    <a:pt x="100" y="13"/>
                  </a:cubicBezTo>
                  <a:cubicBezTo>
                    <a:pt x="99" y="13"/>
                    <a:pt x="99" y="13"/>
                    <a:pt x="99" y="13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9" y="14"/>
                    <a:pt x="99" y="14"/>
                    <a:pt x="99" y="14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5" y="18"/>
                    <a:pt x="95" y="18"/>
                    <a:pt x="95" y="18"/>
                  </a:cubicBezTo>
                  <a:cubicBezTo>
                    <a:pt x="94" y="19"/>
                    <a:pt x="93" y="20"/>
                    <a:pt x="93" y="21"/>
                  </a:cubicBezTo>
                  <a:cubicBezTo>
                    <a:pt x="92" y="23"/>
                    <a:pt x="92" y="24"/>
                    <a:pt x="91" y="25"/>
                  </a:cubicBezTo>
                  <a:cubicBezTo>
                    <a:pt x="91" y="26"/>
                    <a:pt x="91" y="28"/>
                    <a:pt x="90" y="29"/>
                  </a:cubicBezTo>
                  <a:cubicBezTo>
                    <a:pt x="90" y="31"/>
                    <a:pt x="90" y="32"/>
                    <a:pt x="90" y="33"/>
                  </a:cubicBezTo>
                  <a:cubicBezTo>
                    <a:pt x="90" y="35"/>
                    <a:pt x="90" y="36"/>
                    <a:pt x="90" y="38"/>
                  </a:cubicBezTo>
                  <a:cubicBezTo>
                    <a:pt x="90" y="47"/>
                    <a:pt x="90" y="47"/>
                    <a:pt x="90" y="47"/>
                  </a:cubicBezTo>
                  <a:cubicBezTo>
                    <a:pt x="90" y="49"/>
                    <a:pt x="88" y="50"/>
                    <a:pt x="86" y="50"/>
                  </a:cubicBezTo>
                  <a:cubicBezTo>
                    <a:pt x="85" y="50"/>
                    <a:pt x="84" y="50"/>
                    <a:pt x="84" y="49"/>
                  </a:cubicBezTo>
                  <a:cubicBezTo>
                    <a:pt x="84" y="49"/>
                    <a:pt x="84" y="49"/>
                    <a:pt x="84" y="49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83" y="48"/>
                    <a:pt x="82" y="48"/>
                    <a:pt x="82" y="47"/>
                  </a:cubicBezTo>
                  <a:cubicBezTo>
                    <a:pt x="82" y="47"/>
                    <a:pt x="81" y="47"/>
                    <a:pt x="80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79" y="46"/>
                    <a:pt x="79" y="46"/>
                    <a:pt x="79" y="46"/>
                  </a:cubicBezTo>
                  <a:cubicBezTo>
                    <a:pt x="78" y="47"/>
                    <a:pt x="77" y="47"/>
                    <a:pt x="76" y="48"/>
                  </a:cubicBezTo>
                  <a:cubicBezTo>
                    <a:pt x="75" y="49"/>
                    <a:pt x="74" y="50"/>
                    <a:pt x="73" y="52"/>
                  </a:cubicBezTo>
                  <a:cubicBezTo>
                    <a:pt x="73" y="53"/>
                    <a:pt x="73" y="54"/>
                    <a:pt x="72" y="55"/>
                  </a:cubicBezTo>
                  <a:cubicBezTo>
                    <a:pt x="72" y="56"/>
                    <a:pt x="72" y="57"/>
                    <a:pt x="72" y="58"/>
                  </a:cubicBezTo>
                  <a:cubicBezTo>
                    <a:pt x="72" y="58"/>
                    <a:pt x="72" y="58"/>
                    <a:pt x="72" y="58"/>
                  </a:cubicBezTo>
                  <a:cubicBezTo>
                    <a:pt x="73" y="59"/>
                    <a:pt x="72" y="60"/>
                    <a:pt x="71" y="60"/>
                  </a:cubicBezTo>
                  <a:cubicBezTo>
                    <a:pt x="70" y="60"/>
                    <a:pt x="69" y="60"/>
                    <a:pt x="68" y="59"/>
                  </a:cubicBezTo>
                  <a:cubicBezTo>
                    <a:pt x="68" y="58"/>
                    <a:pt x="67" y="57"/>
                    <a:pt x="66" y="56"/>
                  </a:cubicBezTo>
                  <a:cubicBezTo>
                    <a:pt x="66" y="54"/>
                    <a:pt x="65" y="53"/>
                    <a:pt x="64" y="52"/>
                  </a:cubicBezTo>
                  <a:cubicBezTo>
                    <a:pt x="63" y="51"/>
                    <a:pt x="62" y="50"/>
                    <a:pt x="61" y="50"/>
                  </a:cubicBezTo>
                  <a:cubicBezTo>
                    <a:pt x="59" y="49"/>
                    <a:pt x="58" y="48"/>
                    <a:pt x="57" y="48"/>
                  </a:cubicBezTo>
                  <a:cubicBezTo>
                    <a:pt x="54" y="48"/>
                    <a:pt x="51" y="48"/>
                    <a:pt x="49" y="49"/>
                  </a:cubicBezTo>
                  <a:cubicBezTo>
                    <a:pt x="48" y="50"/>
                    <a:pt x="46" y="51"/>
                    <a:pt x="45" y="52"/>
                  </a:cubicBezTo>
                  <a:cubicBezTo>
                    <a:pt x="44" y="53"/>
                    <a:pt x="43" y="54"/>
                    <a:pt x="42" y="55"/>
                  </a:cubicBezTo>
                  <a:cubicBezTo>
                    <a:pt x="39" y="59"/>
                    <a:pt x="37" y="65"/>
                    <a:pt x="37" y="71"/>
                  </a:cubicBezTo>
                  <a:cubicBezTo>
                    <a:pt x="37" y="74"/>
                    <a:pt x="37" y="76"/>
                    <a:pt x="38" y="79"/>
                  </a:cubicBezTo>
                  <a:cubicBezTo>
                    <a:pt x="39" y="80"/>
                    <a:pt x="39" y="82"/>
                    <a:pt x="40" y="83"/>
                  </a:cubicBezTo>
                  <a:cubicBezTo>
                    <a:pt x="40" y="84"/>
                    <a:pt x="41" y="85"/>
                    <a:pt x="42" y="87"/>
                  </a:cubicBezTo>
                  <a:cubicBezTo>
                    <a:pt x="43" y="88"/>
                    <a:pt x="42" y="90"/>
                    <a:pt x="41" y="90"/>
                  </a:cubicBezTo>
                  <a:cubicBezTo>
                    <a:pt x="40" y="91"/>
                    <a:pt x="39" y="91"/>
                    <a:pt x="38" y="90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8"/>
                  </a:cubicBezTo>
                  <a:cubicBezTo>
                    <a:pt x="34" y="88"/>
                    <a:pt x="34" y="88"/>
                    <a:pt x="34" y="88"/>
                  </a:cubicBezTo>
                  <a:cubicBezTo>
                    <a:pt x="33" y="88"/>
                    <a:pt x="33" y="88"/>
                    <a:pt x="32" y="88"/>
                  </a:cubicBezTo>
                  <a:cubicBezTo>
                    <a:pt x="32" y="88"/>
                    <a:pt x="32" y="88"/>
                    <a:pt x="31" y="88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0" y="89"/>
                    <a:pt x="29" y="90"/>
                    <a:pt x="29" y="91"/>
                  </a:cubicBezTo>
                  <a:cubicBezTo>
                    <a:pt x="29" y="91"/>
                    <a:pt x="28" y="91"/>
                    <a:pt x="28" y="92"/>
                  </a:cubicBezTo>
                  <a:cubicBezTo>
                    <a:pt x="28" y="92"/>
                    <a:pt x="28" y="93"/>
                    <a:pt x="28" y="93"/>
                  </a:cubicBezTo>
                  <a:cubicBezTo>
                    <a:pt x="28" y="94"/>
                    <a:pt x="28" y="94"/>
                    <a:pt x="28" y="95"/>
                  </a:cubicBezTo>
                  <a:cubicBezTo>
                    <a:pt x="28" y="95"/>
                    <a:pt x="27" y="96"/>
                    <a:pt x="28" y="96"/>
                  </a:cubicBezTo>
                  <a:cubicBezTo>
                    <a:pt x="28" y="96"/>
                    <a:pt x="28" y="97"/>
                    <a:pt x="28" y="97"/>
                  </a:cubicBezTo>
                  <a:cubicBezTo>
                    <a:pt x="28" y="98"/>
                    <a:pt x="28" y="98"/>
                    <a:pt x="28" y="99"/>
                  </a:cubicBezTo>
                  <a:cubicBezTo>
                    <a:pt x="29" y="99"/>
                    <a:pt x="29" y="99"/>
                    <a:pt x="29" y="100"/>
                  </a:cubicBezTo>
                  <a:cubicBezTo>
                    <a:pt x="29" y="100"/>
                    <a:pt x="30" y="100"/>
                    <a:pt x="30" y="101"/>
                  </a:cubicBezTo>
                  <a:cubicBezTo>
                    <a:pt x="30" y="101"/>
                    <a:pt x="30" y="101"/>
                    <a:pt x="30" y="101"/>
                  </a:cubicBezTo>
                  <a:cubicBezTo>
                    <a:pt x="32" y="103"/>
                    <a:pt x="31" y="105"/>
                    <a:pt x="30" y="106"/>
                  </a:cubicBezTo>
                  <a:cubicBezTo>
                    <a:pt x="29" y="107"/>
                    <a:pt x="27" y="107"/>
                    <a:pt x="26" y="106"/>
                  </a:cubicBezTo>
                  <a:cubicBezTo>
                    <a:pt x="24" y="105"/>
                    <a:pt x="22" y="104"/>
                    <a:pt x="20" y="103"/>
                  </a:cubicBezTo>
                  <a:cubicBezTo>
                    <a:pt x="18" y="103"/>
                    <a:pt x="17" y="103"/>
                    <a:pt x="16" y="103"/>
                  </a:cubicBezTo>
                  <a:cubicBezTo>
                    <a:pt x="15" y="103"/>
                    <a:pt x="14" y="103"/>
                    <a:pt x="14" y="103"/>
                  </a:cubicBezTo>
                  <a:cubicBezTo>
                    <a:pt x="13" y="103"/>
                    <a:pt x="12" y="103"/>
                    <a:pt x="11" y="104"/>
                  </a:cubicBezTo>
                  <a:cubicBezTo>
                    <a:pt x="10" y="104"/>
                    <a:pt x="10" y="105"/>
                    <a:pt x="9" y="106"/>
                  </a:cubicBezTo>
                  <a:cubicBezTo>
                    <a:pt x="8" y="107"/>
                    <a:pt x="8" y="108"/>
                    <a:pt x="7" y="109"/>
                  </a:cubicBezTo>
                  <a:cubicBezTo>
                    <a:pt x="7" y="110"/>
                    <a:pt x="6" y="111"/>
                    <a:pt x="6" y="112"/>
                  </a:cubicBezTo>
                  <a:cubicBezTo>
                    <a:pt x="5" y="116"/>
                    <a:pt x="4" y="122"/>
                    <a:pt x="5" y="126"/>
                  </a:cubicBezTo>
                  <a:cubicBezTo>
                    <a:pt x="5" y="129"/>
                    <a:pt x="6" y="131"/>
                    <a:pt x="7" y="134"/>
                  </a:cubicBezTo>
                  <a:cubicBezTo>
                    <a:pt x="7" y="135"/>
                    <a:pt x="8" y="136"/>
                    <a:pt x="9" y="137"/>
                  </a:cubicBezTo>
                  <a:cubicBezTo>
                    <a:pt x="10" y="137"/>
                    <a:pt x="10" y="138"/>
                    <a:pt x="12" y="138"/>
                  </a:cubicBezTo>
                  <a:cubicBezTo>
                    <a:pt x="12" y="138"/>
                    <a:pt x="12" y="138"/>
                    <a:pt x="12" y="138"/>
                  </a:cubicBezTo>
                  <a:cubicBezTo>
                    <a:pt x="12" y="138"/>
                    <a:pt x="12" y="138"/>
                    <a:pt x="12" y="138"/>
                  </a:cubicBezTo>
                  <a:lnTo>
                    <a:pt x="12" y="13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8" name="Group 71"/>
          <p:cNvGrpSpPr/>
          <p:nvPr/>
        </p:nvGrpSpPr>
        <p:grpSpPr>
          <a:xfrm>
            <a:off x="6944995" y="2104390"/>
            <a:ext cx="995045" cy="993775"/>
            <a:chOff x="4338638" y="4006851"/>
            <a:chExt cx="758825" cy="666750"/>
          </a:xfrm>
          <a:solidFill>
            <a:schemeClr val="bg1"/>
          </a:solidFill>
        </p:grpSpPr>
        <p:sp>
          <p:nvSpPr>
            <p:cNvPr id="90" name="Rectangle 114"/>
            <p:cNvSpPr>
              <a:spLocks noChangeArrowheads="1"/>
            </p:cNvSpPr>
            <p:nvPr/>
          </p:nvSpPr>
          <p:spPr bwMode="auto">
            <a:xfrm>
              <a:off x="4338638" y="4638676"/>
              <a:ext cx="665163" cy="34925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1" name="Freeform 115"/>
            <p:cNvSpPr/>
            <p:nvPr/>
          </p:nvSpPr>
          <p:spPr bwMode="auto">
            <a:xfrm>
              <a:off x="4376738" y="4275139"/>
              <a:ext cx="327025" cy="377825"/>
            </a:xfrm>
            <a:custGeom>
              <a:avLst/>
              <a:gdLst/>
              <a:ahLst/>
              <a:cxnLst>
                <a:cxn ang="0">
                  <a:pos x="0" y="227"/>
                </a:cxn>
                <a:cxn ang="0">
                  <a:pos x="35" y="0"/>
                </a:cxn>
                <a:cxn ang="0">
                  <a:pos x="156" y="0"/>
                </a:cxn>
                <a:cxn ang="0">
                  <a:pos x="197" y="226"/>
                </a:cxn>
                <a:cxn ang="0">
                  <a:pos x="0" y="226"/>
                </a:cxn>
              </a:cxnLst>
              <a:rect l="0" t="0" r="r" b="b"/>
              <a:pathLst>
                <a:path w="197" h="227">
                  <a:moveTo>
                    <a:pt x="0" y="227"/>
                  </a:moveTo>
                  <a:cubicBezTo>
                    <a:pt x="0" y="227"/>
                    <a:pt x="87" y="121"/>
                    <a:pt x="35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11" y="150"/>
                    <a:pt x="197" y="226"/>
                  </a:cubicBezTo>
                  <a:cubicBezTo>
                    <a:pt x="0" y="226"/>
                    <a:pt x="0" y="226"/>
                    <a:pt x="0" y="226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2" name="Freeform 116"/>
            <p:cNvSpPr/>
            <p:nvPr/>
          </p:nvSpPr>
          <p:spPr bwMode="auto">
            <a:xfrm>
              <a:off x="4665663" y="4273551"/>
              <a:ext cx="300038" cy="374650"/>
            </a:xfrm>
            <a:custGeom>
              <a:avLst/>
              <a:gdLst/>
              <a:ahLst/>
              <a:cxnLst>
                <a:cxn ang="0">
                  <a:pos x="180" y="225"/>
                </a:cxn>
                <a:cxn ang="0">
                  <a:pos x="139" y="0"/>
                </a:cxn>
                <a:cxn ang="0">
                  <a:pos x="18" y="0"/>
                </a:cxn>
                <a:cxn ang="0">
                  <a:pos x="0" y="178"/>
                </a:cxn>
                <a:cxn ang="0">
                  <a:pos x="26" y="225"/>
                </a:cxn>
                <a:cxn ang="0">
                  <a:pos x="180" y="225"/>
                </a:cxn>
              </a:cxnLst>
              <a:rect l="0" t="0" r="r" b="b"/>
              <a:pathLst>
                <a:path w="180" h="225">
                  <a:moveTo>
                    <a:pt x="180" y="225"/>
                  </a:moveTo>
                  <a:cubicBezTo>
                    <a:pt x="100" y="153"/>
                    <a:pt x="139" y="0"/>
                    <a:pt x="13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35" y="64"/>
                    <a:pt x="38" y="140"/>
                    <a:pt x="0" y="178"/>
                  </a:cubicBezTo>
                  <a:cubicBezTo>
                    <a:pt x="8" y="189"/>
                    <a:pt x="23" y="194"/>
                    <a:pt x="26" y="225"/>
                  </a:cubicBezTo>
                  <a:lnTo>
                    <a:pt x="180" y="22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3" name="Freeform 117"/>
            <p:cNvSpPr/>
            <p:nvPr/>
          </p:nvSpPr>
          <p:spPr bwMode="auto">
            <a:xfrm>
              <a:off x="4659313" y="4068764"/>
              <a:ext cx="438150" cy="201613"/>
            </a:xfrm>
            <a:custGeom>
              <a:avLst/>
              <a:gdLst/>
              <a:ahLst/>
              <a:cxnLst>
                <a:cxn ang="0">
                  <a:pos x="1" y="98"/>
                </a:cxn>
                <a:cxn ang="0">
                  <a:pos x="5" y="79"/>
                </a:cxn>
                <a:cxn ang="0">
                  <a:pos x="32" y="79"/>
                </a:cxn>
                <a:cxn ang="0">
                  <a:pos x="47" y="59"/>
                </a:cxn>
                <a:cxn ang="0">
                  <a:pos x="50" y="37"/>
                </a:cxn>
                <a:cxn ang="0">
                  <a:pos x="56" y="29"/>
                </a:cxn>
                <a:cxn ang="0">
                  <a:pos x="77" y="24"/>
                </a:cxn>
                <a:cxn ang="0">
                  <a:pos x="90" y="23"/>
                </a:cxn>
                <a:cxn ang="0">
                  <a:pos x="99" y="18"/>
                </a:cxn>
                <a:cxn ang="0">
                  <a:pos x="114" y="13"/>
                </a:cxn>
                <a:cxn ang="0">
                  <a:pos x="139" y="0"/>
                </a:cxn>
                <a:cxn ang="0">
                  <a:pos x="154" y="14"/>
                </a:cxn>
                <a:cxn ang="0">
                  <a:pos x="173" y="6"/>
                </a:cxn>
                <a:cxn ang="0">
                  <a:pos x="189" y="19"/>
                </a:cxn>
                <a:cxn ang="0">
                  <a:pos x="207" y="19"/>
                </a:cxn>
                <a:cxn ang="0">
                  <a:pos x="222" y="37"/>
                </a:cxn>
                <a:cxn ang="0">
                  <a:pos x="240" y="39"/>
                </a:cxn>
                <a:cxn ang="0">
                  <a:pos x="248" y="42"/>
                </a:cxn>
                <a:cxn ang="0">
                  <a:pos x="261" y="60"/>
                </a:cxn>
                <a:cxn ang="0">
                  <a:pos x="263" y="73"/>
                </a:cxn>
                <a:cxn ang="0">
                  <a:pos x="255" y="89"/>
                </a:cxn>
                <a:cxn ang="0">
                  <a:pos x="243" y="96"/>
                </a:cxn>
                <a:cxn ang="0">
                  <a:pos x="220" y="92"/>
                </a:cxn>
                <a:cxn ang="0">
                  <a:pos x="219" y="109"/>
                </a:cxn>
                <a:cxn ang="0">
                  <a:pos x="213" y="113"/>
                </a:cxn>
                <a:cxn ang="0">
                  <a:pos x="197" y="107"/>
                </a:cxn>
                <a:cxn ang="0">
                  <a:pos x="181" y="120"/>
                </a:cxn>
                <a:cxn ang="0">
                  <a:pos x="157" y="108"/>
                </a:cxn>
                <a:cxn ang="0">
                  <a:pos x="178" y="117"/>
                </a:cxn>
                <a:cxn ang="0">
                  <a:pos x="192" y="109"/>
                </a:cxn>
                <a:cxn ang="0">
                  <a:pos x="207" y="108"/>
                </a:cxn>
                <a:cxn ang="0">
                  <a:pos x="211" y="107"/>
                </a:cxn>
                <a:cxn ang="0">
                  <a:pos x="216" y="101"/>
                </a:cxn>
                <a:cxn ang="0">
                  <a:pos x="223" y="85"/>
                </a:cxn>
                <a:cxn ang="0">
                  <a:pos x="241" y="88"/>
                </a:cxn>
                <a:cxn ang="0">
                  <a:pos x="245" y="87"/>
                </a:cxn>
                <a:cxn ang="0">
                  <a:pos x="255" y="74"/>
                </a:cxn>
                <a:cxn ang="0">
                  <a:pos x="255" y="72"/>
                </a:cxn>
                <a:cxn ang="0">
                  <a:pos x="248" y="52"/>
                </a:cxn>
                <a:cxn ang="0">
                  <a:pos x="244" y="49"/>
                </a:cxn>
                <a:cxn ang="0">
                  <a:pos x="226" y="47"/>
                </a:cxn>
                <a:cxn ang="0">
                  <a:pos x="214" y="33"/>
                </a:cxn>
                <a:cxn ang="0">
                  <a:pos x="198" y="25"/>
                </a:cxn>
                <a:cxn ang="0">
                  <a:pos x="184" y="20"/>
                </a:cxn>
                <a:cxn ang="0">
                  <a:pos x="172" y="11"/>
                </a:cxn>
                <a:cxn ang="0">
                  <a:pos x="156" y="16"/>
                </a:cxn>
                <a:cxn ang="0">
                  <a:pos x="146" y="4"/>
                </a:cxn>
                <a:cxn ang="0">
                  <a:pos x="121" y="9"/>
                </a:cxn>
                <a:cxn ang="0">
                  <a:pos x="108" y="25"/>
                </a:cxn>
                <a:cxn ang="0">
                  <a:pos x="96" y="23"/>
                </a:cxn>
                <a:cxn ang="0">
                  <a:pos x="90" y="33"/>
                </a:cxn>
                <a:cxn ang="0">
                  <a:pos x="69" y="30"/>
                </a:cxn>
                <a:cxn ang="0">
                  <a:pos x="54" y="47"/>
                </a:cxn>
                <a:cxn ang="0">
                  <a:pos x="46" y="66"/>
                </a:cxn>
                <a:cxn ang="0">
                  <a:pos x="38" y="72"/>
                </a:cxn>
                <a:cxn ang="0">
                  <a:pos x="12" y="79"/>
                </a:cxn>
                <a:cxn ang="0">
                  <a:pos x="3" y="98"/>
                </a:cxn>
                <a:cxn ang="0">
                  <a:pos x="10" y="110"/>
                </a:cxn>
              </a:cxnLst>
              <a:rect l="0" t="0" r="r" b="b"/>
              <a:pathLst>
                <a:path w="263" h="121">
                  <a:moveTo>
                    <a:pt x="10" y="111"/>
                  </a:moveTo>
                  <a:cubicBezTo>
                    <a:pt x="9" y="111"/>
                    <a:pt x="8" y="111"/>
                    <a:pt x="8" y="111"/>
                  </a:cubicBezTo>
                  <a:cubicBezTo>
                    <a:pt x="7" y="110"/>
                    <a:pt x="6" y="110"/>
                    <a:pt x="6" y="110"/>
                  </a:cubicBezTo>
                  <a:cubicBezTo>
                    <a:pt x="5" y="109"/>
                    <a:pt x="4" y="109"/>
                    <a:pt x="4" y="108"/>
                  </a:cubicBezTo>
                  <a:cubicBezTo>
                    <a:pt x="3" y="107"/>
                    <a:pt x="3" y="107"/>
                    <a:pt x="3" y="106"/>
                  </a:cubicBezTo>
                  <a:cubicBezTo>
                    <a:pt x="2" y="105"/>
                    <a:pt x="2" y="103"/>
                    <a:pt x="1" y="102"/>
                  </a:cubicBezTo>
                  <a:cubicBezTo>
                    <a:pt x="1" y="101"/>
                    <a:pt x="1" y="99"/>
                    <a:pt x="1" y="98"/>
                  </a:cubicBezTo>
                  <a:cubicBezTo>
                    <a:pt x="0" y="95"/>
                    <a:pt x="0" y="92"/>
                    <a:pt x="1" y="89"/>
                  </a:cubicBezTo>
                  <a:cubicBezTo>
                    <a:pt x="1" y="88"/>
                    <a:pt x="1" y="87"/>
                    <a:pt x="2" y="85"/>
                  </a:cubicBezTo>
                  <a:cubicBezTo>
                    <a:pt x="2" y="84"/>
                    <a:pt x="2" y="84"/>
                    <a:pt x="2" y="83"/>
                  </a:cubicBezTo>
                  <a:cubicBezTo>
                    <a:pt x="3" y="82"/>
                    <a:pt x="3" y="82"/>
                    <a:pt x="3" y="82"/>
                  </a:cubicBezTo>
                  <a:cubicBezTo>
                    <a:pt x="3" y="81"/>
                    <a:pt x="3" y="81"/>
                    <a:pt x="3" y="81"/>
                  </a:cubicBezTo>
                  <a:cubicBezTo>
                    <a:pt x="4" y="81"/>
                    <a:pt x="4" y="81"/>
                    <a:pt x="4" y="81"/>
                  </a:cubicBezTo>
                  <a:cubicBezTo>
                    <a:pt x="4" y="80"/>
                    <a:pt x="4" y="80"/>
                    <a:pt x="5" y="79"/>
                  </a:cubicBezTo>
                  <a:cubicBezTo>
                    <a:pt x="7" y="77"/>
                    <a:pt x="7" y="77"/>
                    <a:pt x="7" y="77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2" y="74"/>
                    <a:pt x="13" y="73"/>
                    <a:pt x="15" y="73"/>
                  </a:cubicBezTo>
                  <a:cubicBezTo>
                    <a:pt x="16" y="73"/>
                    <a:pt x="18" y="72"/>
                    <a:pt x="19" y="72"/>
                  </a:cubicBezTo>
                  <a:cubicBezTo>
                    <a:pt x="25" y="72"/>
                    <a:pt x="31" y="74"/>
                    <a:pt x="36" y="76"/>
                  </a:cubicBezTo>
                  <a:cubicBezTo>
                    <a:pt x="32" y="79"/>
                    <a:pt x="32" y="79"/>
                    <a:pt x="32" y="79"/>
                  </a:cubicBezTo>
                  <a:cubicBezTo>
                    <a:pt x="32" y="77"/>
                    <a:pt x="31" y="74"/>
                    <a:pt x="32" y="71"/>
                  </a:cubicBezTo>
                  <a:cubicBezTo>
                    <a:pt x="32" y="69"/>
                    <a:pt x="32" y="66"/>
                    <a:pt x="34" y="63"/>
                  </a:cubicBezTo>
                  <a:cubicBezTo>
                    <a:pt x="35" y="63"/>
                    <a:pt x="35" y="62"/>
                    <a:pt x="36" y="61"/>
                  </a:cubicBezTo>
                  <a:cubicBezTo>
                    <a:pt x="37" y="61"/>
                    <a:pt x="37" y="60"/>
                    <a:pt x="38" y="60"/>
                  </a:cubicBezTo>
                  <a:cubicBezTo>
                    <a:pt x="40" y="59"/>
                    <a:pt x="41" y="59"/>
                    <a:pt x="43" y="59"/>
                  </a:cubicBezTo>
                  <a:cubicBezTo>
                    <a:pt x="43" y="59"/>
                    <a:pt x="44" y="59"/>
                    <a:pt x="45" y="59"/>
                  </a:cubicBezTo>
                  <a:cubicBezTo>
                    <a:pt x="46" y="59"/>
                    <a:pt x="46" y="59"/>
                    <a:pt x="47" y="59"/>
                  </a:cubicBezTo>
                  <a:cubicBezTo>
                    <a:pt x="48" y="59"/>
                    <a:pt x="50" y="59"/>
                    <a:pt x="51" y="60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6" y="60"/>
                    <a:pt x="46" y="58"/>
                    <a:pt x="46" y="55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7" y="49"/>
                    <a:pt x="47" y="48"/>
                    <a:pt x="47" y="46"/>
                  </a:cubicBezTo>
                  <a:cubicBezTo>
                    <a:pt x="47" y="45"/>
                    <a:pt x="48" y="43"/>
                    <a:pt x="48" y="42"/>
                  </a:cubicBezTo>
                  <a:cubicBezTo>
                    <a:pt x="48" y="40"/>
                    <a:pt x="49" y="39"/>
                    <a:pt x="50" y="37"/>
                  </a:cubicBezTo>
                  <a:cubicBezTo>
                    <a:pt x="50" y="36"/>
                    <a:pt x="51" y="35"/>
                    <a:pt x="52" y="33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5" y="30"/>
                    <a:pt x="55" y="30"/>
                    <a:pt x="55" y="30"/>
                  </a:cubicBezTo>
                  <a:cubicBezTo>
                    <a:pt x="56" y="30"/>
                    <a:pt x="56" y="30"/>
                    <a:pt x="56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9" y="27"/>
                    <a:pt x="59" y="27"/>
                    <a:pt x="59" y="27"/>
                  </a:cubicBezTo>
                  <a:cubicBezTo>
                    <a:pt x="60" y="26"/>
                    <a:pt x="62" y="26"/>
                    <a:pt x="63" y="25"/>
                  </a:cubicBezTo>
                  <a:cubicBezTo>
                    <a:pt x="65" y="24"/>
                    <a:pt x="66" y="24"/>
                    <a:pt x="68" y="24"/>
                  </a:cubicBezTo>
                  <a:cubicBezTo>
                    <a:pt x="69" y="24"/>
                    <a:pt x="71" y="24"/>
                    <a:pt x="72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81" y="26"/>
                    <a:pt x="81" y="26"/>
                    <a:pt x="81" y="26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9" y="29"/>
                    <a:pt x="89" y="29"/>
                    <a:pt x="89" y="29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7" y="29"/>
                    <a:pt x="87" y="28"/>
                  </a:cubicBezTo>
                  <a:cubicBezTo>
                    <a:pt x="88" y="27"/>
                    <a:pt x="88" y="25"/>
                    <a:pt x="89" y="24"/>
                  </a:cubicBezTo>
                  <a:cubicBezTo>
                    <a:pt x="89" y="24"/>
                    <a:pt x="90" y="23"/>
                    <a:pt x="90" y="23"/>
                  </a:cubicBezTo>
                  <a:cubicBezTo>
                    <a:pt x="90" y="22"/>
                    <a:pt x="91" y="21"/>
                    <a:pt x="91" y="21"/>
                  </a:cubicBezTo>
                  <a:cubicBezTo>
                    <a:pt x="92" y="20"/>
                    <a:pt x="92" y="20"/>
                    <a:pt x="93" y="20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19"/>
                    <a:pt x="94" y="19"/>
                    <a:pt x="95" y="19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96" y="18"/>
                    <a:pt x="96" y="18"/>
                    <a:pt x="97" y="18"/>
                  </a:cubicBezTo>
                  <a:cubicBezTo>
                    <a:pt x="98" y="18"/>
                    <a:pt x="99" y="18"/>
                    <a:pt x="99" y="18"/>
                  </a:cubicBezTo>
                  <a:cubicBezTo>
                    <a:pt x="101" y="18"/>
                    <a:pt x="102" y="19"/>
                    <a:pt x="103" y="19"/>
                  </a:cubicBezTo>
                  <a:cubicBezTo>
                    <a:pt x="105" y="19"/>
                    <a:pt x="106" y="20"/>
                    <a:pt x="107" y="20"/>
                  </a:cubicBezTo>
                  <a:cubicBezTo>
                    <a:pt x="108" y="21"/>
                    <a:pt x="109" y="22"/>
                    <a:pt x="110" y="23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8" y="22"/>
                    <a:pt x="109" y="21"/>
                    <a:pt x="109" y="19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4" y="13"/>
                    <a:pt x="114" y="13"/>
                    <a:pt x="114" y="13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20" y="7"/>
                    <a:pt x="120" y="7"/>
                    <a:pt x="120" y="7"/>
                  </a:cubicBezTo>
                  <a:cubicBezTo>
                    <a:pt x="121" y="7"/>
                    <a:pt x="122" y="6"/>
                    <a:pt x="123" y="5"/>
                  </a:cubicBezTo>
                  <a:cubicBezTo>
                    <a:pt x="124" y="4"/>
                    <a:pt x="126" y="4"/>
                    <a:pt x="127" y="3"/>
                  </a:cubicBezTo>
                  <a:cubicBezTo>
                    <a:pt x="128" y="3"/>
                    <a:pt x="129" y="2"/>
                    <a:pt x="131" y="2"/>
                  </a:cubicBezTo>
                  <a:cubicBezTo>
                    <a:pt x="132" y="1"/>
                    <a:pt x="133" y="1"/>
                    <a:pt x="134" y="1"/>
                  </a:cubicBezTo>
                  <a:cubicBezTo>
                    <a:pt x="136" y="1"/>
                    <a:pt x="137" y="1"/>
                    <a:pt x="139" y="0"/>
                  </a:cubicBezTo>
                  <a:cubicBezTo>
                    <a:pt x="140" y="0"/>
                    <a:pt x="141" y="1"/>
                    <a:pt x="143" y="1"/>
                  </a:cubicBezTo>
                  <a:cubicBezTo>
                    <a:pt x="144" y="1"/>
                    <a:pt x="145" y="1"/>
                    <a:pt x="147" y="2"/>
                  </a:cubicBezTo>
                  <a:cubicBezTo>
                    <a:pt x="148" y="3"/>
                    <a:pt x="149" y="3"/>
                    <a:pt x="150" y="4"/>
                  </a:cubicBezTo>
                  <a:cubicBezTo>
                    <a:pt x="151" y="5"/>
                    <a:pt x="152" y="6"/>
                    <a:pt x="153" y="7"/>
                  </a:cubicBezTo>
                  <a:cubicBezTo>
                    <a:pt x="154" y="9"/>
                    <a:pt x="155" y="10"/>
                    <a:pt x="155" y="11"/>
                  </a:cubicBezTo>
                  <a:cubicBezTo>
                    <a:pt x="157" y="15"/>
                    <a:pt x="157" y="15"/>
                    <a:pt x="157" y="15"/>
                  </a:cubicBezTo>
                  <a:cubicBezTo>
                    <a:pt x="154" y="14"/>
                    <a:pt x="154" y="14"/>
                    <a:pt x="154" y="14"/>
                  </a:cubicBezTo>
                  <a:cubicBezTo>
                    <a:pt x="156" y="12"/>
                    <a:pt x="156" y="12"/>
                    <a:pt x="156" y="12"/>
                  </a:cubicBezTo>
                  <a:cubicBezTo>
                    <a:pt x="157" y="11"/>
                    <a:pt x="157" y="11"/>
                    <a:pt x="158" y="10"/>
                  </a:cubicBezTo>
                  <a:cubicBezTo>
                    <a:pt x="159" y="9"/>
                    <a:pt x="160" y="9"/>
                    <a:pt x="161" y="8"/>
                  </a:cubicBezTo>
                  <a:cubicBezTo>
                    <a:pt x="162" y="8"/>
                    <a:pt x="163" y="8"/>
                    <a:pt x="164" y="7"/>
                  </a:cubicBezTo>
                  <a:cubicBezTo>
                    <a:pt x="164" y="7"/>
                    <a:pt x="165" y="7"/>
                    <a:pt x="166" y="7"/>
                  </a:cubicBezTo>
                  <a:cubicBezTo>
                    <a:pt x="167" y="6"/>
                    <a:pt x="168" y="6"/>
                    <a:pt x="169" y="6"/>
                  </a:cubicBezTo>
                  <a:cubicBezTo>
                    <a:pt x="173" y="6"/>
                    <a:pt x="173" y="6"/>
                    <a:pt x="173" y="6"/>
                  </a:cubicBezTo>
                  <a:cubicBezTo>
                    <a:pt x="176" y="7"/>
                    <a:pt x="176" y="7"/>
                    <a:pt x="176" y="7"/>
                  </a:cubicBezTo>
                  <a:cubicBezTo>
                    <a:pt x="177" y="7"/>
                    <a:pt x="178" y="7"/>
                    <a:pt x="179" y="8"/>
                  </a:cubicBezTo>
                  <a:cubicBezTo>
                    <a:pt x="179" y="8"/>
                    <a:pt x="180" y="8"/>
                    <a:pt x="181" y="9"/>
                  </a:cubicBezTo>
                  <a:cubicBezTo>
                    <a:pt x="182" y="10"/>
                    <a:pt x="183" y="10"/>
                    <a:pt x="184" y="11"/>
                  </a:cubicBezTo>
                  <a:cubicBezTo>
                    <a:pt x="185" y="12"/>
                    <a:pt x="186" y="12"/>
                    <a:pt x="186" y="13"/>
                  </a:cubicBezTo>
                  <a:cubicBezTo>
                    <a:pt x="187" y="14"/>
                    <a:pt x="187" y="15"/>
                    <a:pt x="188" y="16"/>
                  </a:cubicBezTo>
                  <a:cubicBezTo>
                    <a:pt x="188" y="17"/>
                    <a:pt x="189" y="18"/>
                    <a:pt x="189" y="19"/>
                  </a:cubicBezTo>
                  <a:cubicBezTo>
                    <a:pt x="189" y="20"/>
                    <a:pt x="190" y="21"/>
                    <a:pt x="190" y="22"/>
                  </a:cubicBezTo>
                  <a:cubicBezTo>
                    <a:pt x="190" y="25"/>
                    <a:pt x="190" y="25"/>
                    <a:pt x="190" y="25"/>
                  </a:cubicBezTo>
                  <a:cubicBezTo>
                    <a:pt x="185" y="23"/>
                    <a:pt x="185" y="23"/>
                    <a:pt x="185" y="23"/>
                  </a:cubicBezTo>
                  <a:cubicBezTo>
                    <a:pt x="187" y="22"/>
                    <a:pt x="189" y="21"/>
                    <a:pt x="191" y="20"/>
                  </a:cubicBezTo>
                  <a:cubicBezTo>
                    <a:pt x="193" y="20"/>
                    <a:pt x="195" y="19"/>
                    <a:pt x="197" y="19"/>
                  </a:cubicBezTo>
                  <a:cubicBezTo>
                    <a:pt x="200" y="19"/>
                    <a:pt x="202" y="19"/>
                    <a:pt x="204" y="19"/>
                  </a:cubicBezTo>
                  <a:cubicBezTo>
                    <a:pt x="205" y="19"/>
                    <a:pt x="206" y="19"/>
                    <a:pt x="207" y="19"/>
                  </a:cubicBezTo>
                  <a:cubicBezTo>
                    <a:pt x="208" y="20"/>
                    <a:pt x="209" y="20"/>
                    <a:pt x="211" y="21"/>
                  </a:cubicBezTo>
                  <a:cubicBezTo>
                    <a:pt x="212" y="21"/>
                    <a:pt x="213" y="22"/>
                    <a:pt x="214" y="22"/>
                  </a:cubicBezTo>
                  <a:cubicBezTo>
                    <a:pt x="215" y="23"/>
                    <a:pt x="216" y="24"/>
                    <a:pt x="216" y="24"/>
                  </a:cubicBezTo>
                  <a:cubicBezTo>
                    <a:pt x="217" y="25"/>
                    <a:pt x="218" y="26"/>
                    <a:pt x="219" y="27"/>
                  </a:cubicBezTo>
                  <a:cubicBezTo>
                    <a:pt x="219" y="28"/>
                    <a:pt x="220" y="29"/>
                    <a:pt x="220" y="30"/>
                  </a:cubicBezTo>
                  <a:cubicBezTo>
                    <a:pt x="221" y="31"/>
                    <a:pt x="221" y="32"/>
                    <a:pt x="222" y="33"/>
                  </a:cubicBezTo>
                  <a:cubicBezTo>
                    <a:pt x="222" y="34"/>
                    <a:pt x="222" y="36"/>
                    <a:pt x="222" y="37"/>
                  </a:cubicBezTo>
                  <a:cubicBezTo>
                    <a:pt x="223" y="38"/>
                    <a:pt x="223" y="39"/>
                    <a:pt x="223" y="40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19" y="39"/>
                    <a:pt x="219" y="39"/>
                    <a:pt x="219" y="39"/>
                  </a:cubicBezTo>
                  <a:cubicBezTo>
                    <a:pt x="221" y="39"/>
                    <a:pt x="223" y="39"/>
                    <a:pt x="226" y="39"/>
                  </a:cubicBezTo>
                  <a:cubicBezTo>
                    <a:pt x="228" y="39"/>
                    <a:pt x="230" y="38"/>
                    <a:pt x="232" y="38"/>
                  </a:cubicBezTo>
                  <a:cubicBezTo>
                    <a:pt x="236" y="38"/>
                    <a:pt x="236" y="38"/>
                    <a:pt x="236" y="38"/>
                  </a:cubicBezTo>
                  <a:cubicBezTo>
                    <a:pt x="238" y="38"/>
                    <a:pt x="239" y="39"/>
                    <a:pt x="240" y="39"/>
                  </a:cubicBezTo>
                  <a:cubicBezTo>
                    <a:pt x="244" y="40"/>
                    <a:pt x="244" y="40"/>
                    <a:pt x="244" y="40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48" y="42"/>
                    <a:pt x="248" y="42"/>
                    <a:pt x="248" y="42"/>
                  </a:cubicBezTo>
                  <a:cubicBezTo>
                    <a:pt x="249" y="42"/>
                    <a:pt x="249" y="42"/>
                    <a:pt x="249" y="42"/>
                  </a:cubicBezTo>
                  <a:cubicBezTo>
                    <a:pt x="249" y="43"/>
                    <a:pt x="249" y="43"/>
                    <a:pt x="249" y="43"/>
                  </a:cubicBezTo>
                  <a:cubicBezTo>
                    <a:pt x="251" y="44"/>
                    <a:pt x="251" y="44"/>
                    <a:pt x="251" y="44"/>
                  </a:cubicBezTo>
                  <a:cubicBezTo>
                    <a:pt x="252" y="44"/>
                    <a:pt x="253" y="46"/>
                    <a:pt x="254" y="47"/>
                  </a:cubicBezTo>
                  <a:cubicBezTo>
                    <a:pt x="255" y="48"/>
                    <a:pt x="255" y="49"/>
                    <a:pt x="256" y="50"/>
                  </a:cubicBezTo>
                  <a:cubicBezTo>
                    <a:pt x="257" y="51"/>
                    <a:pt x="258" y="52"/>
                    <a:pt x="258" y="53"/>
                  </a:cubicBezTo>
                  <a:cubicBezTo>
                    <a:pt x="260" y="55"/>
                    <a:pt x="261" y="57"/>
                    <a:pt x="261" y="60"/>
                  </a:cubicBezTo>
                  <a:cubicBezTo>
                    <a:pt x="263" y="63"/>
                    <a:pt x="263" y="63"/>
                    <a:pt x="263" y="63"/>
                  </a:cubicBezTo>
                  <a:cubicBezTo>
                    <a:pt x="263" y="67"/>
                    <a:pt x="263" y="67"/>
                    <a:pt x="263" y="67"/>
                  </a:cubicBezTo>
                  <a:cubicBezTo>
                    <a:pt x="263" y="68"/>
                    <a:pt x="263" y="70"/>
                    <a:pt x="263" y="71"/>
                  </a:cubicBezTo>
                  <a:cubicBezTo>
                    <a:pt x="263" y="72"/>
                    <a:pt x="263" y="72"/>
                    <a:pt x="263" y="72"/>
                  </a:cubicBezTo>
                  <a:cubicBezTo>
                    <a:pt x="263" y="72"/>
                    <a:pt x="263" y="72"/>
                    <a:pt x="263" y="72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3"/>
                    <a:pt x="263" y="73"/>
                    <a:pt x="263" y="73"/>
                  </a:cubicBezTo>
                  <a:cubicBezTo>
                    <a:pt x="263" y="75"/>
                    <a:pt x="263" y="75"/>
                    <a:pt x="263" y="75"/>
                  </a:cubicBezTo>
                  <a:cubicBezTo>
                    <a:pt x="263" y="76"/>
                    <a:pt x="262" y="78"/>
                    <a:pt x="262" y="79"/>
                  </a:cubicBezTo>
                  <a:cubicBezTo>
                    <a:pt x="261" y="80"/>
                    <a:pt x="261" y="81"/>
                    <a:pt x="260" y="83"/>
                  </a:cubicBezTo>
                  <a:cubicBezTo>
                    <a:pt x="260" y="84"/>
                    <a:pt x="259" y="85"/>
                    <a:pt x="258" y="86"/>
                  </a:cubicBezTo>
                  <a:cubicBezTo>
                    <a:pt x="257" y="87"/>
                    <a:pt x="256" y="88"/>
                    <a:pt x="255" y="89"/>
                  </a:cubicBezTo>
                  <a:cubicBezTo>
                    <a:pt x="254" y="90"/>
                    <a:pt x="253" y="91"/>
                    <a:pt x="252" y="91"/>
                  </a:cubicBezTo>
                  <a:cubicBezTo>
                    <a:pt x="251" y="92"/>
                    <a:pt x="250" y="93"/>
                    <a:pt x="249" y="94"/>
                  </a:cubicBezTo>
                  <a:cubicBezTo>
                    <a:pt x="248" y="94"/>
                    <a:pt x="247" y="95"/>
                    <a:pt x="246" y="95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4" y="96"/>
                    <a:pt x="244" y="96"/>
                    <a:pt x="244" y="96"/>
                  </a:cubicBezTo>
                  <a:cubicBezTo>
                    <a:pt x="243" y="96"/>
                    <a:pt x="243" y="96"/>
                    <a:pt x="243" y="96"/>
                  </a:cubicBezTo>
                  <a:cubicBezTo>
                    <a:pt x="243" y="96"/>
                    <a:pt x="243" y="96"/>
                    <a:pt x="243" y="96"/>
                  </a:cubicBezTo>
                  <a:cubicBezTo>
                    <a:pt x="243" y="96"/>
                    <a:pt x="243" y="96"/>
                    <a:pt x="243" y="96"/>
                  </a:cubicBezTo>
                  <a:cubicBezTo>
                    <a:pt x="242" y="97"/>
                    <a:pt x="242" y="97"/>
                    <a:pt x="242" y="97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39" y="97"/>
                    <a:pt x="239" y="97"/>
                    <a:pt x="238" y="97"/>
                  </a:cubicBezTo>
                  <a:cubicBezTo>
                    <a:pt x="236" y="97"/>
                    <a:pt x="235" y="97"/>
                    <a:pt x="234" y="97"/>
                  </a:cubicBezTo>
                  <a:cubicBezTo>
                    <a:pt x="231" y="96"/>
                    <a:pt x="228" y="96"/>
                    <a:pt x="226" y="95"/>
                  </a:cubicBezTo>
                  <a:cubicBezTo>
                    <a:pt x="224" y="94"/>
                    <a:pt x="222" y="93"/>
                    <a:pt x="220" y="92"/>
                  </a:cubicBezTo>
                  <a:cubicBezTo>
                    <a:pt x="225" y="89"/>
                    <a:pt x="225" y="89"/>
                    <a:pt x="225" y="89"/>
                  </a:cubicBezTo>
                  <a:cubicBezTo>
                    <a:pt x="225" y="94"/>
                    <a:pt x="225" y="94"/>
                    <a:pt x="225" y="94"/>
                  </a:cubicBezTo>
                  <a:cubicBezTo>
                    <a:pt x="225" y="95"/>
                    <a:pt x="225" y="96"/>
                    <a:pt x="224" y="97"/>
                  </a:cubicBezTo>
                  <a:cubicBezTo>
                    <a:pt x="224" y="98"/>
                    <a:pt x="224" y="99"/>
                    <a:pt x="224" y="100"/>
                  </a:cubicBezTo>
                  <a:cubicBezTo>
                    <a:pt x="224" y="101"/>
                    <a:pt x="223" y="103"/>
                    <a:pt x="223" y="104"/>
                  </a:cubicBezTo>
                  <a:cubicBezTo>
                    <a:pt x="222" y="105"/>
                    <a:pt x="222" y="106"/>
                    <a:pt x="221" y="106"/>
                  </a:cubicBezTo>
                  <a:cubicBezTo>
                    <a:pt x="220" y="107"/>
                    <a:pt x="220" y="108"/>
                    <a:pt x="219" y="109"/>
                  </a:cubicBezTo>
                  <a:cubicBezTo>
                    <a:pt x="218" y="110"/>
                    <a:pt x="217" y="110"/>
                    <a:pt x="216" y="111"/>
                  </a:cubicBezTo>
                  <a:cubicBezTo>
                    <a:pt x="215" y="112"/>
                    <a:pt x="215" y="112"/>
                    <a:pt x="215" y="112"/>
                  </a:cubicBezTo>
                  <a:cubicBezTo>
                    <a:pt x="214" y="112"/>
                    <a:pt x="214" y="112"/>
                    <a:pt x="214" y="112"/>
                  </a:cubicBezTo>
                  <a:cubicBezTo>
                    <a:pt x="214" y="112"/>
                    <a:pt x="214" y="112"/>
                    <a:pt x="214" y="112"/>
                  </a:cubicBezTo>
                  <a:cubicBezTo>
                    <a:pt x="214" y="112"/>
                    <a:pt x="214" y="112"/>
                    <a:pt x="214" y="112"/>
                  </a:cubicBezTo>
                  <a:cubicBezTo>
                    <a:pt x="214" y="112"/>
                    <a:pt x="214" y="112"/>
                    <a:pt x="214" y="112"/>
                  </a:cubicBezTo>
                  <a:cubicBezTo>
                    <a:pt x="213" y="113"/>
                    <a:pt x="213" y="113"/>
                    <a:pt x="213" y="113"/>
                  </a:cubicBezTo>
                  <a:cubicBezTo>
                    <a:pt x="212" y="113"/>
                    <a:pt x="212" y="113"/>
                    <a:pt x="210" y="114"/>
                  </a:cubicBezTo>
                  <a:cubicBezTo>
                    <a:pt x="209" y="114"/>
                    <a:pt x="208" y="114"/>
                    <a:pt x="207" y="114"/>
                  </a:cubicBezTo>
                  <a:cubicBezTo>
                    <a:pt x="206" y="114"/>
                    <a:pt x="205" y="114"/>
                    <a:pt x="204" y="114"/>
                  </a:cubicBezTo>
                  <a:cubicBezTo>
                    <a:pt x="203" y="114"/>
                    <a:pt x="202" y="114"/>
                    <a:pt x="201" y="113"/>
                  </a:cubicBezTo>
                  <a:cubicBezTo>
                    <a:pt x="200" y="113"/>
                    <a:pt x="199" y="113"/>
                    <a:pt x="198" y="112"/>
                  </a:cubicBezTo>
                  <a:cubicBezTo>
                    <a:pt x="196" y="111"/>
                    <a:pt x="194" y="110"/>
                    <a:pt x="193" y="109"/>
                  </a:cubicBezTo>
                  <a:cubicBezTo>
                    <a:pt x="197" y="107"/>
                    <a:pt x="197" y="107"/>
                    <a:pt x="197" y="107"/>
                  </a:cubicBezTo>
                  <a:cubicBezTo>
                    <a:pt x="196" y="110"/>
                    <a:pt x="196" y="110"/>
                    <a:pt x="196" y="110"/>
                  </a:cubicBezTo>
                  <a:cubicBezTo>
                    <a:pt x="196" y="111"/>
                    <a:pt x="196" y="112"/>
                    <a:pt x="195" y="113"/>
                  </a:cubicBezTo>
                  <a:cubicBezTo>
                    <a:pt x="195" y="114"/>
                    <a:pt x="194" y="115"/>
                    <a:pt x="193" y="116"/>
                  </a:cubicBezTo>
                  <a:cubicBezTo>
                    <a:pt x="192" y="117"/>
                    <a:pt x="191" y="118"/>
                    <a:pt x="190" y="119"/>
                  </a:cubicBezTo>
                  <a:cubicBezTo>
                    <a:pt x="189" y="119"/>
                    <a:pt x="188" y="120"/>
                    <a:pt x="187" y="120"/>
                  </a:cubicBezTo>
                  <a:cubicBezTo>
                    <a:pt x="186" y="120"/>
                    <a:pt x="185" y="120"/>
                    <a:pt x="184" y="120"/>
                  </a:cubicBezTo>
                  <a:cubicBezTo>
                    <a:pt x="183" y="120"/>
                    <a:pt x="182" y="121"/>
                    <a:pt x="181" y="120"/>
                  </a:cubicBezTo>
                  <a:cubicBezTo>
                    <a:pt x="180" y="120"/>
                    <a:pt x="179" y="120"/>
                    <a:pt x="178" y="120"/>
                  </a:cubicBezTo>
                  <a:cubicBezTo>
                    <a:pt x="177" y="120"/>
                    <a:pt x="176" y="120"/>
                    <a:pt x="175" y="119"/>
                  </a:cubicBezTo>
                  <a:cubicBezTo>
                    <a:pt x="174" y="119"/>
                    <a:pt x="173" y="119"/>
                    <a:pt x="172" y="119"/>
                  </a:cubicBezTo>
                  <a:cubicBezTo>
                    <a:pt x="170" y="118"/>
                    <a:pt x="168" y="117"/>
                    <a:pt x="166" y="116"/>
                  </a:cubicBezTo>
                  <a:cubicBezTo>
                    <a:pt x="164" y="115"/>
                    <a:pt x="163" y="114"/>
                    <a:pt x="161" y="113"/>
                  </a:cubicBezTo>
                  <a:cubicBezTo>
                    <a:pt x="159" y="111"/>
                    <a:pt x="158" y="110"/>
                    <a:pt x="157" y="108"/>
                  </a:cubicBezTo>
                  <a:cubicBezTo>
                    <a:pt x="157" y="108"/>
                    <a:pt x="157" y="108"/>
                    <a:pt x="157" y="108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9" y="109"/>
                    <a:pt x="160" y="110"/>
                    <a:pt x="162" y="111"/>
                  </a:cubicBezTo>
                  <a:cubicBezTo>
                    <a:pt x="164" y="113"/>
                    <a:pt x="165" y="113"/>
                    <a:pt x="167" y="114"/>
                  </a:cubicBezTo>
                  <a:cubicBezTo>
                    <a:pt x="169" y="115"/>
                    <a:pt x="171" y="115"/>
                    <a:pt x="172" y="116"/>
                  </a:cubicBezTo>
                  <a:cubicBezTo>
                    <a:pt x="173" y="116"/>
                    <a:pt x="174" y="116"/>
                    <a:pt x="175" y="117"/>
                  </a:cubicBezTo>
                  <a:cubicBezTo>
                    <a:pt x="176" y="117"/>
                    <a:pt x="177" y="117"/>
                    <a:pt x="178" y="117"/>
                  </a:cubicBezTo>
                  <a:cubicBezTo>
                    <a:pt x="179" y="117"/>
                    <a:pt x="180" y="117"/>
                    <a:pt x="181" y="117"/>
                  </a:cubicBezTo>
                  <a:cubicBezTo>
                    <a:pt x="182" y="117"/>
                    <a:pt x="182" y="117"/>
                    <a:pt x="183" y="117"/>
                  </a:cubicBezTo>
                  <a:cubicBezTo>
                    <a:pt x="184" y="117"/>
                    <a:pt x="185" y="116"/>
                    <a:pt x="186" y="116"/>
                  </a:cubicBezTo>
                  <a:cubicBezTo>
                    <a:pt x="187" y="116"/>
                    <a:pt x="187" y="115"/>
                    <a:pt x="188" y="115"/>
                  </a:cubicBezTo>
                  <a:cubicBezTo>
                    <a:pt x="189" y="115"/>
                    <a:pt x="189" y="114"/>
                    <a:pt x="190" y="113"/>
                  </a:cubicBezTo>
                  <a:cubicBezTo>
                    <a:pt x="190" y="113"/>
                    <a:pt x="191" y="112"/>
                    <a:pt x="191" y="111"/>
                  </a:cubicBezTo>
                  <a:cubicBezTo>
                    <a:pt x="191" y="111"/>
                    <a:pt x="192" y="110"/>
                    <a:pt x="192" y="109"/>
                  </a:cubicBezTo>
                  <a:cubicBezTo>
                    <a:pt x="192" y="107"/>
                    <a:pt x="192" y="107"/>
                    <a:pt x="192" y="107"/>
                  </a:cubicBezTo>
                  <a:cubicBezTo>
                    <a:pt x="192" y="105"/>
                    <a:pt x="193" y="104"/>
                    <a:pt x="195" y="104"/>
                  </a:cubicBezTo>
                  <a:cubicBezTo>
                    <a:pt x="195" y="104"/>
                    <a:pt x="195" y="105"/>
                    <a:pt x="196" y="105"/>
                  </a:cubicBezTo>
                  <a:cubicBezTo>
                    <a:pt x="197" y="106"/>
                    <a:pt x="199" y="107"/>
                    <a:pt x="200" y="107"/>
                  </a:cubicBezTo>
                  <a:cubicBezTo>
                    <a:pt x="201" y="107"/>
                    <a:pt x="201" y="108"/>
                    <a:pt x="202" y="108"/>
                  </a:cubicBezTo>
                  <a:cubicBezTo>
                    <a:pt x="203" y="108"/>
                    <a:pt x="204" y="108"/>
                    <a:pt x="204" y="108"/>
                  </a:cubicBezTo>
                  <a:cubicBezTo>
                    <a:pt x="205" y="108"/>
                    <a:pt x="206" y="108"/>
                    <a:pt x="207" y="108"/>
                  </a:cubicBezTo>
                  <a:cubicBezTo>
                    <a:pt x="207" y="108"/>
                    <a:pt x="208" y="108"/>
                    <a:pt x="208" y="108"/>
                  </a:cubicBezTo>
                  <a:cubicBezTo>
                    <a:pt x="209" y="108"/>
                    <a:pt x="210" y="107"/>
                    <a:pt x="211" y="107"/>
                  </a:cubicBezTo>
                  <a:cubicBezTo>
                    <a:pt x="211" y="107"/>
                    <a:pt x="211" y="107"/>
                    <a:pt x="211" y="107"/>
                  </a:cubicBezTo>
                  <a:cubicBezTo>
                    <a:pt x="211" y="107"/>
                    <a:pt x="211" y="107"/>
                    <a:pt x="211" y="107"/>
                  </a:cubicBezTo>
                  <a:cubicBezTo>
                    <a:pt x="211" y="107"/>
                    <a:pt x="211" y="107"/>
                    <a:pt x="211" y="107"/>
                  </a:cubicBezTo>
                  <a:cubicBezTo>
                    <a:pt x="211" y="107"/>
                    <a:pt x="211" y="107"/>
                    <a:pt x="211" y="107"/>
                  </a:cubicBezTo>
                  <a:cubicBezTo>
                    <a:pt x="211" y="107"/>
                    <a:pt x="211" y="107"/>
                    <a:pt x="211" y="107"/>
                  </a:cubicBezTo>
                  <a:cubicBezTo>
                    <a:pt x="211" y="107"/>
                    <a:pt x="211" y="107"/>
                    <a:pt x="211" y="107"/>
                  </a:cubicBezTo>
                  <a:cubicBezTo>
                    <a:pt x="211" y="106"/>
                    <a:pt x="211" y="106"/>
                    <a:pt x="211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213" y="105"/>
                    <a:pt x="214" y="105"/>
                    <a:pt x="214" y="104"/>
                  </a:cubicBezTo>
                  <a:cubicBezTo>
                    <a:pt x="215" y="104"/>
                    <a:pt x="215" y="103"/>
                    <a:pt x="216" y="103"/>
                  </a:cubicBezTo>
                  <a:cubicBezTo>
                    <a:pt x="216" y="102"/>
                    <a:pt x="216" y="102"/>
                    <a:pt x="216" y="101"/>
                  </a:cubicBezTo>
                  <a:cubicBezTo>
                    <a:pt x="217" y="100"/>
                    <a:pt x="217" y="100"/>
                    <a:pt x="217" y="99"/>
                  </a:cubicBezTo>
                  <a:cubicBezTo>
                    <a:pt x="217" y="98"/>
                    <a:pt x="217" y="97"/>
                    <a:pt x="217" y="96"/>
                  </a:cubicBezTo>
                  <a:cubicBezTo>
                    <a:pt x="217" y="96"/>
                    <a:pt x="218" y="95"/>
                    <a:pt x="218" y="94"/>
                  </a:cubicBezTo>
                  <a:cubicBezTo>
                    <a:pt x="218" y="89"/>
                    <a:pt x="218" y="89"/>
                    <a:pt x="218" y="89"/>
                  </a:cubicBezTo>
                  <a:cubicBezTo>
                    <a:pt x="218" y="87"/>
                    <a:pt x="220" y="85"/>
                    <a:pt x="222" y="85"/>
                  </a:cubicBezTo>
                  <a:cubicBezTo>
                    <a:pt x="222" y="85"/>
                    <a:pt x="222" y="85"/>
                    <a:pt x="222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5" y="86"/>
                    <a:pt x="227" y="87"/>
                    <a:pt x="229" y="88"/>
                  </a:cubicBezTo>
                  <a:cubicBezTo>
                    <a:pt x="231" y="88"/>
                    <a:pt x="233" y="89"/>
                    <a:pt x="235" y="89"/>
                  </a:cubicBezTo>
                  <a:cubicBezTo>
                    <a:pt x="236" y="89"/>
                    <a:pt x="237" y="89"/>
                    <a:pt x="237" y="89"/>
                  </a:cubicBezTo>
                  <a:cubicBezTo>
                    <a:pt x="238" y="89"/>
                    <a:pt x="238" y="89"/>
                    <a:pt x="238" y="89"/>
                  </a:cubicBezTo>
                  <a:cubicBezTo>
                    <a:pt x="240" y="89"/>
                    <a:pt x="240" y="89"/>
                    <a:pt x="240" y="89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41" y="88"/>
                    <a:pt x="241" y="88"/>
                    <a:pt x="241" y="88"/>
                  </a:cubicBezTo>
                  <a:cubicBezTo>
                    <a:pt x="241" y="88"/>
                    <a:pt x="241" y="88"/>
                    <a:pt x="241" y="88"/>
                  </a:cubicBezTo>
                  <a:cubicBezTo>
                    <a:pt x="241" y="88"/>
                    <a:pt x="241" y="88"/>
                    <a:pt x="241" y="88"/>
                  </a:cubicBezTo>
                  <a:cubicBezTo>
                    <a:pt x="241" y="88"/>
                    <a:pt x="241" y="88"/>
                    <a:pt x="241" y="88"/>
                  </a:cubicBezTo>
                  <a:cubicBezTo>
                    <a:pt x="241" y="88"/>
                    <a:pt x="241" y="88"/>
                    <a:pt x="241" y="88"/>
                  </a:cubicBezTo>
                  <a:cubicBezTo>
                    <a:pt x="241" y="88"/>
                    <a:pt x="241" y="88"/>
                    <a:pt x="241" y="88"/>
                  </a:cubicBezTo>
                  <a:cubicBezTo>
                    <a:pt x="242" y="88"/>
                    <a:pt x="242" y="88"/>
                    <a:pt x="242" y="88"/>
                  </a:cubicBezTo>
                  <a:cubicBezTo>
                    <a:pt x="243" y="88"/>
                    <a:pt x="244" y="87"/>
                    <a:pt x="245" y="87"/>
                  </a:cubicBezTo>
                  <a:cubicBezTo>
                    <a:pt x="246" y="86"/>
                    <a:pt x="247" y="85"/>
                    <a:pt x="247" y="85"/>
                  </a:cubicBezTo>
                  <a:cubicBezTo>
                    <a:pt x="248" y="84"/>
                    <a:pt x="249" y="84"/>
                    <a:pt x="249" y="83"/>
                  </a:cubicBezTo>
                  <a:cubicBezTo>
                    <a:pt x="250" y="82"/>
                    <a:pt x="251" y="82"/>
                    <a:pt x="251" y="81"/>
                  </a:cubicBezTo>
                  <a:cubicBezTo>
                    <a:pt x="252" y="80"/>
                    <a:pt x="252" y="79"/>
                    <a:pt x="253" y="78"/>
                  </a:cubicBezTo>
                  <a:cubicBezTo>
                    <a:pt x="253" y="78"/>
                    <a:pt x="254" y="77"/>
                    <a:pt x="254" y="76"/>
                  </a:cubicBezTo>
                  <a:cubicBezTo>
                    <a:pt x="254" y="75"/>
                    <a:pt x="254" y="75"/>
                    <a:pt x="254" y="75"/>
                  </a:cubicBezTo>
                  <a:cubicBezTo>
                    <a:pt x="254" y="75"/>
                    <a:pt x="255" y="74"/>
                    <a:pt x="255" y="74"/>
                  </a:cubicBezTo>
                  <a:cubicBezTo>
                    <a:pt x="255" y="72"/>
                    <a:pt x="255" y="72"/>
                    <a:pt x="255" y="72"/>
                  </a:cubicBezTo>
                  <a:cubicBezTo>
                    <a:pt x="255" y="72"/>
                    <a:pt x="255" y="72"/>
                    <a:pt x="255" y="72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5" y="71"/>
                    <a:pt x="255" y="72"/>
                    <a:pt x="255" y="72"/>
                  </a:cubicBezTo>
                  <a:cubicBezTo>
                    <a:pt x="255" y="72"/>
                    <a:pt x="255" y="72"/>
                    <a:pt x="255" y="72"/>
                  </a:cubicBezTo>
                  <a:cubicBezTo>
                    <a:pt x="255" y="71"/>
                    <a:pt x="255" y="71"/>
                    <a:pt x="255" y="71"/>
                  </a:cubicBezTo>
                  <a:cubicBezTo>
                    <a:pt x="255" y="70"/>
                    <a:pt x="255" y="69"/>
                    <a:pt x="255" y="68"/>
                  </a:cubicBezTo>
                  <a:cubicBezTo>
                    <a:pt x="254" y="65"/>
                    <a:pt x="254" y="65"/>
                    <a:pt x="254" y="65"/>
                  </a:cubicBezTo>
                  <a:cubicBezTo>
                    <a:pt x="253" y="62"/>
                    <a:pt x="253" y="62"/>
                    <a:pt x="253" y="62"/>
                  </a:cubicBezTo>
                  <a:cubicBezTo>
                    <a:pt x="253" y="61"/>
                    <a:pt x="252" y="59"/>
                    <a:pt x="251" y="57"/>
                  </a:cubicBezTo>
                  <a:cubicBezTo>
                    <a:pt x="251" y="56"/>
                    <a:pt x="250" y="55"/>
                    <a:pt x="249" y="55"/>
                  </a:cubicBezTo>
                  <a:cubicBezTo>
                    <a:pt x="249" y="54"/>
                    <a:pt x="248" y="53"/>
                    <a:pt x="248" y="52"/>
                  </a:cubicBezTo>
                  <a:cubicBezTo>
                    <a:pt x="247" y="52"/>
                    <a:pt x="247" y="51"/>
                    <a:pt x="246" y="51"/>
                  </a:cubicBezTo>
                  <a:cubicBezTo>
                    <a:pt x="244" y="50"/>
                    <a:pt x="244" y="50"/>
                    <a:pt x="244" y="50"/>
                  </a:cubicBezTo>
                  <a:cubicBezTo>
                    <a:pt x="244" y="49"/>
                    <a:pt x="244" y="49"/>
                    <a:pt x="244" y="49"/>
                  </a:cubicBezTo>
                  <a:cubicBezTo>
                    <a:pt x="243" y="49"/>
                    <a:pt x="243" y="49"/>
                    <a:pt x="243" y="49"/>
                  </a:cubicBezTo>
                  <a:cubicBezTo>
                    <a:pt x="244" y="49"/>
                    <a:pt x="244" y="49"/>
                    <a:pt x="244" y="49"/>
                  </a:cubicBezTo>
                  <a:cubicBezTo>
                    <a:pt x="244" y="49"/>
                    <a:pt x="244" y="49"/>
                    <a:pt x="244" y="49"/>
                  </a:cubicBezTo>
                  <a:cubicBezTo>
                    <a:pt x="244" y="49"/>
                    <a:pt x="244" y="49"/>
                    <a:pt x="244" y="49"/>
                  </a:cubicBezTo>
                  <a:cubicBezTo>
                    <a:pt x="244" y="49"/>
                    <a:pt x="244" y="49"/>
                    <a:pt x="244" y="49"/>
                  </a:cubicBezTo>
                  <a:cubicBezTo>
                    <a:pt x="243" y="49"/>
                    <a:pt x="243" y="49"/>
                    <a:pt x="243" y="49"/>
                  </a:cubicBezTo>
                  <a:cubicBezTo>
                    <a:pt x="241" y="47"/>
                    <a:pt x="241" y="47"/>
                    <a:pt x="241" y="47"/>
                  </a:cubicBezTo>
                  <a:cubicBezTo>
                    <a:pt x="238" y="47"/>
                    <a:pt x="238" y="47"/>
                    <a:pt x="238" y="47"/>
                  </a:cubicBezTo>
                  <a:cubicBezTo>
                    <a:pt x="236" y="46"/>
                    <a:pt x="236" y="46"/>
                    <a:pt x="236" y="46"/>
                  </a:cubicBezTo>
                  <a:cubicBezTo>
                    <a:pt x="233" y="46"/>
                    <a:pt x="233" y="46"/>
                    <a:pt x="233" y="46"/>
                  </a:cubicBezTo>
                  <a:cubicBezTo>
                    <a:pt x="231" y="46"/>
                    <a:pt x="228" y="46"/>
                    <a:pt x="226" y="47"/>
                  </a:cubicBezTo>
                  <a:cubicBezTo>
                    <a:pt x="224" y="47"/>
                    <a:pt x="222" y="47"/>
                    <a:pt x="219" y="47"/>
                  </a:cubicBezTo>
                  <a:cubicBezTo>
                    <a:pt x="217" y="47"/>
                    <a:pt x="215" y="45"/>
                    <a:pt x="215" y="43"/>
                  </a:cubicBezTo>
                  <a:cubicBezTo>
                    <a:pt x="215" y="43"/>
                    <a:pt x="215" y="43"/>
                    <a:pt x="215" y="43"/>
                  </a:cubicBezTo>
                  <a:cubicBezTo>
                    <a:pt x="215" y="40"/>
                    <a:pt x="215" y="40"/>
                    <a:pt x="215" y="40"/>
                  </a:cubicBezTo>
                  <a:cubicBezTo>
                    <a:pt x="215" y="39"/>
                    <a:pt x="215" y="39"/>
                    <a:pt x="215" y="38"/>
                  </a:cubicBezTo>
                  <a:cubicBezTo>
                    <a:pt x="215" y="37"/>
                    <a:pt x="215" y="36"/>
                    <a:pt x="215" y="35"/>
                  </a:cubicBezTo>
                  <a:cubicBezTo>
                    <a:pt x="214" y="35"/>
                    <a:pt x="214" y="34"/>
                    <a:pt x="214" y="33"/>
                  </a:cubicBezTo>
                  <a:cubicBezTo>
                    <a:pt x="214" y="33"/>
                    <a:pt x="213" y="32"/>
                    <a:pt x="213" y="31"/>
                  </a:cubicBezTo>
                  <a:cubicBezTo>
                    <a:pt x="212" y="31"/>
                    <a:pt x="212" y="30"/>
                    <a:pt x="211" y="30"/>
                  </a:cubicBezTo>
                  <a:cubicBezTo>
                    <a:pt x="211" y="29"/>
                    <a:pt x="210" y="29"/>
                    <a:pt x="210" y="28"/>
                  </a:cubicBezTo>
                  <a:cubicBezTo>
                    <a:pt x="209" y="28"/>
                    <a:pt x="208" y="27"/>
                    <a:pt x="208" y="27"/>
                  </a:cubicBezTo>
                  <a:cubicBezTo>
                    <a:pt x="207" y="27"/>
                    <a:pt x="206" y="26"/>
                    <a:pt x="206" y="26"/>
                  </a:cubicBezTo>
                  <a:cubicBezTo>
                    <a:pt x="205" y="26"/>
                    <a:pt x="204" y="26"/>
                    <a:pt x="203" y="26"/>
                  </a:cubicBezTo>
                  <a:cubicBezTo>
                    <a:pt x="202" y="25"/>
                    <a:pt x="200" y="25"/>
                    <a:pt x="198" y="25"/>
                  </a:cubicBezTo>
                  <a:cubicBezTo>
                    <a:pt x="196" y="26"/>
                    <a:pt x="195" y="26"/>
                    <a:pt x="193" y="26"/>
                  </a:cubicBezTo>
                  <a:cubicBezTo>
                    <a:pt x="191" y="27"/>
                    <a:pt x="190" y="27"/>
                    <a:pt x="188" y="28"/>
                  </a:cubicBezTo>
                  <a:cubicBezTo>
                    <a:pt x="188" y="28"/>
                    <a:pt x="188" y="28"/>
                    <a:pt x="188" y="28"/>
                  </a:cubicBezTo>
                  <a:cubicBezTo>
                    <a:pt x="186" y="29"/>
                    <a:pt x="185" y="28"/>
                    <a:pt x="184" y="26"/>
                  </a:cubicBezTo>
                  <a:cubicBezTo>
                    <a:pt x="184" y="26"/>
                    <a:pt x="184" y="25"/>
                    <a:pt x="184" y="25"/>
                  </a:cubicBezTo>
                  <a:cubicBezTo>
                    <a:pt x="184" y="23"/>
                    <a:pt x="184" y="23"/>
                    <a:pt x="184" y="23"/>
                  </a:cubicBezTo>
                  <a:cubicBezTo>
                    <a:pt x="184" y="22"/>
                    <a:pt x="184" y="21"/>
                    <a:pt x="184" y="20"/>
                  </a:cubicBezTo>
                  <a:cubicBezTo>
                    <a:pt x="184" y="20"/>
                    <a:pt x="183" y="19"/>
                    <a:pt x="183" y="18"/>
                  </a:cubicBezTo>
                  <a:cubicBezTo>
                    <a:pt x="183" y="18"/>
                    <a:pt x="182" y="17"/>
                    <a:pt x="182" y="16"/>
                  </a:cubicBezTo>
                  <a:cubicBezTo>
                    <a:pt x="182" y="16"/>
                    <a:pt x="181" y="15"/>
                    <a:pt x="180" y="15"/>
                  </a:cubicBezTo>
                  <a:cubicBezTo>
                    <a:pt x="180" y="14"/>
                    <a:pt x="179" y="14"/>
                    <a:pt x="179" y="13"/>
                  </a:cubicBezTo>
                  <a:cubicBezTo>
                    <a:pt x="178" y="13"/>
                    <a:pt x="177" y="12"/>
                    <a:pt x="177" y="12"/>
                  </a:cubicBezTo>
                  <a:cubicBezTo>
                    <a:pt x="174" y="11"/>
                    <a:pt x="174" y="11"/>
                    <a:pt x="174" y="11"/>
                  </a:cubicBezTo>
                  <a:cubicBezTo>
                    <a:pt x="172" y="11"/>
                    <a:pt x="172" y="11"/>
                    <a:pt x="172" y="11"/>
                  </a:cubicBezTo>
                  <a:cubicBezTo>
                    <a:pt x="170" y="10"/>
                    <a:pt x="170" y="10"/>
                    <a:pt x="170" y="10"/>
                  </a:cubicBezTo>
                  <a:cubicBezTo>
                    <a:pt x="167" y="11"/>
                    <a:pt x="167" y="11"/>
                    <a:pt x="167" y="11"/>
                  </a:cubicBezTo>
                  <a:cubicBezTo>
                    <a:pt x="165" y="11"/>
                    <a:pt x="165" y="11"/>
                    <a:pt x="165" y="11"/>
                  </a:cubicBezTo>
                  <a:cubicBezTo>
                    <a:pt x="162" y="12"/>
                    <a:pt x="162" y="12"/>
                    <a:pt x="162" y="12"/>
                  </a:cubicBezTo>
                  <a:cubicBezTo>
                    <a:pt x="160" y="13"/>
                    <a:pt x="160" y="13"/>
                    <a:pt x="160" y="13"/>
                  </a:cubicBezTo>
                  <a:cubicBezTo>
                    <a:pt x="158" y="14"/>
                    <a:pt x="158" y="14"/>
                    <a:pt x="158" y="14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6" y="16"/>
                    <a:pt x="156" y="16"/>
                    <a:pt x="156" y="16"/>
                  </a:cubicBezTo>
                  <a:cubicBezTo>
                    <a:pt x="156" y="17"/>
                    <a:pt x="155" y="17"/>
                    <a:pt x="154" y="16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2" y="12"/>
                    <a:pt x="152" y="12"/>
                    <a:pt x="152" y="12"/>
                  </a:cubicBezTo>
                  <a:cubicBezTo>
                    <a:pt x="152" y="11"/>
                    <a:pt x="151" y="10"/>
                    <a:pt x="151" y="9"/>
                  </a:cubicBezTo>
                  <a:cubicBezTo>
                    <a:pt x="150" y="8"/>
                    <a:pt x="149" y="7"/>
                    <a:pt x="148" y="6"/>
                  </a:cubicBezTo>
                  <a:cubicBezTo>
                    <a:pt x="148" y="6"/>
                    <a:pt x="146" y="5"/>
                    <a:pt x="146" y="4"/>
                  </a:cubicBezTo>
                  <a:cubicBezTo>
                    <a:pt x="144" y="4"/>
                    <a:pt x="143" y="4"/>
                    <a:pt x="142" y="3"/>
                  </a:cubicBezTo>
                  <a:cubicBezTo>
                    <a:pt x="141" y="3"/>
                    <a:pt x="140" y="3"/>
                    <a:pt x="139" y="3"/>
                  </a:cubicBezTo>
                  <a:cubicBezTo>
                    <a:pt x="137" y="3"/>
                    <a:pt x="136" y="3"/>
                    <a:pt x="135" y="3"/>
                  </a:cubicBezTo>
                  <a:cubicBezTo>
                    <a:pt x="134" y="4"/>
                    <a:pt x="132" y="4"/>
                    <a:pt x="131" y="4"/>
                  </a:cubicBezTo>
                  <a:cubicBezTo>
                    <a:pt x="130" y="5"/>
                    <a:pt x="129" y="5"/>
                    <a:pt x="128" y="6"/>
                  </a:cubicBezTo>
                  <a:cubicBezTo>
                    <a:pt x="127" y="6"/>
                    <a:pt x="125" y="7"/>
                    <a:pt x="124" y="7"/>
                  </a:cubicBezTo>
                  <a:cubicBezTo>
                    <a:pt x="123" y="8"/>
                    <a:pt x="122" y="9"/>
                    <a:pt x="121" y="9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6" y="15"/>
                    <a:pt x="116" y="15"/>
                    <a:pt x="116" y="15"/>
                  </a:cubicBezTo>
                  <a:cubicBezTo>
                    <a:pt x="114" y="18"/>
                    <a:pt x="114" y="18"/>
                    <a:pt x="114" y="18"/>
                  </a:cubicBezTo>
                  <a:cubicBezTo>
                    <a:pt x="112" y="21"/>
                    <a:pt x="112" y="21"/>
                    <a:pt x="112" y="21"/>
                  </a:cubicBezTo>
                  <a:cubicBezTo>
                    <a:pt x="111" y="24"/>
                    <a:pt x="111" y="24"/>
                    <a:pt x="111" y="24"/>
                  </a:cubicBezTo>
                  <a:cubicBezTo>
                    <a:pt x="110" y="25"/>
                    <a:pt x="109" y="25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4"/>
                    <a:pt x="107" y="24"/>
                    <a:pt x="106" y="23"/>
                  </a:cubicBezTo>
                  <a:cubicBezTo>
                    <a:pt x="105" y="23"/>
                    <a:pt x="104" y="23"/>
                    <a:pt x="102" y="22"/>
                  </a:cubicBezTo>
                  <a:cubicBezTo>
                    <a:pt x="101" y="22"/>
                    <a:pt x="100" y="22"/>
                    <a:pt x="99" y="22"/>
                  </a:cubicBezTo>
                  <a:cubicBezTo>
                    <a:pt x="99" y="22"/>
                    <a:pt x="98" y="22"/>
                    <a:pt x="98" y="22"/>
                  </a:cubicBezTo>
                  <a:cubicBezTo>
                    <a:pt x="98" y="22"/>
                    <a:pt x="97" y="22"/>
                    <a:pt x="97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5" y="23"/>
                    <a:pt x="95" y="24"/>
                    <a:pt x="95" y="24"/>
                  </a:cubicBezTo>
                  <a:cubicBezTo>
                    <a:pt x="94" y="25"/>
                    <a:pt x="94" y="25"/>
                    <a:pt x="94" y="25"/>
                  </a:cubicBezTo>
                  <a:cubicBezTo>
                    <a:pt x="94" y="25"/>
                    <a:pt x="93" y="26"/>
                    <a:pt x="93" y="26"/>
                  </a:cubicBezTo>
                  <a:cubicBezTo>
                    <a:pt x="93" y="27"/>
                    <a:pt x="92" y="29"/>
                    <a:pt x="92" y="30"/>
                  </a:cubicBezTo>
                  <a:cubicBezTo>
                    <a:pt x="91" y="31"/>
                    <a:pt x="91" y="32"/>
                    <a:pt x="90" y="33"/>
                  </a:cubicBezTo>
                  <a:cubicBezTo>
                    <a:pt x="89" y="34"/>
                    <a:pt x="88" y="35"/>
                    <a:pt x="87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6" y="30"/>
                    <a:pt x="76" y="30"/>
                    <a:pt x="76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69" y="30"/>
                    <a:pt x="69" y="30"/>
                    <a:pt x="69" y="30"/>
                  </a:cubicBezTo>
                  <a:cubicBezTo>
                    <a:pt x="68" y="30"/>
                    <a:pt x="67" y="31"/>
                    <a:pt x="66" y="31"/>
                  </a:cubicBezTo>
                  <a:cubicBezTo>
                    <a:pt x="65" y="32"/>
                    <a:pt x="64" y="32"/>
                    <a:pt x="63" y="32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59" y="36"/>
                    <a:pt x="59" y="37"/>
                    <a:pt x="58" y="38"/>
                  </a:cubicBezTo>
                  <a:cubicBezTo>
                    <a:pt x="57" y="39"/>
                    <a:pt x="57" y="40"/>
                    <a:pt x="56" y="41"/>
                  </a:cubicBezTo>
                  <a:cubicBezTo>
                    <a:pt x="56" y="42"/>
                    <a:pt x="55" y="43"/>
                    <a:pt x="55" y="44"/>
                  </a:cubicBezTo>
                  <a:cubicBezTo>
                    <a:pt x="54" y="45"/>
                    <a:pt x="54" y="46"/>
                    <a:pt x="54" y="47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3" y="61"/>
                    <a:pt x="53" y="63"/>
                  </a:cubicBezTo>
                  <a:cubicBezTo>
                    <a:pt x="53" y="65"/>
                    <a:pt x="52" y="67"/>
                    <a:pt x="50" y="67"/>
                  </a:cubicBezTo>
                  <a:cubicBezTo>
                    <a:pt x="49" y="67"/>
                    <a:pt x="49" y="67"/>
                    <a:pt x="49" y="67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8" y="66"/>
                    <a:pt x="47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4" y="66"/>
                    <a:pt x="44" y="66"/>
                    <a:pt x="43" y="66"/>
                  </a:cubicBezTo>
                  <a:cubicBezTo>
                    <a:pt x="42" y="66"/>
                    <a:pt x="42" y="66"/>
                    <a:pt x="41" y="66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39" y="68"/>
                    <a:pt x="39" y="68"/>
                    <a:pt x="39" y="69"/>
                  </a:cubicBezTo>
                  <a:cubicBezTo>
                    <a:pt x="38" y="70"/>
                    <a:pt x="38" y="71"/>
                    <a:pt x="38" y="72"/>
                  </a:cubicBezTo>
                  <a:cubicBezTo>
                    <a:pt x="38" y="74"/>
                    <a:pt x="38" y="76"/>
                    <a:pt x="38" y="78"/>
                  </a:cubicBezTo>
                  <a:cubicBezTo>
                    <a:pt x="38" y="78"/>
                    <a:pt x="38" y="78"/>
                    <a:pt x="38" y="78"/>
                  </a:cubicBezTo>
                  <a:cubicBezTo>
                    <a:pt x="38" y="80"/>
                    <a:pt x="37" y="81"/>
                    <a:pt x="36" y="82"/>
                  </a:cubicBezTo>
                  <a:cubicBezTo>
                    <a:pt x="35" y="82"/>
                    <a:pt x="34" y="82"/>
                    <a:pt x="34" y="81"/>
                  </a:cubicBezTo>
                  <a:cubicBezTo>
                    <a:pt x="29" y="79"/>
                    <a:pt x="24" y="78"/>
                    <a:pt x="19" y="78"/>
                  </a:cubicBezTo>
                  <a:cubicBezTo>
                    <a:pt x="18" y="78"/>
                    <a:pt x="17" y="78"/>
                    <a:pt x="16" y="78"/>
                  </a:cubicBezTo>
                  <a:cubicBezTo>
                    <a:pt x="15" y="78"/>
                    <a:pt x="14" y="78"/>
                    <a:pt x="12" y="79"/>
                  </a:cubicBezTo>
                  <a:cubicBezTo>
                    <a:pt x="11" y="80"/>
                    <a:pt x="11" y="80"/>
                    <a:pt x="11" y="80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8" y="82"/>
                    <a:pt x="8" y="82"/>
                    <a:pt x="8" y="82"/>
                  </a:cubicBezTo>
                  <a:cubicBezTo>
                    <a:pt x="8" y="82"/>
                    <a:pt x="7" y="83"/>
                    <a:pt x="7" y="83"/>
                  </a:cubicBezTo>
                  <a:cubicBezTo>
                    <a:pt x="6" y="84"/>
                    <a:pt x="6" y="85"/>
                    <a:pt x="5" y="86"/>
                  </a:cubicBezTo>
                  <a:cubicBezTo>
                    <a:pt x="5" y="87"/>
                    <a:pt x="4" y="89"/>
                    <a:pt x="4" y="90"/>
                  </a:cubicBezTo>
                  <a:cubicBezTo>
                    <a:pt x="4" y="93"/>
                    <a:pt x="3" y="95"/>
                    <a:pt x="3" y="98"/>
                  </a:cubicBezTo>
                  <a:cubicBezTo>
                    <a:pt x="3" y="99"/>
                    <a:pt x="3" y="100"/>
                    <a:pt x="4" y="102"/>
                  </a:cubicBezTo>
                  <a:cubicBezTo>
                    <a:pt x="4" y="103"/>
                    <a:pt x="4" y="104"/>
                    <a:pt x="4" y="105"/>
                  </a:cubicBezTo>
                  <a:cubicBezTo>
                    <a:pt x="5" y="106"/>
                    <a:pt x="5" y="107"/>
                    <a:pt x="5" y="107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7" y="109"/>
                    <a:pt x="7" y="109"/>
                    <a:pt x="8" y="109"/>
                  </a:cubicBezTo>
                  <a:cubicBezTo>
                    <a:pt x="8" y="110"/>
                    <a:pt x="9" y="110"/>
                    <a:pt x="10" y="110"/>
                  </a:cubicBezTo>
                  <a:cubicBezTo>
                    <a:pt x="10" y="110"/>
                    <a:pt x="10" y="110"/>
                    <a:pt x="10" y="110"/>
                  </a:cubicBezTo>
                  <a:cubicBezTo>
                    <a:pt x="10" y="110"/>
                    <a:pt x="10" y="110"/>
                    <a:pt x="10" y="110"/>
                  </a:cubicBezTo>
                  <a:cubicBezTo>
                    <a:pt x="10" y="111"/>
                    <a:pt x="10" y="111"/>
                    <a:pt x="10" y="111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4" name="Freeform 118"/>
            <p:cNvSpPr/>
            <p:nvPr/>
          </p:nvSpPr>
          <p:spPr bwMode="auto">
            <a:xfrm>
              <a:off x="4451350" y="4006851"/>
              <a:ext cx="431800" cy="247650"/>
            </a:xfrm>
            <a:custGeom>
              <a:avLst/>
              <a:gdLst/>
              <a:ahLst/>
              <a:cxnLst>
                <a:cxn ang="0">
                  <a:pos x="0" y="140"/>
                </a:cxn>
                <a:cxn ang="0">
                  <a:pos x="11" y="130"/>
                </a:cxn>
                <a:cxn ang="0">
                  <a:pos x="1" y="113"/>
                </a:cxn>
                <a:cxn ang="0">
                  <a:pos x="2" y="108"/>
                </a:cxn>
                <a:cxn ang="0">
                  <a:pos x="26" y="103"/>
                </a:cxn>
                <a:cxn ang="0">
                  <a:pos x="24" y="84"/>
                </a:cxn>
                <a:cxn ang="0">
                  <a:pos x="37" y="86"/>
                </a:cxn>
                <a:cxn ang="0">
                  <a:pos x="28" y="65"/>
                </a:cxn>
                <a:cxn ang="0">
                  <a:pos x="44" y="51"/>
                </a:cxn>
                <a:cxn ang="0">
                  <a:pos x="60" y="47"/>
                </a:cxn>
                <a:cxn ang="0">
                  <a:pos x="77" y="30"/>
                </a:cxn>
                <a:cxn ang="0">
                  <a:pos x="87" y="36"/>
                </a:cxn>
                <a:cxn ang="0">
                  <a:pos x="101" y="26"/>
                </a:cxn>
                <a:cxn ang="0">
                  <a:pos x="114" y="34"/>
                </a:cxn>
                <a:cxn ang="0">
                  <a:pos x="114" y="31"/>
                </a:cxn>
                <a:cxn ang="0">
                  <a:pos x="132" y="23"/>
                </a:cxn>
                <a:cxn ang="0">
                  <a:pos x="139" y="35"/>
                </a:cxn>
                <a:cxn ang="0">
                  <a:pos x="143" y="14"/>
                </a:cxn>
                <a:cxn ang="0">
                  <a:pos x="157" y="2"/>
                </a:cxn>
                <a:cxn ang="0">
                  <a:pos x="179" y="11"/>
                </a:cxn>
                <a:cxn ang="0">
                  <a:pos x="179" y="9"/>
                </a:cxn>
                <a:cxn ang="0">
                  <a:pos x="198" y="9"/>
                </a:cxn>
                <a:cxn ang="0">
                  <a:pos x="208" y="23"/>
                </a:cxn>
                <a:cxn ang="0">
                  <a:pos x="211" y="7"/>
                </a:cxn>
                <a:cxn ang="0">
                  <a:pos x="227" y="8"/>
                </a:cxn>
                <a:cxn ang="0">
                  <a:pos x="238" y="25"/>
                </a:cxn>
                <a:cxn ang="0">
                  <a:pos x="251" y="24"/>
                </a:cxn>
                <a:cxn ang="0">
                  <a:pos x="258" y="39"/>
                </a:cxn>
                <a:cxn ang="0">
                  <a:pos x="246" y="25"/>
                </a:cxn>
                <a:cxn ang="0">
                  <a:pos x="238" y="31"/>
                </a:cxn>
                <a:cxn ang="0">
                  <a:pos x="220" y="12"/>
                </a:cxn>
                <a:cxn ang="0">
                  <a:pos x="214" y="13"/>
                </a:cxn>
                <a:cxn ang="0">
                  <a:pos x="204" y="28"/>
                </a:cxn>
                <a:cxn ang="0">
                  <a:pos x="197" y="18"/>
                </a:cxn>
                <a:cxn ang="0">
                  <a:pos x="187" y="14"/>
                </a:cxn>
                <a:cxn ang="0">
                  <a:pos x="180" y="22"/>
                </a:cxn>
                <a:cxn ang="0">
                  <a:pos x="166" y="9"/>
                </a:cxn>
                <a:cxn ang="0">
                  <a:pos x="153" y="14"/>
                </a:cxn>
                <a:cxn ang="0">
                  <a:pos x="147" y="24"/>
                </a:cxn>
                <a:cxn ang="0">
                  <a:pos x="139" y="37"/>
                </a:cxn>
                <a:cxn ang="0">
                  <a:pos x="129" y="29"/>
                </a:cxn>
                <a:cxn ang="0">
                  <a:pos x="118" y="34"/>
                </a:cxn>
                <a:cxn ang="0">
                  <a:pos x="111" y="41"/>
                </a:cxn>
                <a:cxn ang="0">
                  <a:pos x="105" y="31"/>
                </a:cxn>
                <a:cxn ang="0">
                  <a:pos x="92" y="34"/>
                </a:cxn>
                <a:cxn ang="0">
                  <a:pos x="84" y="37"/>
                </a:cxn>
                <a:cxn ang="0">
                  <a:pos x="68" y="34"/>
                </a:cxn>
                <a:cxn ang="0">
                  <a:pos x="61" y="61"/>
                </a:cxn>
                <a:cxn ang="0">
                  <a:pos x="42" y="57"/>
                </a:cxn>
                <a:cxn ang="0">
                  <a:pos x="34" y="70"/>
                </a:cxn>
                <a:cxn ang="0">
                  <a:pos x="32" y="91"/>
                </a:cxn>
                <a:cxn ang="0">
                  <a:pos x="29" y="89"/>
                </a:cxn>
                <a:cxn ang="0">
                  <a:pos x="27" y="105"/>
                </a:cxn>
                <a:cxn ang="0">
                  <a:pos x="7" y="109"/>
                </a:cxn>
                <a:cxn ang="0">
                  <a:pos x="6" y="111"/>
                </a:cxn>
                <a:cxn ang="0">
                  <a:pos x="7" y="121"/>
                </a:cxn>
                <a:cxn ang="0">
                  <a:pos x="8" y="133"/>
                </a:cxn>
                <a:cxn ang="0">
                  <a:pos x="2" y="141"/>
                </a:cxn>
                <a:cxn ang="0">
                  <a:pos x="5" y="148"/>
                </a:cxn>
              </a:cxnLst>
              <a:rect l="0" t="0" r="r" b="b"/>
              <a:pathLst>
                <a:path w="259" h="148">
                  <a:moveTo>
                    <a:pt x="5" y="148"/>
                  </a:moveTo>
                  <a:cubicBezTo>
                    <a:pt x="4" y="147"/>
                    <a:pt x="3" y="147"/>
                    <a:pt x="2" y="146"/>
                  </a:cubicBezTo>
                  <a:cubicBezTo>
                    <a:pt x="2" y="146"/>
                    <a:pt x="1" y="145"/>
                    <a:pt x="1" y="145"/>
                  </a:cubicBezTo>
                  <a:cubicBezTo>
                    <a:pt x="1" y="144"/>
                    <a:pt x="1" y="144"/>
                    <a:pt x="0" y="143"/>
                  </a:cubicBezTo>
                  <a:cubicBezTo>
                    <a:pt x="0" y="143"/>
                    <a:pt x="0" y="142"/>
                    <a:pt x="0" y="142"/>
                  </a:cubicBezTo>
                  <a:cubicBezTo>
                    <a:pt x="0" y="141"/>
                    <a:pt x="0" y="141"/>
                    <a:pt x="0" y="140"/>
                  </a:cubicBezTo>
                  <a:cubicBezTo>
                    <a:pt x="0" y="139"/>
                    <a:pt x="0" y="138"/>
                    <a:pt x="0" y="137"/>
                  </a:cubicBezTo>
                  <a:cubicBezTo>
                    <a:pt x="0" y="136"/>
                    <a:pt x="1" y="135"/>
                    <a:pt x="2" y="134"/>
                  </a:cubicBezTo>
                  <a:cubicBezTo>
                    <a:pt x="2" y="133"/>
                    <a:pt x="3" y="132"/>
                    <a:pt x="4" y="131"/>
                  </a:cubicBezTo>
                  <a:cubicBezTo>
                    <a:pt x="5" y="131"/>
                    <a:pt x="5" y="131"/>
                    <a:pt x="6" y="131"/>
                  </a:cubicBezTo>
                  <a:cubicBezTo>
                    <a:pt x="6" y="130"/>
                    <a:pt x="7" y="130"/>
                    <a:pt x="7" y="130"/>
                  </a:cubicBezTo>
                  <a:cubicBezTo>
                    <a:pt x="9" y="130"/>
                    <a:pt x="10" y="130"/>
                    <a:pt x="11" y="130"/>
                  </a:cubicBezTo>
                  <a:cubicBezTo>
                    <a:pt x="9" y="133"/>
                    <a:pt x="9" y="133"/>
                    <a:pt x="9" y="133"/>
                  </a:cubicBezTo>
                  <a:cubicBezTo>
                    <a:pt x="8" y="131"/>
                    <a:pt x="7" y="130"/>
                    <a:pt x="6" y="128"/>
                  </a:cubicBezTo>
                  <a:cubicBezTo>
                    <a:pt x="4" y="126"/>
                    <a:pt x="3" y="124"/>
                    <a:pt x="3" y="122"/>
                  </a:cubicBezTo>
                  <a:cubicBezTo>
                    <a:pt x="2" y="121"/>
                    <a:pt x="2" y="120"/>
                    <a:pt x="2" y="119"/>
                  </a:cubicBezTo>
                  <a:cubicBezTo>
                    <a:pt x="1" y="118"/>
                    <a:pt x="1" y="117"/>
                    <a:pt x="1" y="116"/>
                  </a:cubicBezTo>
                  <a:cubicBezTo>
                    <a:pt x="1" y="115"/>
                    <a:pt x="1" y="114"/>
                    <a:pt x="1" y="113"/>
                  </a:cubicBezTo>
                  <a:cubicBezTo>
                    <a:pt x="0" y="112"/>
                    <a:pt x="1" y="110"/>
                    <a:pt x="1" y="109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1" y="108"/>
                    <a:pt x="1" y="108"/>
                    <a:pt x="1" y="108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2" y="107"/>
                    <a:pt x="2" y="107"/>
                    <a:pt x="2" y="107"/>
                  </a:cubicBezTo>
                  <a:cubicBezTo>
                    <a:pt x="2" y="107"/>
                    <a:pt x="3" y="106"/>
                    <a:pt x="3" y="106"/>
                  </a:cubicBezTo>
                  <a:cubicBezTo>
                    <a:pt x="4" y="104"/>
                    <a:pt x="5" y="104"/>
                    <a:pt x="6" y="103"/>
                  </a:cubicBezTo>
                  <a:cubicBezTo>
                    <a:pt x="8" y="102"/>
                    <a:pt x="10" y="101"/>
                    <a:pt x="13" y="100"/>
                  </a:cubicBezTo>
                  <a:cubicBezTo>
                    <a:pt x="17" y="100"/>
                    <a:pt x="22" y="101"/>
                    <a:pt x="26" y="103"/>
                  </a:cubicBezTo>
                  <a:cubicBezTo>
                    <a:pt x="21" y="107"/>
                    <a:pt x="21" y="107"/>
                    <a:pt x="21" y="107"/>
                  </a:cubicBezTo>
                  <a:cubicBezTo>
                    <a:pt x="20" y="104"/>
                    <a:pt x="20" y="102"/>
                    <a:pt x="20" y="99"/>
                  </a:cubicBezTo>
                  <a:cubicBezTo>
                    <a:pt x="20" y="98"/>
                    <a:pt x="20" y="96"/>
                    <a:pt x="20" y="95"/>
                  </a:cubicBezTo>
                  <a:cubicBezTo>
                    <a:pt x="20" y="94"/>
                    <a:pt x="20" y="92"/>
                    <a:pt x="20" y="91"/>
                  </a:cubicBezTo>
                  <a:cubicBezTo>
                    <a:pt x="21" y="89"/>
                    <a:pt x="21" y="88"/>
                    <a:pt x="22" y="86"/>
                  </a:cubicBezTo>
                  <a:cubicBezTo>
                    <a:pt x="22" y="86"/>
                    <a:pt x="23" y="85"/>
                    <a:pt x="24" y="84"/>
                  </a:cubicBezTo>
                  <a:cubicBezTo>
                    <a:pt x="24" y="83"/>
                    <a:pt x="26" y="83"/>
                    <a:pt x="27" y="82"/>
                  </a:cubicBezTo>
                  <a:cubicBezTo>
                    <a:pt x="28" y="82"/>
                    <a:pt x="29" y="82"/>
                    <a:pt x="30" y="82"/>
                  </a:cubicBezTo>
                  <a:cubicBezTo>
                    <a:pt x="31" y="82"/>
                    <a:pt x="31" y="82"/>
                    <a:pt x="32" y="83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34" y="83"/>
                    <a:pt x="34" y="84"/>
                    <a:pt x="35" y="84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31" y="88"/>
                    <a:pt x="31" y="88"/>
                    <a:pt x="31" y="88"/>
                  </a:cubicBezTo>
                  <a:cubicBezTo>
                    <a:pt x="31" y="87"/>
                    <a:pt x="30" y="86"/>
                    <a:pt x="30" y="85"/>
                  </a:cubicBezTo>
                  <a:cubicBezTo>
                    <a:pt x="30" y="84"/>
                    <a:pt x="30" y="83"/>
                    <a:pt x="30" y="82"/>
                  </a:cubicBezTo>
                  <a:cubicBezTo>
                    <a:pt x="29" y="79"/>
                    <a:pt x="28" y="77"/>
                    <a:pt x="28" y="74"/>
                  </a:cubicBezTo>
                  <a:cubicBezTo>
                    <a:pt x="27" y="72"/>
                    <a:pt x="28" y="71"/>
                    <a:pt x="27" y="69"/>
                  </a:cubicBezTo>
                  <a:cubicBezTo>
                    <a:pt x="28" y="68"/>
                    <a:pt x="28" y="66"/>
                    <a:pt x="28" y="65"/>
                  </a:cubicBezTo>
                  <a:cubicBezTo>
                    <a:pt x="29" y="63"/>
                    <a:pt x="29" y="62"/>
                    <a:pt x="30" y="61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32" y="58"/>
                    <a:pt x="32" y="58"/>
                    <a:pt x="33" y="57"/>
                  </a:cubicBezTo>
                  <a:cubicBezTo>
                    <a:pt x="34" y="56"/>
                    <a:pt x="35" y="55"/>
                    <a:pt x="36" y="54"/>
                  </a:cubicBezTo>
                  <a:cubicBezTo>
                    <a:pt x="37" y="53"/>
                    <a:pt x="39" y="52"/>
                    <a:pt x="40" y="52"/>
                  </a:cubicBezTo>
                  <a:cubicBezTo>
                    <a:pt x="41" y="51"/>
                    <a:pt x="43" y="51"/>
                    <a:pt x="44" y="51"/>
                  </a:cubicBezTo>
                  <a:cubicBezTo>
                    <a:pt x="46" y="51"/>
                    <a:pt x="47" y="51"/>
                    <a:pt x="49" y="51"/>
                  </a:cubicBezTo>
                  <a:cubicBezTo>
                    <a:pt x="52" y="51"/>
                    <a:pt x="54" y="52"/>
                    <a:pt x="57" y="53"/>
                  </a:cubicBezTo>
                  <a:cubicBezTo>
                    <a:pt x="58" y="54"/>
                    <a:pt x="59" y="55"/>
                    <a:pt x="60" y="56"/>
                  </a:cubicBezTo>
                  <a:cubicBezTo>
                    <a:pt x="61" y="57"/>
                    <a:pt x="62" y="58"/>
                    <a:pt x="63" y="59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61" y="56"/>
                    <a:pt x="60" y="51"/>
                    <a:pt x="60" y="47"/>
                  </a:cubicBezTo>
                  <a:cubicBezTo>
                    <a:pt x="60" y="45"/>
                    <a:pt x="60" y="42"/>
                    <a:pt x="60" y="40"/>
                  </a:cubicBezTo>
                  <a:cubicBezTo>
                    <a:pt x="61" y="38"/>
                    <a:pt x="62" y="36"/>
                    <a:pt x="64" y="34"/>
                  </a:cubicBezTo>
                  <a:cubicBezTo>
                    <a:pt x="65" y="33"/>
                    <a:pt x="66" y="33"/>
                    <a:pt x="67" y="32"/>
                  </a:cubicBezTo>
                  <a:cubicBezTo>
                    <a:pt x="68" y="31"/>
                    <a:pt x="69" y="31"/>
                    <a:pt x="70" y="30"/>
                  </a:cubicBezTo>
                  <a:cubicBezTo>
                    <a:pt x="71" y="30"/>
                    <a:pt x="72" y="30"/>
                    <a:pt x="74" y="30"/>
                  </a:cubicBezTo>
                  <a:cubicBezTo>
                    <a:pt x="75" y="30"/>
                    <a:pt x="76" y="30"/>
                    <a:pt x="77" y="30"/>
                  </a:cubicBezTo>
                  <a:cubicBezTo>
                    <a:pt x="78" y="30"/>
                    <a:pt x="79" y="31"/>
                    <a:pt x="80" y="31"/>
                  </a:cubicBezTo>
                  <a:cubicBezTo>
                    <a:pt x="81" y="32"/>
                    <a:pt x="82" y="32"/>
                    <a:pt x="83" y="33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86" y="39"/>
                    <a:pt x="86" y="39"/>
                    <a:pt x="86" y="39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7" y="35"/>
                    <a:pt x="87" y="35"/>
                    <a:pt x="88" y="34"/>
                  </a:cubicBezTo>
                  <a:cubicBezTo>
                    <a:pt x="88" y="33"/>
                    <a:pt x="89" y="33"/>
                    <a:pt x="89" y="32"/>
                  </a:cubicBezTo>
                  <a:cubicBezTo>
                    <a:pt x="90" y="31"/>
                    <a:pt x="91" y="31"/>
                    <a:pt x="91" y="30"/>
                  </a:cubicBezTo>
                  <a:cubicBezTo>
                    <a:pt x="92" y="29"/>
                    <a:pt x="93" y="29"/>
                    <a:pt x="93" y="28"/>
                  </a:cubicBezTo>
                  <a:cubicBezTo>
                    <a:pt x="94" y="28"/>
                    <a:pt x="95" y="28"/>
                    <a:pt x="96" y="27"/>
                  </a:cubicBezTo>
                  <a:cubicBezTo>
                    <a:pt x="97" y="27"/>
                    <a:pt x="99" y="26"/>
                    <a:pt x="101" y="26"/>
                  </a:cubicBezTo>
                  <a:cubicBezTo>
                    <a:pt x="102" y="26"/>
                    <a:pt x="103" y="26"/>
                    <a:pt x="104" y="26"/>
                  </a:cubicBezTo>
                  <a:cubicBezTo>
                    <a:pt x="105" y="27"/>
                    <a:pt x="106" y="27"/>
                    <a:pt x="106" y="27"/>
                  </a:cubicBezTo>
                  <a:cubicBezTo>
                    <a:pt x="107" y="27"/>
                    <a:pt x="108" y="28"/>
                    <a:pt x="109" y="28"/>
                  </a:cubicBezTo>
                  <a:cubicBezTo>
                    <a:pt x="110" y="29"/>
                    <a:pt x="110" y="29"/>
                    <a:pt x="111" y="30"/>
                  </a:cubicBezTo>
                  <a:cubicBezTo>
                    <a:pt x="112" y="31"/>
                    <a:pt x="112" y="31"/>
                    <a:pt x="113" y="32"/>
                  </a:cubicBezTo>
                  <a:cubicBezTo>
                    <a:pt x="113" y="33"/>
                    <a:pt x="114" y="34"/>
                    <a:pt x="114" y="34"/>
                  </a:cubicBezTo>
                  <a:cubicBezTo>
                    <a:pt x="115" y="35"/>
                    <a:pt x="115" y="36"/>
                    <a:pt x="115" y="37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111" y="40"/>
                    <a:pt x="111" y="40"/>
                    <a:pt x="111" y="40"/>
                  </a:cubicBezTo>
                  <a:cubicBezTo>
                    <a:pt x="112" y="37"/>
                    <a:pt x="112" y="37"/>
                    <a:pt x="112" y="37"/>
                  </a:cubicBezTo>
                  <a:cubicBezTo>
                    <a:pt x="112" y="36"/>
                    <a:pt x="112" y="35"/>
                    <a:pt x="112" y="34"/>
                  </a:cubicBezTo>
                  <a:cubicBezTo>
                    <a:pt x="113" y="33"/>
                    <a:pt x="113" y="32"/>
                    <a:pt x="114" y="31"/>
                  </a:cubicBezTo>
                  <a:cubicBezTo>
                    <a:pt x="114" y="30"/>
                    <a:pt x="115" y="30"/>
                    <a:pt x="115" y="29"/>
                  </a:cubicBezTo>
                  <a:cubicBezTo>
                    <a:pt x="117" y="27"/>
                    <a:pt x="118" y="26"/>
                    <a:pt x="120" y="25"/>
                  </a:cubicBezTo>
                  <a:cubicBezTo>
                    <a:pt x="121" y="25"/>
                    <a:pt x="122" y="24"/>
                    <a:pt x="123" y="24"/>
                  </a:cubicBezTo>
                  <a:cubicBezTo>
                    <a:pt x="124" y="24"/>
                    <a:pt x="125" y="23"/>
                    <a:pt x="126" y="23"/>
                  </a:cubicBezTo>
                  <a:cubicBezTo>
                    <a:pt x="127" y="23"/>
                    <a:pt x="128" y="23"/>
                    <a:pt x="129" y="23"/>
                  </a:cubicBezTo>
                  <a:cubicBezTo>
                    <a:pt x="130" y="23"/>
                    <a:pt x="131" y="23"/>
                    <a:pt x="132" y="23"/>
                  </a:cubicBezTo>
                  <a:cubicBezTo>
                    <a:pt x="134" y="23"/>
                    <a:pt x="136" y="24"/>
                    <a:pt x="137" y="25"/>
                  </a:cubicBezTo>
                  <a:cubicBezTo>
                    <a:pt x="138" y="25"/>
                    <a:pt x="139" y="26"/>
                    <a:pt x="140" y="27"/>
                  </a:cubicBezTo>
                  <a:cubicBezTo>
                    <a:pt x="141" y="27"/>
                    <a:pt x="142" y="28"/>
                    <a:pt x="142" y="29"/>
                  </a:cubicBezTo>
                  <a:cubicBezTo>
                    <a:pt x="143" y="29"/>
                    <a:pt x="144" y="30"/>
                    <a:pt x="144" y="31"/>
                  </a:cubicBezTo>
                  <a:cubicBezTo>
                    <a:pt x="145" y="32"/>
                    <a:pt x="145" y="33"/>
                    <a:pt x="146" y="34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39" y="31"/>
                    <a:pt x="139" y="31"/>
                    <a:pt x="139" y="31"/>
                  </a:cubicBezTo>
                  <a:cubicBezTo>
                    <a:pt x="139" y="30"/>
                    <a:pt x="139" y="28"/>
                    <a:pt x="139" y="27"/>
                  </a:cubicBezTo>
                  <a:cubicBezTo>
                    <a:pt x="139" y="25"/>
                    <a:pt x="140" y="24"/>
                    <a:pt x="140" y="22"/>
                  </a:cubicBezTo>
                  <a:cubicBezTo>
                    <a:pt x="140" y="21"/>
                    <a:pt x="141" y="19"/>
                    <a:pt x="141" y="18"/>
                  </a:cubicBezTo>
                  <a:cubicBezTo>
                    <a:pt x="141" y="17"/>
                    <a:pt x="142" y="16"/>
                    <a:pt x="142" y="16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44" y="12"/>
                    <a:pt x="144" y="12"/>
                    <a:pt x="144" y="12"/>
                  </a:cubicBezTo>
                  <a:cubicBezTo>
                    <a:pt x="146" y="10"/>
                    <a:pt x="146" y="10"/>
                    <a:pt x="146" y="10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8" y="7"/>
                    <a:pt x="149" y="7"/>
                    <a:pt x="149" y="7"/>
                  </a:cubicBezTo>
                  <a:cubicBezTo>
                    <a:pt x="151" y="6"/>
                    <a:pt x="152" y="5"/>
                    <a:pt x="153" y="4"/>
                  </a:cubicBezTo>
                  <a:cubicBezTo>
                    <a:pt x="155" y="3"/>
                    <a:pt x="156" y="3"/>
                    <a:pt x="157" y="2"/>
                  </a:cubicBezTo>
                  <a:cubicBezTo>
                    <a:pt x="159" y="1"/>
                    <a:pt x="159" y="1"/>
                    <a:pt x="159" y="1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64" y="0"/>
                    <a:pt x="165" y="0"/>
                    <a:pt x="167" y="1"/>
                  </a:cubicBezTo>
                  <a:cubicBezTo>
                    <a:pt x="169" y="1"/>
                    <a:pt x="171" y="1"/>
                    <a:pt x="173" y="3"/>
                  </a:cubicBezTo>
                  <a:cubicBezTo>
                    <a:pt x="174" y="4"/>
                    <a:pt x="176" y="5"/>
                    <a:pt x="177" y="7"/>
                  </a:cubicBezTo>
                  <a:cubicBezTo>
                    <a:pt x="178" y="8"/>
                    <a:pt x="178" y="10"/>
                    <a:pt x="179" y="11"/>
                  </a:cubicBezTo>
                  <a:cubicBezTo>
                    <a:pt x="180" y="15"/>
                    <a:pt x="180" y="18"/>
                    <a:pt x="180" y="21"/>
                  </a:cubicBezTo>
                  <a:cubicBezTo>
                    <a:pt x="172" y="19"/>
                    <a:pt x="172" y="19"/>
                    <a:pt x="172" y="19"/>
                  </a:cubicBezTo>
                  <a:cubicBezTo>
                    <a:pt x="173" y="16"/>
                    <a:pt x="173" y="16"/>
                    <a:pt x="173" y="16"/>
                  </a:cubicBezTo>
                  <a:cubicBezTo>
                    <a:pt x="173" y="15"/>
                    <a:pt x="174" y="15"/>
                    <a:pt x="175" y="14"/>
                  </a:cubicBezTo>
                  <a:cubicBezTo>
                    <a:pt x="175" y="13"/>
                    <a:pt x="176" y="12"/>
                    <a:pt x="177" y="11"/>
                  </a:cubicBezTo>
                  <a:cubicBezTo>
                    <a:pt x="177" y="10"/>
                    <a:pt x="178" y="10"/>
                    <a:pt x="179" y="9"/>
                  </a:cubicBezTo>
                  <a:cubicBezTo>
                    <a:pt x="180" y="8"/>
                    <a:pt x="181" y="8"/>
                    <a:pt x="182" y="7"/>
                  </a:cubicBezTo>
                  <a:cubicBezTo>
                    <a:pt x="183" y="6"/>
                    <a:pt x="184" y="6"/>
                    <a:pt x="185" y="6"/>
                  </a:cubicBezTo>
                  <a:cubicBezTo>
                    <a:pt x="186" y="6"/>
                    <a:pt x="188" y="6"/>
                    <a:pt x="189" y="5"/>
                  </a:cubicBezTo>
                  <a:cubicBezTo>
                    <a:pt x="190" y="6"/>
                    <a:pt x="191" y="6"/>
                    <a:pt x="192" y="6"/>
                  </a:cubicBezTo>
                  <a:cubicBezTo>
                    <a:pt x="193" y="6"/>
                    <a:pt x="194" y="6"/>
                    <a:pt x="195" y="7"/>
                  </a:cubicBezTo>
                  <a:cubicBezTo>
                    <a:pt x="196" y="7"/>
                    <a:pt x="197" y="8"/>
                    <a:pt x="198" y="9"/>
                  </a:cubicBezTo>
                  <a:cubicBezTo>
                    <a:pt x="199" y="9"/>
                    <a:pt x="200" y="10"/>
                    <a:pt x="201" y="11"/>
                  </a:cubicBezTo>
                  <a:cubicBezTo>
                    <a:pt x="202" y="11"/>
                    <a:pt x="202" y="12"/>
                    <a:pt x="203" y="13"/>
                  </a:cubicBezTo>
                  <a:cubicBezTo>
                    <a:pt x="204" y="14"/>
                    <a:pt x="204" y="14"/>
                    <a:pt x="205" y="15"/>
                  </a:cubicBezTo>
                  <a:cubicBezTo>
                    <a:pt x="205" y="16"/>
                    <a:pt x="206" y="17"/>
                    <a:pt x="206" y="18"/>
                  </a:cubicBezTo>
                  <a:cubicBezTo>
                    <a:pt x="207" y="19"/>
                    <a:pt x="207" y="20"/>
                    <a:pt x="207" y="21"/>
                  </a:cubicBezTo>
                  <a:cubicBezTo>
                    <a:pt x="208" y="23"/>
                    <a:pt x="208" y="23"/>
                    <a:pt x="208" y="23"/>
                  </a:cubicBezTo>
                  <a:cubicBezTo>
                    <a:pt x="201" y="24"/>
                    <a:pt x="201" y="24"/>
                    <a:pt x="201" y="24"/>
                  </a:cubicBezTo>
                  <a:cubicBezTo>
                    <a:pt x="202" y="20"/>
                    <a:pt x="202" y="20"/>
                    <a:pt x="202" y="20"/>
                  </a:cubicBezTo>
                  <a:cubicBezTo>
                    <a:pt x="202" y="19"/>
                    <a:pt x="203" y="18"/>
                    <a:pt x="203" y="17"/>
                  </a:cubicBezTo>
                  <a:cubicBezTo>
                    <a:pt x="204" y="16"/>
                    <a:pt x="204" y="15"/>
                    <a:pt x="205" y="13"/>
                  </a:cubicBezTo>
                  <a:cubicBezTo>
                    <a:pt x="206" y="12"/>
                    <a:pt x="206" y="11"/>
                    <a:pt x="207" y="10"/>
                  </a:cubicBezTo>
                  <a:cubicBezTo>
                    <a:pt x="208" y="9"/>
                    <a:pt x="210" y="8"/>
                    <a:pt x="211" y="7"/>
                  </a:cubicBezTo>
                  <a:cubicBezTo>
                    <a:pt x="212" y="7"/>
                    <a:pt x="214" y="6"/>
                    <a:pt x="215" y="6"/>
                  </a:cubicBezTo>
                  <a:cubicBezTo>
                    <a:pt x="217" y="6"/>
                    <a:pt x="217" y="6"/>
                    <a:pt x="217" y="6"/>
                  </a:cubicBezTo>
                  <a:cubicBezTo>
                    <a:pt x="217" y="6"/>
                    <a:pt x="218" y="6"/>
                    <a:pt x="218" y="6"/>
                  </a:cubicBezTo>
                  <a:cubicBezTo>
                    <a:pt x="219" y="6"/>
                    <a:pt x="219" y="6"/>
                    <a:pt x="219" y="6"/>
                  </a:cubicBezTo>
                  <a:cubicBezTo>
                    <a:pt x="220" y="6"/>
                    <a:pt x="222" y="6"/>
                    <a:pt x="223" y="7"/>
                  </a:cubicBezTo>
                  <a:cubicBezTo>
                    <a:pt x="224" y="7"/>
                    <a:pt x="225" y="8"/>
                    <a:pt x="227" y="8"/>
                  </a:cubicBezTo>
                  <a:cubicBezTo>
                    <a:pt x="228" y="9"/>
                    <a:pt x="229" y="10"/>
                    <a:pt x="230" y="10"/>
                  </a:cubicBezTo>
                  <a:cubicBezTo>
                    <a:pt x="232" y="12"/>
                    <a:pt x="233" y="14"/>
                    <a:pt x="235" y="16"/>
                  </a:cubicBezTo>
                  <a:cubicBezTo>
                    <a:pt x="237" y="20"/>
                    <a:pt x="239" y="25"/>
                    <a:pt x="239" y="30"/>
                  </a:cubicBezTo>
                  <a:cubicBezTo>
                    <a:pt x="235" y="29"/>
                    <a:pt x="235" y="29"/>
                    <a:pt x="235" y="29"/>
                  </a:cubicBezTo>
                  <a:cubicBezTo>
                    <a:pt x="236" y="27"/>
                    <a:pt x="236" y="27"/>
                    <a:pt x="236" y="27"/>
                  </a:cubicBezTo>
                  <a:cubicBezTo>
                    <a:pt x="236" y="26"/>
                    <a:pt x="237" y="25"/>
                    <a:pt x="238" y="25"/>
                  </a:cubicBezTo>
                  <a:cubicBezTo>
                    <a:pt x="238" y="24"/>
                    <a:pt x="239" y="24"/>
                    <a:pt x="240" y="23"/>
                  </a:cubicBezTo>
                  <a:cubicBezTo>
                    <a:pt x="240" y="23"/>
                    <a:pt x="241" y="22"/>
                    <a:pt x="242" y="22"/>
                  </a:cubicBezTo>
                  <a:cubicBezTo>
                    <a:pt x="243" y="22"/>
                    <a:pt x="243" y="22"/>
                    <a:pt x="244" y="22"/>
                  </a:cubicBezTo>
                  <a:cubicBezTo>
                    <a:pt x="245" y="21"/>
                    <a:pt x="246" y="22"/>
                    <a:pt x="247" y="22"/>
                  </a:cubicBezTo>
                  <a:cubicBezTo>
                    <a:pt x="248" y="22"/>
                    <a:pt x="248" y="22"/>
                    <a:pt x="249" y="22"/>
                  </a:cubicBezTo>
                  <a:cubicBezTo>
                    <a:pt x="250" y="23"/>
                    <a:pt x="251" y="23"/>
                    <a:pt x="251" y="24"/>
                  </a:cubicBezTo>
                  <a:cubicBezTo>
                    <a:pt x="254" y="25"/>
                    <a:pt x="256" y="28"/>
                    <a:pt x="257" y="31"/>
                  </a:cubicBezTo>
                  <a:cubicBezTo>
                    <a:pt x="258" y="32"/>
                    <a:pt x="258" y="33"/>
                    <a:pt x="259" y="35"/>
                  </a:cubicBezTo>
                  <a:cubicBezTo>
                    <a:pt x="259" y="36"/>
                    <a:pt x="259" y="38"/>
                    <a:pt x="259" y="39"/>
                  </a:cubicBezTo>
                  <a:cubicBezTo>
                    <a:pt x="258" y="40"/>
                    <a:pt x="258" y="40"/>
                    <a:pt x="258" y="40"/>
                  </a:cubicBezTo>
                  <a:cubicBezTo>
                    <a:pt x="258" y="39"/>
                    <a:pt x="258" y="39"/>
                    <a:pt x="258" y="39"/>
                  </a:cubicBezTo>
                  <a:cubicBezTo>
                    <a:pt x="258" y="39"/>
                    <a:pt x="258" y="39"/>
                    <a:pt x="258" y="39"/>
                  </a:cubicBezTo>
                  <a:cubicBezTo>
                    <a:pt x="258" y="38"/>
                    <a:pt x="258" y="36"/>
                    <a:pt x="257" y="35"/>
                  </a:cubicBezTo>
                  <a:cubicBezTo>
                    <a:pt x="257" y="34"/>
                    <a:pt x="257" y="34"/>
                    <a:pt x="256" y="33"/>
                  </a:cubicBezTo>
                  <a:cubicBezTo>
                    <a:pt x="256" y="33"/>
                    <a:pt x="256" y="32"/>
                    <a:pt x="256" y="31"/>
                  </a:cubicBezTo>
                  <a:cubicBezTo>
                    <a:pt x="254" y="29"/>
                    <a:pt x="252" y="27"/>
                    <a:pt x="250" y="26"/>
                  </a:cubicBezTo>
                  <a:cubicBezTo>
                    <a:pt x="249" y="26"/>
                    <a:pt x="249" y="25"/>
                    <a:pt x="248" y="25"/>
                  </a:cubicBezTo>
                  <a:cubicBezTo>
                    <a:pt x="248" y="25"/>
                    <a:pt x="247" y="25"/>
                    <a:pt x="246" y="25"/>
                  </a:cubicBezTo>
                  <a:cubicBezTo>
                    <a:pt x="246" y="25"/>
                    <a:pt x="245" y="25"/>
                    <a:pt x="245" y="25"/>
                  </a:cubicBezTo>
                  <a:cubicBezTo>
                    <a:pt x="244" y="25"/>
                    <a:pt x="244" y="25"/>
                    <a:pt x="243" y="26"/>
                  </a:cubicBezTo>
                  <a:cubicBezTo>
                    <a:pt x="243" y="26"/>
                    <a:pt x="242" y="26"/>
                    <a:pt x="242" y="26"/>
                  </a:cubicBezTo>
                  <a:cubicBezTo>
                    <a:pt x="241" y="27"/>
                    <a:pt x="241" y="27"/>
                    <a:pt x="240" y="28"/>
                  </a:cubicBezTo>
                  <a:cubicBezTo>
                    <a:pt x="240" y="28"/>
                    <a:pt x="240" y="29"/>
                    <a:pt x="239" y="29"/>
                  </a:cubicBezTo>
                  <a:cubicBezTo>
                    <a:pt x="238" y="31"/>
                    <a:pt x="238" y="31"/>
                    <a:pt x="238" y="31"/>
                  </a:cubicBezTo>
                  <a:cubicBezTo>
                    <a:pt x="238" y="32"/>
                    <a:pt x="236" y="32"/>
                    <a:pt x="235" y="32"/>
                  </a:cubicBezTo>
                  <a:cubicBezTo>
                    <a:pt x="235" y="31"/>
                    <a:pt x="234" y="30"/>
                    <a:pt x="234" y="30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4" y="26"/>
                    <a:pt x="233" y="22"/>
                    <a:pt x="230" y="19"/>
                  </a:cubicBezTo>
                  <a:cubicBezTo>
                    <a:pt x="228" y="16"/>
                    <a:pt x="225" y="14"/>
                    <a:pt x="221" y="13"/>
                  </a:cubicBezTo>
                  <a:cubicBezTo>
                    <a:pt x="221" y="13"/>
                    <a:pt x="220" y="13"/>
                    <a:pt x="220" y="12"/>
                  </a:cubicBezTo>
                  <a:cubicBezTo>
                    <a:pt x="220" y="12"/>
                    <a:pt x="220" y="12"/>
                    <a:pt x="220" y="12"/>
                  </a:cubicBezTo>
                  <a:cubicBezTo>
                    <a:pt x="219" y="12"/>
                    <a:pt x="219" y="12"/>
                    <a:pt x="219" y="12"/>
                  </a:cubicBezTo>
                  <a:cubicBezTo>
                    <a:pt x="218" y="12"/>
                    <a:pt x="218" y="12"/>
                    <a:pt x="218" y="12"/>
                  </a:cubicBezTo>
                  <a:cubicBezTo>
                    <a:pt x="217" y="12"/>
                    <a:pt x="217" y="12"/>
                    <a:pt x="217" y="12"/>
                  </a:cubicBezTo>
                  <a:cubicBezTo>
                    <a:pt x="216" y="13"/>
                    <a:pt x="216" y="13"/>
                    <a:pt x="216" y="13"/>
                  </a:cubicBezTo>
                  <a:cubicBezTo>
                    <a:pt x="215" y="13"/>
                    <a:pt x="215" y="13"/>
                    <a:pt x="214" y="13"/>
                  </a:cubicBezTo>
                  <a:cubicBezTo>
                    <a:pt x="214" y="14"/>
                    <a:pt x="213" y="14"/>
                    <a:pt x="213" y="15"/>
                  </a:cubicBezTo>
                  <a:cubicBezTo>
                    <a:pt x="212" y="16"/>
                    <a:pt x="212" y="16"/>
                    <a:pt x="211" y="17"/>
                  </a:cubicBezTo>
                  <a:cubicBezTo>
                    <a:pt x="211" y="18"/>
                    <a:pt x="210" y="19"/>
                    <a:pt x="210" y="20"/>
                  </a:cubicBezTo>
                  <a:cubicBezTo>
                    <a:pt x="210" y="20"/>
                    <a:pt x="209" y="21"/>
                    <a:pt x="209" y="22"/>
                  </a:cubicBezTo>
                  <a:cubicBezTo>
                    <a:pt x="208" y="25"/>
                    <a:pt x="208" y="25"/>
                    <a:pt x="208" y="25"/>
                  </a:cubicBezTo>
                  <a:cubicBezTo>
                    <a:pt x="208" y="27"/>
                    <a:pt x="206" y="29"/>
                    <a:pt x="204" y="28"/>
                  </a:cubicBezTo>
                  <a:cubicBezTo>
                    <a:pt x="203" y="28"/>
                    <a:pt x="202" y="27"/>
                    <a:pt x="201" y="26"/>
                  </a:cubicBezTo>
                  <a:cubicBezTo>
                    <a:pt x="201" y="26"/>
                    <a:pt x="201" y="26"/>
                    <a:pt x="201" y="26"/>
                  </a:cubicBezTo>
                  <a:cubicBezTo>
                    <a:pt x="200" y="23"/>
                    <a:pt x="200" y="23"/>
                    <a:pt x="200" y="23"/>
                  </a:cubicBezTo>
                  <a:cubicBezTo>
                    <a:pt x="200" y="23"/>
                    <a:pt x="200" y="22"/>
                    <a:pt x="199" y="21"/>
                  </a:cubicBezTo>
                  <a:cubicBezTo>
                    <a:pt x="199" y="21"/>
                    <a:pt x="199" y="20"/>
                    <a:pt x="198" y="20"/>
                  </a:cubicBezTo>
                  <a:cubicBezTo>
                    <a:pt x="198" y="19"/>
                    <a:pt x="197" y="18"/>
                    <a:pt x="197" y="18"/>
                  </a:cubicBezTo>
                  <a:cubicBezTo>
                    <a:pt x="196" y="17"/>
                    <a:pt x="196" y="17"/>
                    <a:pt x="195" y="17"/>
                  </a:cubicBezTo>
                  <a:cubicBezTo>
                    <a:pt x="195" y="16"/>
                    <a:pt x="194" y="16"/>
                    <a:pt x="194" y="15"/>
                  </a:cubicBezTo>
                  <a:cubicBezTo>
                    <a:pt x="193" y="15"/>
                    <a:pt x="193" y="15"/>
                    <a:pt x="192" y="14"/>
                  </a:cubicBezTo>
                  <a:cubicBezTo>
                    <a:pt x="192" y="14"/>
                    <a:pt x="191" y="14"/>
                    <a:pt x="190" y="14"/>
                  </a:cubicBezTo>
                  <a:cubicBezTo>
                    <a:pt x="190" y="14"/>
                    <a:pt x="189" y="14"/>
                    <a:pt x="189" y="14"/>
                  </a:cubicBezTo>
                  <a:cubicBezTo>
                    <a:pt x="188" y="14"/>
                    <a:pt x="188" y="14"/>
                    <a:pt x="187" y="14"/>
                  </a:cubicBezTo>
                  <a:cubicBezTo>
                    <a:pt x="187" y="14"/>
                    <a:pt x="186" y="14"/>
                    <a:pt x="186" y="15"/>
                  </a:cubicBezTo>
                  <a:cubicBezTo>
                    <a:pt x="185" y="15"/>
                    <a:pt x="185" y="15"/>
                    <a:pt x="184" y="15"/>
                  </a:cubicBezTo>
                  <a:cubicBezTo>
                    <a:pt x="184" y="16"/>
                    <a:pt x="183" y="16"/>
                    <a:pt x="183" y="17"/>
                  </a:cubicBezTo>
                  <a:cubicBezTo>
                    <a:pt x="182" y="17"/>
                    <a:pt x="182" y="18"/>
                    <a:pt x="182" y="18"/>
                  </a:cubicBezTo>
                  <a:cubicBezTo>
                    <a:pt x="181" y="19"/>
                    <a:pt x="181" y="19"/>
                    <a:pt x="181" y="20"/>
                  </a:cubicBezTo>
                  <a:cubicBezTo>
                    <a:pt x="180" y="22"/>
                    <a:pt x="180" y="22"/>
                    <a:pt x="180" y="22"/>
                  </a:cubicBezTo>
                  <a:cubicBezTo>
                    <a:pt x="180" y="22"/>
                    <a:pt x="180" y="22"/>
                    <a:pt x="180" y="22"/>
                  </a:cubicBezTo>
                  <a:cubicBezTo>
                    <a:pt x="179" y="25"/>
                    <a:pt x="176" y="25"/>
                    <a:pt x="174" y="24"/>
                  </a:cubicBezTo>
                  <a:cubicBezTo>
                    <a:pt x="172" y="24"/>
                    <a:pt x="171" y="22"/>
                    <a:pt x="171" y="21"/>
                  </a:cubicBezTo>
                  <a:cubicBezTo>
                    <a:pt x="172" y="18"/>
                    <a:pt x="171" y="16"/>
                    <a:pt x="171" y="14"/>
                  </a:cubicBezTo>
                  <a:cubicBezTo>
                    <a:pt x="170" y="12"/>
                    <a:pt x="169" y="10"/>
                    <a:pt x="168" y="10"/>
                  </a:cubicBezTo>
                  <a:cubicBezTo>
                    <a:pt x="167" y="9"/>
                    <a:pt x="167" y="9"/>
                    <a:pt x="166" y="9"/>
                  </a:cubicBezTo>
                  <a:cubicBezTo>
                    <a:pt x="165" y="9"/>
                    <a:pt x="164" y="9"/>
                    <a:pt x="163" y="9"/>
                  </a:cubicBezTo>
                  <a:cubicBezTo>
                    <a:pt x="162" y="9"/>
                    <a:pt x="162" y="9"/>
                    <a:pt x="162" y="9"/>
                  </a:cubicBezTo>
                  <a:cubicBezTo>
                    <a:pt x="160" y="10"/>
                    <a:pt x="160" y="10"/>
                    <a:pt x="160" y="10"/>
                  </a:cubicBezTo>
                  <a:cubicBezTo>
                    <a:pt x="159" y="10"/>
                    <a:pt x="158" y="11"/>
                    <a:pt x="157" y="11"/>
                  </a:cubicBezTo>
                  <a:cubicBezTo>
                    <a:pt x="156" y="11"/>
                    <a:pt x="155" y="12"/>
                    <a:pt x="154" y="13"/>
                  </a:cubicBezTo>
                  <a:cubicBezTo>
                    <a:pt x="154" y="13"/>
                    <a:pt x="153" y="13"/>
                    <a:pt x="153" y="14"/>
                  </a:cubicBezTo>
                  <a:cubicBezTo>
                    <a:pt x="152" y="15"/>
                    <a:pt x="152" y="15"/>
                    <a:pt x="152" y="15"/>
                  </a:cubicBezTo>
                  <a:cubicBezTo>
                    <a:pt x="151" y="16"/>
                    <a:pt x="151" y="16"/>
                    <a:pt x="151" y="16"/>
                  </a:cubicBezTo>
                  <a:cubicBezTo>
                    <a:pt x="150" y="18"/>
                    <a:pt x="150" y="18"/>
                    <a:pt x="150" y="18"/>
                  </a:cubicBezTo>
                  <a:cubicBezTo>
                    <a:pt x="149" y="19"/>
                    <a:pt x="149" y="19"/>
                    <a:pt x="149" y="19"/>
                  </a:cubicBezTo>
                  <a:cubicBezTo>
                    <a:pt x="149" y="20"/>
                    <a:pt x="149" y="20"/>
                    <a:pt x="148" y="21"/>
                  </a:cubicBezTo>
                  <a:cubicBezTo>
                    <a:pt x="148" y="22"/>
                    <a:pt x="148" y="23"/>
                    <a:pt x="147" y="24"/>
                  </a:cubicBezTo>
                  <a:cubicBezTo>
                    <a:pt x="147" y="25"/>
                    <a:pt x="147" y="26"/>
                    <a:pt x="147" y="28"/>
                  </a:cubicBezTo>
                  <a:cubicBezTo>
                    <a:pt x="147" y="29"/>
                    <a:pt x="146" y="30"/>
                    <a:pt x="146" y="31"/>
                  </a:cubicBezTo>
                  <a:cubicBezTo>
                    <a:pt x="146" y="35"/>
                    <a:pt x="146" y="35"/>
                    <a:pt x="146" y="35"/>
                  </a:cubicBezTo>
                  <a:cubicBezTo>
                    <a:pt x="146" y="37"/>
                    <a:pt x="144" y="39"/>
                    <a:pt x="142" y="39"/>
                  </a:cubicBezTo>
                  <a:cubicBezTo>
                    <a:pt x="141" y="39"/>
                    <a:pt x="140" y="38"/>
                    <a:pt x="139" y="37"/>
                  </a:cubicBezTo>
                  <a:cubicBezTo>
                    <a:pt x="139" y="37"/>
                    <a:pt x="139" y="37"/>
                    <a:pt x="139" y="37"/>
                  </a:cubicBezTo>
                  <a:cubicBezTo>
                    <a:pt x="139" y="36"/>
                    <a:pt x="139" y="35"/>
                    <a:pt x="138" y="35"/>
                  </a:cubicBezTo>
                  <a:cubicBezTo>
                    <a:pt x="138" y="34"/>
                    <a:pt x="138" y="34"/>
                    <a:pt x="137" y="33"/>
                  </a:cubicBezTo>
                  <a:cubicBezTo>
                    <a:pt x="137" y="33"/>
                    <a:pt x="136" y="32"/>
                    <a:pt x="136" y="32"/>
                  </a:cubicBezTo>
                  <a:cubicBezTo>
                    <a:pt x="135" y="32"/>
                    <a:pt x="135" y="31"/>
                    <a:pt x="134" y="31"/>
                  </a:cubicBezTo>
                  <a:cubicBezTo>
                    <a:pt x="133" y="30"/>
                    <a:pt x="132" y="30"/>
                    <a:pt x="131" y="30"/>
                  </a:cubicBezTo>
                  <a:cubicBezTo>
                    <a:pt x="130" y="29"/>
                    <a:pt x="129" y="29"/>
                    <a:pt x="129" y="29"/>
                  </a:cubicBezTo>
                  <a:cubicBezTo>
                    <a:pt x="127" y="29"/>
                    <a:pt x="127" y="29"/>
                    <a:pt x="127" y="29"/>
                  </a:cubicBezTo>
                  <a:cubicBezTo>
                    <a:pt x="125" y="30"/>
                    <a:pt x="125" y="30"/>
                    <a:pt x="125" y="30"/>
                  </a:cubicBezTo>
                  <a:cubicBezTo>
                    <a:pt x="124" y="30"/>
                    <a:pt x="123" y="30"/>
                    <a:pt x="123" y="31"/>
                  </a:cubicBezTo>
                  <a:cubicBezTo>
                    <a:pt x="122" y="31"/>
                    <a:pt x="122" y="31"/>
                    <a:pt x="121" y="32"/>
                  </a:cubicBezTo>
                  <a:cubicBezTo>
                    <a:pt x="121" y="32"/>
                    <a:pt x="120" y="32"/>
                    <a:pt x="120" y="33"/>
                  </a:cubicBezTo>
                  <a:cubicBezTo>
                    <a:pt x="119" y="33"/>
                    <a:pt x="119" y="34"/>
                    <a:pt x="118" y="34"/>
                  </a:cubicBezTo>
                  <a:cubicBezTo>
                    <a:pt x="118" y="35"/>
                    <a:pt x="118" y="35"/>
                    <a:pt x="117" y="36"/>
                  </a:cubicBezTo>
                  <a:cubicBezTo>
                    <a:pt x="117" y="37"/>
                    <a:pt x="117" y="37"/>
                    <a:pt x="117" y="38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6" y="42"/>
                    <a:pt x="115" y="43"/>
                    <a:pt x="113" y="42"/>
                  </a:cubicBezTo>
                  <a:cubicBezTo>
                    <a:pt x="112" y="42"/>
                    <a:pt x="112" y="41"/>
                    <a:pt x="111" y="41"/>
                  </a:cubicBezTo>
                  <a:cubicBezTo>
                    <a:pt x="111" y="38"/>
                    <a:pt x="111" y="38"/>
                    <a:pt x="111" y="38"/>
                  </a:cubicBezTo>
                  <a:cubicBezTo>
                    <a:pt x="111" y="38"/>
                    <a:pt x="110" y="37"/>
                    <a:pt x="110" y="37"/>
                  </a:cubicBezTo>
                  <a:cubicBezTo>
                    <a:pt x="110" y="36"/>
                    <a:pt x="109" y="35"/>
                    <a:pt x="109" y="35"/>
                  </a:cubicBezTo>
                  <a:cubicBezTo>
                    <a:pt x="109" y="34"/>
                    <a:pt x="108" y="34"/>
                    <a:pt x="108" y="33"/>
                  </a:cubicBezTo>
                  <a:cubicBezTo>
                    <a:pt x="107" y="33"/>
                    <a:pt x="107" y="32"/>
                    <a:pt x="106" y="32"/>
                  </a:cubicBezTo>
                  <a:cubicBezTo>
                    <a:pt x="106" y="31"/>
                    <a:pt x="105" y="31"/>
                    <a:pt x="105" y="31"/>
                  </a:cubicBezTo>
                  <a:cubicBezTo>
                    <a:pt x="104" y="31"/>
                    <a:pt x="104" y="30"/>
                    <a:pt x="103" y="30"/>
                  </a:cubicBezTo>
                  <a:cubicBezTo>
                    <a:pt x="102" y="30"/>
                    <a:pt x="102" y="30"/>
                    <a:pt x="101" y="30"/>
                  </a:cubicBezTo>
                  <a:cubicBezTo>
                    <a:pt x="100" y="30"/>
                    <a:pt x="98" y="30"/>
                    <a:pt x="97" y="31"/>
                  </a:cubicBezTo>
                  <a:cubicBezTo>
                    <a:pt x="96" y="31"/>
                    <a:pt x="96" y="31"/>
                    <a:pt x="95" y="31"/>
                  </a:cubicBezTo>
                  <a:cubicBezTo>
                    <a:pt x="94" y="32"/>
                    <a:pt x="94" y="32"/>
                    <a:pt x="93" y="32"/>
                  </a:cubicBezTo>
                  <a:cubicBezTo>
                    <a:pt x="93" y="33"/>
                    <a:pt x="92" y="33"/>
                    <a:pt x="92" y="34"/>
                  </a:cubicBezTo>
                  <a:cubicBezTo>
                    <a:pt x="91" y="34"/>
                    <a:pt x="91" y="35"/>
                    <a:pt x="90" y="36"/>
                  </a:cubicBezTo>
                  <a:cubicBezTo>
                    <a:pt x="90" y="36"/>
                    <a:pt x="89" y="37"/>
                    <a:pt x="89" y="37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8" y="40"/>
                    <a:pt x="87" y="41"/>
                    <a:pt x="86" y="40"/>
                  </a:cubicBezTo>
                  <a:cubicBezTo>
                    <a:pt x="86" y="40"/>
                    <a:pt x="86" y="40"/>
                    <a:pt x="86" y="40"/>
                  </a:cubicBezTo>
                  <a:cubicBezTo>
                    <a:pt x="84" y="37"/>
                    <a:pt x="84" y="37"/>
                    <a:pt x="84" y="37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81" y="35"/>
                    <a:pt x="80" y="34"/>
                    <a:pt x="79" y="33"/>
                  </a:cubicBezTo>
                  <a:cubicBezTo>
                    <a:pt x="78" y="33"/>
                    <a:pt x="78" y="33"/>
                    <a:pt x="77" y="32"/>
                  </a:cubicBezTo>
                  <a:cubicBezTo>
                    <a:pt x="76" y="32"/>
                    <a:pt x="75" y="32"/>
                    <a:pt x="74" y="32"/>
                  </a:cubicBezTo>
                  <a:cubicBezTo>
                    <a:pt x="73" y="32"/>
                    <a:pt x="72" y="32"/>
                    <a:pt x="71" y="33"/>
                  </a:cubicBezTo>
                  <a:cubicBezTo>
                    <a:pt x="70" y="33"/>
                    <a:pt x="69" y="33"/>
                    <a:pt x="68" y="34"/>
                  </a:cubicBezTo>
                  <a:cubicBezTo>
                    <a:pt x="67" y="34"/>
                    <a:pt x="66" y="35"/>
                    <a:pt x="66" y="36"/>
                  </a:cubicBezTo>
                  <a:cubicBezTo>
                    <a:pt x="64" y="37"/>
                    <a:pt x="63" y="39"/>
                    <a:pt x="63" y="41"/>
                  </a:cubicBezTo>
                  <a:cubicBezTo>
                    <a:pt x="62" y="43"/>
                    <a:pt x="62" y="45"/>
                    <a:pt x="63" y="47"/>
                  </a:cubicBezTo>
                  <a:cubicBezTo>
                    <a:pt x="63" y="51"/>
                    <a:pt x="64" y="55"/>
                    <a:pt x="64" y="60"/>
                  </a:cubicBezTo>
                  <a:cubicBezTo>
                    <a:pt x="64" y="61"/>
                    <a:pt x="63" y="62"/>
                    <a:pt x="62" y="62"/>
                  </a:cubicBezTo>
                  <a:cubicBezTo>
                    <a:pt x="61" y="62"/>
                    <a:pt x="61" y="62"/>
                    <a:pt x="61" y="61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60" y="60"/>
                    <a:pt x="59" y="60"/>
                    <a:pt x="58" y="59"/>
                  </a:cubicBezTo>
                  <a:cubicBezTo>
                    <a:pt x="57" y="58"/>
                    <a:pt x="56" y="58"/>
                    <a:pt x="55" y="57"/>
                  </a:cubicBezTo>
                  <a:cubicBezTo>
                    <a:pt x="53" y="56"/>
                    <a:pt x="51" y="56"/>
                    <a:pt x="48" y="56"/>
                  </a:cubicBezTo>
                  <a:cubicBezTo>
                    <a:pt x="47" y="56"/>
                    <a:pt x="46" y="56"/>
                    <a:pt x="45" y="56"/>
                  </a:cubicBezTo>
                  <a:cubicBezTo>
                    <a:pt x="44" y="56"/>
                    <a:pt x="43" y="56"/>
                    <a:pt x="42" y="57"/>
                  </a:cubicBezTo>
                  <a:cubicBezTo>
                    <a:pt x="41" y="57"/>
                    <a:pt x="40" y="58"/>
                    <a:pt x="40" y="59"/>
                  </a:cubicBezTo>
                  <a:cubicBezTo>
                    <a:pt x="39" y="59"/>
                    <a:pt x="38" y="60"/>
                    <a:pt x="37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36" y="64"/>
                    <a:pt x="36" y="64"/>
                    <a:pt x="36" y="64"/>
                  </a:cubicBezTo>
                  <a:cubicBezTo>
                    <a:pt x="35" y="64"/>
                    <a:pt x="35" y="66"/>
                    <a:pt x="35" y="67"/>
                  </a:cubicBezTo>
                  <a:cubicBezTo>
                    <a:pt x="34" y="68"/>
                    <a:pt x="34" y="69"/>
                    <a:pt x="34" y="70"/>
                  </a:cubicBezTo>
                  <a:cubicBezTo>
                    <a:pt x="34" y="71"/>
                    <a:pt x="34" y="72"/>
                    <a:pt x="34" y="73"/>
                  </a:cubicBezTo>
                  <a:cubicBezTo>
                    <a:pt x="35" y="75"/>
                    <a:pt x="36" y="77"/>
                    <a:pt x="36" y="80"/>
                  </a:cubicBezTo>
                  <a:cubicBezTo>
                    <a:pt x="37" y="81"/>
                    <a:pt x="37" y="83"/>
                    <a:pt x="37" y="84"/>
                  </a:cubicBezTo>
                  <a:cubicBezTo>
                    <a:pt x="38" y="85"/>
                    <a:pt x="38" y="87"/>
                    <a:pt x="38" y="88"/>
                  </a:cubicBezTo>
                  <a:cubicBezTo>
                    <a:pt x="38" y="90"/>
                    <a:pt x="37" y="92"/>
                    <a:pt x="35" y="92"/>
                  </a:cubicBezTo>
                  <a:cubicBezTo>
                    <a:pt x="34" y="92"/>
                    <a:pt x="33" y="92"/>
                    <a:pt x="32" y="91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1" y="90"/>
                    <a:pt x="31" y="90"/>
                    <a:pt x="31" y="90"/>
                  </a:cubicBezTo>
                  <a:cubicBezTo>
                    <a:pt x="30" y="90"/>
                    <a:pt x="30" y="90"/>
                    <a:pt x="30" y="90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9" y="89"/>
                    <a:pt x="29" y="89"/>
                    <a:pt x="29" y="89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28" y="91"/>
                    <a:pt x="27" y="91"/>
                    <a:pt x="27" y="92"/>
                  </a:cubicBezTo>
                  <a:cubicBezTo>
                    <a:pt x="27" y="93"/>
                    <a:pt x="27" y="94"/>
                    <a:pt x="27" y="95"/>
                  </a:cubicBezTo>
                  <a:cubicBezTo>
                    <a:pt x="27" y="97"/>
                    <a:pt x="27" y="98"/>
                    <a:pt x="27" y="99"/>
                  </a:cubicBezTo>
                  <a:cubicBezTo>
                    <a:pt x="27" y="101"/>
                    <a:pt x="27" y="103"/>
                    <a:pt x="27" y="105"/>
                  </a:cubicBezTo>
                  <a:cubicBezTo>
                    <a:pt x="28" y="105"/>
                    <a:pt x="28" y="105"/>
                    <a:pt x="28" y="105"/>
                  </a:cubicBezTo>
                  <a:cubicBezTo>
                    <a:pt x="28" y="107"/>
                    <a:pt x="27" y="109"/>
                    <a:pt x="25" y="109"/>
                  </a:cubicBezTo>
                  <a:cubicBezTo>
                    <a:pt x="24" y="110"/>
                    <a:pt x="23" y="109"/>
                    <a:pt x="23" y="109"/>
                  </a:cubicBezTo>
                  <a:cubicBezTo>
                    <a:pt x="20" y="107"/>
                    <a:pt x="17" y="106"/>
                    <a:pt x="13" y="107"/>
                  </a:cubicBezTo>
                  <a:cubicBezTo>
                    <a:pt x="12" y="107"/>
                    <a:pt x="10" y="107"/>
                    <a:pt x="9" y="108"/>
                  </a:cubicBezTo>
                  <a:cubicBezTo>
                    <a:pt x="8" y="108"/>
                    <a:pt x="8" y="109"/>
                    <a:pt x="7" y="109"/>
                  </a:cubicBezTo>
                  <a:cubicBezTo>
                    <a:pt x="7" y="109"/>
                    <a:pt x="7" y="109"/>
                    <a:pt x="7" y="110"/>
                  </a:cubicBezTo>
                  <a:cubicBezTo>
                    <a:pt x="7" y="111"/>
                    <a:pt x="7" y="111"/>
                    <a:pt x="7" y="111"/>
                  </a:cubicBezTo>
                  <a:cubicBezTo>
                    <a:pt x="6" y="111"/>
                    <a:pt x="6" y="111"/>
                    <a:pt x="6" y="111"/>
                  </a:cubicBezTo>
                  <a:cubicBezTo>
                    <a:pt x="6" y="111"/>
                    <a:pt x="6" y="111"/>
                    <a:pt x="6" y="111"/>
                  </a:cubicBezTo>
                  <a:cubicBezTo>
                    <a:pt x="6" y="111"/>
                    <a:pt x="6" y="111"/>
                    <a:pt x="6" y="111"/>
                  </a:cubicBezTo>
                  <a:cubicBezTo>
                    <a:pt x="6" y="111"/>
                    <a:pt x="6" y="111"/>
                    <a:pt x="6" y="111"/>
                  </a:cubicBezTo>
                  <a:cubicBezTo>
                    <a:pt x="6" y="111"/>
                    <a:pt x="6" y="111"/>
                    <a:pt x="6" y="111"/>
                  </a:cubicBezTo>
                  <a:cubicBezTo>
                    <a:pt x="6" y="111"/>
                    <a:pt x="6" y="111"/>
                    <a:pt x="6" y="111"/>
                  </a:cubicBezTo>
                  <a:cubicBezTo>
                    <a:pt x="6" y="112"/>
                    <a:pt x="6" y="112"/>
                    <a:pt x="6" y="113"/>
                  </a:cubicBezTo>
                  <a:cubicBezTo>
                    <a:pt x="6" y="114"/>
                    <a:pt x="6" y="115"/>
                    <a:pt x="6" y="115"/>
                  </a:cubicBezTo>
                  <a:cubicBezTo>
                    <a:pt x="6" y="116"/>
                    <a:pt x="6" y="117"/>
                    <a:pt x="6" y="118"/>
                  </a:cubicBezTo>
                  <a:cubicBezTo>
                    <a:pt x="7" y="119"/>
                    <a:pt x="7" y="120"/>
                    <a:pt x="7" y="121"/>
                  </a:cubicBezTo>
                  <a:cubicBezTo>
                    <a:pt x="8" y="122"/>
                    <a:pt x="8" y="124"/>
                    <a:pt x="9" y="126"/>
                  </a:cubicBezTo>
                  <a:cubicBezTo>
                    <a:pt x="10" y="127"/>
                    <a:pt x="11" y="129"/>
                    <a:pt x="12" y="131"/>
                  </a:cubicBezTo>
                  <a:cubicBezTo>
                    <a:pt x="12" y="131"/>
                    <a:pt x="12" y="131"/>
                    <a:pt x="12" y="131"/>
                  </a:cubicBezTo>
                  <a:cubicBezTo>
                    <a:pt x="13" y="131"/>
                    <a:pt x="13" y="133"/>
                    <a:pt x="12" y="133"/>
                  </a:cubicBezTo>
                  <a:cubicBezTo>
                    <a:pt x="11" y="134"/>
                    <a:pt x="11" y="134"/>
                    <a:pt x="10" y="134"/>
                  </a:cubicBezTo>
                  <a:cubicBezTo>
                    <a:pt x="10" y="133"/>
                    <a:pt x="9" y="133"/>
                    <a:pt x="8" y="133"/>
                  </a:cubicBezTo>
                  <a:cubicBezTo>
                    <a:pt x="8" y="133"/>
                    <a:pt x="7" y="134"/>
                    <a:pt x="7" y="134"/>
                  </a:cubicBezTo>
                  <a:cubicBezTo>
                    <a:pt x="6" y="134"/>
                    <a:pt x="6" y="134"/>
                    <a:pt x="6" y="134"/>
                  </a:cubicBezTo>
                  <a:cubicBezTo>
                    <a:pt x="5" y="134"/>
                    <a:pt x="4" y="135"/>
                    <a:pt x="4" y="135"/>
                  </a:cubicBezTo>
                  <a:cubicBezTo>
                    <a:pt x="3" y="136"/>
                    <a:pt x="3" y="137"/>
                    <a:pt x="2" y="138"/>
                  </a:cubicBezTo>
                  <a:cubicBezTo>
                    <a:pt x="2" y="138"/>
                    <a:pt x="2" y="139"/>
                    <a:pt x="2" y="140"/>
                  </a:cubicBezTo>
                  <a:cubicBezTo>
                    <a:pt x="2" y="140"/>
                    <a:pt x="1" y="141"/>
                    <a:pt x="2" y="141"/>
                  </a:cubicBezTo>
                  <a:cubicBezTo>
                    <a:pt x="2" y="142"/>
                    <a:pt x="2" y="142"/>
                    <a:pt x="2" y="143"/>
                  </a:cubicBezTo>
                  <a:cubicBezTo>
                    <a:pt x="2" y="143"/>
                    <a:pt x="2" y="143"/>
                    <a:pt x="2" y="144"/>
                  </a:cubicBezTo>
                  <a:cubicBezTo>
                    <a:pt x="3" y="144"/>
                    <a:pt x="3" y="145"/>
                    <a:pt x="3" y="145"/>
                  </a:cubicBezTo>
                  <a:cubicBezTo>
                    <a:pt x="3" y="145"/>
                    <a:pt x="4" y="146"/>
                    <a:pt x="4" y="146"/>
                  </a:cubicBezTo>
                  <a:cubicBezTo>
                    <a:pt x="5" y="147"/>
                    <a:pt x="5" y="147"/>
                    <a:pt x="5" y="147"/>
                  </a:cubicBezTo>
                  <a:cubicBezTo>
                    <a:pt x="5" y="148"/>
                    <a:pt x="5" y="148"/>
                    <a:pt x="5" y="148"/>
                  </a:cubicBezTo>
                  <a:cubicBezTo>
                    <a:pt x="5" y="148"/>
                    <a:pt x="5" y="148"/>
                    <a:pt x="5" y="148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96" name="Group 7"/>
          <p:cNvGrpSpPr/>
          <p:nvPr/>
        </p:nvGrpSpPr>
        <p:grpSpPr>
          <a:xfrm>
            <a:off x="9474835" y="2122805"/>
            <a:ext cx="1012825" cy="975360"/>
            <a:chOff x="1752600" y="2200276"/>
            <a:chExt cx="749301" cy="635000"/>
          </a:xfrm>
          <a:solidFill>
            <a:schemeClr val="bg1"/>
          </a:solidFill>
        </p:grpSpPr>
        <p:sp>
          <p:nvSpPr>
            <p:cNvPr id="98" name="Freeform 7"/>
            <p:cNvSpPr/>
            <p:nvPr/>
          </p:nvSpPr>
          <p:spPr bwMode="auto">
            <a:xfrm>
              <a:off x="1919288" y="2711451"/>
              <a:ext cx="582613" cy="123825"/>
            </a:xfrm>
            <a:custGeom>
              <a:avLst/>
              <a:gdLst/>
              <a:ahLst/>
              <a:cxnLst>
                <a:cxn ang="0">
                  <a:pos x="367" y="24"/>
                </a:cxn>
                <a:cxn ang="0">
                  <a:pos x="367" y="0"/>
                </a:cxn>
                <a:cxn ang="0">
                  <a:pos x="0" y="0"/>
                </a:cxn>
                <a:cxn ang="0">
                  <a:pos x="0" y="24"/>
                </a:cxn>
                <a:cxn ang="0">
                  <a:pos x="164" y="24"/>
                </a:cxn>
                <a:cxn ang="0">
                  <a:pos x="164" y="53"/>
                </a:cxn>
                <a:cxn ang="0">
                  <a:pos x="132" y="53"/>
                </a:cxn>
                <a:cxn ang="0">
                  <a:pos x="132" y="78"/>
                </a:cxn>
                <a:cxn ang="0">
                  <a:pos x="235" y="78"/>
                </a:cxn>
                <a:cxn ang="0">
                  <a:pos x="235" y="53"/>
                </a:cxn>
                <a:cxn ang="0">
                  <a:pos x="203" y="53"/>
                </a:cxn>
                <a:cxn ang="0">
                  <a:pos x="203" y="24"/>
                </a:cxn>
                <a:cxn ang="0">
                  <a:pos x="367" y="24"/>
                </a:cxn>
              </a:cxnLst>
              <a:rect l="0" t="0" r="r" b="b"/>
              <a:pathLst>
                <a:path w="367" h="78">
                  <a:moveTo>
                    <a:pt x="367" y="24"/>
                  </a:moveTo>
                  <a:lnTo>
                    <a:pt x="367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164" y="24"/>
                  </a:lnTo>
                  <a:lnTo>
                    <a:pt x="164" y="53"/>
                  </a:lnTo>
                  <a:lnTo>
                    <a:pt x="132" y="53"/>
                  </a:lnTo>
                  <a:lnTo>
                    <a:pt x="132" y="78"/>
                  </a:lnTo>
                  <a:lnTo>
                    <a:pt x="235" y="78"/>
                  </a:lnTo>
                  <a:lnTo>
                    <a:pt x="235" y="53"/>
                  </a:lnTo>
                  <a:lnTo>
                    <a:pt x="203" y="53"/>
                  </a:lnTo>
                  <a:lnTo>
                    <a:pt x="203" y="24"/>
                  </a:lnTo>
                  <a:lnTo>
                    <a:pt x="367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99" name="Freeform 8"/>
            <p:cNvSpPr/>
            <p:nvPr/>
          </p:nvSpPr>
          <p:spPr bwMode="auto">
            <a:xfrm>
              <a:off x="2216150" y="2476501"/>
              <a:ext cx="120650" cy="42863"/>
            </a:xfrm>
            <a:custGeom>
              <a:avLst/>
              <a:gdLst/>
              <a:ahLst/>
              <a:cxnLst>
                <a:cxn ang="0">
                  <a:pos x="76" y="27"/>
                </a:cxn>
                <a:cxn ang="0">
                  <a:pos x="70" y="0"/>
                </a:cxn>
                <a:cxn ang="0">
                  <a:pos x="0" y="0"/>
                </a:cxn>
                <a:cxn ang="0">
                  <a:pos x="0" y="27"/>
                </a:cxn>
                <a:cxn ang="0">
                  <a:pos x="76" y="27"/>
                </a:cxn>
              </a:cxnLst>
              <a:rect l="0" t="0" r="r" b="b"/>
              <a:pathLst>
                <a:path w="76" h="27">
                  <a:moveTo>
                    <a:pt x="76" y="27"/>
                  </a:moveTo>
                  <a:lnTo>
                    <a:pt x="70" y="0"/>
                  </a:lnTo>
                  <a:lnTo>
                    <a:pt x="0" y="0"/>
                  </a:lnTo>
                  <a:lnTo>
                    <a:pt x="0" y="27"/>
                  </a:lnTo>
                  <a:lnTo>
                    <a:pt x="76" y="2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0" name="Freeform 9"/>
            <p:cNvSpPr/>
            <p:nvPr/>
          </p:nvSpPr>
          <p:spPr bwMode="auto">
            <a:xfrm>
              <a:off x="2214563" y="2528889"/>
              <a:ext cx="146050" cy="80963"/>
            </a:xfrm>
            <a:custGeom>
              <a:avLst/>
              <a:gdLst/>
              <a:ahLst/>
              <a:cxnLst>
                <a:cxn ang="0">
                  <a:pos x="0" y="51"/>
                </a:cxn>
                <a:cxn ang="0">
                  <a:pos x="92" y="51"/>
                </a:cxn>
                <a:cxn ang="0">
                  <a:pos x="79" y="0"/>
                </a:cxn>
                <a:cxn ang="0">
                  <a:pos x="1" y="0"/>
                </a:cxn>
                <a:cxn ang="0">
                  <a:pos x="0" y="51"/>
                </a:cxn>
              </a:cxnLst>
              <a:rect l="0" t="0" r="r" b="b"/>
              <a:pathLst>
                <a:path w="92" h="51">
                  <a:moveTo>
                    <a:pt x="0" y="51"/>
                  </a:moveTo>
                  <a:lnTo>
                    <a:pt x="92" y="51"/>
                  </a:lnTo>
                  <a:lnTo>
                    <a:pt x="79" y="0"/>
                  </a:lnTo>
                  <a:lnTo>
                    <a:pt x="1" y="0"/>
                  </a:lnTo>
                  <a:lnTo>
                    <a:pt x="0" y="5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1" name="Freeform 10"/>
            <p:cNvSpPr/>
            <p:nvPr/>
          </p:nvSpPr>
          <p:spPr bwMode="auto">
            <a:xfrm>
              <a:off x="2341563" y="2476501"/>
              <a:ext cx="93663" cy="42863"/>
            </a:xfrm>
            <a:custGeom>
              <a:avLst/>
              <a:gdLst/>
              <a:ahLst/>
              <a:cxnLst>
                <a:cxn ang="0">
                  <a:pos x="59" y="27"/>
                </a:cxn>
                <a:cxn ang="0">
                  <a:pos x="51" y="0"/>
                </a:cxn>
                <a:cxn ang="0">
                  <a:pos x="0" y="0"/>
                </a:cxn>
                <a:cxn ang="0">
                  <a:pos x="8" y="27"/>
                </a:cxn>
                <a:cxn ang="0">
                  <a:pos x="59" y="27"/>
                </a:cxn>
              </a:cxnLst>
              <a:rect l="0" t="0" r="r" b="b"/>
              <a:pathLst>
                <a:path w="59" h="27">
                  <a:moveTo>
                    <a:pt x="59" y="27"/>
                  </a:moveTo>
                  <a:lnTo>
                    <a:pt x="51" y="0"/>
                  </a:lnTo>
                  <a:lnTo>
                    <a:pt x="0" y="0"/>
                  </a:lnTo>
                  <a:lnTo>
                    <a:pt x="8" y="27"/>
                  </a:lnTo>
                  <a:lnTo>
                    <a:pt x="59" y="2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2" name="Freeform 11"/>
            <p:cNvSpPr/>
            <p:nvPr/>
          </p:nvSpPr>
          <p:spPr bwMode="auto">
            <a:xfrm>
              <a:off x="2355850" y="2528889"/>
              <a:ext cx="106363" cy="80963"/>
            </a:xfrm>
            <a:custGeom>
              <a:avLst/>
              <a:gdLst/>
              <a:ahLst/>
              <a:cxnLst>
                <a:cxn ang="0">
                  <a:pos x="12" y="51"/>
                </a:cxn>
                <a:cxn ang="0">
                  <a:pos x="67" y="51"/>
                </a:cxn>
                <a:cxn ang="0">
                  <a:pos x="52" y="0"/>
                </a:cxn>
                <a:cxn ang="0">
                  <a:pos x="0" y="0"/>
                </a:cxn>
                <a:cxn ang="0">
                  <a:pos x="12" y="51"/>
                </a:cxn>
              </a:cxnLst>
              <a:rect l="0" t="0" r="r" b="b"/>
              <a:pathLst>
                <a:path w="67" h="51">
                  <a:moveTo>
                    <a:pt x="12" y="51"/>
                  </a:moveTo>
                  <a:lnTo>
                    <a:pt x="67" y="51"/>
                  </a:lnTo>
                  <a:lnTo>
                    <a:pt x="52" y="0"/>
                  </a:lnTo>
                  <a:lnTo>
                    <a:pt x="0" y="0"/>
                  </a:lnTo>
                  <a:lnTo>
                    <a:pt x="12" y="5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3" name="Freeform 12"/>
            <p:cNvSpPr/>
            <p:nvPr/>
          </p:nvSpPr>
          <p:spPr bwMode="auto">
            <a:xfrm>
              <a:off x="1951038" y="2528889"/>
              <a:ext cx="111125" cy="80963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17" y="0"/>
                </a:cxn>
                <a:cxn ang="0">
                  <a:pos x="0" y="51"/>
                </a:cxn>
                <a:cxn ang="0">
                  <a:pos x="56" y="51"/>
                </a:cxn>
                <a:cxn ang="0">
                  <a:pos x="70" y="0"/>
                </a:cxn>
              </a:cxnLst>
              <a:rect l="0" t="0" r="r" b="b"/>
              <a:pathLst>
                <a:path w="70" h="51">
                  <a:moveTo>
                    <a:pt x="70" y="0"/>
                  </a:moveTo>
                  <a:lnTo>
                    <a:pt x="17" y="0"/>
                  </a:lnTo>
                  <a:lnTo>
                    <a:pt x="0" y="51"/>
                  </a:lnTo>
                  <a:lnTo>
                    <a:pt x="56" y="51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4" name="Freeform 13"/>
            <p:cNvSpPr/>
            <p:nvPr/>
          </p:nvSpPr>
          <p:spPr bwMode="auto">
            <a:xfrm>
              <a:off x="1981200" y="2476501"/>
              <a:ext cx="95250" cy="42863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8" y="0"/>
                </a:cxn>
                <a:cxn ang="0">
                  <a:pos x="0" y="27"/>
                </a:cxn>
                <a:cxn ang="0">
                  <a:pos x="52" y="27"/>
                </a:cxn>
                <a:cxn ang="0">
                  <a:pos x="60" y="0"/>
                </a:cxn>
              </a:cxnLst>
              <a:rect l="0" t="0" r="r" b="b"/>
              <a:pathLst>
                <a:path w="60" h="27">
                  <a:moveTo>
                    <a:pt x="60" y="0"/>
                  </a:moveTo>
                  <a:lnTo>
                    <a:pt x="8" y="0"/>
                  </a:lnTo>
                  <a:lnTo>
                    <a:pt x="0" y="27"/>
                  </a:lnTo>
                  <a:lnTo>
                    <a:pt x="52" y="27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5" name="Freeform 14"/>
            <p:cNvSpPr/>
            <p:nvPr/>
          </p:nvSpPr>
          <p:spPr bwMode="auto">
            <a:xfrm>
              <a:off x="1922463" y="2619376"/>
              <a:ext cx="114300" cy="74613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0" y="47"/>
                </a:cxn>
                <a:cxn ang="0">
                  <a:pos x="60" y="47"/>
                </a:cxn>
                <a:cxn ang="0">
                  <a:pos x="72" y="0"/>
                </a:cxn>
                <a:cxn ang="0">
                  <a:pos x="16" y="0"/>
                </a:cxn>
              </a:cxnLst>
              <a:rect l="0" t="0" r="r" b="b"/>
              <a:pathLst>
                <a:path w="72" h="47">
                  <a:moveTo>
                    <a:pt x="16" y="0"/>
                  </a:moveTo>
                  <a:lnTo>
                    <a:pt x="0" y="47"/>
                  </a:lnTo>
                  <a:lnTo>
                    <a:pt x="60" y="47"/>
                  </a:lnTo>
                  <a:lnTo>
                    <a:pt x="72" y="0"/>
                  </a:lnTo>
                  <a:lnTo>
                    <a:pt x="1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6" name="Freeform 15"/>
            <p:cNvSpPr/>
            <p:nvPr/>
          </p:nvSpPr>
          <p:spPr bwMode="auto">
            <a:xfrm>
              <a:off x="2081213" y="2476501"/>
              <a:ext cx="119063" cy="42863"/>
            </a:xfrm>
            <a:custGeom>
              <a:avLst/>
              <a:gdLst/>
              <a:ahLst/>
              <a:cxnLst>
                <a:cxn ang="0">
                  <a:pos x="75" y="27"/>
                </a:cxn>
                <a:cxn ang="0">
                  <a:pos x="75" y="0"/>
                </a:cxn>
                <a:cxn ang="0">
                  <a:pos x="7" y="0"/>
                </a:cxn>
                <a:cxn ang="0">
                  <a:pos x="0" y="27"/>
                </a:cxn>
                <a:cxn ang="0">
                  <a:pos x="75" y="27"/>
                </a:cxn>
              </a:cxnLst>
              <a:rect l="0" t="0" r="r" b="b"/>
              <a:pathLst>
                <a:path w="75" h="27">
                  <a:moveTo>
                    <a:pt x="75" y="27"/>
                  </a:moveTo>
                  <a:lnTo>
                    <a:pt x="75" y="0"/>
                  </a:lnTo>
                  <a:lnTo>
                    <a:pt x="7" y="0"/>
                  </a:lnTo>
                  <a:lnTo>
                    <a:pt x="0" y="27"/>
                  </a:lnTo>
                  <a:lnTo>
                    <a:pt x="75" y="2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7" name="Freeform 16"/>
            <p:cNvSpPr/>
            <p:nvPr/>
          </p:nvSpPr>
          <p:spPr bwMode="auto">
            <a:xfrm>
              <a:off x="2376488" y="2619376"/>
              <a:ext cx="112713" cy="74613"/>
            </a:xfrm>
            <a:custGeom>
              <a:avLst/>
              <a:gdLst/>
              <a:ahLst/>
              <a:cxnLst>
                <a:cxn ang="0">
                  <a:pos x="12" y="47"/>
                </a:cxn>
                <a:cxn ang="0">
                  <a:pos x="71" y="47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12" y="47"/>
                </a:cxn>
              </a:cxnLst>
              <a:rect l="0" t="0" r="r" b="b"/>
              <a:pathLst>
                <a:path w="71" h="47">
                  <a:moveTo>
                    <a:pt x="12" y="47"/>
                  </a:moveTo>
                  <a:lnTo>
                    <a:pt x="71" y="47"/>
                  </a:lnTo>
                  <a:lnTo>
                    <a:pt x="56" y="0"/>
                  </a:lnTo>
                  <a:lnTo>
                    <a:pt x="0" y="0"/>
                  </a:lnTo>
                  <a:lnTo>
                    <a:pt x="12" y="4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8" name="Freeform 17"/>
            <p:cNvSpPr/>
            <p:nvPr/>
          </p:nvSpPr>
          <p:spPr bwMode="auto">
            <a:xfrm>
              <a:off x="2214563" y="2619376"/>
              <a:ext cx="166688" cy="746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7"/>
                </a:cxn>
                <a:cxn ang="0">
                  <a:pos x="105" y="47"/>
                </a:cxn>
                <a:cxn ang="0">
                  <a:pos x="93" y="0"/>
                </a:cxn>
                <a:cxn ang="0">
                  <a:pos x="0" y="0"/>
                </a:cxn>
              </a:cxnLst>
              <a:rect l="0" t="0" r="r" b="b"/>
              <a:pathLst>
                <a:path w="105" h="47">
                  <a:moveTo>
                    <a:pt x="0" y="0"/>
                  </a:moveTo>
                  <a:lnTo>
                    <a:pt x="0" y="47"/>
                  </a:lnTo>
                  <a:lnTo>
                    <a:pt x="105" y="47"/>
                  </a:lnTo>
                  <a:lnTo>
                    <a:pt x="93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9" name="Freeform 18"/>
            <p:cNvSpPr/>
            <p:nvPr/>
          </p:nvSpPr>
          <p:spPr bwMode="auto">
            <a:xfrm>
              <a:off x="2032000" y="2619376"/>
              <a:ext cx="166688" cy="74613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0" y="47"/>
                </a:cxn>
                <a:cxn ang="0">
                  <a:pos x="105" y="47"/>
                </a:cxn>
                <a:cxn ang="0">
                  <a:pos x="105" y="0"/>
                </a:cxn>
                <a:cxn ang="0">
                  <a:pos x="13" y="0"/>
                </a:cxn>
              </a:cxnLst>
              <a:rect l="0" t="0" r="r" b="b"/>
              <a:pathLst>
                <a:path w="105" h="47">
                  <a:moveTo>
                    <a:pt x="13" y="0"/>
                  </a:moveTo>
                  <a:lnTo>
                    <a:pt x="0" y="47"/>
                  </a:lnTo>
                  <a:lnTo>
                    <a:pt x="105" y="47"/>
                  </a:lnTo>
                  <a:lnTo>
                    <a:pt x="10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0" name="Freeform 19"/>
            <p:cNvSpPr/>
            <p:nvPr/>
          </p:nvSpPr>
          <p:spPr bwMode="auto">
            <a:xfrm>
              <a:off x="2055813" y="2528889"/>
              <a:ext cx="144463" cy="80963"/>
            </a:xfrm>
            <a:custGeom>
              <a:avLst/>
              <a:gdLst/>
              <a:ahLst/>
              <a:cxnLst>
                <a:cxn ang="0">
                  <a:pos x="0" y="51"/>
                </a:cxn>
                <a:cxn ang="0">
                  <a:pos x="90" y="51"/>
                </a:cxn>
                <a:cxn ang="0">
                  <a:pos x="91" y="0"/>
                </a:cxn>
                <a:cxn ang="0">
                  <a:pos x="14" y="0"/>
                </a:cxn>
                <a:cxn ang="0">
                  <a:pos x="0" y="51"/>
                </a:cxn>
              </a:cxnLst>
              <a:rect l="0" t="0" r="r" b="b"/>
              <a:pathLst>
                <a:path w="91" h="51">
                  <a:moveTo>
                    <a:pt x="0" y="51"/>
                  </a:moveTo>
                  <a:lnTo>
                    <a:pt x="90" y="51"/>
                  </a:lnTo>
                  <a:lnTo>
                    <a:pt x="91" y="0"/>
                  </a:lnTo>
                  <a:lnTo>
                    <a:pt x="14" y="0"/>
                  </a:lnTo>
                  <a:lnTo>
                    <a:pt x="0" y="5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2" name="Freeform 21"/>
            <p:cNvSpPr/>
            <p:nvPr/>
          </p:nvSpPr>
          <p:spPr bwMode="auto">
            <a:xfrm>
              <a:off x="1831975" y="2284414"/>
              <a:ext cx="295275" cy="285750"/>
            </a:xfrm>
            <a:custGeom>
              <a:avLst/>
              <a:gdLst/>
              <a:ahLst/>
              <a:cxnLst>
                <a:cxn ang="0">
                  <a:pos x="176" y="100"/>
                </a:cxn>
                <a:cxn ang="0">
                  <a:pos x="177" y="89"/>
                </a:cxn>
                <a:cxn ang="0">
                  <a:pos x="88" y="0"/>
                </a:cxn>
                <a:cxn ang="0">
                  <a:pos x="0" y="89"/>
                </a:cxn>
                <a:cxn ang="0">
                  <a:pos x="59" y="172"/>
                </a:cxn>
                <a:cxn ang="0">
                  <a:pos x="96" y="100"/>
                </a:cxn>
                <a:cxn ang="0">
                  <a:pos x="176" y="100"/>
                </a:cxn>
              </a:cxnLst>
              <a:rect l="0" t="0" r="r" b="b"/>
              <a:pathLst>
                <a:path w="177" h="172">
                  <a:moveTo>
                    <a:pt x="176" y="100"/>
                  </a:moveTo>
                  <a:cubicBezTo>
                    <a:pt x="177" y="97"/>
                    <a:pt x="177" y="93"/>
                    <a:pt x="177" y="89"/>
                  </a:cubicBezTo>
                  <a:cubicBezTo>
                    <a:pt x="177" y="40"/>
                    <a:pt x="137" y="0"/>
                    <a:pt x="88" y="0"/>
                  </a:cubicBezTo>
                  <a:cubicBezTo>
                    <a:pt x="40" y="0"/>
                    <a:pt x="0" y="40"/>
                    <a:pt x="0" y="89"/>
                  </a:cubicBezTo>
                  <a:cubicBezTo>
                    <a:pt x="0" y="127"/>
                    <a:pt x="24" y="159"/>
                    <a:pt x="59" y="172"/>
                  </a:cubicBezTo>
                  <a:cubicBezTo>
                    <a:pt x="96" y="100"/>
                    <a:pt x="96" y="100"/>
                    <a:pt x="96" y="100"/>
                  </a:cubicBezTo>
                  <a:lnTo>
                    <a:pt x="176" y="1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3" name="Freeform 22"/>
            <p:cNvSpPr/>
            <p:nvPr/>
          </p:nvSpPr>
          <p:spPr bwMode="auto">
            <a:xfrm>
              <a:off x="1825625" y="2524126"/>
              <a:ext cx="53975" cy="55563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33"/>
                </a:cxn>
                <a:cxn ang="0">
                  <a:pos x="32" y="15"/>
                </a:cxn>
                <a:cxn ang="0">
                  <a:pos x="18" y="0"/>
                </a:cxn>
              </a:cxnLst>
              <a:rect l="0" t="0" r="r" b="b"/>
              <a:pathLst>
                <a:path w="32" h="33">
                  <a:moveTo>
                    <a:pt x="18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27" y="10"/>
                    <a:pt x="22" y="6"/>
                    <a:pt x="18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4" name="Freeform 23"/>
            <p:cNvSpPr/>
            <p:nvPr/>
          </p:nvSpPr>
          <p:spPr bwMode="auto">
            <a:xfrm>
              <a:off x="1879600" y="2559051"/>
              <a:ext cx="46038" cy="82550"/>
            </a:xfrm>
            <a:custGeom>
              <a:avLst/>
              <a:gdLst/>
              <a:ahLst/>
              <a:cxnLst>
                <a:cxn ang="0">
                  <a:pos x="0" y="49"/>
                </a:cxn>
                <a:cxn ang="0">
                  <a:pos x="28" y="10"/>
                </a:cxn>
                <a:cxn ang="0">
                  <a:pos x="8" y="0"/>
                </a:cxn>
                <a:cxn ang="0">
                  <a:pos x="0" y="49"/>
                </a:cxn>
              </a:cxnLst>
              <a:rect l="0" t="0" r="r" b="b"/>
              <a:pathLst>
                <a:path w="28" h="49">
                  <a:moveTo>
                    <a:pt x="0" y="49"/>
                  </a:moveTo>
                  <a:cubicBezTo>
                    <a:pt x="28" y="10"/>
                    <a:pt x="28" y="10"/>
                    <a:pt x="28" y="10"/>
                  </a:cubicBezTo>
                  <a:cubicBezTo>
                    <a:pt x="21" y="8"/>
                    <a:pt x="14" y="4"/>
                    <a:pt x="8" y="0"/>
                  </a:cubicBezTo>
                  <a:lnTo>
                    <a:pt x="0" y="4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5" name="Freeform 24"/>
            <p:cNvSpPr/>
            <p:nvPr/>
          </p:nvSpPr>
          <p:spPr bwMode="auto">
            <a:xfrm>
              <a:off x="1771650" y="2476501"/>
              <a:ext cx="76200" cy="539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46" y="21"/>
                </a:cxn>
                <a:cxn ang="0">
                  <a:pos x="36" y="0"/>
                </a:cxn>
                <a:cxn ang="0">
                  <a:pos x="0" y="33"/>
                </a:cxn>
              </a:cxnLst>
              <a:rect l="0" t="0" r="r" b="b"/>
              <a:pathLst>
                <a:path w="46" h="33">
                  <a:moveTo>
                    <a:pt x="0" y="33"/>
                  </a:moveTo>
                  <a:cubicBezTo>
                    <a:pt x="46" y="21"/>
                    <a:pt x="46" y="21"/>
                    <a:pt x="46" y="21"/>
                  </a:cubicBezTo>
                  <a:cubicBezTo>
                    <a:pt x="42" y="14"/>
                    <a:pt x="39" y="7"/>
                    <a:pt x="36" y="0"/>
                  </a:cubicBezTo>
                  <a:lnTo>
                    <a:pt x="0" y="3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6" name="Freeform 25"/>
            <p:cNvSpPr/>
            <p:nvPr/>
          </p:nvSpPr>
          <p:spPr bwMode="auto">
            <a:xfrm>
              <a:off x="1752600" y="2366964"/>
              <a:ext cx="84138" cy="396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7" y="23"/>
                </a:cxn>
                <a:cxn ang="0">
                  <a:pos x="51" y="2"/>
                </a:cxn>
                <a:cxn ang="0">
                  <a:pos x="0" y="0"/>
                </a:cxn>
              </a:cxnLst>
              <a:rect l="0" t="0" r="r" b="b"/>
              <a:pathLst>
                <a:path w="51" h="23">
                  <a:moveTo>
                    <a:pt x="0" y="0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5" y="18"/>
                    <a:pt x="48" y="10"/>
                    <a:pt x="51" y="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7" name="Freeform 26"/>
            <p:cNvSpPr/>
            <p:nvPr/>
          </p:nvSpPr>
          <p:spPr bwMode="auto">
            <a:xfrm>
              <a:off x="1816100" y="2392364"/>
              <a:ext cx="42863" cy="33338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14"/>
                </a:cxn>
                <a:cxn ang="0">
                  <a:pos x="26" y="20"/>
                </a:cxn>
                <a:cxn ang="0">
                  <a:pos x="25" y="6"/>
                </a:cxn>
                <a:cxn ang="0">
                  <a:pos x="26" y="0"/>
                </a:cxn>
              </a:cxnLst>
              <a:rect l="0" t="0" r="r" b="b"/>
              <a:pathLst>
                <a:path w="26" h="20">
                  <a:moveTo>
                    <a:pt x="26" y="0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15"/>
                    <a:pt x="25" y="11"/>
                    <a:pt x="25" y="6"/>
                  </a:cubicBezTo>
                  <a:cubicBezTo>
                    <a:pt x="25" y="4"/>
                    <a:pt x="25" y="2"/>
                    <a:pt x="26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8" name="Freeform 27"/>
            <p:cNvSpPr/>
            <p:nvPr/>
          </p:nvSpPr>
          <p:spPr bwMode="auto">
            <a:xfrm>
              <a:off x="1801813" y="2324101"/>
              <a:ext cx="63500" cy="396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3" y="24"/>
                </a:cxn>
                <a:cxn ang="0">
                  <a:pos x="38" y="2"/>
                </a:cxn>
                <a:cxn ang="0">
                  <a:pos x="0" y="0"/>
                </a:cxn>
              </a:cxnLst>
              <a:rect l="0" t="0" r="r" b="b"/>
              <a:pathLst>
                <a:path w="38" h="24">
                  <a:moveTo>
                    <a:pt x="0" y="0"/>
                  </a:moveTo>
                  <a:cubicBezTo>
                    <a:pt x="23" y="24"/>
                    <a:pt x="23" y="24"/>
                    <a:pt x="23" y="24"/>
                  </a:cubicBezTo>
                  <a:cubicBezTo>
                    <a:pt x="27" y="16"/>
                    <a:pt x="32" y="9"/>
                    <a:pt x="38" y="2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19" name="Freeform 28"/>
            <p:cNvSpPr/>
            <p:nvPr/>
          </p:nvSpPr>
          <p:spPr bwMode="auto">
            <a:xfrm>
              <a:off x="1912938" y="2241551"/>
              <a:ext cx="30163" cy="492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30"/>
                </a:cxn>
                <a:cxn ang="0">
                  <a:pos x="18" y="25"/>
                </a:cxn>
                <a:cxn ang="0">
                  <a:pos x="0" y="0"/>
                </a:cxn>
              </a:cxnLst>
              <a:rect l="0" t="0" r="r" b="b"/>
              <a:pathLst>
                <a:path w="18" h="30">
                  <a:moveTo>
                    <a:pt x="0" y="0"/>
                  </a:moveTo>
                  <a:cubicBezTo>
                    <a:pt x="1" y="30"/>
                    <a:pt x="1" y="30"/>
                    <a:pt x="1" y="30"/>
                  </a:cubicBezTo>
                  <a:cubicBezTo>
                    <a:pt x="6" y="28"/>
                    <a:pt x="12" y="26"/>
                    <a:pt x="18" y="25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0" name="Freeform 29"/>
            <p:cNvSpPr/>
            <p:nvPr/>
          </p:nvSpPr>
          <p:spPr bwMode="auto">
            <a:xfrm>
              <a:off x="1830388" y="2259014"/>
              <a:ext cx="63500" cy="65088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0" y="0"/>
                </a:cxn>
                <a:cxn ang="0">
                  <a:pos x="23" y="39"/>
                </a:cxn>
                <a:cxn ang="0">
                  <a:pos x="38" y="26"/>
                </a:cxn>
              </a:cxnLst>
              <a:rect l="0" t="0" r="r" b="b"/>
              <a:pathLst>
                <a:path w="38" h="39">
                  <a:moveTo>
                    <a:pt x="38" y="2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27" y="34"/>
                    <a:pt x="32" y="30"/>
                    <a:pt x="38" y="26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1" name="Freeform 30"/>
            <p:cNvSpPr/>
            <p:nvPr/>
          </p:nvSpPr>
          <p:spPr bwMode="auto">
            <a:xfrm>
              <a:off x="1963738" y="2200276"/>
              <a:ext cx="33338" cy="77788"/>
            </a:xfrm>
            <a:custGeom>
              <a:avLst/>
              <a:gdLst/>
              <a:ahLst/>
              <a:cxnLst>
                <a:cxn ang="0">
                  <a:pos x="20" y="46"/>
                </a:cxn>
                <a:cxn ang="0">
                  <a:pos x="7" y="0"/>
                </a:cxn>
                <a:cxn ang="0">
                  <a:pos x="0" y="46"/>
                </a:cxn>
                <a:cxn ang="0">
                  <a:pos x="9" y="46"/>
                </a:cxn>
                <a:cxn ang="0">
                  <a:pos x="20" y="46"/>
                </a:cxn>
              </a:cxnLst>
              <a:rect l="0" t="0" r="r" b="b"/>
              <a:pathLst>
                <a:path w="20" h="46">
                  <a:moveTo>
                    <a:pt x="20" y="46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3" y="46"/>
                    <a:pt x="6" y="46"/>
                    <a:pt x="9" y="46"/>
                  </a:cubicBezTo>
                  <a:cubicBezTo>
                    <a:pt x="13" y="46"/>
                    <a:pt x="17" y="46"/>
                    <a:pt x="20" y="46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2" name="Freeform 31"/>
            <p:cNvSpPr/>
            <p:nvPr/>
          </p:nvSpPr>
          <p:spPr bwMode="auto">
            <a:xfrm>
              <a:off x="2055813" y="2243139"/>
              <a:ext cx="55563" cy="77788"/>
            </a:xfrm>
            <a:custGeom>
              <a:avLst/>
              <a:gdLst/>
              <a:ahLst/>
              <a:cxnLst>
                <a:cxn ang="0">
                  <a:pos x="33" y="0"/>
                </a:cxn>
                <a:cxn ang="0">
                  <a:pos x="0" y="32"/>
                </a:cxn>
                <a:cxn ang="0">
                  <a:pos x="19" y="47"/>
                </a:cxn>
                <a:cxn ang="0">
                  <a:pos x="33" y="0"/>
                </a:cxn>
              </a:cxnLst>
              <a:rect l="0" t="0" r="r" b="b"/>
              <a:pathLst>
                <a:path w="33" h="47">
                  <a:moveTo>
                    <a:pt x="33" y="0"/>
                  </a:moveTo>
                  <a:cubicBezTo>
                    <a:pt x="0" y="32"/>
                    <a:pt x="0" y="32"/>
                    <a:pt x="0" y="32"/>
                  </a:cubicBezTo>
                  <a:cubicBezTo>
                    <a:pt x="7" y="36"/>
                    <a:pt x="13" y="41"/>
                    <a:pt x="19" y="47"/>
                  </a:cubicBezTo>
                  <a:lnTo>
                    <a:pt x="3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3" name="Freeform 32"/>
            <p:cNvSpPr/>
            <p:nvPr/>
          </p:nvSpPr>
          <p:spPr bwMode="auto">
            <a:xfrm>
              <a:off x="2014538" y="2241551"/>
              <a:ext cx="39688" cy="53975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24"/>
                </a:cxn>
                <a:cxn ang="0">
                  <a:pos x="24" y="33"/>
                </a:cxn>
                <a:cxn ang="0">
                  <a:pos x="18" y="0"/>
                </a:cxn>
              </a:cxnLst>
              <a:rect l="0" t="0" r="r" b="b"/>
              <a:pathLst>
                <a:path w="24" h="33">
                  <a:moveTo>
                    <a:pt x="18" y="0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9" y="26"/>
                    <a:pt x="16" y="29"/>
                    <a:pt x="24" y="33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4" name="Freeform 33"/>
            <p:cNvSpPr/>
            <p:nvPr/>
          </p:nvSpPr>
          <p:spPr bwMode="auto">
            <a:xfrm>
              <a:off x="2008188" y="2293939"/>
              <a:ext cx="6350" cy="1588"/>
            </a:xfrm>
            <a:custGeom>
              <a:avLst/>
              <a:gdLst/>
              <a:ahLst/>
              <a:cxnLst>
                <a:cxn ang="0">
                  <a:pos x="4" y="1"/>
                </a:cxn>
                <a:cxn ang="0">
                  <a:pos x="0" y="0"/>
                </a:cxn>
                <a:cxn ang="0">
                  <a:pos x="0" y="1"/>
                </a:cxn>
                <a:cxn ang="0">
                  <a:pos x="4" y="1"/>
                </a:cxn>
              </a:cxnLst>
              <a:rect l="0" t="0" r="r" b="b"/>
              <a:pathLst>
                <a:path w="4" h="1">
                  <a:moveTo>
                    <a:pt x="4" y="1"/>
                  </a:moveTo>
                  <a:cubicBezTo>
                    <a:pt x="3" y="1"/>
                    <a:pt x="1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5" name="Freeform 34"/>
            <p:cNvSpPr/>
            <p:nvPr/>
          </p:nvSpPr>
          <p:spPr bwMode="auto">
            <a:xfrm>
              <a:off x="2093913" y="2319339"/>
              <a:ext cx="58738" cy="44450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5"/>
                </a:cxn>
                <a:cxn ang="0">
                  <a:pos x="15" y="27"/>
                </a:cxn>
                <a:cxn ang="0">
                  <a:pos x="35" y="0"/>
                </a:cxn>
              </a:cxnLst>
              <a:rect l="0" t="0" r="r" b="b"/>
              <a:pathLst>
                <a:path w="35" h="27">
                  <a:moveTo>
                    <a:pt x="35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6" y="11"/>
                    <a:pt x="11" y="19"/>
                    <a:pt x="15" y="27"/>
                  </a:cubicBezTo>
                  <a:lnTo>
                    <a:pt x="35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26" name="Freeform 35"/>
            <p:cNvSpPr/>
            <p:nvPr/>
          </p:nvSpPr>
          <p:spPr bwMode="auto">
            <a:xfrm>
              <a:off x="2127250" y="2386014"/>
              <a:ext cx="76200" cy="55563"/>
            </a:xfrm>
            <a:custGeom>
              <a:avLst/>
              <a:gdLst/>
              <a:ahLst/>
              <a:cxnLst>
                <a:cxn ang="0">
                  <a:pos x="4" y="33"/>
                </a:cxn>
                <a:cxn ang="0">
                  <a:pos x="46" y="10"/>
                </a:cxn>
                <a:cxn ang="0">
                  <a:pos x="0" y="0"/>
                </a:cxn>
                <a:cxn ang="0">
                  <a:pos x="4" y="28"/>
                </a:cxn>
                <a:cxn ang="0">
                  <a:pos x="4" y="33"/>
                </a:cxn>
              </a:cxnLst>
              <a:rect l="0" t="0" r="r" b="b"/>
              <a:pathLst>
                <a:path w="46" h="33">
                  <a:moveTo>
                    <a:pt x="4" y="33"/>
                  </a:moveTo>
                  <a:cubicBezTo>
                    <a:pt x="46" y="10"/>
                    <a:pt x="46" y="10"/>
                    <a:pt x="46" y="1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9"/>
                    <a:pt x="4" y="18"/>
                    <a:pt x="4" y="28"/>
                  </a:cubicBezTo>
                  <a:cubicBezTo>
                    <a:pt x="4" y="29"/>
                    <a:pt x="4" y="31"/>
                    <a:pt x="4" y="3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5" name="TextBox 10"/>
          <p:cNvSpPr txBox="1"/>
          <p:nvPr/>
        </p:nvSpPr>
        <p:spPr>
          <a:xfrm>
            <a:off x="3974465" y="3214370"/>
            <a:ext cx="1635760" cy="352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3768090" y="3566795"/>
            <a:ext cx="2048510" cy="883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请在此添加您的文字内容。请在此添加您的文字内容，请在此添加您的文字内容。</a:t>
            </a:r>
            <a:endParaRPr lang="zh-CN" altLang="x-none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TextBox 10"/>
          <p:cNvSpPr txBox="1"/>
          <p:nvPr/>
        </p:nvSpPr>
        <p:spPr>
          <a:xfrm>
            <a:off x="1358900" y="3214370"/>
            <a:ext cx="1635760" cy="352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1152525" y="3566795"/>
            <a:ext cx="2048510" cy="883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请在此添加您的文字内容。请在此添加您的文字内容，请在此添加您的文字内容。</a:t>
            </a:r>
            <a:endParaRPr lang="zh-CN" altLang="x-none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63360" y="3214370"/>
            <a:ext cx="1635760" cy="352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56985" y="3566795"/>
            <a:ext cx="2048510" cy="883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请在此添加您的文字内容。请在此添加您的文字内容，请在此添加您的文字内容。</a:t>
            </a:r>
            <a:endParaRPr lang="zh-CN" altLang="x-none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TextBox 10"/>
          <p:cNvSpPr txBox="1"/>
          <p:nvPr/>
        </p:nvSpPr>
        <p:spPr>
          <a:xfrm>
            <a:off x="9274810" y="3214370"/>
            <a:ext cx="1635760" cy="3524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16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请在此添加标题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9068435" y="3566795"/>
            <a:ext cx="2048510" cy="8839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 请在此添加您的文字内容。请在此添加您的文字内容，请在此添加您的文字内容。</a:t>
            </a:r>
            <a:endParaRPr lang="zh-CN" altLang="x-none" sz="10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081270" y="20574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有关概念</a:t>
            </a:r>
          </a:p>
        </p:txBody>
      </p:sp>
      <p:sp>
        <p:nvSpPr>
          <p:cNvPr id="10" name="六边形 9"/>
          <p:cNvSpPr/>
          <p:nvPr/>
        </p:nvSpPr>
        <p:spPr>
          <a:xfrm rot="10800000">
            <a:off x="5194935" y="2067243"/>
            <a:ext cx="1795463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6A8574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" name="六边形 21"/>
          <p:cNvSpPr/>
          <p:nvPr/>
        </p:nvSpPr>
        <p:spPr>
          <a:xfrm rot="10800000">
            <a:off x="6664643" y="2854643"/>
            <a:ext cx="1795462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D28E91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六边形 25"/>
          <p:cNvSpPr/>
          <p:nvPr/>
        </p:nvSpPr>
        <p:spPr>
          <a:xfrm rot="10800000">
            <a:off x="5188585" y="3669030"/>
            <a:ext cx="1795463" cy="1547813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6A8574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" name="六边形 27"/>
          <p:cNvSpPr/>
          <p:nvPr/>
        </p:nvSpPr>
        <p:spPr>
          <a:xfrm rot="10800000">
            <a:off x="3729673" y="2854643"/>
            <a:ext cx="1795462" cy="1547812"/>
          </a:xfrm>
          <a:prstGeom prst="hexagon">
            <a:avLst>
              <a:gd name="adj" fmla="val 24999"/>
              <a:gd name="vf" fmla="val 115470"/>
            </a:avLst>
          </a:prstGeom>
          <a:solidFill>
            <a:srgbClr val="D28E91"/>
          </a:solidFill>
          <a:ln w="12700">
            <a:noFill/>
          </a:ln>
        </p:spPr>
        <p:txBody>
          <a:bodyPr anchor="ctr"/>
          <a:lstStyle/>
          <a:p>
            <a:pPr lvl="0" algn="ctr" eaLnBrk="1" hangingPunct="1"/>
            <a:endParaRPr lang="zh-CN" altLang="zh-CN" dirty="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4" name="组合 28"/>
          <p:cNvGrpSpPr/>
          <p:nvPr/>
        </p:nvGrpSpPr>
        <p:grpSpPr>
          <a:xfrm>
            <a:off x="7339648" y="3297555"/>
            <a:ext cx="503237" cy="568325"/>
            <a:chOff x="0" y="0"/>
            <a:chExt cx="406393" cy="459645"/>
          </a:xfrm>
        </p:grpSpPr>
        <p:sp>
          <p:nvSpPr>
            <p:cNvPr id="15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346854" y="408289"/>
                </a:cxn>
                <a:cxn ang="0">
                  <a:pos x="196625" y="174350"/>
                </a:cxn>
                <a:cxn ang="0">
                  <a:pos x="203252" y="52967"/>
                </a:cxn>
                <a:cxn ang="0">
                  <a:pos x="92789" y="8828"/>
                </a:cxn>
                <a:cxn ang="0">
                  <a:pos x="154648" y="105934"/>
                </a:cxn>
                <a:cxn ang="0">
                  <a:pos x="81743" y="152281"/>
                </a:cxn>
                <a:cxn ang="0">
                  <a:pos x="22093" y="59588"/>
                </a:cxn>
                <a:cxn ang="0">
                  <a:pos x="22093" y="169936"/>
                </a:cxn>
                <a:cxn ang="0">
                  <a:pos x="136974" y="211869"/>
                </a:cxn>
                <a:cxn ang="0">
                  <a:pos x="287204" y="445807"/>
                </a:cxn>
                <a:cxn ang="0">
                  <a:pos x="315925" y="452428"/>
                </a:cxn>
                <a:cxn ang="0">
                  <a:pos x="340227" y="434772"/>
                </a:cxn>
                <a:cxn ang="0">
                  <a:pos x="346854" y="408289"/>
                </a:cxn>
                <a:cxn ang="0">
                  <a:pos x="318134" y="425944"/>
                </a:cxn>
                <a:cxn ang="0">
                  <a:pos x="296041" y="421531"/>
                </a:cxn>
                <a:cxn ang="0">
                  <a:pos x="302669" y="401668"/>
                </a:cxn>
                <a:cxn ang="0">
                  <a:pos x="322553" y="406082"/>
                </a:cxn>
                <a:cxn ang="0">
                  <a:pos x="318134" y="425944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200799" y="57542"/>
                </a:cxn>
                <a:cxn ang="0">
                  <a:pos x="214038" y="44263"/>
                </a:cxn>
                <a:cxn ang="0">
                  <a:pos x="185353" y="15492"/>
                </a:cxn>
                <a:cxn ang="0">
                  <a:pos x="172113" y="28771"/>
                </a:cxn>
                <a:cxn ang="0">
                  <a:pos x="136808" y="15492"/>
                </a:cxn>
                <a:cxn ang="0">
                  <a:pos x="136808" y="0"/>
                </a:cxn>
                <a:cxn ang="0">
                  <a:pos x="94883" y="0"/>
                </a:cxn>
                <a:cxn ang="0">
                  <a:pos x="94883" y="15492"/>
                </a:cxn>
                <a:cxn ang="0">
                  <a:pos x="61784" y="28771"/>
                </a:cxn>
                <a:cxn ang="0">
                  <a:pos x="48545" y="15492"/>
                </a:cxn>
                <a:cxn ang="0">
                  <a:pos x="17653" y="44263"/>
                </a:cxn>
                <a:cxn ang="0">
                  <a:pos x="33099" y="59755"/>
                </a:cxn>
                <a:cxn ang="0">
                  <a:pos x="17653" y="92952"/>
                </a:cxn>
                <a:cxn ang="0">
                  <a:pos x="0" y="92952"/>
                </a:cxn>
                <a:cxn ang="0">
                  <a:pos x="0" y="135002"/>
                </a:cxn>
                <a:cxn ang="0">
                  <a:pos x="19859" y="135002"/>
                </a:cxn>
                <a:cxn ang="0">
                  <a:pos x="33099" y="168199"/>
                </a:cxn>
                <a:cxn ang="0">
                  <a:pos x="19859" y="181478"/>
                </a:cxn>
                <a:cxn ang="0">
                  <a:pos x="48545" y="210249"/>
                </a:cxn>
                <a:cxn ang="0">
                  <a:pos x="61784" y="196970"/>
                </a:cxn>
                <a:cxn ang="0">
                  <a:pos x="94883" y="210249"/>
                </a:cxn>
                <a:cxn ang="0">
                  <a:pos x="94883" y="227954"/>
                </a:cxn>
                <a:cxn ang="0">
                  <a:pos x="136808" y="227954"/>
                </a:cxn>
                <a:cxn ang="0">
                  <a:pos x="136808" y="210249"/>
                </a:cxn>
                <a:cxn ang="0">
                  <a:pos x="169907" y="196970"/>
                </a:cxn>
                <a:cxn ang="0">
                  <a:pos x="183146" y="210249"/>
                </a:cxn>
                <a:cxn ang="0">
                  <a:pos x="211832" y="181478"/>
                </a:cxn>
                <a:cxn ang="0">
                  <a:pos x="200799" y="168199"/>
                </a:cxn>
                <a:cxn ang="0">
                  <a:pos x="214038" y="135002"/>
                </a:cxn>
                <a:cxn ang="0">
                  <a:pos x="231691" y="135002"/>
                </a:cxn>
                <a:cxn ang="0">
                  <a:pos x="231691" y="92952"/>
                </a:cxn>
                <a:cxn ang="0">
                  <a:pos x="214038" y="92952"/>
                </a:cxn>
                <a:cxn ang="0">
                  <a:pos x="200799" y="57542"/>
                </a:cxn>
                <a:cxn ang="0">
                  <a:pos x="116949" y="183691"/>
                </a:cxn>
                <a:cxn ang="0">
                  <a:pos x="46338" y="112870"/>
                </a:cxn>
                <a:cxn ang="0">
                  <a:pos x="116949" y="42050"/>
                </a:cxn>
                <a:cxn ang="0">
                  <a:pos x="187559" y="112870"/>
                </a:cxn>
                <a:cxn ang="0">
                  <a:pos x="116949" y="183691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8" name="组合 33"/>
          <p:cNvGrpSpPr/>
          <p:nvPr/>
        </p:nvGrpSpPr>
        <p:grpSpPr>
          <a:xfrm>
            <a:off x="5879148" y="4165918"/>
            <a:ext cx="471487" cy="527050"/>
            <a:chOff x="0" y="0"/>
            <a:chExt cx="402656" cy="450303"/>
          </a:xfrm>
        </p:grpSpPr>
        <p:sp>
          <p:nvSpPr>
            <p:cNvPr id="19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28494" y="0"/>
                </a:cxn>
                <a:cxn ang="0">
                  <a:pos x="0" y="28962"/>
                </a:cxn>
                <a:cxn ang="0">
                  <a:pos x="28494" y="57923"/>
                </a:cxn>
                <a:cxn ang="0">
                  <a:pos x="56988" y="28962"/>
                </a:cxn>
                <a:cxn ang="0">
                  <a:pos x="28494" y="0"/>
                </a:cxn>
                <a:cxn ang="0">
                  <a:pos x="28494" y="51240"/>
                </a:cxn>
                <a:cxn ang="0">
                  <a:pos x="6576" y="28962"/>
                </a:cxn>
                <a:cxn ang="0">
                  <a:pos x="28494" y="6683"/>
                </a:cxn>
                <a:cxn ang="0">
                  <a:pos x="50412" y="28962"/>
                </a:cxn>
                <a:cxn ang="0">
                  <a:pos x="28494" y="51240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24290" y="0"/>
                </a:cxn>
                <a:cxn ang="0">
                  <a:pos x="0" y="24290"/>
                </a:cxn>
                <a:cxn ang="0">
                  <a:pos x="24290" y="48580"/>
                </a:cxn>
                <a:cxn ang="0">
                  <a:pos x="48580" y="24290"/>
                </a:cxn>
                <a:cxn ang="0">
                  <a:pos x="24290" y="0"/>
                </a:cxn>
                <a:cxn ang="0">
                  <a:pos x="24290" y="37539"/>
                </a:cxn>
                <a:cxn ang="0">
                  <a:pos x="11041" y="24290"/>
                </a:cxn>
                <a:cxn ang="0">
                  <a:pos x="24290" y="11041"/>
                </a:cxn>
                <a:cxn ang="0">
                  <a:pos x="37539" y="24290"/>
                </a:cxn>
                <a:cxn ang="0">
                  <a:pos x="24290" y="37539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15415" y="0"/>
                </a:cxn>
                <a:cxn ang="0">
                  <a:pos x="0" y="15415"/>
                </a:cxn>
                <a:cxn ang="0">
                  <a:pos x="15415" y="30830"/>
                </a:cxn>
                <a:cxn ang="0">
                  <a:pos x="30830" y="15415"/>
                </a:cxn>
                <a:cxn ang="0">
                  <a:pos x="15415" y="0"/>
                </a:cxn>
                <a:cxn ang="0">
                  <a:pos x="15415" y="22021"/>
                </a:cxn>
                <a:cxn ang="0">
                  <a:pos x="8809" y="15415"/>
                </a:cxn>
                <a:cxn ang="0">
                  <a:pos x="15415" y="6606"/>
                </a:cxn>
                <a:cxn ang="0">
                  <a:pos x="24224" y="15415"/>
                </a:cxn>
                <a:cxn ang="0">
                  <a:pos x="15415" y="22021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48581" y="0"/>
                </a:cxn>
                <a:cxn ang="0">
                  <a:pos x="0" y="48581"/>
                </a:cxn>
                <a:cxn ang="0">
                  <a:pos x="48581" y="97161"/>
                </a:cxn>
                <a:cxn ang="0">
                  <a:pos x="97161" y="48581"/>
                </a:cxn>
                <a:cxn ang="0">
                  <a:pos x="48581" y="0"/>
                </a:cxn>
                <a:cxn ang="0">
                  <a:pos x="48581" y="86120"/>
                </a:cxn>
                <a:cxn ang="0">
                  <a:pos x="11041" y="48581"/>
                </a:cxn>
                <a:cxn ang="0">
                  <a:pos x="48581" y="13249"/>
                </a:cxn>
                <a:cxn ang="0">
                  <a:pos x="86120" y="48581"/>
                </a:cxn>
                <a:cxn ang="0">
                  <a:pos x="48581" y="86120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347346" y="211907"/>
                </a:cxn>
                <a:cxn ang="0">
                  <a:pos x="338497" y="105954"/>
                </a:cxn>
                <a:cxn ang="0">
                  <a:pos x="172567" y="0"/>
                </a:cxn>
                <a:cxn ang="0">
                  <a:pos x="2212" y="174382"/>
                </a:cxn>
                <a:cxn ang="0">
                  <a:pos x="0" y="450303"/>
                </a:cxn>
                <a:cxn ang="0">
                  <a:pos x="250001" y="388497"/>
                </a:cxn>
                <a:cxn ang="0">
                  <a:pos x="325222" y="388497"/>
                </a:cxn>
                <a:cxn ang="0">
                  <a:pos x="325222" y="388497"/>
                </a:cxn>
                <a:cxn ang="0">
                  <a:pos x="345134" y="333313"/>
                </a:cxn>
                <a:cxn ang="0">
                  <a:pos x="323010" y="320068"/>
                </a:cxn>
                <a:cxn ang="0">
                  <a:pos x="345134" y="309031"/>
                </a:cxn>
                <a:cxn ang="0">
                  <a:pos x="342921" y="304617"/>
                </a:cxn>
                <a:cxn ang="0">
                  <a:pos x="376107" y="245018"/>
                </a:cxn>
                <a:cxn ang="0">
                  <a:pos x="137169" y="205285"/>
                </a:cxn>
                <a:cxn ang="0">
                  <a:pos x="137169" y="225152"/>
                </a:cxn>
                <a:cxn ang="0">
                  <a:pos x="119469" y="231774"/>
                </a:cxn>
                <a:cxn ang="0">
                  <a:pos x="106195" y="242810"/>
                </a:cxn>
                <a:cxn ang="0">
                  <a:pos x="88496" y="236188"/>
                </a:cxn>
                <a:cxn ang="0">
                  <a:pos x="70797" y="236188"/>
                </a:cxn>
                <a:cxn ang="0">
                  <a:pos x="61947" y="218529"/>
                </a:cxn>
                <a:cxn ang="0">
                  <a:pos x="48673" y="205285"/>
                </a:cxn>
                <a:cxn ang="0">
                  <a:pos x="57522" y="187626"/>
                </a:cxn>
                <a:cxn ang="0">
                  <a:pos x="57522" y="167760"/>
                </a:cxn>
                <a:cxn ang="0">
                  <a:pos x="75221" y="161138"/>
                </a:cxn>
                <a:cxn ang="0">
                  <a:pos x="88496" y="150101"/>
                </a:cxn>
                <a:cxn ang="0">
                  <a:pos x="106195" y="156723"/>
                </a:cxn>
                <a:cxn ang="0">
                  <a:pos x="126107" y="156723"/>
                </a:cxn>
                <a:cxn ang="0">
                  <a:pos x="132744" y="174382"/>
                </a:cxn>
                <a:cxn ang="0">
                  <a:pos x="146018" y="187626"/>
                </a:cxn>
                <a:cxn ang="0">
                  <a:pos x="300886" y="169967"/>
                </a:cxn>
                <a:cxn ang="0">
                  <a:pos x="278762" y="192041"/>
                </a:cxn>
                <a:cxn ang="0">
                  <a:pos x="267700" y="220737"/>
                </a:cxn>
                <a:cxn ang="0">
                  <a:pos x="236726" y="220737"/>
                </a:cxn>
                <a:cxn ang="0">
                  <a:pos x="207965" y="231774"/>
                </a:cxn>
                <a:cxn ang="0">
                  <a:pos x="183629" y="211907"/>
                </a:cxn>
                <a:cxn ang="0">
                  <a:pos x="154868" y="200870"/>
                </a:cxn>
                <a:cxn ang="0">
                  <a:pos x="154868" y="169967"/>
                </a:cxn>
                <a:cxn ang="0">
                  <a:pos x="141593" y="141272"/>
                </a:cxn>
                <a:cxn ang="0">
                  <a:pos x="163717" y="116990"/>
                </a:cxn>
                <a:cxn ang="0">
                  <a:pos x="174779" y="88295"/>
                </a:cxn>
                <a:cxn ang="0">
                  <a:pos x="207965" y="88295"/>
                </a:cxn>
                <a:cxn ang="0">
                  <a:pos x="236726" y="77258"/>
                </a:cxn>
                <a:cxn ang="0">
                  <a:pos x="258850" y="97124"/>
                </a:cxn>
                <a:cxn ang="0">
                  <a:pos x="287611" y="108161"/>
                </a:cxn>
                <a:cxn ang="0">
                  <a:pos x="287611" y="141272"/>
                </a:cxn>
                <a:cxn ang="0">
                  <a:pos x="300886" y="16996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" name="组合 39"/>
          <p:cNvGrpSpPr/>
          <p:nvPr/>
        </p:nvGrpSpPr>
        <p:grpSpPr>
          <a:xfrm>
            <a:off x="5861685" y="2595880"/>
            <a:ext cx="468313" cy="463550"/>
            <a:chOff x="0" y="0"/>
            <a:chExt cx="453105" cy="448433"/>
          </a:xfrm>
        </p:grpSpPr>
        <p:sp>
          <p:nvSpPr>
            <p:cNvPr id="30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227658" y="42083"/>
                </a:cxn>
                <a:cxn ang="0">
                  <a:pos x="103883" y="0"/>
                </a:cxn>
                <a:cxn ang="0">
                  <a:pos x="0" y="0"/>
                </a:cxn>
                <a:cxn ang="0">
                  <a:pos x="0" y="148397"/>
                </a:cxn>
                <a:cxn ang="0">
                  <a:pos x="48626" y="197124"/>
                </a:cxn>
                <a:cxn ang="0">
                  <a:pos x="404479" y="197124"/>
                </a:cxn>
                <a:cxn ang="0">
                  <a:pos x="453105" y="148397"/>
                </a:cxn>
                <a:cxn ang="0">
                  <a:pos x="453105" y="0"/>
                </a:cxn>
                <a:cxn ang="0">
                  <a:pos x="349222" y="0"/>
                </a:cxn>
                <a:cxn ang="0">
                  <a:pos x="227658" y="42083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404479" y="92774"/>
                </a:cxn>
                <a:cxn ang="0">
                  <a:pos x="397848" y="92774"/>
                </a:cxn>
                <a:cxn ang="0">
                  <a:pos x="340381" y="92774"/>
                </a:cxn>
                <a:cxn ang="0">
                  <a:pos x="340381" y="48596"/>
                </a:cxn>
                <a:cxn ang="0">
                  <a:pos x="291755" y="0"/>
                </a:cxn>
                <a:cxn ang="0">
                  <a:pos x="161350" y="0"/>
                </a:cxn>
                <a:cxn ang="0">
                  <a:pos x="112724" y="48596"/>
                </a:cxn>
                <a:cxn ang="0">
                  <a:pos x="112724" y="92774"/>
                </a:cxn>
                <a:cxn ang="0">
                  <a:pos x="55257" y="92774"/>
                </a:cxn>
                <a:cxn ang="0">
                  <a:pos x="48626" y="92774"/>
                </a:cxn>
                <a:cxn ang="0">
                  <a:pos x="0" y="141371"/>
                </a:cxn>
                <a:cxn ang="0">
                  <a:pos x="0" y="223100"/>
                </a:cxn>
                <a:cxn ang="0">
                  <a:pos x="119354" y="223100"/>
                </a:cxn>
                <a:cxn ang="0">
                  <a:pos x="227658" y="260652"/>
                </a:cxn>
                <a:cxn ang="0">
                  <a:pos x="333751" y="223100"/>
                </a:cxn>
                <a:cxn ang="0">
                  <a:pos x="453105" y="223100"/>
                </a:cxn>
                <a:cxn ang="0">
                  <a:pos x="453105" y="141371"/>
                </a:cxn>
                <a:cxn ang="0">
                  <a:pos x="404479" y="92774"/>
                </a:cxn>
                <a:cxn ang="0">
                  <a:pos x="148088" y="57432"/>
                </a:cxn>
                <a:cxn ang="0">
                  <a:pos x="148088" y="48596"/>
                </a:cxn>
                <a:cxn ang="0">
                  <a:pos x="161350" y="37552"/>
                </a:cxn>
                <a:cxn ang="0">
                  <a:pos x="291755" y="37552"/>
                </a:cxn>
                <a:cxn ang="0">
                  <a:pos x="305017" y="48596"/>
                </a:cxn>
                <a:cxn ang="0">
                  <a:pos x="305017" y="57432"/>
                </a:cxn>
                <a:cxn ang="0">
                  <a:pos x="305017" y="92774"/>
                </a:cxn>
                <a:cxn ang="0">
                  <a:pos x="148088" y="92774"/>
                </a:cxn>
                <a:cxn ang="0">
                  <a:pos x="148088" y="57432"/>
                </a:cxn>
                <a:cxn ang="0">
                  <a:pos x="223237" y="223100"/>
                </a:cxn>
                <a:cxn ang="0">
                  <a:pos x="187873" y="189967"/>
                </a:cxn>
                <a:cxn ang="0">
                  <a:pos x="223237" y="154624"/>
                </a:cxn>
                <a:cxn ang="0">
                  <a:pos x="258601" y="189967"/>
                </a:cxn>
                <a:cxn ang="0">
                  <a:pos x="223237" y="223100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2" name="组合 42"/>
          <p:cNvGrpSpPr/>
          <p:nvPr/>
        </p:nvGrpSpPr>
        <p:grpSpPr>
          <a:xfrm>
            <a:off x="4388485" y="3342005"/>
            <a:ext cx="484188" cy="520700"/>
            <a:chOff x="0" y="0"/>
            <a:chExt cx="466184" cy="501686"/>
          </a:xfrm>
        </p:grpSpPr>
        <p:sp>
          <p:nvSpPr>
            <p:cNvPr id="33" name="Freeform 154"/>
            <p:cNvSpPr/>
            <p:nvPr/>
          </p:nvSpPr>
          <p:spPr>
            <a:xfrm>
              <a:off x="141070" y="426012"/>
              <a:ext cx="50449" cy="46712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35095" y="0"/>
                </a:cxn>
                <a:cxn ang="0">
                  <a:pos x="35095" y="8898"/>
                </a:cxn>
                <a:cxn ang="0">
                  <a:pos x="41675" y="24468"/>
                </a:cxn>
                <a:cxn ang="0">
                  <a:pos x="21934" y="37814"/>
                </a:cxn>
                <a:cxn ang="0">
                  <a:pos x="8774" y="20019"/>
                </a:cxn>
                <a:cxn ang="0">
                  <a:pos x="13161" y="11122"/>
                </a:cxn>
                <a:cxn ang="0">
                  <a:pos x="13161" y="0"/>
                </a:cxn>
                <a:cxn ang="0">
                  <a:pos x="0" y="22244"/>
                </a:cxn>
                <a:cxn ang="0">
                  <a:pos x="24128" y="46712"/>
                </a:cxn>
                <a:cxn ang="0">
                  <a:pos x="50449" y="22244"/>
                </a:cxn>
                <a:cxn ang="0">
                  <a:pos x="35095" y="0"/>
                </a:cxn>
              </a:cxnLst>
              <a:rect l="txL" t="txT" r="txR" b="tx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Rectangle 155"/>
            <p:cNvSpPr/>
            <p:nvPr/>
          </p:nvSpPr>
          <p:spPr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" name="Freeform 156"/>
            <p:cNvSpPr>
              <a:spLocks noEditPoints="1"/>
            </p:cNvSpPr>
            <p:nvPr/>
          </p:nvSpPr>
          <p:spPr>
            <a:xfrm>
              <a:off x="39238" y="81278"/>
              <a:ext cx="260652" cy="260652"/>
            </a:xfrm>
            <a:custGeom>
              <a:avLst/>
              <a:gdLst>
                <a:gd name="txL" fmla="*/ 0 w 118"/>
                <a:gd name="txT" fmla="*/ 0 h 118"/>
                <a:gd name="txR" fmla="*/ 118 w 118"/>
                <a:gd name="txB" fmla="*/ 118 h 118"/>
              </a:gdLst>
              <a:ahLst/>
              <a:cxnLst>
                <a:cxn ang="0">
                  <a:pos x="53014" y="41969"/>
                </a:cxn>
                <a:cxn ang="0">
                  <a:pos x="41969" y="207638"/>
                </a:cxn>
                <a:cxn ang="0">
                  <a:pos x="207638" y="218683"/>
                </a:cxn>
                <a:cxn ang="0">
                  <a:pos x="218683" y="53014"/>
                </a:cxn>
                <a:cxn ang="0">
                  <a:pos x="53014" y="41969"/>
                </a:cxn>
                <a:cxn ang="0">
                  <a:pos x="141371" y="185549"/>
                </a:cxn>
                <a:cxn ang="0">
                  <a:pos x="141371" y="205429"/>
                </a:cxn>
                <a:cxn ang="0">
                  <a:pos x="123699" y="205429"/>
                </a:cxn>
                <a:cxn ang="0">
                  <a:pos x="123699" y="187758"/>
                </a:cxn>
                <a:cxn ang="0">
                  <a:pos x="90566" y="178922"/>
                </a:cxn>
                <a:cxn ang="0">
                  <a:pos x="94983" y="156833"/>
                </a:cxn>
                <a:cxn ang="0">
                  <a:pos x="128117" y="165669"/>
                </a:cxn>
                <a:cxn ang="0">
                  <a:pos x="145788" y="154624"/>
                </a:cxn>
                <a:cxn ang="0">
                  <a:pos x="125908" y="136953"/>
                </a:cxn>
                <a:cxn ang="0">
                  <a:pos x="90566" y="101610"/>
                </a:cxn>
                <a:cxn ang="0">
                  <a:pos x="123699" y="68476"/>
                </a:cxn>
                <a:cxn ang="0">
                  <a:pos x="123699" y="50805"/>
                </a:cxn>
                <a:cxn ang="0">
                  <a:pos x="141371" y="50805"/>
                </a:cxn>
                <a:cxn ang="0">
                  <a:pos x="141371" y="66267"/>
                </a:cxn>
                <a:cxn ang="0">
                  <a:pos x="170086" y="72894"/>
                </a:cxn>
                <a:cxn ang="0">
                  <a:pos x="163460" y="94983"/>
                </a:cxn>
                <a:cxn ang="0">
                  <a:pos x="136953" y="88357"/>
                </a:cxn>
                <a:cxn ang="0">
                  <a:pos x="121490" y="99401"/>
                </a:cxn>
                <a:cxn ang="0">
                  <a:pos x="143579" y="114864"/>
                </a:cxn>
                <a:cxn ang="0">
                  <a:pos x="174504" y="152415"/>
                </a:cxn>
                <a:cxn ang="0">
                  <a:pos x="141371" y="185549"/>
                </a:cxn>
              </a:cxnLst>
              <a:rect l="txL" t="txT" r="txR" b="tx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157"/>
            <p:cNvSpPr>
              <a:spLocks noEditPoints="1"/>
            </p:cNvSpPr>
            <p:nvPr/>
          </p:nvSpPr>
          <p:spPr>
            <a:xfrm>
              <a:off x="0" y="0"/>
              <a:ext cx="338194" cy="501686"/>
            </a:xfrm>
            <a:custGeom>
              <a:avLst/>
              <a:gdLst>
                <a:gd name="txL" fmla="*/ 0 w 153"/>
                <a:gd name="txT" fmla="*/ 0 h 227"/>
                <a:gd name="txR" fmla="*/ 153 w 153"/>
                <a:gd name="txB" fmla="*/ 227 h 227"/>
              </a:gdLst>
              <a:ahLst/>
              <a:cxnLst>
                <a:cxn ang="0">
                  <a:pos x="305038" y="391182"/>
                </a:cxn>
                <a:cxn ang="0">
                  <a:pos x="35367" y="391182"/>
                </a:cxn>
                <a:cxn ang="0">
                  <a:pos x="35367" y="35361"/>
                </a:cxn>
                <a:cxn ang="0">
                  <a:pos x="305038" y="35361"/>
                </a:cxn>
                <a:cxn ang="0">
                  <a:pos x="305038" y="227637"/>
                </a:cxn>
                <a:cxn ang="0">
                  <a:pos x="307248" y="225427"/>
                </a:cxn>
                <a:cxn ang="0">
                  <a:pos x="338194" y="207747"/>
                </a:cxn>
                <a:cxn ang="0">
                  <a:pos x="338194" y="28731"/>
                </a:cxn>
                <a:cxn ang="0">
                  <a:pos x="311669" y="0"/>
                </a:cxn>
                <a:cxn ang="0">
                  <a:pos x="26525" y="0"/>
                </a:cxn>
                <a:cxn ang="0">
                  <a:pos x="0" y="28731"/>
                </a:cxn>
                <a:cxn ang="0">
                  <a:pos x="0" y="475165"/>
                </a:cxn>
                <a:cxn ang="0">
                  <a:pos x="26525" y="501686"/>
                </a:cxn>
                <a:cxn ang="0">
                  <a:pos x="311669" y="501686"/>
                </a:cxn>
                <a:cxn ang="0">
                  <a:pos x="338194" y="475165"/>
                </a:cxn>
                <a:cxn ang="0">
                  <a:pos x="338194" y="388972"/>
                </a:cxn>
                <a:cxn ang="0">
                  <a:pos x="305038" y="366872"/>
                </a:cxn>
                <a:cxn ang="0">
                  <a:pos x="305038" y="391182"/>
                </a:cxn>
                <a:cxn ang="0">
                  <a:pos x="165781" y="488426"/>
                </a:cxn>
                <a:cxn ang="0">
                  <a:pos x="123783" y="444224"/>
                </a:cxn>
                <a:cxn ang="0">
                  <a:pos x="165781" y="402233"/>
                </a:cxn>
                <a:cxn ang="0">
                  <a:pos x="209990" y="444224"/>
                </a:cxn>
                <a:cxn ang="0">
                  <a:pos x="165781" y="488426"/>
                </a:cxn>
              </a:cxnLst>
              <a:rect l="txL" t="txT" r="txR" b="tx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Freeform 158"/>
            <p:cNvSpPr>
              <a:spLocks noEditPoints="1"/>
            </p:cNvSpPr>
            <p:nvPr/>
          </p:nvSpPr>
          <p:spPr>
            <a:xfrm>
              <a:off x="275600" y="202729"/>
              <a:ext cx="190584" cy="190584"/>
            </a:xfrm>
            <a:custGeom>
              <a:avLst/>
              <a:gdLst>
                <a:gd name="txL" fmla="*/ 0 w 86"/>
                <a:gd name="txT" fmla="*/ 0 h 86"/>
                <a:gd name="txR" fmla="*/ 86 w 86"/>
                <a:gd name="txB" fmla="*/ 86 h 86"/>
              </a:gdLst>
              <a:ahLst/>
              <a:cxnLst>
                <a:cxn ang="0">
                  <a:pos x="159559" y="37674"/>
                </a:cxn>
                <a:cxn ang="0">
                  <a:pos x="39890" y="31025"/>
                </a:cxn>
                <a:cxn ang="0">
                  <a:pos x="31025" y="150694"/>
                </a:cxn>
                <a:cxn ang="0">
                  <a:pos x="152910" y="159559"/>
                </a:cxn>
                <a:cxn ang="0">
                  <a:pos x="159559" y="37674"/>
                </a:cxn>
                <a:cxn ang="0">
                  <a:pos x="101940" y="139614"/>
                </a:cxn>
                <a:cxn ang="0">
                  <a:pos x="101940" y="155127"/>
                </a:cxn>
                <a:cxn ang="0">
                  <a:pos x="88644" y="155127"/>
                </a:cxn>
                <a:cxn ang="0">
                  <a:pos x="88644" y="141830"/>
                </a:cxn>
                <a:cxn ang="0">
                  <a:pos x="62051" y="135182"/>
                </a:cxn>
                <a:cxn ang="0">
                  <a:pos x="66483" y="117453"/>
                </a:cxn>
                <a:cxn ang="0">
                  <a:pos x="90860" y="124101"/>
                </a:cxn>
                <a:cxn ang="0">
                  <a:pos x="106372" y="115237"/>
                </a:cxn>
                <a:cxn ang="0">
                  <a:pos x="90860" y="101940"/>
                </a:cxn>
                <a:cxn ang="0">
                  <a:pos x="64267" y="75347"/>
                </a:cxn>
                <a:cxn ang="0">
                  <a:pos x="88644" y="48754"/>
                </a:cxn>
                <a:cxn ang="0">
                  <a:pos x="88644" y="33241"/>
                </a:cxn>
                <a:cxn ang="0">
                  <a:pos x="104156" y="33241"/>
                </a:cxn>
                <a:cxn ang="0">
                  <a:pos x="104156" y="46538"/>
                </a:cxn>
                <a:cxn ang="0">
                  <a:pos x="124101" y="50970"/>
                </a:cxn>
                <a:cxn ang="0">
                  <a:pos x="119669" y="68699"/>
                </a:cxn>
                <a:cxn ang="0">
                  <a:pos x="99724" y="64267"/>
                </a:cxn>
                <a:cxn ang="0">
                  <a:pos x="86428" y="70915"/>
                </a:cxn>
                <a:cxn ang="0">
                  <a:pos x="104156" y="84212"/>
                </a:cxn>
                <a:cxn ang="0">
                  <a:pos x="128533" y="113021"/>
                </a:cxn>
                <a:cxn ang="0">
                  <a:pos x="101940" y="139614"/>
                </a:cxn>
              </a:cxnLst>
              <a:rect l="txL" t="txT" r="txR" b="tx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9134475" y="318643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8674100" y="355219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52030" y="170180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891655" y="206756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3800475" y="4487545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3340100" y="485330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973580" y="2865120"/>
            <a:ext cx="1107996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513205" y="3230880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081270" y="20574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背景材料</a:t>
            </a:r>
          </a:p>
        </p:txBody>
      </p:sp>
      <p:sp>
        <p:nvSpPr>
          <p:cNvPr id="3" name="Freeform 5"/>
          <p:cNvSpPr/>
          <p:nvPr/>
        </p:nvSpPr>
        <p:spPr>
          <a:xfrm>
            <a:off x="3256598" y="2959735"/>
            <a:ext cx="2719387" cy="2274888"/>
          </a:xfrm>
          <a:custGeom>
            <a:avLst/>
            <a:gdLst>
              <a:gd name="txL" fmla="*/ 0 w 1578"/>
              <a:gd name="txT" fmla="*/ 0 h 1598"/>
              <a:gd name="txR" fmla="*/ 1578 w 1578"/>
              <a:gd name="txB" fmla="*/ 1598 h 1598"/>
            </a:gdLst>
            <a:ahLst/>
            <a:cxnLst>
              <a:cxn ang="0">
                <a:pos x="2536716" y="0"/>
              </a:cxn>
              <a:cxn ang="0">
                <a:pos x="179224" y="0"/>
              </a:cxn>
              <a:cxn ang="0">
                <a:pos x="179224" y="0"/>
              </a:cxn>
              <a:cxn ang="0">
                <a:pos x="151651" y="2847"/>
              </a:cxn>
              <a:cxn ang="0">
                <a:pos x="127525" y="5694"/>
              </a:cxn>
              <a:cxn ang="0">
                <a:pos x="103399" y="11389"/>
              </a:cxn>
              <a:cxn ang="0">
                <a:pos x="82719" y="17083"/>
              </a:cxn>
              <a:cxn ang="0">
                <a:pos x="62039" y="25625"/>
              </a:cxn>
              <a:cxn ang="0">
                <a:pos x="44806" y="37013"/>
              </a:cxn>
              <a:cxn ang="0">
                <a:pos x="31020" y="51249"/>
              </a:cxn>
              <a:cxn ang="0">
                <a:pos x="20680" y="65485"/>
              </a:cxn>
              <a:cxn ang="0">
                <a:pos x="10340" y="79721"/>
              </a:cxn>
              <a:cxn ang="0">
                <a:pos x="3447" y="96804"/>
              </a:cxn>
              <a:cxn ang="0">
                <a:pos x="0" y="113887"/>
              </a:cxn>
              <a:cxn ang="0">
                <a:pos x="0" y="133817"/>
              </a:cxn>
              <a:cxn ang="0">
                <a:pos x="0" y="150900"/>
              </a:cxn>
              <a:cxn ang="0">
                <a:pos x="6893" y="170830"/>
              </a:cxn>
              <a:cxn ang="0">
                <a:pos x="13786" y="193607"/>
              </a:cxn>
              <a:cxn ang="0">
                <a:pos x="24126" y="213538"/>
              </a:cxn>
              <a:cxn ang="0">
                <a:pos x="1230445" y="2189473"/>
              </a:cxn>
              <a:cxn ang="0">
                <a:pos x="1230445" y="2189473"/>
              </a:cxn>
              <a:cxn ang="0">
                <a:pos x="1244232" y="2209403"/>
              </a:cxn>
              <a:cxn ang="0">
                <a:pos x="1258018" y="2226486"/>
              </a:cxn>
              <a:cxn ang="0">
                <a:pos x="1271805" y="2240722"/>
              </a:cxn>
              <a:cxn ang="0">
                <a:pos x="1289038" y="2252111"/>
              </a:cxn>
              <a:cxn ang="0">
                <a:pos x="1306271" y="2260652"/>
              </a:cxn>
              <a:cxn ang="0">
                <a:pos x="1323504" y="2269194"/>
              </a:cxn>
              <a:cxn ang="0">
                <a:pos x="1340737" y="2272041"/>
              </a:cxn>
              <a:cxn ang="0">
                <a:pos x="1357970" y="2274888"/>
              </a:cxn>
              <a:cxn ang="0">
                <a:pos x="1378650" y="2272041"/>
              </a:cxn>
              <a:cxn ang="0">
                <a:pos x="1395883" y="2269194"/>
              </a:cxn>
              <a:cxn ang="0">
                <a:pos x="1413116" y="2260652"/>
              </a:cxn>
              <a:cxn ang="0">
                <a:pos x="1430349" y="2252111"/>
              </a:cxn>
              <a:cxn ang="0">
                <a:pos x="1444136" y="2240722"/>
              </a:cxn>
              <a:cxn ang="0">
                <a:pos x="1461369" y="2226486"/>
              </a:cxn>
              <a:cxn ang="0">
                <a:pos x="1475155" y="2209403"/>
              </a:cxn>
              <a:cxn ang="0">
                <a:pos x="1488942" y="2189473"/>
              </a:cxn>
              <a:cxn ang="0">
                <a:pos x="2695261" y="199302"/>
              </a:cxn>
              <a:cxn ang="0">
                <a:pos x="2695261" y="199302"/>
              </a:cxn>
              <a:cxn ang="0">
                <a:pos x="2705601" y="179372"/>
              </a:cxn>
              <a:cxn ang="0">
                <a:pos x="2712494" y="159441"/>
              </a:cxn>
              <a:cxn ang="0">
                <a:pos x="2719387" y="139511"/>
              </a:cxn>
              <a:cxn ang="0">
                <a:pos x="2719387" y="119581"/>
              </a:cxn>
              <a:cxn ang="0">
                <a:pos x="2719387" y="102498"/>
              </a:cxn>
              <a:cxn ang="0">
                <a:pos x="2715940" y="85415"/>
              </a:cxn>
              <a:cxn ang="0">
                <a:pos x="2709047" y="71179"/>
              </a:cxn>
              <a:cxn ang="0">
                <a:pos x="2698707" y="56943"/>
              </a:cxn>
              <a:cxn ang="0">
                <a:pos x="2688367" y="45555"/>
              </a:cxn>
              <a:cxn ang="0">
                <a:pos x="2674581" y="34166"/>
              </a:cxn>
              <a:cxn ang="0">
                <a:pos x="2657348" y="22777"/>
              </a:cxn>
              <a:cxn ang="0">
                <a:pos x="2636668" y="14236"/>
              </a:cxn>
              <a:cxn ang="0">
                <a:pos x="2615988" y="8542"/>
              </a:cxn>
              <a:cxn ang="0">
                <a:pos x="2591862" y="5694"/>
              </a:cxn>
              <a:cxn ang="0">
                <a:pos x="2567736" y="0"/>
              </a:cxn>
              <a:cxn ang="0">
                <a:pos x="2536716" y="0"/>
              </a:cxn>
              <a:cxn ang="0">
                <a:pos x="2536716" y="0"/>
              </a:cxn>
            </a:cxnLst>
            <a:rect l="txL" t="txT" r="txR" b="txB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D28E9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6"/>
          <p:cNvSpPr/>
          <p:nvPr/>
        </p:nvSpPr>
        <p:spPr>
          <a:xfrm>
            <a:off x="644525" y="2292985"/>
            <a:ext cx="2736850" cy="2271713"/>
          </a:xfrm>
          <a:custGeom>
            <a:avLst/>
            <a:gdLst>
              <a:gd name="txL" fmla="*/ 0 w 1588"/>
              <a:gd name="txT" fmla="*/ 0 h 1596"/>
              <a:gd name="txR" fmla="*/ 1588 w 1588"/>
              <a:gd name="txB" fmla="*/ 1596 h 1596"/>
            </a:gdLst>
            <a:ahLst/>
            <a:cxnLst>
              <a:cxn ang="0">
                <a:pos x="179240" y="2271713"/>
              </a:cxn>
              <a:cxn ang="0">
                <a:pos x="2533482" y="2271713"/>
              </a:cxn>
              <a:cxn ang="0">
                <a:pos x="2533482" y="2271713"/>
              </a:cxn>
              <a:cxn ang="0">
                <a:pos x="2564504" y="2271713"/>
              </a:cxn>
              <a:cxn ang="0">
                <a:pos x="2595527" y="2268866"/>
              </a:cxn>
              <a:cxn ang="0">
                <a:pos x="2619655" y="2263173"/>
              </a:cxn>
              <a:cxn ang="0">
                <a:pos x="2643783" y="2254632"/>
              </a:cxn>
              <a:cxn ang="0">
                <a:pos x="2667912" y="2246092"/>
              </a:cxn>
              <a:cxn ang="0">
                <a:pos x="2685146" y="2234705"/>
              </a:cxn>
              <a:cxn ang="0">
                <a:pos x="2698934" y="2223318"/>
              </a:cxn>
              <a:cxn ang="0">
                <a:pos x="2712722" y="2209084"/>
              </a:cxn>
              <a:cxn ang="0">
                <a:pos x="2723062" y="2192004"/>
              </a:cxn>
              <a:cxn ang="0">
                <a:pos x="2729956" y="2174923"/>
              </a:cxn>
              <a:cxn ang="0">
                <a:pos x="2733403" y="2157843"/>
              </a:cxn>
              <a:cxn ang="0">
                <a:pos x="2736850" y="2140762"/>
              </a:cxn>
              <a:cxn ang="0">
                <a:pos x="2733403" y="2120835"/>
              </a:cxn>
              <a:cxn ang="0">
                <a:pos x="2729956" y="2100908"/>
              </a:cxn>
              <a:cxn ang="0">
                <a:pos x="2719615" y="2080980"/>
              </a:cxn>
              <a:cxn ang="0">
                <a:pos x="2709275" y="2058206"/>
              </a:cxn>
              <a:cxn ang="0">
                <a:pos x="1485620" y="82556"/>
              </a:cxn>
              <a:cxn ang="0">
                <a:pos x="1485620" y="82556"/>
              </a:cxn>
              <a:cxn ang="0">
                <a:pos x="1471832" y="62629"/>
              </a:cxn>
              <a:cxn ang="0">
                <a:pos x="1458045" y="45548"/>
              </a:cxn>
              <a:cxn ang="0">
                <a:pos x="1440810" y="31314"/>
              </a:cxn>
              <a:cxn ang="0">
                <a:pos x="1427023" y="19927"/>
              </a:cxn>
              <a:cxn ang="0">
                <a:pos x="1409788" y="11387"/>
              </a:cxn>
              <a:cxn ang="0">
                <a:pos x="1392553" y="5694"/>
              </a:cxn>
              <a:cxn ang="0">
                <a:pos x="1375319" y="0"/>
              </a:cxn>
              <a:cxn ang="0">
                <a:pos x="1358084" y="0"/>
              </a:cxn>
              <a:cxn ang="0">
                <a:pos x="1340850" y="0"/>
              </a:cxn>
              <a:cxn ang="0">
                <a:pos x="1323615" y="5694"/>
              </a:cxn>
              <a:cxn ang="0">
                <a:pos x="1306381" y="11387"/>
              </a:cxn>
              <a:cxn ang="0">
                <a:pos x="1289146" y="19927"/>
              </a:cxn>
              <a:cxn ang="0">
                <a:pos x="1271911" y="31314"/>
              </a:cxn>
              <a:cxn ang="0">
                <a:pos x="1258124" y="45548"/>
              </a:cxn>
              <a:cxn ang="0">
                <a:pos x="1244336" y="62629"/>
              </a:cxn>
              <a:cxn ang="0">
                <a:pos x="1230548" y="82556"/>
              </a:cxn>
              <a:cxn ang="0">
                <a:pos x="24128" y="2072440"/>
              </a:cxn>
              <a:cxn ang="0">
                <a:pos x="24128" y="2072440"/>
              </a:cxn>
              <a:cxn ang="0">
                <a:pos x="13788" y="2095214"/>
              </a:cxn>
              <a:cxn ang="0">
                <a:pos x="6894" y="2115141"/>
              </a:cxn>
              <a:cxn ang="0">
                <a:pos x="0" y="2135069"/>
              </a:cxn>
              <a:cxn ang="0">
                <a:pos x="0" y="2152149"/>
              </a:cxn>
              <a:cxn ang="0">
                <a:pos x="0" y="2169230"/>
              </a:cxn>
              <a:cxn ang="0">
                <a:pos x="3447" y="2186310"/>
              </a:cxn>
              <a:cxn ang="0">
                <a:pos x="10341" y="2200544"/>
              </a:cxn>
              <a:cxn ang="0">
                <a:pos x="20681" y="2214778"/>
              </a:cxn>
              <a:cxn ang="0">
                <a:pos x="31022" y="2229012"/>
              </a:cxn>
              <a:cxn ang="0">
                <a:pos x="44810" y="2240399"/>
              </a:cxn>
              <a:cxn ang="0">
                <a:pos x="62044" y="2248939"/>
              </a:cxn>
              <a:cxn ang="0">
                <a:pos x="82726" y="2257479"/>
              </a:cxn>
              <a:cxn ang="0">
                <a:pos x="103407" y="2263173"/>
              </a:cxn>
              <a:cxn ang="0">
                <a:pos x="127536" y="2268866"/>
              </a:cxn>
              <a:cxn ang="0">
                <a:pos x="151664" y="2271713"/>
              </a:cxn>
              <a:cxn ang="0">
                <a:pos x="179240" y="2271713"/>
              </a:cxn>
              <a:cxn ang="0">
                <a:pos x="179240" y="2271713"/>
              </a:cxn>
            </a:cxnLst>
            <a:rect l="txL" t="txT" r="txR" b="txB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6A8574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7"/>
          <p:cNvSpPr/>
          <p:nvPr/>
        </p:nvSpPr>
        <p:spPr>
          <a:xfrm>
            <a:off x="5889625" y="2292985"/>
            <a:ext cx="2736850" cy="2271713"/>
          </a:xfrm>
          <a:custGeom>
            <a:avLst/>
            <a:gdLst>
              <a:gd name="txL" fmla="*/ 0 w 1588"/>
              <a:gd name="txT" fmla="*/ 0 h 1596"/>
              <a:gd name="txR" fmla="*/ 1588 w 1588"/>
              <a:gd name="txB" fmla="*/ 1596 h 1596"/>
            </a:gdLst>
            <a:ahLst/>
            <a:cxnLst>
              <a:cxn ang="0">
                <a:pos x="179240" y="2271713"/>
              </a:cxn>
              <a:cxn ang="0">
                <a:pos x="2554164" y="2271713"/>
              </a:cxn>
              <a:cxn ang="0">
                <a:pos x="2554164" y="2271713"/>
              </a:cxn>
              <a:cxn ang="0">
                <a:pos x="2581739" y="2271713"/>
              </a:cxn>
              <a:cxn ang="0">
                <a:pos x="2609314" y="2268866"/>
              </a:cxn>
              <a:cxn ang="0">
                <a:pos x="2629996" y="2263173"/>
              </a:cxn>
              <a:cxn ang="0">
                <a:pos x="2654124" y="2254632"/>
              </a:cxn>
              <a:cxn ang="0">
                <a:pos x="2671359" y="2246092"/>
              </a:cxn>
              <a:cxn ang="0">
                <a:pos x="2688593" y="2234705"/>
              </a:cxn>
              <a:cxn ang="0">
                <a:pos x="2702381" y="2223318"/>
              </a:cxn>
              <a:cxn ang="0">
                <a:pos x="2716169" y="2209084"/>
              </a:cxn>
              <a:cxn ang="0">
                <a:pos x="2723062" y="2192004"/>
              </a:cxn>
              <a:cxn ang="0">
                <a:pos x="2729956" y="2174923"/>
              </a:cxn>
              <a:cxn ang="0">
                <a:pos x="2733403" y="2157843"/>
              </a:cxn>
              <a:cxn ang="0">
                <a:pos x="2736850" y="2140762"/>
              </a:cxn>
              <a:cxn ang="0">
                <a:pos x="2733403" y="2120835"/>
              </a:cxn>
              <a:cxn ang="0">
                <a:pos x="2729956" y="2100908"/>
              </a:cxn>
              <a:cxn ang="0">
                <a:pos x="2719615" y="2080980"/>
              </a:cxn>
              <a:cxn ang="0">
                <a:pos x="2709275" y="2058206"/>
              </a:cxn>
              <a:cxn ang="0">
                <a:pos x="1502855" y="82556"/>
              </a:cxn>
              <a:cxn ang="0">
                <a:pos x="1502855" y="82556"/>
              </a:cxn>
              <a:cxn ang="0">
                <a:pos x="1492514" y="62629"/>
              </a:cxn>
              <a:cxn ang="0">
                <a:pos x="1475279" y="45548"/>
              </a:cxn>
              <a:cxn ang="0">
                <a:pos x="1461492" y="31314"/>
              </a:cxn>
              <a:cxn ang="0">
                <a:pos x="1444257" y="19927"/>
              </a:cxn>
              <a:cxn ang="0">
                <a:pos x="1430469" y="11387"/>
              </a:cxn>
              <a:cxn ang="0">
                <a:pos x="1413235" y="5694"/>
              </a:cxn>
              <a:cxn ang="0">
                <a:pos x="1392553" y="0"/>
              </a:cxn>
              <a:cxn ang="0">
                <a:pos x="1375319" y="0"/>
              </a:cxn>
              <a:cxn ang="0">
                <a:pos x="1358084" y="0"/>
              </a:cxn>
              <a:cxn ang="0">
                <a:pos x="1340850" y="5694"/>
              </a:cxn>
              <a:cxn ang="0">
                <a:pos x="1323615" y="11387"/>
              </a:cxn>
              <a:cxn ang="0">
                <a:pos x="1306381" y="19927"/>
              </a:cxn>
              <a:cxn ang="0">
                <a:pos x="1289146" y="31314"/>
              </a:cxn>
              <a:cxn ang="0">
                <a:pos x="1275358" y="45548"/>
              </a:cxn>
              <a:cxn ang="0">
                <a:pos x="1258124" y="62629"/>
              </a:cxn>
              <a:cxn ang="0">
                <a:pos x="1244336" y="82556"/>
              </a:cxn>
              <a:cxn ang="0">
                <a:pos x="24128" y="2072440"/>
              </a:cxn>
              <a:cxn ang="0">
                <a:pos x="24128" y="2072440"/>
              </a:cxn>
              <a:cxn ang="0">
                <a:pos x="13788" y="2095214"/>
              </a:cxn>
              <a:cxn ang="0">
                <a:pos x="6894" y="2115141"/>
              </a:cxn>
              <a:cxn ang="0">
                <a:pos x="0" y="2135069"/>
              </a:cxn>
              <a:cxn ang="0">
                <a:pos x="0" y="2152149"/>
              </a:cxn>
              <a:cxn ang="0">
                <a:pos x="0" y="2169230"/>
              </a:cxn>
              <a:cxn ang="0">
                <a:pos x="3447" y="2186310"/>
              </a:cxn>
              <a:cxn ang="0">
                <a:pos x="10341" y="2200544"/>
              </a:cxn>
              <a:cxn ang="0">
                <a:pos x="17235" y="2214778"/>
              </a:cxn>
              <a:cxn ang="0">
                <a:pos x="31022" y="2229012"/>
              </a:cxn>
              <a:cxn ang="0">
                <a:pos x="44810" y="2240399"/>
              </a:cxn>
              <a:cxn ang="0">
                <a:pos x="62044" y="2248939"/>
              </a:cxn>
              <a:cxn ang="0">
                <a:pos x="79279" y="2257479"/>
              </a:cxn>
              <a:cxn ang="0">
                <a:pos x="103407" y="2263173"/>
              </a:cxn>
              <a:cxn ang="0">
                <a:pos x="127536" y="2268866"/>
              </a:cxn>
              <a:cxn ang="0">
                <a:pos x="151664" y="2271713"/>
              </a:cxn>
              <a:cxn ang="0">
                <a:pos x="179240" y="2271713"/>
              </a:cxn>
              <a:cxn ang="0">
                <a:pos x="179240" y="2271713"/>
              </a:cxn>
            </a:cxnLst>
            <a:rect l="txL" t="txT" r="txR" b="txB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6A8574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8"/>
          <p:cNvSpPr/>
          <p:nvPr/>
        </p:nvSpPr>
        <p:spPr>
          <a:xfrm>
            <a:off x="8720138" y="2959735"/>
            <a:ext cx="2725737" cy="2274888"/>
          </a:xfrm>
          <a:custGeom>
            <a:avLst/>
            <a:gdLst>
              <a:gd name="txL" fmla="*/ 0 w 1582"/>
              <a:gd name="txT" fmla="*/ 0 h 1598"/>
              <a:gd name="txR" fmla="*/ 1582 w 1582"/>
              <a:gd name="txB" fmla="*/ 1598 h 1598"/>
            </a:gdLst>
            <a:ahLst/>
            <a:cxnLst>
              <a:cxn ang="0">
                <a:pos x="2543102" y="0"/>
              </a:cxn>
              <a:cxn ang="0">
                <a:pos x="168851" y="0"/>
              </a:cxn>
              <a:cxn ang="0">
                <a:pos x="168851" y="0"/>
              </a:cxn>
              <a:cxn ang="0">
                <a:pos x="144729" y="2847"/>
              </a:cxn>
              <a:cxn ang="0">
                <a:pos x="120608" y="5694"/>
              </a:cxn>
              <a:cxn ang="0">
                <a:pos x="99932" y="11389"/>
              </a:cxn>
              <a:cxn ang="0">
                <a:pos x="79257" y="17083"/>
              </a:cxn>
              <a:cxn ang="0">
                <a:pos x="62027" y="25625"/>
              </a:cxn>
              <a:cxn ang="0">
                <a:pos x="44797" y="37013"/>
              </a:cxn>
              <a:cxn ang="0">
                <a:pos x="31013" y="51249"/>
              </a:cxn>
              <a:cxn ang="0">
                <a:pos x="17230" y="65485"/>
              </a:cxn>
              <a:cxn ang="0">
                <a:pos x="10338" y="79721"/>
              </a:cxn>
              <a:cxn ang="0">
                <a:pos x="3446" y="96804"/>
              </a:cxn>
              <a:cxn ang="0">
                <a:pos x="0" y="113887"/>
              </a:cxn>
              <a:cxn ang="0">
                <a:pos x="0" y="133817"/>
              </a:cxn>
              <a:cxn ang="0">
                <a:pos x="3446" y="150900"/>
              </a:cxn>
              <a:cxn ang="0">
                <a:pos x="10338" y="170830"/>
              </a:cxn>
              <a:cxn ang="0">
                <a:pos x="20676" y="193607"/>
              </a:cxn>
              <a:cxn ang="0">
                <a:pos x="34459" y="213538"/>
              </a:cxn>
              <a:cxn ang="0">
                <a:pos x="1240538" y="2189473"/>
              </a:cxn>
              <a:cxn ang="0">
                <a:pos x="1240538" y="2189473"/>
              </a:cxn>
              <a:cxn ang="0">
                <a:pos x="1250876" y="2209403"/>
              </a:cxn>
              <a:cxn ang="0">
                <a:pos x="1264659" y="2226486"/>
              </a:cxn>
              <a:cxn ang="0">
                <a:pos x="1281889" y="2240722"/>
              </a:cxn>
              <a:cxn ang="0">
                <a:pos x="1295673" y="2252111"/>
              </a:cxn>
              <a:cxn ang="0">
                <a:pos x="1309456" y="2260652"/>
              </a:cxn>
              <a:cxn ang="0">
                <a:pos x="1326686" y="2269194"/>
              </a:cxn>
              <a:cxn ang="0">
                <a:pos x="1343916" y="2272041"/>
              </a:cxn>
              <a:cxn ang="0">
                <a:pos x="1357700" y="2274888"/>
              </a:cxn>
              <a:cxn ang="0">
                <a:pos x="1374929" y="2272041"/>
              </a:cxn>
              <a:cxn ang="0">
                <a:pos x="1392159" y="2269194"/>
              </a:cxn>
              <a:cxn ang="0">
                <a:pos x="1405943" y="2260652"/>
              </a:cxn>
              <a:cxn ang="0">
                <a:pos x="1423172" y="2252111"/>
              </a:cxn>
              <a:cxn ang="0">
                <a:pos x="1436956" y="2240722"/>
              </a:cxn>
              <a:cxn ang="0">
                <a:pos x="1450740" y="2226486"/>
              </a:cxn>
              <a:cxn ang="0">
                <a:pos x="1464524" y="2209403"/>
              </a:cxn>
              <a:cxn ang="0">
                <a:pos x="1478307" y="2189473"/>
              </a:cxn>
              <a:cxn ang="0">
                <a:pos x="2698169" y="199302"/>
              </a:cxn>
              <a:cxn ang="0">
                <a:pos x="2698169" y="199302"/>
              </a:cxn>
              <a:cxn ang="0">
                <a:pos x="2708507" y="179372"/>
              </a:cxn>
              <a:cxn ang="0">
                <a:pos x="2718845" y="159441"/>
              </a:cxn>
              <a:cxn ang="0">
                <a:pos x="2722291" y="139511"/>
              </a:cxn>
              <a:cxn ang="0">
                <a:pos x="2725737" y="119581"/>
              </a:cxn>
              <a:cxn ang="0">
                <a:pos x="2725737" y="102498"/>
              </a:cxn>
              <a:cxn ang="0">
                <a:pos x="2718845" y="85415"/>
              </a:cxn>
              <a:cxn ang="0">
                <a:pos x="2715399" y="71179"/>
              </a:cxn>
              <a:cxn ang="0">
                <a:pos x="2705061" y="56943"/>
              </a:cxn>
              <a:cxn ang="0">
                <a:pos x="2694724" y="45555"/>
              </a:cxn>
              <a:cxn ang="0">
                <a:pos x="2677494" y="34166"/>
              </a:cxn>
              <a:cxn ang="0">
                <a:pos x="2663710" y="22777"/>
              </a:cxn>
              <a:cxn ang="0">
                <a:pos x="2643034" y="14236"/>
              </a:cxn>
              <a:cxn ang="0">
                <a:pos x="2622359" y="8542"/>
              </a:cxn>
              <a:cxn ang="0">
                <a:pos x="2598237" y="5694"/>
              </a:cxn>
              <a:cxn ang="0">
                <a:pos x="2570670" y="0"/>
              </a:cxn>
              <a:cxn ang="0">
                <a:pos x="2543102" y="0"/>
              </a:cxn>
              <a:cxn ang="0">
                <a:pos x="2543102" y="0"/>
              </a:cxn>
            </a:cxnLst>
            <a:rect l="txL" t="txT" r="txR" b="txB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D28E9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文本框 12"/>
          <p:cNvSpPr/>
          <p:nvPr/>
        </p:nvSpPr>
        <p:spPr>
          <a:xfrm>
            <a:off x="1187450" y="3170873"/>
            <a:ext cx="10033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4400" dirty="0">
                <a:solidFill>
                  <a:schemeClr val="bg1"/>
                </a:solidFill>
                <a:latin typeface="Calibri" panose="020F0502020204030204" charset="0"/>
                <a:ea typeface="MS Gothic" panose="020B0609070205080204" pitchFamily="49" charset="-128"/>
              </a:rPr>
              <a:t>01</a:t>
            </a:r>
          </a:p>
        </p:txBody>
      </p:sp>
      <p:sp>
        <p:nvSpPr>
          <p:cNvPr id="14" name="直接连接符 15"/>
          <p:cNvSpPr/>
          <p:nvPr/>
        </p:nvSpPr>
        <p:spPr>
          <a:xfrm>
            <a:off x="1173163" y="3909060"/>
            <a:ext cx="1679575" cy="1588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5" name="矩形 16"/>
          <p:cNvSpPr/>
          <p:nvPr/>
        </p:nvSpPr>
        <p:spPr>
          <a:xfrm>
            <a:off x="1325563" y="3888423"/>
            <a:ext cx="1416050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Impact" panose="020B0806030902050204" pitchFamily="34" charset="0"/>
              </a:rPr>
              <a:t>添加标题</a:t>
            </a:r>
          </a:p>
        </p:txBody>
      </p:sp>
      <p:sp>
        <p:nvSpPr>
          <p:cNvPr id="16" name="文本框 17"/>
          <p:cNvSpPr/>
          <p:nvPr/>
        </p:nvSpPr>
        <p:spPr>
          <a:xfrm>
            <a:off x="6460808" y="3170873"/>
            <a:ext cx="1004887" cy="767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4400" dirty="0">
                <a:solidFill>
                  <a:schemeClr val="bg1"/>
                </a:solidFill>
                <a:latin typeface="Calibri" panose="020F0502020204030204" charset="0"/>
                <a:ea typeface="MS Gothic" panose="020B0609070205080204" pitchFamily="49" charset="-128"/>
              </a:rPr>
              <a:t>03</a:t>
            </a:r>
          </a:p>
        </p:txBody>
      </p:sp>
      <p:sp>
        <p:nvSpPr>
          <p:cNvPr id="17" name="直接连接符 19"/>
          <p:cNvSpPr/>
          <p:nvPr/>
        </p:nvSpPr>
        <p:spPr>
          <a:xfrm>
            <a:off x="6461125" y="3909060"/>
            <a:ext cx="1681163" cy="1588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" name="矩形 20"/>
          <p:cNvSpPr/>
          <p:nvPr/>
        </p:nvSpPr>
        <p:spPr>
          <a:xfrm>
            <a:off x="6569075" y="3888423"/>
            <a:ext cx="14160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Impact" panose="020B0806030902050204" pitchFamily="34" charset="0"/>
              </a:rPr>
              <a:t>添加标题</a:t>
            </a:r>
          </a:p>
        </p:txBody>
      </p:sp>
      <p:sp>
        <p:nvSpPr>
          <p:cNvPr id="19" name="文本框 21"/>
          <p:cNvSpPr/>
          <p:nvPr/>
        </p:nvSpPr>
        <p:spPr>
          <a:xfrm>
            <a:off x="3849688" y="3713798"/>
            <a:ext cx="1004887" cy="769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4400" dirty="0">
                <a:solidFill>
                  <a:schemeClr val="bg1"/>
                </a:solidFill>
                <a:latin typeface="Calibri" panose="020F0502020204030204" charset="0"/>
                <a:ea typeface="MS Gothic" panose="020B0609070205080204" pitchFamily="49" charset="-128"/>
              </a:rPr>
              <a:t>02</a:t>
            </a:r>
          </a:p>
        </p:txBody>
      </p:sp>
      <p:sp>
        <p:nvSpPr>
          <p:cNvPr id="20" name="直接连接符 23"/>
          <p:cNvSpPr/>
          <p:nvPr/>
        </p:nvSpPr>
        <p:spPr>
          <a:xfrm>
            <a:off x="3751263" y="3713798"/>
            <a:ext cx="1679575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" name="矩形 24"/>
          <p:cNvSpPr/>
          <p:nvPr/>
        </p:nvSpPr>
        <p:spPr>
          <a:xfrm>
            <a:off x="3908425" y="3170873"/>
            <a:ext cx="141605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Impact" panose="020B0806030902050204" pitchFamily="34" charset="0"/>
              </a:rPr>
              <a:t>添加标题</a:t>
            </a:r>
          </a:p>
        </p:txBody>
      </p:sp>
      <p:sp>
        <p:nvSpPr>
          <p:cNvPr id="22" name="文本框 25"/>
          <p:cNvSpPr/>
          <p:nvPr/>
        </p:nvSpPr>
        <p:spPr>
          <a:xfrm>
            <a:off x="9253538" y="3788410"/>
            <a:ext cx="1003300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en-US" altLang="zh-CN" sz="4400" dirty="0">
                <a:solidFill>
                  <a:schemeClr val="bg1"/>
                </a:solidFill>
                <a:latin typeface="Calibri" panose="020F0502020204030204" charset="0"/>
                <a:ea typeface="MS Gothic" panose="020B0609070205080204" pitchFamily="49" charset="-128"/>
              </a:rPr>
              <a:t>04</a:t>
            </a:r>
          </a:p>
        </p:txBody>
      </p:sp>
      <p:sp>
        <p:nvSpPr>
          <p:cNvPr id="23" name="直接连接符 27"/>
          <p:cNvSpPr/>
          <p:nvPr/>
        </p:nvSpPr>
        <p:spPr>
          <a:xfrm>
            <a:off x="9191625" y="3713798"/>
            <a:ext cx="1679575" cy="0"/>
          </a:xfrm>
          <a:prstGeom prst="line">
            <a:avLst/>
          </a:prstGeom>
          <a:ln w="63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4" name="矩形 28"/>
          <p:cNvSpPr/>
          <p:nvPr/>
        </p:nvSpPr>
        <p:spPr>
          <a:xfrm>
            <a:off x="9364663" y="3221673"/>
            <a:ext cx="1416050" cy="461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algn="ctr" eaLnBrk="1" hangingPunct="1"/>
            <a:r>
              <a:rPr lang="zh-CN" altLang="en-US" sz="24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Impact" panose="020B0806030902050204" pitchFamily="34" charset="0"/>
              </a:rPr>
              <a:t>添加标题</a:t>
            </a:r>
          </a:p>
        </p:txBody>
      </p:sp>
      <p:sp>
        <p:nvSpPr>
          <p:cNvPr id="25" name="矩形 8"/>
          <p:cNvSpPr/>
          <p:nvPr/>
        </p:nvSpPr>
        <p:spPr>
          <a:xfrm>
            <a:off x="8569325" y="1985010"/>
            <a:ext cx="2855913" cy="5664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6" name="矩形 8"/>
          <p:cNvSpPr/>
          <p:nvPr/>
        </p:nvSpPr>
        <p:spPr>
          <a:xfrm>
            <a:off x="3162300" y="1985010"/>
            <a:ext cx="2857500" cy="5664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7" name="矩形 8"/>
          <p:cNvSpPr/>
          <p:nvPr/>
        </p:nvSpPr>
        <p:spPr>
          <a:xfrm>
            <a:off x="5872163" y="4771073"/>
            <a:ext cx="2857500" cy="5664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8" name="矩形 8"/>
          <p:cNvSpPr/>
          <p:nvPr/>
        </p:nvSpPr>
        <p:spPr>
          <a:xfrm>
            <a:off x="758825" y="4942523"/>
            <a:ext cx="2855913" cy="5664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x-none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9" name="Freeform 114"/>
          <p:cNvSpPr>
            <a:spLocks noEditPoints="1"/>
          </p:cNvSpPr>
          <p:nvPr/>
        </p:nvSpPr>
        <p:spPr bwMode="auto">
          <a:xfrm>
            <a:off x="2118360" y="3234055"/>
            <a:ext cx="488315" cy="554355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algn="r"/>
            <a:endParaRPr lang="zh-CN" altLang="en-US" dirty="0"/>
          </a:p>
        </p:txBody>
      </p:sp>
      <p:sp>
        <p:nvSpPr>
          <p:cNvPr id="30" name="Freeform 166"/>
          <p:cNvSpPr>
            <a:spLocks noEditPoints="1"/>
          </p:cNvSpPr>
          <p:nvPr/>
        </p:nvSpPr>
        <p:spPr bwMode="auto">
          <a:xfrm>
            <a:off x="4751705" y="3837305"/>
            <a:ext cx="447675" cy="520065"/>
          </a:xfrm>
          <a:custGeom>
            <a:avLst/>
            <a:gdLst>
              <a:gd name="T0" fmla="*/ 79 w 79"/>
              <a:gd name="T1" fmla="*/ 6 h 92"/>
              <a:gd name="T2" fmla="*/ 10 w 79"/>
              <a:gd name="T3" fmla="*/ 6 h 92"/>
              <a:gd name="T4" fmla="*/ 8 w 79"/>
              <a:gd name="T5" fmla="*/ 9 h 92"/>
              <a:gd name="T6" fmla="*/ 7 w 79"/>
              <a:gd name="T7" fmla="*/ 12 h 92"/>
              <a:gd name="T8" fmla="*/ 8 w 79"/>
              <a:gd name="T9" fmla="*/ 15 h 92"/>
              <a:gd name="T10" fmla="*/ 10 w 79"/>
              <a:gd name="T11" fmla="*/ 18 h 92"/>
              <a:gd name="T12" fmla="*/ 14 w 79"/>
              <a:gd name="T13" fmla="*/ 18 h 92"/>
              <a:gd name="T14" fmla="*/ 11 w 79"/>
              <a:gd name="T15" fmla="*/ 22 h 92"/>
              <a:gd name="T16" fmla="*/ 11 w 79"/>
              <a:gd name="T17" fmla="*/ 55 h 92"/>
              <a:gd name="T18" fmla="*/ 21 w 79"/>
              <a:gd name="T19" fmla="*/ 47 h 92"/>
              <a:gd name="T20" fmla="*/ 33 w 79"/>
              <a:gd name="T21" fmla="*/ 54 h 92"/>
              <a:gd name="T22" fmla="*/ 33 w 79"/>
              <a:gd name="T23" fmla="*/ 22 h 92"/>
              <a:gd name="T24" fmla="*/ 36 w 79"/>
              <a:gd name="T25" fmla="*/ 18 h 92"/>
              <a:gd name="T26" fmla="*/ 79 w 79"/>
              <a:gd name="T27" fmla="*/ 18 h 92"/>
              <a:gd name="T28" fmla="*/ 79 w 79"/>
              <a:gd name="T29" fmla="*/ 22 h 92"/>
              <a:gd name="T30" fmla="*/ 79 w 79"/>
              <a:gd name="T31" fmla="*/ 25 h 92"/>
              <a:gd name="T32" fmla="*/ 79 w 79"/>
              <a:gd name="T33" fmla="*/ 92 h 92"/>
              <a:gd name="T34" fmla="*/ 13 w 79"/>
              <a:gd name="T35" fmla="*/ 92 h 92"/>
              <a:gd name="T36" fmla="*/ 1 w 79"/>
              <a:gd name="T37" fmla="*/ 85 h 92"/>
              <a:gd name="T38" fmla="*/ 1 w 79"/>
              <a:gd name="T39" fmla="*/ 13 h 92"/>
              <a:gd name="T40" fmla="*/ 0 w 79"/>
              <a:gd name="T41" fmla="*/ 12 h 92"/>
              <a:gd name="T42" fmla="*/ 2 w 79"/>
              <a:gd name="T43" fmla="*/ 6 h 92"/>
              <a:gd name="T44" fmla="*/ 8 w 79"/>
              <a:gd name="T45" fmla="*/ 0 h 92"/>
              <a:gd name="T46" fmla="*/ 9 w 79"/>
              <a:gd name="T47" fmla="*/ 0 h 92"/>
              <a:gd name="T48" fmla="*/ 10 w 79"/>
              <a:gd name="T49" fmla="*/ 0 h 92"/>
              <a:gd name="T50" fmla="*/ 79 w 79"/>
              <a:gd name="T51" fmla="*/ 0 h 92"/>
              <a:gd name="T52" fmla="*/ 79 w 79"/>
              <a:gd name="T53" fmla="*/ 6 h 92"/>
              <a:gd name="T54" fmla="*/ 12 w 79"/>
              <a:gd name="T55" fmla="*/ 16 h 92"/>
              <a:gd name="T56" fmla="*/ 74 w 79"/>
              <a:gd name="T57" fmla="*/ 16 h 92"/>
              <a:gd name="T58" fmla="*/ 74 w 79"/>
              <a:gd name="T59" fmla="*/ 14 h 92"/>
              <a:gd name="T60" fmla="*/ 11 w 79"/>
              <a:gd name="T61" fmla="*/ 14 h 92"/>
              <a:gd name="T62" fmla="*/ 12 w 79"/>
              <a:gd name="T63" fmla="*/ 16 h 92"/>
              <a:gd name="T64" fmla="*/ 11 w 79"/>
              <a:gd name="T65" fmla="*/ 12 h 92"/>
              <a:gd name="T66" fmla="*/ 11 w 79"/>
              <a:gd name="T67" fmla="*/ 13 h 92"/>
              <a:gd name="T68" fmla="*/ 74 w 79"/>
              <a:gd name="T69" fmla="*/ 13 h 92"/>
              <a:gd name="T70" fmla="*/ 74 w 79"/>
              <a:gd name="T71" fmla="*/ 12 h 92"/>
              <a:gd name="T72" fmla="*/ 11 w 79"/>
              <a:gd name="T73" fmla="*/ 12 h 92"/>
              <a:gd name="T74" fmla="*/ 12 w 79"/>
              <a:gd name="T75" fmla="*/ 9 h 92"/>
              <a:gd name="T76" fmla="*/ 11 w 79"/>
              <a:gd name="T77" fmla="*/ 10 h 92"/>
              <a:gd name="T78" fmla="*/ 74 w 79"/>
              <a:gd name="T79" fmla="*/ 10 h 92"/>
              <a:gd name="T80" fmla="*/ 74 w 79"/>
              <a:gd name="T81" fmla="*/ 9 h 92"/>
              <a:gd name="T82" fmla="*/ 12 w 79"/>
              <a:gd name="T83" fmla="*/ 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" h="92">
                <a:moveTo>
                  <a:pt x="79" y="6"/>
                </a:move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8" y="8"/>
                  <a:pt x="8" y="9"/>
                </a:cubicBezTo>
                <a:cubicBezTo>
                  <a:pt x="7" y="10"/>
                  <a:pt x="7" y="11"/>
                  <a:pt x="7" y="12"/>
                </a:cubicBezTo>
                <a:cubicBezTo>
                  <a:pt x="7" y="13"/>
                  <a:pt x="7" y="14"/>
                  <a:pt x="8" y="15"/>
                </a:cubicBezTo>
                <a:cubicBezTo>
                  <a:pt x="8" y="16"/>
                  <a:pt x="9" y="18"/>
                  <a:pt x="1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20"/>
                  <a:pt x="11" y="22"/>
                  <a:pt x="11" y="22"/>
                </a:cubicBezTo>
                <a:cubicBezTo>
                  <a:pt x="11" y="55"/>
                  <a:pt x="11" y="55"/>
                  <a:pt x="11" y="55"/>
                </a:cubicBezTo>
                <a:cubicBezTo>
                  <a:pt x="21" y="47"/>
                  <a:pt x="21" y="47"/>
                  <a:pt x="21" y="4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22"/>
                  <a:pt x="33" y="22"/>
                  <a:pt x="33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79" y="18"/>
                  <a:pt x="79" y="18"/>
                  <a:pt x="79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92"/>
                  <a:pt x="79" y="92"/>
                  <a:pt x="79" y="92"/>
                </a:cubicBezTo>
                <a:cubicBezTo>
                  <a:pt x="13" y="92"/>
                  <a:pt x="13" y="92"/>
                  <a:pt x="13" y="92"/>
                </a:cubicBezTo>
                <a:cubicBezTo>
                  <a:pt x="7" y="91"/>
                  <a:pt x="2" y="90"/>
                  <a:pt x="1" y="85"/>
                </a:cubicBezTo>
                <a:cubicBezTo>
                  <a:pt x="1" y="13"/>
                  <a:pt x="1" y="13"/>
                  <a:pt x="1" y="13"/>
                </a:cubicBezTo>
                <a:cubicBezTo>
                  <a:pt x="0" y="13"/>
                  <a:pt x="0" y="12"/>
                  <a:pt x="0" y="12"/>
                </a:cubicBezTo>
                <a:cubicBezTo>
                  <a:pt x="1" y="10"/>
                  <a:pt x="1" y="8"/>
                  <a:pt x="2" y="6"/>
                </a:cubicBezTo>
                <a:cubicBezTo>
                  <a:pt x="3" y="3"/>
                  <a:pt x="5" y="1"/>
                  <a:pt x="8" y="0"/>
                </a:cubicBezTo>
                <a:cubicBezTo>
                  <a:pt x="9" y="0"/>
                  <a:pt x="9" y="0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12" y="16"/>
                </a:moveTo>
                <a:cubicBezTo>
                  <a:pt x="74" y="16"/>
                  <a:pt x="74" y="16"/>
                  <a:pt x="74" y="16"/>
                </a:cubicBezTo>
                <a:cubicBezTo>
                  <a:pt x="74" y="14"/>
                  <a:pt x="74" y="14"/>
                  <a:pt x="74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6"/>
                  <a:pt x="12" y="16"/>
                  <a:pt x="12" y="16"/>
                </a:cubicBezTo>
                <a:close/>
                <a:moveTo>
                  <a:pt x="11" y="12"/>
                </a:moveTo>
                <a:cubicBezTo>
                  <a:pt x="11" y="13"/>
                  <a:pt x="11" y="13"/>
                  <a:pt x="11" y="13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2" y="9"/>
                </a:moveTo>
                <a:cubicBezTo>
                  <a:pt x="11" y="10"/>
                  <a:pt x="11" y="10"/>
                  <a:pt x="11" y="10"/>
                </a:cubicBezTo>
                <a:cubicBezTo>
                  <a:pt x="74" y="10"/>
                  <a:pt x="74" y="10"/>
                  <a:pt x="74" y="10"/>
                </a:cubicBezTo>
                <a:cubicBezTo>
                  <a:pt x="74" y="9"/>
                  <a:pt x="74" y="9"/>
                  <a:pt x="74" y="9"/>
                </a:cubicBezTo>
                <a:lnTo>
                  <a:pt x="12" y="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zh-CN" altLang="en-US" dirty="0"/>
          </a:p>
        </p:txBody>
      </p:sp>
      <p:sp>
        <p:nvSpPr>
          <p:cNvPr id="31" name="Freeform 75"/>
          <p:cNvSpPr>
            <a:spLocks noEditPoints="1"/>
          </p:cNvSpPr>
          <p:nvPr/>
        </p:nvSpPr>
        <p:spPr bwMode="auto">
          <a:xfrm>
            <a:off x="7386320" y="3331210"/>
            <a:ext cx="457200" cy="457200"/>
          </a:xfrm>
          <a:custGeom>
            <a:avLst/>
            <a:gdLst>
              <a:gd name="T0" fmla="*/ 2147483647 w 101"/>
              <a:gd name="T1" fmla="*/ 2147483647 h 101"/>
              <a:gd name="T2" fmla="*/ 2147483647 w 101"/>
              <a:gd name="T3" fmla="*/ 2147483647 h 101"/>
              <a:gd name="T4" fmla="*/ 2147483647 w 101"/>
              <a:gd name="T5" fmla="*/ 2147483647 h 101"/>
              <a:gd name="T6" fmla="*/ 2147483647 w 101"/>
              <a:gd name="T7" fmla="*/ 2147483647 h 101"/>
              <a:gd name="T8" fmla="*/ 2147483647 w 101"/>
              <a:gd name="T9" fmla="*/ 2147483647 h 101"/>
              <a:gd name="T10" fmla="*/ 2147483647 w 101"/>
              <a:gd name="T11" fmla="*/ 2147483647 h 101"/>
              <a:gd name="T12" fmla="*/ 2147483647 w 101"/>
              <a:gd name="T13" fmla="*/ 2147483647 h 101"/>
              <a:gd name="T14" fmla="*/ 2147483647 w 101"/>
              <a:gd name="T15" fmla="*/ 2147483647 h 101"/>
              <a:gd name="T16" fmla="*/ 2147483647 w 101"/>
              <a:gd name="T17" fmla="*/ 2147483647 h 101"/>
              <a:gd name="T18" fmla="*/ 2147483647 w 101"/>
              <a:gd name="T19" fmla="*/ 2147483647 h 101"/>
              <a:gd name="T20" fmla="*/ 2147483647 w 101"/>
              <a:gd name="T21" fmla="*/ 2147483647 h 101"/>
              <a:gd name="T22" fmla="*/ 2147483647 w 101"/>
              <a:gd name="T23" fmla="*/ 2147483647 h 101"/>
              <a:gd name="T24" fmla="*/ 2147483647 w 101"/>
              <a:gd name="T25" fmla="*/ 2147483647 h 101"/>
              <a:gd name="T26" fmla="*/ 2147483647 w 101"/>
              <a:gd name="T27" fmla="*/ 2147483647 h 101"/>
              <a:gd name="T28" fmla="*/ 2147483647 w 101"/>
              <a:gd name="T29" fmla="*/ 2147483647 h 101"/>
              <a:gd name="T30" fmla="*/ 2147483647 w 101"/>
              <a:gd name="T31" fmla="*/ 2147483647 h 101"/>
              <a:gd name="T32" fmla="*/ 0 w 101"/>
              <a:gd name="T33" fmla="*/ 2147483647 h 101"/>
              <a:gd name="T34" fmla="*/ 0 w 101"/>
              <a:gd name="T35" fmla="*/ 2147483647 h 101"/>
              <a:gd name="T36" fmla="*/ 2147483647 w 101"/>
              <a:gd name="T37" fmla="*/ 2147483647 h 101"/>
              <a:gd name="T38" fmla="*/ 2147483647 w 101"/>
              <a:gd name="T39" fmla="*/ 2147483647 h 101"/>
              <a:gd name="T40" fmla="*/ 2147483647 w 101"/>
              <a:gd name="T41" fmla="*/ 2147483647 h 101"/>
              <a:gd name="T42" fmla="*/ 2147483647 w 101"/>
              <a:gd name="T43" fmla="*/ 2147483647 h 101"/>
              <a:gd name="T44" fmla="*/ 2147483647 w 101"/>
              <a:gd name="T45" fmla="*/ 2147483647 h 101"/>
              <a:gd name="T46" fmla="*/ 2147483647 w 101"/>
              <a:gd name="T47" fmla="*/ 2147483647 h 101"/>
              <a:gd name="T48" fmla="*/ 2147483647 w 101"/>
              <a:gd name="T49" fmla="*/ 0 h 101"/>
              <a:gd name="T50" fmla="*/ 2147483647 w 101"/>
              <a:gd name="T51" fmla="*/ 0 h 101"/>
              <a:gd name="T52" fmla="*/ 2147483647 w 101"/>
              <a:gd name="T53" fmla="*/ 2147483647 h 101"/>
              <a:gd name="T54" fmla="*/ 2147483647 w 101"/>
              <a:gd name="T55" fmla="*/ 2147483647 h 101"/>
              <a:gd name="T56" fmla="*/ 2147483647 w 101"/>
              <a:gd name="T57" fmla="*/ 2147483647 h 101"/>
              <a:gd name="T58" fmla="*/ 2147483647 w 101"/>
              <a:gd name="T59" fmla="*/ 2147483647 h 101"/>
              <a:gd name="T60" fmla="*/ 2147483647 w 101"/>
              <a:gd name="T61" fmla="*/ 2147483647 h 101"/>
              <a:gd name="T62" fmla="*/ 2147483647 w 101"/>
              <a:gd name="T63" fmla="*/ 2147483647 h 101"/>
              <a:gd name="T64" fmla="*/ 2147483647 w 101"/>
              <a:gd name="T65" fmla="*/ 2147483647 h 101"/>
              <a:gd name="T66" fmla="*/ 2147483647 w 101"/>
              <a:gd name="T67" fmla="*/ 2147483647 h 101"/>
              <a:gd name="T68" fmla="*/ 2147483647 w 101"/>
              <a:gd name="T69" fmla="*/ 2147483647 h 101"/>
              <a:gd name="T70" fmla="*/ 2147483647 w 101"/>
              <a:gd name="T71" fmla="*/ 2147483647 h 101"/>
              <a:gd name="T72" fmla="*/ 2147483647 w 101"/>
              <a:gd name="T73" fmla="*/ 2147483647 h 101"/>
              <a:gd name="T74" fmla="*/ 2147483647 w 101"/>
              <a:gd name="T75" fmla="*/ 2147483647 h 101"/>
              <a:gd name="T76" fmla="*/ 2147483647 w 101"/>
              <a:gd name="T77" fmla="*/ 2147483647 h 101"/>
              <a:gd name="T78" fmla="*/ 2147483647 w 101"/>
              <a:gd name="T79" fmla="*/ 2147483647 h 101"/>
              <a:gd name="T80" fmla="*/ 2147483647 w 101"/>
              <a:gd name="T81" fmla="*/ 2147483647 h 101"/>
              <a:gd name="T82" fmla="*/ 2147483647 w 101"/>
              <a:gd name="T83" fmla="*/ 2147483647 h 101"/>
              <a:gd name="T84" fmla="*/ 2147483647 w 101"/>
              <a:gd name="T85" fmla="*/ 2147483647 h 10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01" h="101">
                <a:moveTo>
                  <a:pt x="50" y="76"/>
                </a:moveTo>
                <a:cubicBezTo>
                  <a:pt x="36" y="76"/>
                  <a:pt x="25" y="65"/>
                  <a:pt x="25" y="51"/>
                </a:cubicBezTo>
                <a:cubicBezTo>
                  <a:pt x="25" y="37"/>
                  <a:pt x="36" y="26"/>
                  <a:pt x="50" y="26"/>
                </a:cubicBezTo>
                <a:cubicBezTo>
                  <a:pt x="64" y="26"/>
                  <a:pt x="75" y="37"/>
                  <a:pt x="75" y="51"/>
                </a:cubicBezTo>
                <a:cubicBezTo>
                  <a:pt x="75" y="65"/>
                  <a:pt x="64" y="76"/>
                  <a:pt x="50" y="76"/>
                </a:cubicBezTo>
                <a:close/>
                <a:moveTo>
                  <a:pt x="50" y="62"/>
                </a:moveTo>
                <a:cubicBezTo>
                  <a:pt x="44" y="62"/>
                  <a:pt x="39" y="57"/>
                  <a:pt x="39" y="51"/>
                </a:cubicBezTo>
                <a:cubicBezTo>
                  <a:pt x="39" y="45"/>
                  <a:pt x="44" y="40"/>
                  <a:pt x="50" y="40"/>
                </a:cubicBezTo>
                <a:cubicBezTo>
                  <a:pt x="56" y="40"/>
                  <a:pt x="61" y="45"/>
                  <a:pt x="61" y="51"/>
                </a:cubicBezTo>
                <a:cubicBezTo>
                  <a:pt x="61" y="57"/>
                  <a:pt x="56" y="62"/>
                  <a:pt x="50" y="62"/>
                </a:cubicBezTo>
                <a:close/>
                <a:moveTo>
                  <a:pt x="42" y="88"/>
                </a:moveTo>
                <a:cubicBezTo>
                  <a:pt x="37" y="87"/>
                  <a:pt x="33" y="85"/>
                  <a:pt x="30" y="83"/>
                </a:cubicBezTo>
                <a:cubicBezTo>
                  <a:pt x="20" y="92"/>
                  <a:pt x="20" y="92"/>
                  <a:pt x="20" y="92"/>
                </a:cubicBezTo>
                <a:cubicBezTo>
                  <a:pt x="9" y="81"/>
                  <a:pt x="9" y="81"/>
                  <a:pt x="9" y="81"/>
                </a:cubicBezTo>
                <a:cubicBezTo>
                  <a:pt x="18" y="71"/>
                  <a:pt x="18" y="71"/>
                  <a:pt x="18" y="71"/>
                </a:cubicBezTo>
                <a:cubicBezTo>
                  <a:pt x="16" y="68"/>
                  <a:pt x="14" y="64"/>
                  <a:pt x="13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42"/>
                  <a:pt x="0" y="42"/>
                  <a:pt x="0" y="42"/>
                </a:cubicBezTo>
                <a:cubicBezTo>
                  <a:pt x="13" y="42"/>
                  <a:pt x="13" y="42"/>
                  <a:pt x="13" y="42"/>
                </a:cubicBezTo>
                <a:cubicBezTo>
                  <a:pt x="14" y="38"/>
                  <a:pt x="16" y="34"/>
                  <a:pt x="18" y="30"/>
                </a:cubicBezTo>
                <a:cubicBezTo>
                  <a:pt x="9" y="21"/>
                  <a:pt x="9" y="21"/>
                  <a:pt x="9" y="21"/>
                </a:cubicBezTo>
                <a:cubicBezTo>
                  <a:pt x="20" y="9"/>
                  <a:pt x="20" y="9"/>
                  <a:pt x="20" y="9"/>
                </a:cubicBezTo>
                <a:cubicBezTo>
                  <a:pt x="30" y="18"/>
                  <a:pt x="30" y="18"/>
                  <a:pt x="30" y="18"/>
                </a:cubicBezTo>
                <a:cubicBezTo>
                  <a:pt x="33" y="16"/>
                  <a:pt x="37" y="14"/>
                  <a:pt x="42" y="13"/>
                </a:cubicBezTo>
                <a:cubicBezTo>
                  <a:pt x="42" y="0"/>
                  <a:pt x="42" y="0"/>
                  <a:pt x="42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13"/>
                  <a:pt x="59" y="13"/>
                  <a:pt x="59" y="13"/>
                </a:cubicBezTo>
                <a:cubicBezTo>
                  <a:pt x="63" y="14"/>
                  <a:pt x="67" y="16"/>
                  <a:pt x="71" y="18"/>
                </a:cubicBezTo>
                <a:cubicBezTo>
                  <a:pt x="80" y="9"/>
                  <a:pt x="80" y="9"/>
                  <a:pt x="80" y="9"/>
                </a:cubicBezTo>
                <a:cubicBezTo>
                  <a:pt x="92" y="21"/>
                  <a:pt x="92" y="21"/>
                  <a:pt x="92" y="21"/>
                </a:cubicBezTo>
                <a:cubicBezTo>
                  <a:pt x="83" y="30"/>
                  <a:pt x="83" y="30"/>
                  <a:pt x="83" y="30"/>
                </a:cubicBezTo>
                <a:cubicBezTo>
                  <a:pt x="85" y="34"/>
                  <a:pt x="87" y="38"/>
                  <a:pt x="88" y="42"/>
                </a:cubicBezTo>
                <a:cubicBezTo>
                  <a:pt x="101" y="42"/>
                  <a:pt x="101" y="42"/>
                  <a:pt x="101" y="42"/>
                </a:cubicBezTo>
                <a:cubicBezTo>
                  <a:pt x="101" y="59"/>
                  <a:pt x="101" y="59"/>
                  <a:pt x="101" y="59"/>
                </a:cubicBezTo>
                <a:cubicBezTo>
                  <a:pt x="88" y="59"/>
                  <a:pt x="88" y="59"/>
                  <a:pt x="88" y="59"/>
                </a:cubicBezTo>
                <a:cubicBezTo>
                  <a:pt x="87" y="64"/>
                  <a:pt x="85" y="68"/>
                  <a:pt x="83" y="71"/>
                </a:cubicBezTo>
                <a:cubicBezTo>
                  <a:pt x="92" y="81"/>
                  <a:pt x="92" y="81"/>
                  <a:pt x="92" y="81"/>
                </a:cubicBezTo>
                <a:cubicBezTo>
                  <a:pt x="80" y="92"/>
                  <a:pt x="80" y="92"/>
                  <a:pt x="80" y="92"/>
                </a:cubicBezTo>
                <a:cubicBezTo>
                  <a:pt x="71" y="83"/>
                  <a:pt x="71" y="83"/>
                  <a:pt x="71" y="83"/>
                </a:cubicBezTo>
                <a:cubicBezTo>
                  <a:pt x="67" y="85"/>
                  <a:pt x="63" y="87"/>
                  <a:pt x="59" y="88"/>
                </a:cubicBezTo>
                <a:cubicBezTo>
                  <a:pt x="59" y="101"/>
                  <a:pt x="59" y="101"/>
                  <a:pt x="59" y="101"/>
                </a:cubicBezTo>
                <a:cubicBezTo>
                  <a:pt x="42" y="101"/>
                  <a:pt x="42" y="101"/>
                  <a:pt x="42" y="101"/>
                </a:cubicBezTo>
                <a:cubicBezTo>
                  <a:pt x="42" y="88"/>
                  <a:pt x="42" y="88"/>
                  <a:pt x="42" y="8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Freeform 33"/>
          <p:cNvSpPr>
            <a:spLocks noEditPoints="1"/>
          </p:cNvSpPr>
          <p:nvPr/>
        </p:nvSpPr>
        <p:spPr>
          <a:xfrm>
            <a:off x="10099040" y="4030345"/>
            <a:ext cx="508635" cy="295910"/>
          </a:xfrm>
          <a:custGeom>
            <a:avLst/>
            <a:gdLst>
              <a:gd name="txL" fmla="*/ 0 w 94"/>
              <a:gd name="txT" fmla="*/ 0 h 61"/>
              <a:gd name="txR" fmla="*/ 94 w 94"/>
              <a:gd name="txB" fmla="*/ 61 h 61"/>
            </a:gdLst>
            <a:ahLst/>
            <a:cxnLst>
              <a:cxn ang="0">
                <a:pos x="2147483646" y="0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</a:cxnLst>
            <a:rect l="txL" t="txT" r="txR" b="txB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 sz="160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5" grpId="0" animBg="1"/>
      <p:bldP spid="6" grpId="0"/>
      <p:bldP spid="15" grpId="0"/>
      <p:bldP spid="16" grpId="0"/>
      <p:bldP spid="18" grpId="0"/>
      <p:bldP spid="19" grpId="0"/>
      <p:bldP spid="7" grpId="0"/>
      <p:bldP spid="22" grpId="0"/>
      <p:bldP spid="24" grpId="0"/>
      <p:bldP spid="25" grpId="0"/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081270" y="20574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课题的研究现状</a:t>
            </a:r>
          </a:p>
        </p:txBody>
      </p:sp>
      <p:sp>
        <p:nvSpPr>
          <p:cNvPr id="6" name="MH_SubTitle_1"/>
          <p:cNvSpPr/>
          <p:nvPr>
            <p:custDataLst>
              <p:tags r:id="rId1"/>
            </p:custDataLst>
          </p:nvPr>
        </p:nvSpPr>
        <p:spPr>
          <a:xfrm>
            <a:off x="2388235" y="1588771"/>
            <a:ext cx="1150938" cy="2195513"/>
          </a:xfrm>
          <a:custGeom>
            <a:avLst/>
            <a:gdLst>
              <a:gd name="connsiteX0" fmla="*/ 0 w 1400175"/>
              <a:gd name="connsiteY0" fmla="*/ 0 h 2671762"/>
              <a:gd name="connsiteX1" fmla="*/ 0 w 1400175"/>
              <a:gd name="connsiteY1" fmla="*/ 2400300 h 2671762"/>
              <a:gd name="connsiteX2" fmla="*/ 142875 w 1400175"/>
              <a:gd name="connsiteY2" fmla="*/ 2328862 h 2671762"/>
              <a:gd name="connsiteX3" fmla="*/ 209550 w 1400175"/>
              <a:gd name="connsiteY3" fmla="*/ 2366962 h 2671762"/>
              <a:gd name="connsiteX4" fmla="*/ 271463 w 1400175"/>
              <a:gd name="connsiteY4" fmla="*/ 2509837 h 2671762"/>
              <a:gd name="connsiteX5" fmla="*/ 338138 w 1400175"/>
              <a:gd name="connsiteY5" fmla="*/ 2586037 h 2671762"/>
              <a:gd name="connsiteX6" fmla="*/ 495300 w 1400175"/>
              <a:gd name="connsiteY6" fmla="*/ 2671762 h 2671762"/>
              <a:gd name="connsiteX7" fmla="*/ 547688 w 1400175"/>
              <a:gd name="connsiteY7" fmla="*/ 2571750 h 2671762"/>
              <a:gd name="connsiteX8" fmla="*/ 600075 w 1400175"/>
              <a:gd name="connsiteY8" fmla="*/ 2524125 h 2671762"/>
              <a:gd name="connsiteX9" fmla="*/ 695325 w 1400175"/>
              <a:gd name="connsiteY9" fmla="*/ 2457450 h 2671762"/>
              <a:gd name="connsiteX10" fmla="*/ 752475 w 1400175"/>
              <a:gd name="connsiteY10" fmla="*/ 2400300 h 2671762"/>
              <a:gd name="connsiteX11" fmla="*/ 866775 w 1400175"/>
              <a:gd name="connsiteY11" fmla="*/ 2362200 h 2671762"/>
              <a:gd name="connsiteX12" fmla="*/ 933450 w 1400175"/>
              <a:gd name="connsiteY12" fmla="*/ 2481262 h 2671762"/>
              <a:gd name="connsiteX13" fmla="*/ 1085850 w 1400175"/>
              <a:gd name="connsiteY13" fmla="*/ 2533650 h 2671762"/>
              <a:gd name="connsiteX14" fmla="*/ 1176338 w 1400175"/>
              <a:gd name="connsiteY14" fmla="*/ 2552700 h 2671762"/>
              <a:gd name="connsiteX15" fmla="*/ 1223963 w 1400175"/>
              <a:gd name="connsiteY15" fmla="*/ 2514600 h 2671762"/>
              <a:gd name="connsiteX16" fmla="*/ 1281113 w 1400175"/>
              <a:gd name="connsiteY16" fmla="*/ 2476500 h 2671762"/>
              <a:gd name="connsiteX17" fmla="*/ 1323975 w 1400175"/>
              <a:gd name="connsiteY17" fmla="*/ 2447925 h 2671762"/>
              <a:gd name="connsiteX18" fmla="*/ 1366838 w 1400175"/>
              <a:gd name="connsiteY18" fmla="*/ 2428875 h 2671762"/>
              <a:gd name="connsiteX19" fmla="*/ 1400175 w 1400175"/>
              <a:gd name="connsiteY19" fmla="*/ 2457450 h 2671762"/>
              <a:gd name="connsiteX20" fmla="*/ 1400175 w 1400175"/>
              <a:gd name="connsiteY20" fmla="*/ 9525 h 2671762"/>
              <a:gd name="connsiteX21" fmla="*/ 0 w 1400175"/>
              <a:gd name="connsiteY21" fmla="*/ 0 h 2671762"/>
              <a:gd name="connsiteX0-1" fmla="*/ 0 w 1400175"/>
              <a:gd name="connsiteY0-2" fmla="*/ 0 h 2671762"/>
              <a:gd name="connsiteX1-3" fmla="*/ 0 w 1400175"/>
              <a:gd name="connsiteY1-4" fmla="*/ 2400300 h 2671762"/>
              <a:gd name="connsiteX2-5" fmla="*/ 142875 w 1400175"/>
              <a:gd name="connsiteY2-6" fmla="*/ 2328862 h 2671762"/>
              <a:gd name="connsiteX3-7" fmla="*/ 271463 w 1400175"/>
              <a:gd name="connsiteY3-8" fmla="*/ 2509837 h 2671762"/>
              <a:gd name="connsiteX4-9" fmla="*/ 338138 w 1400175"/>
              <a:gd name="connsiteY4-10" fmla="*/ 2586037 h 2671762"/>
              <a:gd name="connsiteX5-11" fmla="*/ 495300 w 1400175"/>
              <a:gd name="connsiteY5-12" fmla="*/ 2671762 h 2671762"/>
              <a:gd name="connsiteX6-13" fmla="*/ 547688 w 1400175"/>
              <a:gd name="connsiteY6-14" fmla="*/ 2571750 h 2671762"/>
              <a:gd name="connsiteX7-15" fmla="*/ 600075 w 1400175"/>
              <a:gd name="connsiteY7-16" fmla="*/ 2524125 h 2671762"/>
              <a:gd name="connsiteX8-17" fmla="*/ 695325 w 1400175"/>
              <a:gd name="connsiteY8-18" fmla="*/ 2457450 h 2671762"/>
              <a:gd name="connsiteX9-19" fmla="*/ 752475 w 1400175"/>
              <a:gd name="connsiteY9-20" fmla="*/ 2400300 h 2671762"/>
              <a:gd name="connsiteX10-21" fmla="*/ 866775 w 1400175"/>
              <a:gd name="connsiteY10-22" fmla="*/ 2362200 h 2671762"/>
              <a:gd name="connsiteX11-23" fmla="*/ 933450 w 1400175"/>
              <a:gd name="connsiteY11-24" fmla="*/ 2481262 h 2671762"/>
              <a:gd name="connsiteX12-25" fmla="*/ 1085850 w 1400175"/>
              <a:gd name="connsiteY12-26" fmla="*/ 2533650 h 2671762"/>
              <a:gd name="connsiteX13-27" fmla="*/ 1176338 w 1400175"/>
              <a:gd name="connsiteY13-28" fmla="*/ 2552700 h 2671762"/>
              <a:gd name="connsiteX14-29" fmla="*/ 1223963 w 1400175"/>
              <a:gd name="connsiteY14-30" fmla="*/ 2514600 h 2671762"/>
              <a:gd name="connsiteX15-31" fmla="*/ 1281113 w 1400175"/>
              <a:gd name="connsiteY15-32" fmla="*/ 2476500 h 2671762"/>
              <a:gd name="connsiteX16-33" fmla="*/ 1323975 w 1400175"/>
              <a:gd name="connsiteY16-34" fmla="*/ 2447925 h 2671762"/>
              <a:gd name="connsiteX17-35" fmla="*/ 1366838 w 1400175"/>
              <a:gd name="connsiteY17-36" fmla="*/ 2428875 h 2671762"/>
              <a:gd name="connsiteX18-37" fmla="*/ 1400175 w 1400175"/>
              <a:gd name="connsiteY18-38" fmla="*/ 2457450 h 2671762"/>
              <a:gd name="connsiteX19-39" fmla="*/ 1400175 w 1400175"/>
              <a:gd name="connsiteY19-40" fmla="*/ 9525 h 2671762"/>
              <a:gd name="connsiteX20-41" fmla="*/ 0 w 1400175"/>
              <a:gd name="connsiteY20-42" fmla="*/ 0 h 2671762"/>
              <a:gd name="connsiteX0-43" fmla="*/ 0 w 1400175"/>
              <a:gd name="connsiteY0-44" fmla="*/ 0 h 2671762"/>
              <a:gd name="connsiteX1-45" fmla="*/ 0 w 1400175"/>
              <a:gd name="connsiteY1-46" fmla="*/ 2400300 h 2671762"/>
              <a:gd name="connsiteX2-47" fmla="*/ 142875 w 1400175"/>
              <a:gd name="connsiteY2-48" fmla="*/ 2328862 h 2671762"/>
              <a:gd name="connsiteX3-49" fmla="*/ 271463 w 1400175"/>
              <a:gd name="connsiteY3-50" fmla="*/ 2509837 h 2671762"/>
              <a:gd name="connsiteX4-51" fmla="*/ 338138 w 1400175"/>
              <a:gd name="connsiteY4-52" fmla="*/ 2586037 h 2671762"/>
              <a:gd name="connsiteX5-53" fmla="*/ 495300 w 1400175"/>
              <a:gd name="connsiteY5-54" fmla="*/ 2671762 h 2671762"/>
              <a:gd name="connsiteX6-55" fmla="*/ 547688 w 1400175"/>
              <a:gd name="connsiteY6-56" fmla="*/ 2571750 h 2671762"/>
              <a:gd name="connsiteX7-57" fmla="*/ 600075 w 1400175"/>
              <a:gd name="connsiteY7-58" fmla="*/ 2524125 h 2671762"/>
              <a:gd name="connsiteX8-59" fmla="*/ 695325 w 1400175"/>
              <a:gd name="connsiteY8-60" fmla="*/ 2457450 h 2671762"/>
              <a:gd name="connsiteX9-61" fmla="*/ 752475 w 1400175"/>
              <a:gd name="connsiteY9-62" fmla="*/ 2400300 h 2671762"/>
              <a:gd name="connsiteX10-63" fmla="*/ 866775 w 1400175"/>
              <a:gd name="connsiteY10-64" fmla="*/ 2362200 h 2671762"/>
              <a:gd name="connsiteX11-65" fmla="*/ 933450 w 1400175"/>
              <a:gd name="connsiteY11-66" fmla="*/ 2481262 h 2671762"/>
              <a:gd name="connsiteX12-67" fmla="*/ 1085850 w 1400175"/>
              <a:gd name="connsiteY12-68" fmla="*/ 2533650 h 2671762"/>
              <a:gd name="connsiteX13-69" fmla="*/ 1176338 w 1400175"/>
              <a:gd name="connsiteY13-70" fmla="*/ 2552700 h 2671762"/>
              <a:gd name="connsiteX14-71" fmla="*/ 1223963 w 1400175"/>
              <a:gd name="connsiteY14-72" fmla="*/ 2514600 h 2671762"/>
              <a:gd name="connsiteX15-73" fmla="*/ 1281113 w 1400175"/>
              <a:gd name="connsiteY15-74" fmla="*/ 2476500 h 2671762"/>
              <a:gd name="connsiteX16-75" fmla="*/ 1323975 w 1400175"/>
              <a:gd name="connsiteY16-76" fmla="*/ 2447925 h 2671762"/>
              <a:gd name="connsiteX17-77" fmla="*/ 1366838 w 1400175"/>
              <a:gd name="connsiteY17-78" fmla="*/ 2428875 h 2671762"/>
              <a:gd name="connsiteX18-79" fmla="*/ 1400175 w 1400175"/>
              <a:gd name="connsiteY18-80" fmla="*/ 2457450 h 2671762"/>
              <a:gd name="connsiteX19-81" fmla="*/ 1400175 w 1400175"/>
              <a:gd name="connsiteY19-82" fmla="*/ 9525 h 2671762"/>
              <a:gd name="connsiteX20-83" fmla="*/ 0 w 1400175"/>
              <a:gd name="connsiteY20-84" fmla="*/ 0 h 2671762"/>
              <a:gd name="connsiteX0-85" fmla="*/ 0 w 1400175"/>
              <a:gd name="connsiteY0-86" fmla="*/ 0 h 2671762"/>
              <a:gd name="connsiteX1-87" fmla="*/ 0 w 1400175"/>
              <a:gd name="connsiteY1-88" fmla="*/ 2400300 h 2671762"/>
              <a:gd name="connsiteX2-89" fmla="*/ 157163 w 1400175"/>
              <a:gd name="connsiteY2-90" fmla="*/ 2328862 h 2671762"/>
              <a:gd name="connsiteX3-91" fmla="*/ 271463 w 1400175"/>
              <a:gd name="connsiteY3-92" fmla="*/ 2509837 h 2671762"/>
              <a:gd name="connsiteX4-93" fmla="*/ 338138 w 1400175"/>
              <a:gd name="connsiteY4-94" fmla="*/ 2586037 h 2671762"/>
              <a:gd name="connsiteX5-95" fmla="*/ 495300 w 1400175"/>
              <a:gd name="connsiteY5-96" fmla="*/ 2671762 h 2671762"/>
              <a:gd name="connsiteX6-97" fmla="*/ 547688 w 1400175"/>
              <a:gd name="connsiteY6-98" fmla="*/ 2571750 h 2671762"/>
              <a:gd name="connsiteX7-99" fmla="*/ 600075 w 1400175"/>
              <a:gd name="connsiteY7-100" fmla="*/ 2524125 h 2671762"/>
              <a:gd name="connsiteX8-101" fmla="*/ 695325 w 1400175"/>
              <a:gd name="connsiteY8-102" fmla="*/ 2457450 h 2671762"/>
              <a:gd name="connsiteX9-103" fmla="*/ 752475 w 1400175"/>
              <a:gd name="connsiteY9-104" fmla="*/ 2400300 h 2671762"/>
              <a:gd name="connsiteX10-105" fmla="*/ 866775 w 1400175"/>
              <a:gd name="connsiteY10-106" fmla="*/ 2362200 h 2671762"/>
              <a:gd name="connsiteX11-107" fmla="*/ 933450 w 1400175"/>
              <a:gd name="connsiteY11-108" fmla="*/ 2481262 h 2671762"/>
              <a:gd name="connsiteX12-109" fmla="*/ 1085850 w 1400175"/>
              <a:gd name="connsiteY12-110" fmla="*/ 2533650 h 2671762"/>
              <a:gd name="connsiteX13-111" fmla="*/ 1176338 w 1400175"/>
              <a:gd name="connsiteY13-112" fmla="*/ 2552700 h 2671762"/>
              <a:gd name="connsiteX14-113" fmla="*/ 1223963 w 1400175"/>
              <a:gd name="connsiteY14-114" fmla="*/ 2514600 h 2671762"/>
              <a:gd name="connsiteX15-115" fmla="*/ 1281113 w 1400175"/>
              <a:gd name="connsiteY15-116" fmla="*/ 2476500 h 2671762"/>
              <a:gd name="connsiteX16-117" fmla="*/ 1323975 w 1400175"/>
              <a:gd name="connsiteY16-118" fmla="*/ 2447925 h 2671762"/>
              <a:gd name="connsiteX17-119" fmla="*/ 1366838 w 1400175"/>
              <a:gd name="connsiteY17-120" fmla="*/ 2428875 h 2671762"/>
              <a:gd name="connsiteX18-121" fmla="*/ 1400175 w 1400175"/>
              <a:gd name="connsiteY18-122" fmla="*/ 2457450 h 2671762"/>
              <a:gd name="connsiteX19-123" fmla="*/ 1400175 w 1400175"/>
              <a:gd name="connsiteY19-124" fmla="*/ 9525 h 2671762"/>
              <a:gd name="connsiteX20-125" fmla="*/ 0 w 1400175"/>
              <a:gd name="connsiteY20-126" fmla="*/ 0 h 2671762"/>
              <a:gd name="connsiteX0-127" fmla="*/ 0 w 1400175"/>
              <a:gd name="connsiteY0-128" fmla="*/ 0 h 2671762"/>
              <a:gd name="connsiteX1-129" fmla="*/ 0 w 1400175"/>
              <a:gd name="connsiteY1-130" fmla="*/ 2400300 h 2671762"/>
              <a:gd name="connsiteX2-131" fmla="*/ 157163 w 1400175"/>
              <a:gd name="connsiteY2-132" fmla="*/ 2328862 h 2671762"/>
              <a:gd name="connsiteX3-133" fmla="*/ 271463 w 1400175"/>
              <a:gd name="connsiteY3-134" fmla="*/ 2509837 h 2671762"/>
              <a:gd name="connsiteX4-135" fmla="*/ 338138 w 1400175"/>
              <a:gd name="connsiteY4-136" fmla="*/ 2586037 h 2671762"/>
              <a:gd name="connsiteX5-137" fmla="*/ 495300 w 1400175"/>
              <a:gd name="connsiteY5-138" fmla="*/ 2671762 h 2671762"/>
              <a:gd name="connsiteX6-139" fmla="*/ 547688 w 1400175"/>
              <a:gd name="connsiteY6-140" fmla="*/ 2571750 h 2671762"/>
              <a:gd name="connsiteX7-141" fmla="*/ 600075 w 1400175"/>
              <a:gd name="connsiteY7-142" fmla="*/ 2524125 h 2671762"/>
              <a:gd name="connsiteX8-143" fmla="*/ 695325 w 1400175"/>
              <a:gd name="connsiteY8-144" fmla="*/ 2457450 h 2671762"/>
              <a:gd name="connsiteX9-145" fmla="*/ 752475 w 1400175"/>
              <a:gd name="connsiteY9-146" fmla="*/ 2400300 h 2671762"/>
              <a:gd name="connsiteX10-147" fmla="*/ 866775 w 1400175"/>
              <a:gd name="connsiteY10-148" fmla="*/ 2362200 h 2671762"/>
              <a:gd name="connsiteX11-149" fmla="*/ 933450 w 1400175"/>
              <a:gd name="connsiteY11-150" fmla="*/ 2481262 h 2671762"/>
              <a:gd name="connsiteX12-151" fmla="*/ 1085850 w 1400175"/>
              <a:gd name="connsiteY12-152" fmla="*/ 2533650 h 2671762"/>
              <a:gd name="connsiteX13-153" fmla="*/ 1176338 w 1400175"/>
              <a:gd name="connsiteY13-154" fmla="*/ 2552700 h 2671762"/>
              <a:gd name="connsiteX14-155" fmla="*/ 1223963 w 1400175"/>
              <a:gd name="connsiteY14-156" fmla="*/ 2514600 h 2671762"/>
              <a:gd name="connsiteX15-157" fmla="*/ 1281113 w 1400175"/>
              <a:gd name="connsiteY15-158" fmla="*/ 2476500 h 2671762"/>
              <a:gd name="connsiteX16-159" fmla="*/ 1323975 w 1400175"/>
              <a:gd name="connsiteY16-160" fmla="*/ 2447925 h 2671762"/>
              <a:gd name="connsiteX17-161" fmla="*/ 1366838 w 1400175"/>
              <a:gd name="connsiteY17-162" fmla="*/ 2428875 h 2671762"/>
              <a:gd name="connsiteX18-163" fmla="*/ 1400175 w 1400175"/>
              <a:gd name="connsiteY18-164" fmla="*/ 2457450 h 2671762"/>
              <a:gd name="connsiteX19-165" fmla="*/ 1400175 w 1400175"/>
              <a:gd name="connsiteY19-166" fmla="*/ 9525 h 2671762"/>
              <a:gd name="connsiteX20-167" fmla="*/ 0 w 1400175"/>
              <a:gd name="connsiteY20-168" fmla="*/ 0 h 2671762"/>
              <a:gd name="connsiteX0-169" fmla="*/ 0 w 1400175"/>
              <a:gd name="connsiteY0-170" fmla="*/ 0 h 2671762"/>
              <a:gd name="connsiteX1-171" fmla="*/ 0 w 1400175"/>
              <a:gd name="connsiteY1-172" fmla="*/ 2400300 h 2671762"/>
              <a:gd name="connsiteX2-173" fmla="*/ 157163 w 1400175"/>
              <a:gd name="connsiteY2-174" fmla="*/ 2328862 h 2671762"/>
              <a:gd name="connsiteX3-175" fmla="*/ 271463 w 1400175"/>
              <a:gd name="connsiteY3-176" fmla="*/ 2509837 h 2671762"/>
              <a:gd name="connsiteX4-177" fmla="*/ 338138 w 1400175"/>
              <a:gd name="connsiteY4-178" fmla="*/ 2586037 h 2671762"/>
              <a:gd name="connsiteX5-179" fmla="*/ 495300 w 1400175"/>
              <a:gd name="connsiteY5-180" fmla="*/ 2671762 h 2671762"/>
              <a:gd name="connsiteX6-181" fmla="*/ 547688 w 1400175"/>
              <a:gd name="connsiteY6-182" fmla="*/ 2571750 h 2671762"/>
              <a:gd name="connsiteX7-183" fmla="*/ 600075 w 1400175"/>
              <a:gd name="connsiteY7-184" fmla="*/ 2524125 h 2671762"/>
              <a:gd name="connsiteX8-185" fmla="*/ 695325 w 1400175"/>
              <a:gd name="connsiteY8-186" fmla="*/ 2457450 h 2671762"/>
              <a:gd name="connsiteX9-187" fmla="*/ 752475 w 1400175"/>
              <a:gd name="connsiteY9-188" fmla="*/ 2400300 h 2671762"/>
              <a:gd name="connsiteX10-189" fmla="*/ 866775 w 1400175"/>
              <a:gd name="connsiteY10-190" fmla="*/ 2362200 h 2671762"/>
              <a:gd name="connsiteX11-191" fmla="*/ 933450 w 1400175"/>
              <a:gd name="connsiteY11-192" fmla="*/ 2481262 h 2671762"/>
              <a:gd name="connsiteX12-193" fmla="*/ 1085850 w 1400175"/>
              <a:gd name="connsiteY12-194" fmla="*/ 2533650 h 2671762"/>
              <a:gd name="connsiteX13-195" fmla="*/ 1176338 w 1400175"/>
              <a:gd name="connsiteY13-196" fmla="*/ 2552700 h 2671762"/>
              <a:gd name="connsiteX14-197" fmla="*/ 1223963 w 1400175"/>
              <a:gd name="connsiteY14-198" fmla="*/ 2514600 h 2671762"/>
              <a:gd name="connsiteX15-199" fmla="*/ 1281113 w 1400175"/>
              <a:gd name="connsiteY15-200" fmla="*/ 2476500 h 2671762"/>
              <a:gd name="connsiteX16-201" fmla="*/ 1323975 w 1400175"/>
              <a:gd name="connsiteY16-202" fmla="*/ 2447925 h 2671762"/>
              <a:gd name="connsiteX17-203" fmla="*/ 1366838 w 1400175"/>
              <a:gd name="connsiteY17-204" fmla="*/ 2428875 h 2671762"/>
              <a:gd name="connsiteX18-205" fmla="*/ 1400175 w 1400175"/>
              <a:gd name="connsiteY18-206" fmla="*/ 2457450 h 2671762"/>
              <a:gd name="connsiteX19-207" fmla="*/ 1400175 w 1400175"/>
              <a:gd name="connsiteY19-208" fmla="*/ 9525 h 2671762"/>
              <a:gd name="connsiteX20-209" fmla="*/ 0 w 1400175"/>
              <a:gd name="connsiteY20-210" fmla="*/ 0 h 2671762"/>
              <a:gd name="connsiteX0-211" fmla="*/ 0 w 1400175"/>
              <a:gd name="connsiteY0-212" fmla="*/ 0 h 2671762"/>
              <a:gd name="connsiteX1-213" fmla="*/ 0 w 1400175"/>
              <a:gd name="connsiteY1-214" fmla="*/ 2400300 h 2671762"/>
              <a:gd name="connsiteX2-215" fmla="*/ 157163 w 1400175"/>
              <a:gd name="connsiteY2-216" fmla="*/ 2328862 h 2671762"/>
              <a:gd name="connsiteX3-217" fmla="*/ 271463 w 1400175"/>
              <a:gd name="connsiteY3-218" fmla="*/ 2509837 h 2671762"/>
              <a:gd name="connsiteX4-219" fmla="*/ 338138 w 1400175"/>
              <a:gd name="connsiteY4-220" fmla="*/ 2586037 h 2671762"/>
              <a:gd name="connsiteX5-221" fmla="*/ 495300 w 1400175"/>
              <a:gd name="connsiteY5-222" fmla="*/ 2671762 h 2671762"/>
              <a:gd name="connsiteX6-223" fmla="*/ 547688 w 1400175"/>
              <a:gd name="connsiteY6-224" fmla="*/ 2571750 h 2671762"/>
              <a:gd name="connsiteX7-225" fmla="*/ 600075 w 1400175"/>
              <a:gd name="connsiteY7-226" fmla="*/ 2524125 h 2671762"/>
              <a:gd name="connsiteX8-227" fmla="*/ 695325 w 1400175"/>
              <a:gd name="connsiteY8-228" fmla="*/ 2457450 h 2671762"/>
              <a:gd name="connsiteX9-229" fmla="*/ 752475 w 1400175"/>
              <a:gd name="connsiteY9-230" fmla="*/ 2400300 h 2671762"/>
              <a:gd name="connsiteX10-231" fmla="*/ 866775 w 1400175"/>
              <a:gd name="connsiteY10-232" fmla="*/ 2362200 h 2671762"/>
              <a:gd name="connsiteX11-233" fmla="*/ 933450 w 1400175"/>
              <a:gd name="connsiteY11-234" fmla="*/ 2481262 h 2671762"/>
              <a:gd name="connsiteX12-235" fmla="*/ 1085850 w 1400175"/>
              <a:gd name="connsiteY12-236" fmla="*/ 2533650 h 2671762"/>
              <a:gd name="connsiteX13-237" fmla="*/ 1176338 w 1400175"/>
              <a:gd name="connsiteY13-238" fmla="*/ 2552700 h 2671762"/>
              <a:gd name="connsiteX14-239" fmla="*/ 1223963 w 1400175"/>
              <a:gd name="connsiteY14-240" fmla="*/ 2514600 h 2671762"/>
              <a:gd name="connsiteX15-241" fmla="*/ 1281113 w 1400175"/>
              <a:gd name="connsiteY15-242" fmla="*/ 2476500 h 2671762"/>
              <a:gd name="connsiteX16-243" fmla="*/ 1323975 w 1400175"/>
              <a:gd name="connsiteY16-244" fmla="*/ 2447925 h 2671762"/>
              <a:gd name="connsiteX17-245" fmla="*/ 1366838 w 1400175"/>
              <a:gd name="connsiteY17-246" fmla="*/ 2428875 h 2671762"/>
              <a:gd name="connsiteX18-247" fmla="*/ 1400175 w 1400175"/>
              <a:gd name="connsiteY18-248" fmla="*/ 2457450 h 2671762"/>
              <a:gd name="connsiteX19-249" fmla="*/ 1400175 w 1400175"/>
              <a:gd name="connsiteY19-250" fmla="*/ 9525 h 2671762"/>
              <a:gd name="connsiteX20-251" fmla="*/ 0 w 1400175"/>
              <a:gd name="connsiteY20-252" fmla="*/ 0 h 2671762"/>
              <a:gd name="connsiteX0-253" fmla="*/ 0 w 1400175"/>
              <a:gd name="connsiteY0-254" fmla="*/ 0 h 2671762"/>
              <a:gd name="connsiteX1-255" fmla="*/ 0 w 1400175"/>
              <a:gd name="connsiteY1-256" fmla="*/ 2400300 h 2671762"/>
              <a:gd name="connsiteX2-257" fmla="*/ 157163 w 1400175"/>
              <a:gd name="connsiteY2-258" fmla="*/ 2328862 h 2671762"/>
              <a:gd name="connsiteX3-259" fmla="*/ 271463 w 1400175"/>
              <a:gd name="connsiteY3-260" fmla="*/ 2509837 h 2671762"/>
              <a:gd name="connsiteX4-261" fmla="*/ 338138 w 1400175"/>
              <a:gd name="connsiteY4-262" fmla="*/ 2586037 h 2671762"/>
              <a:gd name="connsiteX5-263" fmla="*/ 495300 w 1400175"/>
              <a:gd name="connsiteY5-264" fmla="*/ 2671762 h 2671762"/>
              <a:gd name="connsiteX6-265" fmla="*/ 547688 w 1400175"/>
              <a:gd name="connsiteY6-266" fmla="*/ 2571750 h 2671762"/>
              <a:gd name="connsiteX7-267" fmla="*/ 600075 w 1400175"/>
              <a:gd name="connsiteY7-268" fmla="*/ 2524125 h 2671762"/>
              <a:gd name="connsiteX8-269" fmla="*/ 695325 w 1400175"/>
              <a:gd name="connsiteY8-270" fmla="*/ 2457450 h 2671762"/>
              <a:gd name="connsiteX9-271" fmla="*/ 752475 w 1400175"/>
              <a:gd name="connsiteY9-272" fmla="*/ 2400300 h 2671762"/>
              <a:gd name="connsiteX10-273" fmla="*/ 866775 w 1400175"/>
              <a:gd name="connsiteY10-274" fmla="*/ 2362200 h 2671762"/>
              <a:gd name="connsiteX11-275" fmla="*/ 933450 w 1400175"/>
              <a:gd name="connsiteY11-276" fmla="*/ 2481262 h 2671762"/>
              <a:gd name="connsiteX12-277" fmla="*/ 1085850 w 1400175"/>
              <a:gd name="connsiteY12-278" fmla="*/ 2533650 h 2671762"/>
              <a:gd name="connsiteX13-279" fmla="*/ 1176338 w 1400175"/>
              <a:gd name="connsiteY13-280" fmla="*/ 2552700 h 2671762"/>
              <a:gd name="connsiteX14-281" fmla="*/ 1223963 w 1400175"/>
              <a:gd name="connsiteY14-282" fmla="*/ 2514600 h 2671762"/>
              <a:gd name="connsiteX15-283" fmla="*/ 1281113 w 1400175"/>
              <a:gd name="connsiteY15-284" fmla="*/ 2476500 h 2671762"/>
              <a:gd name="connsiteX16-285" fmla="*/ 1323975 w 1400175"/>
              <a:gd name="connsiteY16-286" fmla="*/ 2447925 h 2671762"/>
              <a:gd name="connsiteX17-287" fmla="*/ 1366838 w 1400175"/>
              <a:gd name="connsiteY17-288" fmla="*/ 2428875 h 2671762"/>
              <a:gd name="connsiteX18-289" fmla="*/ 1400175 w 1400175"/>
              <a:gd name="connsiteY18-290" fmla="*/ 2457450 h 2671762"/>
              <a:gd name="connsiteX19-291" fmla="*/ 1400175 w 1400175"/>
              <a:gd name="connsiteY19-292" fmla="*/ 9525 h 2671762"/>
              <a:gd name="connsiteX20-293" fmla="*/ 0 w 1400175"/>
              <a:gd name="connsiteY20-294" fmla="*/ 0 h 2671762"/>
              <a:gd name="connsiteX0-295" fmla="*/ 0 w 1400175"/>
              <a:gd name="connsiteY0-296" fmla="*/ 0 h 2671762"/>
              <a:gd name="connsiteX1-297" fmla="*/ 0 w 1400175"/>
              <a:gd name="connsiteY1-298" fmla="*/ 2400300 h 2671762"/>
              <a:gd name="connsiteX2-299" fmla="*/ 157163 w 1400175"/>
              <a:gd name="connsiteY2-300" fmla="*/ 2328862 h 2671762"/>
              <a:gd name="connsiteX3-301" fmla="*/ 271463 w 1400175"/>
              <a:gd name="connsiteY3-302" fmla="*/ 2509837 h 2671762"/>
              <a:gd name="connsiteX4-303" fmla="*/ 338138 w 1400175"/>
              <a:gd name="connsiteY4-304" fmla="*/ 2586037 h 2671762"/>
              <a:gd name="connsiteX5-305" fmla="*/ 495300 w 1400175"/>
              <a:gd name="connsiteY5-306" fmla="*/ 2671762 h 2671762"/>
              <a:gd name="connsiteX6-307" fmla="*/ 547688 w 1400175"/>
              <a:gd name="connsiteY6-308" fmla="*/ 2571750 h 2671762"/>
              <a:gd name="connsiteX7-309" fmla="*/ 600075 w 1400175"/>
              <a:gd name="connsiteY7-310" fmla="*/ 2524125 h 2671762"/>
              <a:gd name="connsiteX8-311" fmla="*/ 695325 w 1400175"/>
              <a:gd name="connsiteY8-312" fmla="*/ 2457450 h 2671762"/>
              <a:gd name="connsiteX9-313" fmla="*/ 752475 w 1400175"/>
              <a:gd name="connsiteY9-314" fmla="*/ 2400300 h 2671762"/>
              <a:gd name="connsiteX10-315" fmla="*/ 866775 w 1400175"/>
              <a:gd name="connsiteY10-316" fmla="*/ 2362200 h 2671762"/>
              <a:gd name="connsiteX11-317" fmla="*/ 933450 w 1400175"/>
              <a:gd name="connsiteY11-318" fmla="*/ 2481262 h 2671762"/>
              <a:gd name="connsiteX12-319" fmla="*/ 1085850 w 1400175"/>
              <a:gd name="connsiteY12-320" fmla="*/ 2533650 h 2671762"/>
              <a:gd name="connsiteX13-321" fmla="*/ 1176338 w 1400175"/>
              <a:gd name="connsiteY13-322" fmla="*/ 2552700 h 2671762"/>
              <a:gd name="connsiteX14-323" fmla="*/ 1223963 w 1400175"/>
              <a:gd name="connsiteY14-324" fmla="*/ 2514600 h 2671762"/>
              <a:gd name="connsiteX15-325" fmla="*/ 1281113 w 1400175"/>
              <a:gd name="connsiteY15-326" fmla="*/ 2476500 h 2671762"/>
              <a:gd name="connsiteX16-327" fmla="*/ 1323975 w 1400175"/>
              <a:gd name="connsiteY16-328" fmla="*/ 2447925 h 2671762"/>
              <a:gd name="connsiteX17-329" fmla="*/ 1366838 w 1400175"/>
              <a:gd name="connsiteY17-330" fmla="*/ 2428875 h 2671762"/>
              <a:gd name="connsiteX18-331" fmla="*/ 1400175 w 1400175"/>
              <a:gd name="connsiteY18-332" fmla="*/ 2457450 h 2671762"/>
              <a:gd name="connsiteX19-333" fmla="*/ 1400175 w 1400175"/>
              <a:gd name="connsiteY19-334" fmla="*/ 9525 h 2671762"/>
              <a:gd name="connsiteX20-335" fmla="*/ 0 w 1400175"/>
              <a:gd name="connsiteY20-336" fmla="*/ 0 h 2671762"/>
              <a:gd name="connsiteX0-337" fmla="*/ 0 w 1400175"/>
              <a:gd name="connsiteY0-338" fmla="*/ 0 h 2671762"/>
              <a:gd name="connsiteX1-339" fmla="*/ 0 w 1400175"/>
              <a:gd name="connsiteY1-340" fmla="*/ 2400300 h 2671762"/>
              <a:gd name="connsiteX2-341" fmla="*/ 157163 w 1400175"/>
              <a:gd name="connsiteY2-342" fmla="*/ 2328862 h 2671762"/>
              <a:gd name="connsiteX3-343" fmla="*/ 271463 w 1400175"/>
              <a:gd name="connsiteY3-344" fmla="*/ 2509837 h 2671762"/>
              <a:gd name="connsiteX4-345" fmla="*/ 338138 w 1400175"/>
              <a:gd name="connsiteY4-346" fmla="*/ 2586037 h 2671762"/>
              <a:gd name="connsiteX5-347" fmla="*/ 495300 w 1400175"/>
              <a:gd name="connsiteY5-348" fmla="*/ 2671762 h 2671762"/>
              <a:gd name="connsiteX6-349" fmla="*/ 547688 w 1400175"/>
              <a:gd name="connsiteY6-350" fmla="*/ 2571750 h 2671762"/>
              <a:gd name="connsiteX7-351" fmla="*/ 600075 w 1400175"/>
              <a:gd name="connsiteY7-352" fmla="*/ 2524125 h 2671762"/>
              <a:gd name="connsiteX8-353" fmla="*/ 695325 w 1400175"/>
              <a:gd name="connsiteY8-354" fmla="*/ 2457450 h 2671762"/>
              <a:gd name="connsiteX9-355" fmla="*/ 752475 w 1400175"/>
              <a:gd name="connsiteY9-356" fmla="*/ 2400300 h 2671762"/>
              <a:gd name="connsiteX10-357" fmla="*/ 866775 w 1400175"/>
              <a:gd name="connsiteY10-358" fmla="*/ 2362200 h 2671762"/>
              <a:gd name="connsiteX11-359" fmla="*/ 933450 w 1400175"/>
              <a:gd name="connsiteY11-360" fmla="*/ 2481262 h 2671762"/>
              <a:gd name="connsiteX12-361" fmla="*/ 1085850 w 1400175"/>
              <a:gd name="connsiteY12-362" fmla="*/ 2533650 h 2671762"/>
              <a:gd name="connsiteX13-363" fmla="*/ 1176338 w 1400175"/>
              <a:gd name="connsiteY13-364" fmla="*/ 2552700 h 2671762"/>
              <a:gd name="connsiteX14-365" fmla="*/ 1223963 w 1400175"/>
              <a:gd name="connsiteY14-366" fmla="*/ 2514600 h 2671762"/>
              <a:gd name="connsiteX15-367" fmla="*/ 1281113 w 1400175"/>
              <a:gd name="connsiteY15-368" fmla="*/ 2476500 h 2671762"/>
              <a:gd name="connsiteX16-369" fmla="*/ 1323975 w 1400175"/>
              <a:gd name="connsiteY16-370" fmla="*/ 2447925 h 2671762"/>
              <a:gd name="connsiteX17-371" fmla="*/ 1366838 w 1400175"/>
              <a:gd name="connsiteY17-372" fmla="*/ 2428875 h 2671762"/>
              <a:gd name="connsiteX18-373" fmla="*/ 1385888 w 1400175"/>
              <a:gd name="connsiteY18-374" fmla="*/ 2443163 h 2671762"/>
              <a:gd name="connsiteX19-375" fmla="*/ 1400175 w 1400175"/>
              <a:gd name="connsiteY19-376" fmla="*/ 9525 h 2671762"/>
              <a:gd name="connsiteX20-377" fmla="*/ 0 w 1400175"/>
              <a:gd name="connsiteY20-378" fmla="*/ 0 h 26717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</a:cxnLst>
            <a:rect l="l" t="t" r="r" b="b"/>
            <a:pathLst>
              <a:path w="1400175" h="2671762">
                <a:moveTo>
                  <a:pt x="0" y="0"/>
                </a:moveTo>
                <a:lnTo>
                  <a:pt x="0" y="2400300"/>
                </a:lnTo>
                <a:lnTo>
                  <a:pt x="157163" y="2328862"/>
                </a:lnTo>
                <a:cubicBezTo>
                  <a:pt x="261938" y="2370137"/>
                  <a:pt x="228600" y="2449512"/>
                  <a:pt x="271463" y="2509837"/>
                </a:cubicBezTo>
                <a:lnTo>
                  <a:pt x="338138" y="2586037"/>
                </a:lnTo>
                <a:lnTo>
                  <a:pt x="495300" y="2671762"/>
                </a:lnTo>
                <a:cubicBezTo>
                  <a:pt x="530225" y="2669381"/>
                  <a:pt x="530226" y="2596356"/>
                  <a:pt x="547688" y="2571750"/>
                </a:cubicBezTo>
                <a:cubicBezTo>
                  <a:pt x="565150" y="2547144"/>
                  <a:pt x="575469" y="2543175"/>
                  <a:pt x="600075" y="2524125"/>
                </a:cubicBezTo>
                <a:lnTo>
                  <a:pt x="695325" y="2457450"/>
                </a:lnTo>
                <a:lnTo>
                  <a:pt x="752475" y="2400300"/>
                </a:lnTo>
                <a:lnTo>
                  <a:pt x="866775" y="2362200"/>
                </a:lnTo>
                <a:cubicBezTo>
                  <a:pt x="896937" y="2375694"/>
                  <a:pt x="896938" y="2452687"/>
                  <a:pt x="933450" y="2481262"/>
                </a:cubicBezTo>
                <a:cubicBezTo>
                  <a:pt x="969962" y="2509837"/>
                  <a:pt x="1055687" y="2527300"/>
                  <a:pt x="1085850" y="2533650"/>
                </a:cubicBezTo>
                <a:lnTo>
                  <a:pt x="1176338" y="2552700"/>
                </a:lnTo>
                <a:cubicBezTo>
                  <a:pt x="1199357" y="2549525"/>
                  <a:pt x="1206501" y="2527300"/>
                  <a:pt x="1223963" y="2514600"/>
                </a:cubicBezTo>
                <a:cubicBezTo>
                  <a:pt x="1241426" y="2501900"/>
                  <a:pt x="1264444" y="2487612"/>
                  <a:pt x="1281113" y="2476500"/>
                </a:cubicBezTo>
                <a:lnTo>
                  <a:pt x="1323975" y="2447925"/>
                </a:lnTo>
                <a:cubicBezTo>
                  <a:pt x="1338262" y="2438400"/>
                  <a:pt x="1354138" y="2427288"/>
                  <a:pt x="1366838" y="2428875"/>
                </a:cubicBezTo>
                <a:lnTo>
                  <a:pt x="1385888" y="2443163"/>
                </a:lnTo>
                <a:cubicBezTo>
                  <a:pt x="1390650" y="1631950"/>
                  <a:pt x="1395413" y="820738"/>
                  <a:pt x="1400175" y="9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6800" rIns="72000" bIns="108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8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7" name="MH_Other_2"/>
          <p:cNvSpPr/>
          <p:nvPr>
            <p:custDataLst>
              <p:tags r:id="rId2"/>
            </p:custDataLst>
          </p:nvPr>
        </p:nvSpPr>
        <p:spPr>
          <a:xfrm rot="19833143">
            <a:off x="2827973" y="1445260"/>
            <a:ext cx="355600" cy="336550"/>
          </a:xfrm>
          <a:custGeom>
            <a:avLst/>
            <a:gdLst/>
            <a:ahLst/>
            <a:cxnLst/>
            <a:rect l="l" t="t" r="r" b="b"/>
            <a:pathLst>
              <a:path w="1059063" h="1007997">
                <a:moveTo>
                  <a:pt x="703357" y="0"/>
                </a:moveTo>
                <a:lnTo>
                  <a:pt x="1059063" y="345377"/>
                </a:lnTo>
                <a:cubicBezTo>
                  <a:pt x="1011759" y="390684"/>
                  <a:pt x="950318" y="412745"/>
                  <a:pt x="888735" y="411717"/>
                </a:cubicBezTo>
                <a:lnTo>
                  <a:pt x="615617" y="668531"/>
                </a:lnTo>
                <a:cubicBezTo>
                  <a:pt x="643882" y="763675"/>
                  <a:pt x="628025" y="864389"/>
                  <a:pt x="564718" y="936620"/>
                </a:cubicBezTo>
                <a:lnTo>
                  <a:pt x="370217" y="747767"/>
                </a:lnTo>
                <a:cubicBezTo>
                  <a:pt x="247618" y="834750"/>
                  <a:pt x="146199" y="930329"/>
                  <a:pt x="0" y="1007997"/>
                </a:cubicBezTo>
                <a:cubicBezTo>
                  <a:pt x="95002" y="875886"/>
                  <a:pt x="190003" y="777809"/>
                  <a:pt x="284746" y="664777"/>
                </a:cubicBezTo>
                <a:lnTo>
                  <a:pt x="96361" y="481861"/>
                </a:lnTo>
                <a:cubicBezTo>
                  <a:pt x="152055" y="429106"/>
                  <a:pt x="226831" y="406169"/>
                  <a:pt x="303394" y="411783"/>
                </a:cubicBezTo>
                <a:cubicBezTo>
                  <a:pt x="325459" y="413401"/>
                  <a:pt x="347673" y="417390"/>
                  <a:pt x="369433" y="424372"/>
                </a:cubicBezTo>
                <a:lnTo>
                  <a:pt x="642990" y="154959"/>
                </a:lnTo>
                <a:cubicBezTo>
                  <a:pt x="643358" y="99193"/>
                  <a:pt x="663662" y="44083"/>
                  <a:pt x="703357" y="0"/>
                </a:cubicBezTo>
                <a:close/>
              </a:path>
            </a:pathLst>
          </a:custGeom>
          <a:solidFill>
            <a:srgbClr val="D28E91"/>
          </a:solidFill>
          <a:ln w="12700"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" name="MH_SubTitle_2"/>
          <p:cNvSpPr/>
          <p:nvPr>
            <p:custDataLst>
              <p:tags r:id="rId3"/>
            </p:custDataLst>
          </p:nvPr>
        </p:nvSpPr>
        <p:spPr>
          <a:xfrm>
            <a:off x="3977324" y="2874011"/>
            <a:ext cx="1150937" cy="2195513"/>
          </a:xfrm>
          <a:custGeom>
            <a:avLst/>
            <a:gdLst>
              <a:gd name="connsiteX0" fmla="*/ 0 w 1400175"/>
              <a:gd name="connsiteY0" fmla="*/ 0 h 2671762"/>
              <a:gd name="connsiteX1" fmla="*/ 0 w 1400175"/>
              <a:gd name="connsiteY1" fmla="*/ 2400300 h 2671762"/>
              <a:gd name="connsiteX2" fmla="*/ 142875 w 1400175"/>
              <a:gd name="connsiteY2" fmla="*/ 2328862 h 2671762"/>
              <a:gd name="connsiteX3" fmla="*/ 209550 w 1400175"/>
              <a:gd name="connsiteY3" fmla="*/ 2366962 h 2671762"/>
              <a:gd name="connsiteX4" fmla="*/ 271463 w 1400175"/>
              <a:gd name="connsiteY4" fmla="*/ 2509837 h 2671762"/>
              <a:gd name="connsiteX5" fmla="*/ 338138 w 1400175"/>
              <a:gd name="connsiteY5" fmla="*/ 2586037 h 2671762"/>
              <a:gd name="connsiteX6" fmla="*/ 495300 w 1400175"/>
              <a:gd name="connsiteY6" fmla="*/ 2671762 h 2671762"/>
              <a:gd name="connsiteX7" fmla="*/ 547688 w 1400175"/>
              <a:gd name="connsiteY7" fmla="*/ 2571750 h 2671762"/>
              <a:gd name="connsiteX8" fmla="*/ 600075 w 1400175"/>
              <a:gd name="connsiteY8" fmla="*/ 2524125 h 2671762"/>
              <a:gd name="connsiteX9" fmla="*/ 695325 w 1400175"/>
              <a:gd name="connsiteY9" fmla="*/ 2457450 h 2671762"/>
              <a:gd name="connsiteX10" fmla="*/ 752475 w 1400175"/>
              <a:gd name="connsiteY10" fmla="*/ 2400300 h 2671762"/>
              <a:gd name="connsiteX11" fmla="*/ 866775 w 1400175"/>
              <a:gd name="connsiteY11" fmla="*/ 2362200 h 2671762"/>
              <a:gd name="connsiteX12" fmla="*/ 933450 w 1400175"/>
              <a:gd name="connsiteY12" fmla="*/ 2481262 h 2671762"/>
              <a:gd name="connsiteX13" fmla="*/ 1085850 w 1400175"/>
              <a:gd name="connsiteY13" fmla="*/ 2533650 h 2671762"/>
              <a:gd name="connsiteX14" fmla="*/ 1176338 w 1400175"/>
              <a:gd name="connsiteY14" fmla="*/ 2552700 h 2671762"/>
              <a:gd name="connsiteX15" fmla="*/ 1223963 w 1400175"/>
              <a:gd name="connsiteY15" fmla="*/ 2514600 h 2671762"/>
              <a:gd name="connsiteX16" fmla="*/ 1281113 w 1400175"/>
              <a:gd name="connsiteY16" fmla="*/ 2476500 h 2671762"/>
              <a:gd name="connsiteX17" fmla="*/ 1323975 w 1400175"/>
              <a:gd name="connsiteY17" fmla="*/ 2447925 h 2671762"/>
              <a:gd name="connsiteX18" fmla="*/ 1366838 w 1400175"/>
              <a:gd name="connsiteY18" fmla="*/ 2428875 h 2671762"/>
              <a:gd name="connsiteX19" fmla="*/ 1400175 w 1400175"/>
              <a:gd name="connsiteY19" fmla="*/ 2457450 h 2671762"/>
              <a:gd name="connsiteX20" fmla="*/ 1400175 w 1400175"/>
              <a:gd name="connsiteY20" fmla="*/ 9525 h 2671762"/>
              <a:gd name="connsiteX21" fmla="*/ 0 w 1400175"/>
              <a:gd name="connsiteY21" fmla="*/ 0 h 2671762"/>
              <a:gd name="connsiteX0-1" fmla="*/ 0 w 1400175"/>
              <a:gd name="connsiteY0-2" fmla="*/ 0 h 2671762"/>
              <a:gd name="connsiteX1-3" fmla="*/ 0 w 1400175"/>
              <a:gd name="connsiteY1-4" fmla="*/ 2400300 h 2671762"/>
              <a:gd name="connsiteX2-5" fmla="*/ 142875 w 1400175"/>
              <a:gd name="connsiteY2-6" fmla="*/ 2328862 h 2671762"/>
              <a:gd name="connsiteX3-7" fmla="*/ 271463 w 1400175"/>
              <a:gd name="connsiteY3-8" fmla="*/ 2509837 h 2671762"/>
              <a:gd name="connsiteX4-9" fmla="*/ 338138 w 1400175"/>
              <a:gd name="connsiteY4-10" fmla="*/ 2586037 h 2671762"/>
              <a:gd name="connsiteX5-11" fmla="*/ 495300 w 1400175"/>
              <a:gd name="connsiteY5-12" fmla="*/ 2671762 h 2671762"/>
              <a:gd name="connsiteX6-13" fmla="*/ 547688 w 1400175"/>
              <a:gd name="connsiteY6-14" fmla="*/ 2571750 h 2671762"/>
              <a:gd name="connsiteX7-15" fmla="*/ 600075 w 1400175"/>
              <a:gd name="connsiteY7-16" fmla="*/ 2524125 h 2671762"/>
              <a:gd name="connsiteX8-17" fmla="*/ 695325 w 1400175"/>
              <a:gd name="connsiteY8-18" fmla="*/ 2457450 h 2671762"/>
              <a:gd name="connsiteX9-19" fmla="*/ 752475 w 1400175"/>
              <a:gd name="connsiteY9-20" fmla="*/ 2400300 h 2671762"/>
              <a:gd name="connsiteX10-21" fmla="*/ 866775 w 1400175"/>
              <a:gd name="connsiteY10-22" fmla="*/ 2362200 h 2671762"/>
              <a:gd name="connsiteX11-23" fmla="*/ 933450 w 1400175"/>
              <a:gd name="connsiteY11-24" fmla="*/ 2481262 h 2671762"/>
              <a:gd name="connsiteX12-25" fmla="*/ 1085850 w 1400175"/>
              <a:gd name="connsiteY12-26" fmla="*/ 2533650 h 2671762"/>
              <a:gd name="connsiteX13-27" fmla="*/ 1176338 w 1400175"/>
              <a:gd name="connsiteY13-28" fmla="*/ 2552700 h 2671762"/>
              <a:gd name="connsiteX14-29" fmla="*/ 1223963 w 1400175"/>
              <a:gd name="connsiteY14-30" fmla="*/ 2514600 h 2671762"/>
              <a:gd name="connsiteX15-31" fmla="*/ 1281113 w 1400175"/>
              <a:gd name="connsiteY15-32" fmla="*/ 2476500 h 2671762"/>
              <a:gd name="connsiteX16-33" fmla="*/ 1323975 w 1400175"/>
              <a:gd name="connsiteY16-34" fmla="*/ 2447925 h 2671762"/>
              <a:gd name="connsiteX17-35" fmla="*/ 1366838 w 1400175"/>
              <a:gd name="connsiteY17-36" fmla="*/ 2428875 h 2671762"/>
              <a:gd name="connsiteX18-37" fmla="*/ 1400175 w 1400175"/>
              <a:gd name="connsiteY18-38" fmla="*/ 2457450 h 2671762"/>
              <a:gd name="connsiteX19-39" fmla="*/ 1400175 w 1400175"/>
              <a:gd name="connsiteY19-40" fmla="*/ 9525 h 2671762"/>
              <a:gd name="connsiteX20-41" fmla="*/ 0 w 1400175"/>
              <a:gd name="connsiteY20-42" fmla="*/ 0 h 2671762"/>
              <a:gd name="connsiteX0-43" fmla="*/ 0 w 1400175"/>
              <a:gd name="connsiteY0-44" fmla="*/ 0 h 2671762"/>
              <a:gd name="connsiteX1-45" fmla="*/ 0 w 1400175"/>
              <a:gd name="connsiteY1-46" fmla="*/ 2400300 h 2671762"/>
              <a:gd name="connsiteX2-47" fmla="*/ 142875 w 1400175"/>
              <a:gd name="connsiteY2-48" fmla="*/ 2328862 h 2671762"/>
              <a:gd name="connsiteX3-49" fmla="*/ 271463 w 1400175"/>
              <a:gd name="connsiteY3-50" fmla="*/ 2509837 h 2671762"/>
              <a:gd name="connsiteX4-51" fmla="*/ 338138 w 1400175"/>
              <a:gd name="connsiteY4-52" fmla="*/ 2586037 h 2671762"/>
              <a:gd name="connsiteX5-53" fmla="*/ 495300 w 1400175"/>
              <a:gd name="connsiteY5-54" fmla="*/ 2671762 h 2671762"/>
              <a:gd name="connsiteX6-55" fmla="*/ 547688 w 1400175"/>
              <a:gd name="connsiteY6-56" fmla="*/ 2571750 h 2671762"/>
              <a:gd name="connsiteX7-57" fmla="*/ 600075 w 1400175"/>
              <a:gd name="connsiteY7-58" fmla="*/ 2524125 h 2671762"/>
              <a:gd name="connsiteX8-59" fmla="*/ 695325 w 1400175"/>
              <a:gd name="connsiteY8-60" fmla="*/ 2457450 h 2671762"/>
              <a:gd name="connsiteX9-61" fmla="*/ 752475 w 1400175"/>
              <a:gd name="connsiteY9-62" fmla="*/ 2400300 h 2671762"/>
              <a:gd name="connsiteX10-63" fmla="*/ 866775 w 1400175"/>
              <a:gd name="connsiteY10-64" fmla="*/ 2362200 h 2671762"/>
              <a:gd name="connsiteX11-65" fmla="*/ 933450 w 1400175"/>
              <a:gd name="connsiteY11-66" fmla="*/ 2481262 h 2671762"/>
              <a:gd name="connsiteX12-67" fmla="*/ 1085850 w 1400175"/>
              <a:gd name="connsiteY12-68" fmla="*/ 2533650 h 2671762"/>
              <a:gd name="connsiteX13-69" fmla="*/ 1176338 w 1400175"/>
              <a:gd name="connsiteY13-70" fmla="*/ 2552700 h 2671762"/>
              <a:gd name="connsiteX14-71" fmla="*/ 1223963 w 1400175"/>
              <a:gd name="connsiteY14-72" fmla="*/ 2514600 h 2671762"/>
              <a:gd name="connsiteX15-73" fmla="*/ 1281113 w 1400175"/>
              <a:gd name="connsiteY15-74" fmla="*/ 2476500 h 2671762"/>
              <a:gd name="connsiteX16-75" fmla="*/ 1323975 w 1400175"/>
              <a:gd name="connsiteY16-76" fmla="*/ 2447925 h 2671762"/>
              <a:gd name="connsiteX17-77" fmla="*/ 1366838 w 1400175"/>
              <a:gd name="connsiteY17-78" fmla="*/ 2428875 h 2671762"/>
              <a:gd name="connsiteX18-79" fmla="*/ 1400175 w 1400175"/>
              <a:gd name="connsiteY18-80" fmla="*/ 2457450 h 2671762"/>
              <a:gd name="connsiteX19-81" fmla="*/ 1400175 w 1400175"/>
              <a:gd name="connsiteY19-82" fmla="*/ 9525 h 2671762"/>
              <a:gd name="connsiteX20-83" fmla="*/ 0 w 1400175"/>
              <a:gd name="connsiteY20-84" fmla="*/ 0 h 2671762"/>
              <a:gd name="connsiteX0-85" fmla="*/ 0 w 1400175"/>
              <a:gd name="connsiteY0-86" fmla="*/ 0 h 2671762"/>
              <a:gd name="connsiteX1-87" fmla="*/ 0 w 1400175"/>
              <a:gd name="connsiteY1-88" fmla="*/ 2400300 h 2671762"/>
              <a:gd name="connsiteX2-89" fmla="*/ 157163 w 1400175"/>
              <a:gd name="connsiteY2-90" fmla="*/ 2328862 h 2671762"/>
              <a:gd name="connsiteX3-91" fmla="*/ 271463 w 1400175"/>
              <a:gd name="connsiteY3-92" fmla="*/ 2509837 h 2671762"/>
              <a:gd name="connsiteX4-93" fmla="*/ 338138 w 1400175"/>
              <a:gd name="connsiteY4-94" fmla="*/ 2586037 h 2671762"/>
              <a:gd name="connsiteX5-95" fmla="*/ 495300 w 1400175"/>
              <a:gd name="connsiteY5-96" fmla="*/ 2671762 h 2671762"/>
              <a:gd name="connsiteX6-97" fmla="*/ 547688 w 1400175"/>
              <a:gd name="connsiteY6-98" fmla="*/ 2571750 h 2671762"/>
              <a:gd name="connsiteX7-99" fmla="*/ 600075 w 1400175"/>
              <a:gd name="connsiteY7-100" fmla="*/ 2524125 h 2671762"/>
              <a:gd name="connsiteX8-101" fmla="*/ 695325 w 1400175"/>
              <a:gd name="connsiteY8-102" fmla="*/ 2457450 h 2671762"/>
              <a:gd name="connsiteX9-103" fmla="*/ 752475 w 1400175"/>
              <a:gd name="connsiteY9-104" fmla="*/ 2400300 h 2671762"/>
              <a:gd name="connsiteX10-105" fmla="*/ 866775 w 1400175"/>
              <a:gd name="connsiteY10-106" fmla="*/ 2362200 h 2671762"/>
              <a:gd name="connsiteX11-107" fmla="*/ 933450 w 1400175"/>
              <a:gd name="connsiteY11-108" fmla="*/ 2481262 h 2671762"/>
              <a:gd name="connsiteX12-109" fmla="*/ 1085850 w 1400175"/>
              <a:gd name="connsiteY12-110" fmla="*/ 2533650 h 2671762"/>
              <a:gd name="connsiteX13-111" fmla="*/ 1176338 w 1400175"/>
              <a:gd name="connsiteY13-112" fmla="*/ 2552700 h 2671762"/>
              <a:gd name="connsiteX14-113" fmla="*/ 1223963 w 1400175"/>
              <a:gd name="connsiteY14-114" fmla="*/ 2514600 h 2671762"/>
              <a:gd name="connsiteX15-115" fmla="*/ 1281113 w 1400175"/>
              <a:gd name="connsiteY15-116" fmla="*/ 2476500 h 2671762"/>
              <a:gd name="connsiteX16-117" fmla="*/ 1323975 w 1400175"/>
              <a:gd name="connsiteY16-118" fmla="*/ 2447925 h 2671762"/>
              <a:gd name="connsiteX17-119" fmla="*/ 1366838 w 1400175"/>
              <a:gd name="connsiteY17-120" fmla="*/ 2428875 h 2671762"/>
              <a:gd name="connsiteX18-121" fmla="*/ 1400175 w 1400175"/>
              <a:gd name="connsiteY18-122" fmla="*/ 2457450 h 2671762"/>
              <a:gd name="connsiteX19-123" fmla="*/ 1400175 w 1400175"/>
              <a:gd name="connsiteY19-124" fmla="*/ 9525 h 2671762"/>
              <a:gd name="connsiteX20-125" fmla="*/ 0 w 1400175"/>
              <a:gd name="connsiteY20-126" fmla="*/ 0 h 2671762"/>
              <a:gd name="connsiteX0-127" fmla="*/ 0 w 1400175"/>
              <a:gd name="connsiteY0-128" fmla="*/ 0 h 2671762"/>
              <a:gd name="connsiteX1-129" fmla="*/ 0 w 1400175"/>
              <a:gd name="connsiteY1-130" fmla="*/ 2400300 h 2671762"/>
              <a:gd name="connsiteX2-131" fmla="*/ 157163 w 1400175"/>
              <a:gd name="connsiteY2-132" fmla="*/ 2328862 h 2671762"/>
              <a:gd name="connsiteX3-133" fmla="*/ 271463 w 1400175"/>
              <a:gd name="connsiteY3-134" fmla="*/ 2509837 h 2671762"/>
              <a:gd name="connsiteX4-135" fmla="*/ 338138 w 1400175"/>
              <a:gd name="connsiteY4-136" fmla="*/ 2586037 h 2671762"/>
              <a:gd name="connsiteX5-137" fmla="*/ 495300 w 1400175"/>
              <a:gd name="connsiteY5-138" fmla="*/ 2671762 h 2671762"/>
              <a:gd name="connsiteX6-139" fmla="*/ 547688 w 1400175"/>
              <a:gd name="connsiteY6-140" fmla="*/ 2571750 h 2671762"/>
              <a:gd name="connsiteX7-141" fmla="*/ 600075 w 1400175"/>
              <a:gd name="connsiteY7-142" fmla="*/ 2524125 h 2671762"/>
              <a:gd name="connsiteX8-143" fmla="*/ 695325 w 1400175"/>
              <a:gd name="connsiteY8-144" fmla="*/ 2457450 h 2671762"/>
              <a:gd name="connsiteX9-145" fmla="*/ 752475 w 1400175"/>
              <a:gd name="connsiteY9-146" fmla="*/ 2400300 h 2671762"/>
              <a:gd name="connsiteX10-147" fmla="*/ 866775 w 1400175"/>
              <a:gd name="connsiteY10-148" fmla="*/ 2362200 h 2671762"/>
              <a:gd name="connsiteX11-149" fmla="*/ 933450 w 1400175"/>
              <a:gd name="connsiteY11-150" fmla="*/ 2481262 h 2671762"/>
              <a:gd name="connsiteX12-151" fmla="*/ 1085850 w 1400175"/>
              <a:gd name="connsiteY12-152" fmla="*/ 2533650 h 2671762"/>
              <a:gd name="connsiteX13-153" fmla="*/ 1176338 w 1400175"/>
              <a:gd name="connsiteY13-154" fmla="*/ 2552700 h 2671762"/>
              <a:gd name="connsiteX14-155" fmla="*/ 1223963 w 1400175"/>
              <a:gd name="connsiteY14-156" fmla="*/ 2514600 h 2671762"/>
              <a:gd name="connsiteX15-157" fmla="*/ 1281113 w 1400175"/>
              <a:gd name="connsiteY15-158" fmla="*/ 2476500 h 2671762"/>
              <a:gd name="connsiteX16-159" fmla="*/ 1323975 w 1400175"/>
              <a:gd name="connsiteY16-160" fmla="*/ 2447925 h 2671762"/>
              <a:gd name="connsiteX17-161" fmla="*/ 1366838 w 1400175"/>
              <a:gd name="connsiteY17-162" fmla="*/ 2428875 h 2671762"/>
              <a:gd name="connsiteX18-163" fmla="*/ 1400175 w 1400175"/>
              <a:gd name="connsiteY18-164" fmla="*/ 2457450 h 2671762"/>
              <a:gd name="connsiteX19-165" fmla="*/ 1400175 w 1400175"/>
              <a:gd name="connsiteY19-166" fmla="*/ 9525 h 2671762"/>
              <a:gd name="connsiteX20-167" fmla="*/ 0 w 1400175"/>
              <a:gd name="connsiteY20-168" fmla="*/ 0 h 2671762"/>
              <a:gd name="connsiteX0-169" fmla="*/ 0 w 1400175"/>
              <a:gd name="connsiteY0-170" fmla="*/ 0 h 2671762"/>
              <a:gd name="connsiteX1-171" fmla="*/ 0 w 1400175"/>
              <a:gd name="connsiteY1-172" fmla="*/ 2400300 h 2671762"/>
              <a:gd name="connsiteX2-173" fmla="*/ 157163 w 1400175"/>
              <a:gd name="connsiteY2-174" fmla="*/ 2328862 h 2671762"/>
              <a:gd name="connsiteX3-175" fmla="*/ 271463 w 1400175"/>
              <a:gd name="connsiteY3-176" fmla="*/ 2509837 h 2671762"/>
              <a:gd name="connsiteX4-177" fmla="*/ 338138 w 1400175"/>
              <a:gd name="connsiteY4-178" fmla="*/ 2586037 h 2671762"/>
              <a:gd name="connsiteX5-179" fmla="*/ 495300 w 1400175"/>
              <a:gd name="connsiteY5-180" fmla="*/ 2671762 h 2671762"/>
              <a:gd name="connsiteX6-181" fmla="*/ 547688 w 1400175"/>
              <a:gd name="connsiteY6-182" fmla="*/ 2571750 h 2671762"/>
              <a:gd name="connsiteX7-183" fmla="*/ 600075 w 1400175"/>
              <a:gd name="connsiteY7-184" fmla="*/ 2524125 h 2671762"/>
              <a:gd name="connsiteX8-185" fmla="*/ 695325 w 1400175"/>
              <a:gd name="connsiteY8-186" fmla="*/ 2457450 h 2671762"/>
              <a:gd name="connsiteX9-187" fmla="*/ 752475 w 1400175"/>
              <a:gd name="connsiteY9-188" fmla="*/ 2400300 h 2671762"/>
              <a:gd name="connsiteX10-189" fmla="*/ 866775 w 1400175"/>
              <a:gd name="connsiteY10-190" fmla="*/ 2362200 h 2671762"/>
              <a:gd name="connsiteX11-191" fmla="*/ 933450 w 1400175"/>
              <a:gd name="connsiteY11-192" fmla="*/ 2481262 h 2671762"/>
              <a:gd name="connsiteX12-193" fmla="*/ 1085850 w 1400175"/>
              <a:gd name="connsiteY12-194" fmla="*/ 2533650 h 2671762"/>
              <a:gd name="connsiteX13-195" fmla="*/ 1176338 w 1400175"/>
              <a:gd name="connsiteY13-196" fmla="*/ 2552700 h 2671762"/>
              <a:gd name="connsiteX14-197" fmla="*/ 1223963 w 1400175"/>
              <a:gd name="connsiteY14-198" fmla="*/ 2514600 h 2671762"/>
              <a:gd name="connsiteX15-199" fmla="*/ 1281113 w 1400175"/>
              <a:gd name="connsiteY15-200" fmla="*/ 2476500 h 2671762"/>
              <a:gd name="connsiteX16-201" fmla="*/ 1323975 w 1400175"/>
              <a:gd name="connsiteY16-202" fmla="*/ 2447925 h 2671762"/>
              <a:gd name="connsiteX17-203" fmla="*/ 1366838 w 1400175"/>
              <a:gd name="connsiteY17-204" fmla="*/ 2428875 h 2671762"/>
              <a:gd name="connsiteX18-205" fmla="*/ 1400175 w 1400175"/>
              <a:gd name="connsiteY18-206" fmla="*/ 2457450 h 2671762"/>
              <a:gd name="connsiteX19-207" fmla="*/ 1400175 w 1400175"/>
              <a:gd name="connsiteY19-208" fmla="*/ 9525 h 2671762"/>
              <a:gd name="connsiteX20-209" fmla="*/ 0 w 1400175"/>
              <a:gd name="connsiteY20-210" fmla="*/ 0 h 2671762"/>
              <a:gd name="connsiteX0-211" fmla="*/ 0 w 1400175"/>
              <a:gd name="connsiteY0-212" fmla="*/ 0 h 2671762"/>
              <a:gd name="connsiteX1-213" fmla="*/ 0 w 1400175"/>
              <a:gd name="connsiteY1-214" fmla="*/ 2400300 h 2671762"/>
              <a:gd name="connsiteX2-215" fmla="*/ 157163 w 1400175"/>
              <a:gd name="connsiteY2-216" fmla="*/ 2328862 h 2671762"/>
              <a:gd name="connsiteX3-217" fmla="*/ 271463 w 1400175"/>
              <a:gd name="connsiteY3-218" fmla="*/ 2509837 h 2671762"/>
              <a:gd name="connsiteX4-219" fmla="*/ 338138 w 1400175"/>
              <a:gd name="connsiteY4-220" fmla="*/ 2586037 h 2671762"/>
              <a:gd name="connsiteX5-221" fmla="*/ 495300 w 1400175"/>
              <a:gd name="connsiteY5-222" fmla="*/ 2671762 h 2671762"/>
              <a:gd name="connsiteX6-223" fmla="*/ 547688 w 1400175"/>
              <a:gd name="connsiteY6-224" fmla="*/ 2571750 h 2671762"/>
              <a:gd name="connsiteX7-225" fmla="*/ 600075 w 1400175"/>
              <a:gd name="connsiteY7-226" fmla="*/ 2524125 h 2671762"/>
              <a:gd name="connsiteX8-227" fmla="*/ 695325 w 1400175"/>
              <a:gd name="connsiteY8-228" fmla="*/ 2457450 h 2671762"/>
              <a:gd name="connsiteX9-229" fmla="*/ 752475 w 1400175"/>
              <a:gd name="connsiteY9-230" fmla="*/ 2400300 h 2671762"/>
              <a:gd name="connsiteX10-231" fmla="*/ 866775 w 1400175"/>
              <a:gd name="connsiteY10-232" fmla="*/ 2362200 h 2671762"/>
              <a:gd name="connsiteX11-233" fmla="*/ 933450 w 1400175"/>
              <a:gd name="connsiteY11-234" fmla="*/ 2481262 h 2671762"/>
              <a:gd name="connsiteX12-235" fmla="*/ 1085850 w 1400175"/>
              <a:gd name="connsiteY12-236" fmla="*/ 2533650 h 2671762"/>
              <a:gd name="connsiteX13-237" fmla="*/ 1176338 w 1400175"/>
              <a:gd name="connsiteY13-238" fmla="*/ 2552700 h 2671762"/>
              <a:gd name="connsiteX14-239" fmla="*/ 1223963 w 1400175"/>
              <a:gd name="connsiteY14-240" fmla="*/ 2514600 h 2671762"/>
              <a:gd name="connsiteX15-241" fmla="*/ 1281113 w 1400175"/>
              <a:gd name="connsiteY15-242" fmla="*/ 2476500 h 2671762"/>
              <a:gd name="connsiteX16-243" fmla="*/ 1323975 w 1400175"/>
              <a:gd name="connsiteY16-244" fmla="*/ 2447925 h 2671762"/>
              <a:gd name="connsiteX17-245" fmla="*/ 1366838 w 1400175"/>
              <a:gd name="connsiteY17-246" fmla="*/ 2428875 h 2671762"/>
              <a:gd name="connsiteX18-247" fmla="*/ 1400175 w 1400175"/>
              <a:gd name="connsiteY18-248" fmla="*/ 2457450 h 2671762"/>
              <a:gd name="connsiteX19-249" fmla="*/ 1400175 w 1400175"/>
              <a:gd name="connsiteY19-250" fmla="*/ 9525 h 2671762"/>
              <a:gd name="connsiteX20-251" fmla="*/ 0 w 1400175"/>
              <a:gd name="connsiteY20-252" fmla="*/ 0 h 2671762"/>
              <a:gd name="connsiteX0-253" fmla="*/ 0 w 1400175"/>
              <a:gd name="connsiteY0-254" fmla="*/ 0 h 2671762"/>
              <a:gd name="connsiteX1-255" fmla="*/ 0 w 1400175"/>
              <a:gd name="connsiteY1-256" fmla="*/ 2400300 h 2671762"/>
              <a:gd name="connsiteX2-257" fmla="*/ 157163 w 1400175"/>
              <a:gd name="connsiteY2-258" fmla="*/ 2328862 h 2671762"/>
              <a:gd name="connsiteX3-259" fmla="*/ 271463 w 1400175"/>
              <a:gd name="connsiteY3-260" fmla="*/ 2509837 h 2671762"/>
              <a:gd name="connsiteX4-261" fmla="*/ 338138 w 1400175"/>
              <a:gd name="connsiteY4-262" fmla="*/ 2586037 h 2671762"/>
              <a:gd name="connsiteX5-263" fmla="*/ 495300 w 1400175"/>
              <a:gd name="connsiteY5-264" fmla="*/ 2671762 h 2671762"/>
              <a:gd name="connsiteX6-265" fmla="*/ 547688 w 1400175"/>
              <a:gd name="connsiteY6-266" fmla="*/ 2571750 h 2671762"/>
              <a:gd name="connsiteX7-267" fmla="*/ 600075 w 1400175"/>
              <a:gd name="connsiteY7-268" fmla="*/ 2524125 h 2671762"/>
              <a:gd name="connsiteX8-269" fmla="*/ 695325 w 1400175"/>
              <a:gd name="connsiteY8-270" fmla="*/ 2457450 h 2671762"/>
              <a:gd name="connsiteX9-271" fmla="*/ 752475 w 1400175"/>
              <a:gd name="connsiteY9-272" fmla="*/ 2400300 h 2671762"/>
              <a:gd name="connsiteX10-273" fmla="*/ 866775 w 1400175"/>
              <a:gd name="connsiteY10-274" fmla="*/ 2362200 h 2671762"/>
              <a:gd name="connsiteX11-275" fmla="*/ 933450 w 1400175"/>
              <a:gd name="connsiteY11-276" fmla="*/ 2481262 h 2671762"/>
              <a:gd name="connsiteX12-277" fmla="*/ 1085850 w 1400175"/>
              <a:gd name="connsiteY12-278" fmla="*/ 2533650 h 2671762"/>
              <a:gd name="connsiteX13-279" fmla="*/ 1176338 w 1400175"/>
              <a:gd name="connsiteY13-280" fmla="*/ 2552700 h 2671762"/>
              <a:gd name="connsiteX14-281" fmla="*/ 1223963 w 1400175"/>
              <a:gd name="connsiteY14-282" fmla="*/ 2514600 h 2671762"/>
              <a:gd name="connsiteX15-283" fmla="*/ 1281113 w 1400175"/>
              <a:gd name="connsiteY15-284" fmla="*/ 2476500 h 2671762"/>
              <a:gd name="connsiteX16-285" fmla="*/ 1323975 w 1400175"/>
              <a:gd name="connsiteY16-286" fmla="*/ 2447925 h 2671762"/>
              <a:gd name="connsiteX17-287" fmla="*/ 1366838 w 1400175"/>
              <a:gd name="connsiteY17-288" fmla="*/ 2428875 h 2671762"/>
              <a:gd name="connsiteX18-289" fmla="*/ 1400175 w 1400175"/>
              <a:gd name="connsiteY18-290" fmla="*/ 2457450 h 2671762"/>
              <a:gd name="connsiteX19-291" fmla="*/ 1400175 w 1400175"/>
              <a:gd name="connsiteY19-292" fmla="*/ 9525 h 2671762"/>
              <a:gd name="connsiteX20-293" fmla="*/ 0 w 1400175"/>
              <a:gd name="connsiteY20-294" fmla="*/ 0 h 2671762"/>
              <a:gd name="connsiteX0-295" fmla="*/ 0 w 1400175"/>
              <a:gd name="connsiteY0-296" fmla="*/ 0 h 2671762"/>
              <a:gd name="connsiteX1-297" fmla="*/ 0 w 1400175"/>
              <a:gd name="connsiteY1-298" fmla="*/ 2400300 h 2671762"/>
              <a:gd name="connsiteX2-299" fmla="*/ 157163 w 1400175"/>
              <a:gd name="connsiteY2-300" fmla="*/ 2328862 h 2671762"/>
              <a:gd name="connsiteX3-301" fmla="*/ 271463 w 1400175"/>
              <a:gd name="connsiteY3-302" fmla="*/ 2509837 h 2671762"/>
              <a:gd name="connsiteX4-303" fmla="*/ 338138 w 1400175"/>
              <a:gd name="connsiteY4-304" fmla="*/ 2586037 h 2671762"/>
              <a:gd name="connsiteX5-305" fmla="*/ 495300 w 1400175"/>
              <a:gd name="connsiteY5-306" fmla="*/ 2671762 h 2671762"/>
              <a:gd name="connsiteX6-307" fmla="*/ 547688 w 1400175"/>
              <a:gd name="connsiteY6-308" fmla="*/ 2571750 h 2671762"/>
              <a:gd name="connsiteX7-309" fmla="*/ 600075 w 1400175"/>
              <a:gd name="connsiteY7-310" fmla="*/ 2524125 h 2671762"/>
              <a:gd name="connsiteX8-311" fmla="*/ 695325 w 1400175"/>
              <a:gd name="connsiteY8-312" fmla="*/ 2457450 h 2671762"/>
              <a:gd name="connsiteX9-313" fmla="*/ 752475 w 1400175"/>
              <a:gd name="connsiteY9-314" fmla="*/ 2400300 h 2671762"/>
              <a:gd name="connsiteX10-315" fmla="*/ 866775 w 1400175"/>
              <a:gd name="connsiteY10-316" fmla="*/ 2362200 h 2671762"/>
              <a:gd name="connsiteX11-317" fmla="*/ 933450 w 1400175"/>
              <a:gd name="connsiteY11-318" fmla="*/ 2481262 h 2671762"/>
              <a:gd name="connsiteX12-319" fmla="*/ 1085850 w 1400175"/>
              <a:gd name="connsiteY12-320" fmla="*/ 2533650 h 2671762"/>
              <a:gd name="connsiteX13-321" fmla="*/ 1176338 w 1400175"/>
              <a:gd name="connsiteY13-322" fmla="*/ 2552700 h 2671762"/>
              <a:gd name="connsiteX14-323" fmla="*/ 1223963 w 1400175"/>
              <a:gd name="connsiteY14-324" fmla="*/ 2514600 h 2671762"/>
              <a:gd name="connsiteX15-325" fmla="*/ 1281113 w 1400175"/>
              <a:gd name="connsiteY15-326" fmla="*/ 2476500 h 2671762"/>
              <a:gd name="connsiteX16-327" fmla="*/ 1323975 w 1400175"/>
              <a:gd name="connsiteY16-328" fmla="*/ 2447925 h 2671762"/>
              <a:gd name="connsiteX17-329" fmla="*/ 1366838 w 1400175"/>
              <a:gd name="connsiteY17-330" fmla="*/ 2428875 h 2671762"/>
              <a:gd name="connsiteX18-331" fmla="*/ 1400175 w 1400175"/>
              <a:gd name="connsiteY18-332" fmla="*/ 2457450 h 2671762"/>
              <a:gd name="connsiteX19-333" fmla="*/ 1400175 w 1400175"/>
              <a:gd name="connsiteY19-334" fmla="*/ 9525 h 2671762"/>
              <a:gd name="connsiteX20-335" fmla="*/ 0 w 1400175"/>
              <a:gd name="connsiteY20-336" fmla="*/ 0 h 2671762"/>
              <a:gd name="connsiteX0-337" fmla="*/ 0 w 1400175"/>
              <a:gd name="connsiteY0-338" fmla="*/ 0 h 2671762"/>
              <a:gd name="connsiteX1-339" fmla="*/ 0 w 1400175"/>
              <a:gd name="connsiteY1-340" fmla="*/ 2400300 h 2671762"/>
              <a:gd name="connsiteX2-341" fmla="*/ 157163 w 1400175"/>
              <a:gd name="connsiteY2-342" fmla="*/ 2328862 h 2671762"/>
              <a:gd name="connsiteX3-343" fmla="*/ 271463 w 1400175"/>
              <a:gd name="connsiteY3-344" fmla="*/ 2509837 h 2671762"/>
              <a:gd name="connsiteX4-345" fmla="*/ 338138 w 1400175"/>
              <a:gd name="connsiteY4-346" fmla="*/ 2586037 h 2671762"/>
              <a:gd name="connsiteX5-347" fmla="*/ 495300 w 1400175"/>
              <a:gd name="connsiteY5-348" fmla="*/ 2671762 h 2671762"/>
              <a:gd name="connsiteX6-349" fmla="*/ 547688 w 1400175"/>
              <a:gd name="connsiteY6-350" fmla="*/ 2571750 h 2671762"/>
              <a:gd name="connsiteX7-351" fmla="*/ 600075 w 1400175"/>
              <a:gd name="connsiteY7-352" fmla="*/ 2524125 h 2671762"/>
              <a:gd name="connsiteX8-353" fmla="*/ 695325 w 1400175"/>
              <a:gd name="connsiteY8-354" fmla="*/ 2457450 h 2671762"/>
              <a:gd name="connsiteX9-355" fmla="*/ 752475 w 1400175"/>
              <a:gd name="connsiteY9-356" fmla="*/ 2400300 h 2671762"/>
              <a:gd name="connsiteX10-357" fmla="*/ 866775 w 1400175"/>
              <a:gd name="connsiteY10-358" fmla="*/ 2362200 h 2671762"/>
              <a:gd name="connsiteX11-359" fmla="*/ 933450 w 1400175"/>
              <a:gd name="connsiteY11-360" fmla="*/ 2481262 h 2671762"/>
              <a:gd name="connsiteX12-361" fmla="*/ 1085850 w 1400175"/>
              <a:gd name="connsiteY12-362" fmla="*/ 2533650 h 2671762"/>
              <a:gd name="connsiteX13-363" fmla="*/ 1176338 w 1400175"/>
              <a:gd name="connsiteY13-364" fmla="*/ 2552700 h 2671762"/>
              <a:gd name="connsiteX14-365" fmla="*/ 1223963 w 1400175"/>
              <a:gd name="connsiteY14-366" fmla="*/ 2514600 h 2671762"/>
              <a:gd name="connsiteX15-367" fmla="*/ 1281113 w 1400175"/>
              <a:gd name="connsiteY15-368" fmla="*/ 2476500 h 2671762"/>
              <a:gd name="connsiteX16-369" fmla="*/ 1323975 w 1400175"/>
              <a:gd name="connsiteY16-370" fmla="*/ 2447925 h 2671762"/>
              <a:gd name="connsiteX17-371" fmla="*/ 1366838 w 1400175"/>
              <a:gd name="connsiteY17-372" fmla="*/ 2428875 h 2671762"/>
              <a:gd name="connsiteX18-373" fmla="*/ 1385888 w 1400175"/>
              <a:gd name="connsiteY18-374" fmla="*/ 2443163 h 2671762"/>
              <a:gd name="connsiteX19-375" fmla="*/ 1400175 w 1400175"/>
              <a:gd name="connsiteY19-376" fmla="*/ 9525 h 2671762"/>
              <a:gd name="connsiteX20-377" fmla="*/ 0 w 1400175"/>
              <a:gd name="connsiteY20-378" fmla="*/ 0 h 26717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</a:cxnLst>
            <a:rect l="l" t="t" r="r" b="b"/>
            <a:pathLst>
              <a:path w="1400175" h="2671762">
                <a:moveTo>
                  <a:pt x="0" y="0"/>
                </a:moveTo>
                <a:lnTo>
                  <a:pt x="0" y="2400300"/>
                </a:lnTo>
                <a:lnTo>
                  <a:pt x="157163" y="2328862"/>
                </a:lnTo>
                <a:cubicBezTo>
                  <a:pt x="261938" y="2370137"/>
                  <a:pt x="228600" y="2449512"/>
                  <a:pt x="271463" y="2509837"/>
                </a:cubicBezTo>
                <a:lnTo>
                  <a:pt x="338138" y="2586037"/>
                </a:lnTo>
                <a:lnTo>
                  <a:pt x="495300" y="2671762"/>
                </a:lnTo>
                <a:cubicBezTo>
                  <a:pt x="530225" y="2669381"/>
                  <a:pt x="530226" y="2596356"/>
                  <a:pt x="547688" y="2571750"/>
                </a:cubicBezTo>
                <a:cubicBezTo>
                  <a:pt x="565150" y="2547144"/>
                  <a:pt x="575469" y="2543175"/>
                  <a:pt x="600075" y="2524125"/>
                </a:cubicBezTo>
                <a:lnTo>
                  <a:pt x="695325" y="2457450"/>
                </a:lnTo>
                <a:lnTo>
                  <a:pt x="752475" y="2400300"/>
                </a:lnTo>
                <a:lnTo>
                  <a:pt x="866775" y="2362200"/>
                </a:lnTo>
                <a:cubicBezTo>
                  <a:pt x="896937" y="2375694"/>
                  <a:pt x="896938" y="2452687"/>
                  <a:pt x="933450" y="2481262"/>
                </a:cubicBezTo>
                <a:cubicBezTo>
                  <a:pt x="969962" y="2509837"/>
                  <a:pt x="1055687" y="2527300"/>
                  <a:pt x="1085850" y="2533650"/>
                </a:cubicBezTo>
                <a:lnTo>
                  <a:pt x="1176338" y="2552700"/>
                </a:lnTo>
                <a:cubicBezTo>
                  <a:pt x="1199357" y="2549525"/>
                  <a:pt x="1206501" y="2527300"/>
                  <a:pt x="1223963" y="2514600"/>
                </a:cubicBezTo>
                <a:cubicBezTo>
                  <a:pt x="1241426" y="2501900"/>
                  <a:pt x="1264444" y="2487612"/>
                  <a:pt x="1281113" y="2476500"/>
                </a:cubicBezTo>
                <a:lnTo>
                  <a:pt x="1323975" y="2447925"/>
                </a:lnTo>
                <a:cubicBezTo>
                  <a:pt x="1338262" y="2438400"/>
                  <a:pt x="1354138" y="2427288"/>
                  <a:pt x="1366838" y="2428875"/>
                </a:cubicBezTo>
                <a:lnTo>
                  <a:pt x="1385888" y="2443163"/>
                </a:lnTo>
                <a:cubicBezTo>
                  <a:pt x="1390650" y="1631950"/>
                  <a:pt x="1395413" y="820738"/>
                  <a:pt x="1400175" y="9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6800" rIns="72000" bIns="108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8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1" name="MH_Other_4"/>
          <p:cNvSpPr/>
          <p:nvPr>
            <p:custDataLst>
              <p:tags r:id="rId4"/>
            </p:custDataLst>
          </p:nvPr>
        </p:nvSpPr>
        <p:spPr>
          <a:xfrm rot="19833143">
            <a:off x="4418648" y="2705735"/>
            <a:ext cx="354012" cy="336550"/>
          </a:xfrm>
          <a:custGeom>
            <a:avLst/>
            <a:gdLst/>
            <a:ahLst/>
            <a:cxnLst/>
            <a:rect l="l" t="t" r="r" b="b"/>
            <a:pathLst>
              <a:path w="1059063" h="1007997">
                <a:moveTo>
                  <a:pt x="703357" y="0"/>
                </a:moveTo>
                <a:lnTo>
                  <a:pt x="1059063" y="345377"/>
                </a:lnTo>
                <a:cubicBezTo>
                  <a:pt x="1011759" y="390684"/>
                  <a:pt x="950318" y="412745"/>
                  <a:pt x="888735" y="411717"/>
                </a:cubicBezTo>
                <a:lnTo>
                  <a:pt x="615617" y="668531"/>
                </a:lnTo>
                <a:cubicBezTo>
                  <a:pt x="643882" y="763675"/>
                  <a:pt x="628025" y="864389"/>
                  <a:pt x="564718" y="936620"/>
                </a:cubicBezTo>
                <a:lnTo>
                  <a:pt x="370217" y="747767"/>
                </a:lnTo>
                <a:cubicBezTo>
                  <a:pt x="247618" y="834750"/>
                  <a:pt x="146199" y="930329"/>
                  <a:pt x="0" y="1007997"/>
                </a:cubicBezTo>
                <a:cubicBezTo>
                  <a:pt x="95002" y="875886"/>
                  <a:pt x="190003" y="777809"/>
                  <a:pt x="284746" y="664777"/>
                </a:cubicBezTo>
                <a:lnTo>
                  <a:pt x="96361" y="481861"/>
                </a:lnTo>
                <a:cubicBezTo>
                  <a:pt x="152055" y="429106"/>
                  <a:pt x="226831" y="406169"/>
                  <a:pt x="303394" y="411783"/>
                </a:cubicBezTo>
                <a:cubicBezTo>
                  <a:pt x="325459" y="413401"/>
                  <a:pt x="347673" y="417390"/>
                  <a:pt x="369433" y="424372"/>
                </a:cubicBezTo>
                <a:lnTo>
                  <a:pt x="642990" y="154959"/>
                </a:lnTo>
                <a:cubicBezTo>
                  <a:pt x="643358" y="99193"/>
                  <a:pt x="663662" y="44083"/>
                  <a:pt x="703357" y="0"/>
                </a:cubicBezTo>
                <a:close/>
              </a:path>
            </a:pathLst>
          </a:custGeom>
          <a:solidFill>
            <a:srgbClr val="6A8574"/>
          </a:solidFill>
          <a:ln w="12700"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" name="MH_SubTitle_3"/>
          <p:cNvSpPr/>
          <p:nvPr>
            <p:custDataLst>
              <p:tags r:id="rId5"/>
            </p:custDataLst>
          </p:nvPr>
        </p:nvSpPr>
        <p:spPr>
          <a:xfrm>
            <a:off x="5566410" y="1613536"/>
            <a:ext cx="1150938" cy="2195513"/>
          </a:xfrm>
          <a:custGeom>
            <a:avLst/>
            <a:gdLst>
              <a:gd name="connsiteX0" fmla="*/ 0 w 1400175"/>
              <a:gd name="connsiteY0" fmla="*/ 0 h 2671762"/>
              <a:gd name="connsiteX1" fmla="*/ 0 w 1400175"/>
              <a:gd name="connsiteY1" fmla="*/ 2400300 h 2671762"/>
              <a:gd name="connsiteX2" fmla="*/ 142875 w 1400175"/>
              <a:gd name="connsiteY2" fmla="*/ 2328862 h 2671762"/>
              <a:gd name="connsiteX3" fmla="*/ 209550 w 1400175"/>
              <a:gd name="connsiteY3" fmla="*/ 2366962 h 2671762"/>
              <a:gd name="connsiteX4" fmla="*/ 271463 w 1400175"/>
              <a:gd name="connsiteY4" fmla="*/ 2509837 h 2671762"/>
              <a:gd name="connsiteX5" fmla="*/ 338138 w 1400175"/>
              <a:gd name="connsiteY5" fmla="*/ 2586037 h 2671762"/>
              <a:gd name="connsiteX6" fmla="*/ 495300 w 1400175"/>
              <a:gd name="connsiteY6" fmla="*/ 2671762 h 2671762"/>
              <a:gd name="connsiteX7" fmla="*/ 547688 w 1400175"/>
              <a:gd name="connsiteY7" fmla="*/ 2571750 h 2671762"/>
              <a:gd name="connsiteX8" fmla="*/ 600075 w 1400175"/>
              <a:gd name="connsiteY8" fmla="*/ 2524125 h 2671762"/>
              <a:gd name="connsiteX9" fmla="*/ 695325 w 1400175"/>
              <a:gd name="connsiteY9" fmla="*/ 2457450 h 2671762"/>
              <a:gd name="connsiteX10" fmla="*/ 752475 w 1400175"/>
              <a:gd name="connsiteY10" fmla="*/ 2400300 h 2671762"/>
              <a:gd name="connsiteX11" fmla="*/ 866775 w 1400175"/>
              <a:gd name="connsiteY11" fmla="*/ 2362200 h 2671762"/>
              <a:gd name="connsiteX12" fmla="*/ 933450 w 1400175"/>
              <a:gd name="connsiteY12" fmla="*/ 2481262 h 2671762"/>
              <a:gd name="connsiteX13" fmla="*/ 1085850 w 1400175"/>
              <a:gd name="connsiteY13" fmla="*/ 2533650 h 2671762"/>
              <a:gd name="connsiteX14" fmla="*/ 1176338 w 1400175"/>
              <a:gd name="connsiteY14" fmla="*/ 2552700 h 2671762"/>
              <a:gd name="connsiteX15" fmla="*/ 1223963 w 1400175"/>
              <a:gd name="connsiteY15" fmla="*/ 2514600 h 2671762"/>
              <a:gd name="connsiteX16" fmla="*/ 1281113 w 1400175"/>
              <a:gd name="connsiteY16" fmla="*/ 2476500 h 2671762"/>
              <a:gd name="connsiteX17" fmla="*/ 1323975 w 1400175"/>
              <a:gd name="connsiteY17" fmla="*/ 2447925 h 2671762"/>
              <a:gd name="connsiteX18" fmla="*/ 1366838 w 1400175"/>
              <a:gd name="connsiteY18" fmla="*/ 2428875 h 2671762"/>
              <a:gd name="connsiteX19" fmla="*/ 1400175 w 1400175"/>
              <a:gd name="connsiteY19" fmla="*/ 2457450 h 2671762"/>
              <a:gd name="connsiteX20" fmla="*/ 1400175 w 1400175"/>
              <a:gd name="connsiteY20" fmla="*/ 9525 h 2671762"/>
              <a:gd name="connsiteX21" fmla="*/ 0 w 1400175"/>
              <a:gd name="connsiteY21" fmla="*/ 0 h 2671762"/>
              <a:gd name="connsiteX0-1" fmla="*/ 0 w 1400175"/>
              <a:gd name="connsiteY0-2" fmla="*/ 0 h 2671762"/>
              <a:gd name="connsiteX1-3" fmla="*/ 0 w 1400175"/>
              <a:gd name="connsiteY1-4" fmla="*/ 2400300 h 2671762"/>
              <a:gd name="connsiteX2-5" fmla="*/ 142875 w 1400175"/>
              <a:gd name="connsiteY2-6" fmla="*/ 2328862 h 2671762"/>
              <a:gd name="connsiteX3-7" fmla="*/ 271463 w 1400175"/>
              <a:gd name="connsiteY3-8" fmla="*/ 2509837 h 2671762"/>
              <a:gd name="connsiteX4-9" fmla="*/ 338138 w 1400175"/>
              <a:gd name="connsiteY4-10" fmla="*/ 2586037 h 2671762"/>
              <a:gd name="connsiteX5-11" fmla="*/ 495300 w 1400175"/>
              <a:gd name="connsiteY5-12" fmla="*/ 2671762 h 2671762"/>
              <a:gd name="connsiteX6-13" fmla="*/ 547688 w 1400175"/>
              <a:gd name="connsiteY6-14" fmla="*/ 2571750 h 2671762"/>
              <a:gd name="connsiteX7-15" fmla="*/ 600075 w 1400175"/>
              <a:gd name="connsiteY7-16" fmla="*/ 2524125 h 2671762"/>
              <a:gd name="connsiteX8-17" fmla="*/ 695325 w 1400175"/>
              <a:gd name="connsiteY8-18" fmla="*/ 2457450 h 2671762"/>
              <a:gd name="connsiteX9-19" fmla="*/ 752475 w 1400175"/>
              <a:gd name="connsiteY9-20" fmla="*/ 2400300 h 2671762"/>
              <a:gd name="connsiteX10-21" fmla="*/ 866775 w 1400175"/>
              <a:gd name="connsiteY10-22" fmla="*/ 2362200 h 2671762"/>
              <a:gd name="connsiteX11-23" fmla="*/ 933450 w 1400175"/>
              <a:gd name="connsiteY11-24" fmla="*/ 2481262 h 2671762"/>
              <a:gd name="connsiteX12-25" fmla="*/ 1085850 w 1400175"/>
              <a:gd name="connsiteY12-26" fmla="*/ 2533650 h 2671762"/>
              <a:gd name="connsiteX13-27" fmla="*/ 1176338 w 1400175"/>
              <a:gd name="connsiteY13-28" fmla="*/ 2552700 h 2671762"/>
              <a:gd name="connsiteX14-29" fmla="*/ 1223963 w 1400175"/>
              <a:gd name="connsiteY14-30" fmla="*/ 2514600 h 2671762"/>
              <a:gd name="connsiteX15-31" fmla="*/ 1281113 w 1400175"/>
              <a:gd name="connsiteY15-32" fmla="*/ 2476500 h 2671762"/>
              <a:gd name="connsiteX16-33" fmla="*/ 1323975 w 1400175"/>
              <a:gd name="connsiteY16-34" fmla="*/ 2447925 h 2671762"/>
              <a:gd name="connsiteX17-35" fmla="*/ 1366838 w 1400175"/>
              <a:gd name="connsiteY17-36" fmla="*/ 2428875 h 2671762"/>
              <a:gd name="connsiteX18-37" fmla="*/ 1400175 w 1400175"/>
              <a:gd name="connsiteY18-38" fmla="*/ 2457450 h 2671762"/>
              <a:gd name="connsiteX19-39" fmla="*/ 1400175 w 1400175"/>
              <a:gd name="connsiteY19-40" fmla="*/ 9525 h 2671762"/>
              <a:gd name="connsiteX20-41" fmla="*/ 0 w 1400175"/>
              <a:gd name="connsiteY20-42" fmla="*/ 0 h 2671762"/>
              <a:gd name="connsiteX0-43" fmla="*/ 0 w 1400175"/>
              <a:gd name="connsiteY0-44" fmla="*/ 0 h 2671762"/>
              <a:gd name="connsiteX1-45" fmla="*/ 0 w 1400175"/>
              <a:gd name="connsiteY1-46" fmla="*/ 2400300 h 2671762"/>
              <a:gd name="connsiteX2-47" fmla="*/ 142875 w 1400175"/>
              <a:gd name="connsiteY2-48" fmla="*/ 2328862 h 2671762"/>
              <a:gd name="connsiteX3-49" fmla="*/ 271463 w 1400175"/>
              <a:gd name="connsiteY3-50" fmla="*/ 2509837 h 2671762"/>
              <a:gd name="connsiteX4-51" fmla="*/ 338138 w 1400175"/>
              <a:gd name="connsiteY4-52" fmla="*/ 2586037 h 2671762"/>
              <a:gd name="connsiteX5-53" fmla="*/ 495300 w 1400175"/>
              <a:gd name="connsiteY5-54" fmla="*/ 2671762 h 2671762"/>
              <a:gd name="connsiteX6-55" fmla="*/ 547688 w 1400175"/>
              <a:gd name="connsiteY6-56" fmla="*/ 2571750 h 2671762"/>
              <a:gd name="connsiteX7-57" fmla="*/ 600075 w 1400175"/>
              <a:gd name="connsiteY7-58" fmla="*/ 2524125 h 2671762"/>
              <a:gd name="connsiteX8-59" fmla="*/ 695325 w 1400175"/>
              <a:gd name="connsiteY8-60" fmla="*/ 2457450 h 2671762"/>
              <a:gd name="connsiteX9-61" fmla="*/ 752475 w 1400175"/>
              <a:gd name="connsiteY9-62" fmla="*/ 2400300 h 2671762"/>
              <a:gd name="connsiteX10-63" fmla="*/ 866775 w 1400175"/>
              <a:gd name="connsiteY10-64" fmla="*/ 2362200 h 2671762"/>
              <a:gd name="connsiteX11-65" fmla="*/ 933450 w 1400175"/>
              <a:gd name="connsiteY11-66" fmla="*/ 2481262 h 2671762"/>
              <a:gd name="connsiteX12-67" fmla="*/ 1085850 w 1400175"/>
              <a:gd name="connsiteY12-68" fmla="*/ 2533650 h 2671762"/>
              <a:gd name="connsiteX13-69" fmla="*/ 1176338 w 1400175"/>
              <a:gd name="connsiteY13-70" fmla="*/ 2552700 h 2671762"/>
              <a:gd name="connsiteX14-71" fmla="*/ 1223963 w 1400175"/>
              <a:gd name="connsiteY14-72" fmla="*/ 2514600 h 2671762"/>
              <a:gd name="connsiteX15-73" fmla="*/ 1281113 w 1400175"/>
              <a:gd name="connsiteY15-74" fmla="*/ 2476500 h 2671762"/>
              <a:gd name="connsiteX16-75" fmla="*/ 1323975 w 1400175"/>
              <a:gd name="connsiteY16-76" fmla="*/ 2447925 h 2671762"/>
              <a:gd name="connsiteX17-77" fmla="*/ 1366838 w 1400175"/>
              <a:gd name="connsiteY17-78" fmla="*/ 2428875 h 2671762"/>
              <a:gd name="connsiteX18-79" fmla="*/ 1400175 w 1400175"/>
              <a:gd name="connsiteY18-80" fmla="*/ 2457450 h 2671762"/>
              <a:gd name="connsiteX19-81" fmla="*/ 1400175 w 1400175"/>
              <a:gd name="connsiteY19-82" fmla="*/ 9525 h 2671762"/>
              <a:gd name="connsiteX20-83" fmla="*/ 0 w 1400175"/>
              <a:gd name="connsiteY20-84" fmla="*/ 0 h 2671762"/>
              <a:gd name="connsiteX0-85" fmla="*/ 0 w 1400175"/>
              <a:gd name="connsiteY0-86" fmla="*/ 0 h 2671762"/>
              <a:gd name="connsiteX1-87" fmla="*/ 0 w 1400175"/>
              <a:gd name="connsiteY1-88" fmla="*/ 2400300 h 2671762"/>
              <a:gd name="connsiteX2-89" fmla="*/ 157163 w 1400175"/>
              <a:gd name="connsiteY2-90" fmla="*/ 2328862 h 2671762"/>
              <a:gd name="connsiteX3-91" fmla="*/ 271463 w 1400175"/>
              <a:gd name="connsiteY3-92" fmla="*/ 2509837 h 2671762"/>
              <a:gd name="connsiteX4-93" fmla="*/ 338138 w 1400175"/>
              <a:gd name="connsiteY4-94" fmla="*/ 2586037 h 2671762"/>
              <a:gd name="connsiteX5-95" fmla="*/ 495300 w 1400175"/>
              <a:gd name="connsiteY5-96" fmla="*/ 2671762 h 2671762"/>
              <a:gd name="connsiteX6-97" fmla="*/ 547688 w 1400175"/>
              <a:gd name="connsiteY6-98" fmla="*/ 2571750 h 2671762"/>
              <a:gd name="connsiteX7-99" fmla="*/ 600075 w 1400175"/>
              <a:gd name="connsiteY7-100" fmla="*/ 2524125 h 2671762"/>
              <a:gd name="connsiteX8-101" fmla="*/ 695325 w 1400175"/>
              <a:gd name="connsiteY8-102" fmla="*/ 2457450 h 2671762"/>
              <a:gd name="connsiteX9-103" fmla="*/ 752475 w 1400175"/>
              <a:gd name="connsiteY9-104" fmla="*/ 2400300 h 2671762"/>
              <a:gd name="connsiteX10-105" fmla="*/ 866775 w 1400175"/>
              <a:gd name="connsiteY10-106" fmla="*/ 2362200 h 2671762"/>
              <a:gd name="connsiteX11-107" fmla="*/ 933450 w 1400175"/>
              <a:gd name="connsiteY11-108" fmla="*/ 2481262 h 2671762"/>
              <a:gd name="connsiteX12-109" fmla="*/ 1085850 w 1400175"/>
              <a:gd name="connsiteY12-110" fmla="*/ 2533650 h 2671762"/>
              <a:gd name="connsiteX13-111" fmla="*/ 1176338 w 1400175"/>
              <a:gd name="connsiteY13-112" fmla="*/ 2552700 h 2671762"/>
              <a:gd name="connsiteX14-113" fmla="*/ 1223963 w 1400175"/>
              <a:gd name="connsiteY14-114" fmla="*/ 2514600 h 2671762"/>
              <a:gd name="connsiteX15-115" fmla="*/ 1281113 w 1400175"/>
              <a:gd name="connsiteY15-116" fmla="*/ 2476500 h 2671762"/>
              <a:gd name="connsiteX16-117" fmla="*/ 1323975 w 1400175"/>
              <a:gd name="connsiteY16-118" fmla="*/ 2447925 h 2671762"/>
              <a:gd name="connsiteX17-119" fmla="*/ 1366838 w 1400175"/>
              <a:gd name="connsiteY17-120" fmla="*/ 2428875 h 2671762"/>
              <a:gd name="connsiteX18-121" fmla="*/ 1400175 w 1400175"/>
              <a:gd name="connsiteY18-122" fmla="*/ 2457450 h 2671762"/>
              <a:gd name="connsiteX19-123" fmla="*/ 1400175 w 1400175"/>
              <a:gd name="connsiteY19-124" fmla="*/ 9525 h 2671762"/>
              <a:gd name="connsiteX20-125" fmla="*/ 0 w 1400175"/>
              <a:gd name="connsiteY20-126" fmla="*/ 0 h 2671762"/>
              <a:gd name="connsiteX0-127" fmla="*/ 0 w 1400175"/>
              <a:gd name="connsiteY0-128" fmla="*/ 0 h 2671762"/>
              <a:gd name="connsiteX1-129" fmla="*/ 0 w 1400175"/>
              <a:gd name="connsiteY1-130" fmla="*/ 2400300 h 2671762"/>
              <a:gd name="connsiteX2-131" fmla="*/ 157163 w 1400175"/>
              <a:gd name="connsiteY2-132" fmla="*/ 2328862 h 2671762"/>
              <a:gd name="connsiteX3-133" fmla="*/ 271463 w 1400175"/>
              <a:gd name="connsiteY3-134" fmla="*/ 2509837 h 2671762"/>
              <a:gd name="connsiteX4-135" fmla="*/ 338138 w 1400175"/>
              <a:gd name="connsiteY4-136" fmla="*/ 2586037 h 2671762"/>
              <a:gd name="connsiteX5-137" fmla="*/ 495300 w 1400175"/>
              <a:gd name="connsiteY5-138" fmla="*/ 2671762 h 2671762"/>
              <a:gd name="connsiteX6-139" fmla="*/ 547688 w 1400175"/>
              <a:gd name="connsiteY6-140" fmla="*/ 2571750 h 2671762"/>
              <a:gd name="connsiteX7-141" fmla="*/ 600075 w 1400175"/>
              <a:gd name="connsiteY7-142" fmla="*/ 2524125 h 2671762"/>
              <a:gd name="connsiteX8-143" fmla="*/ 695325 w 1400175"/>
              <a:gd name="connsiteY8-144" fmla="*/ 2457450 h 2671762"/>
              <a:gd name="connsiteX9-145" fmla="*/ 752475 w 1400175"/>
              <a:gd name="connsiteY9-146" fmla="*/ 2400300 h 2671762"/>
              <a:gd name="connsiteX10-147" fmla="*/ 866775 w 1400175"/>
              <a:gd name="connsiteY10-148" fmla="*/ 2362200 h 2671762"/>
              <a:gd name="connsiteX11-149" fmla="*/ 933450 w 1400175"/>
              <a:gd name="connsiteY11-150" fmla="*/ 2481262 h 2671762"/>
              <a:gd name="connsiteX12-151" fmla="*/ 1085850 w 1400175"/>
              <a:gd name="connsiteY12-152" fmla="*/ 2533650 h 2671762"/>
              <a:gd name="connsiteX13-153" fmla="*/ 1176338 w 1400175"/>
              <a:gd name="connsiteY13-154" fmla="*/ 2552700 h 2671762"/>
              <a:gd name="connsiteX14-155" fmla="*/ 1223963 w 1400175"/>
              <a:gd name="connsiteY14-156" fmla="*/ 2514600 h 2671762"/>
              <a:gd name="connsiteX15-157" fmla="*/ 1281113 w 1400175"/>
              <a:gd name="connsiteY15-158" fmla="*/ 2476500 h 2671762"/>
              <a:gd name="connsiteX16-159" fmla="*/ 1323975 w 1400175"/>
              <a:gd name="connsiteY16-160" fmla="*/ 2447925 h 2671762"/>
              <a:gd name="connsiteX17-161" fmla="*/ 1366838 w 1400175"/>
              <a:gd name="connsiteY17-162" fmla="*/ 2428875 h 2671762"/>
              <a:gd name="connsiteX18-163" fmla="*/ 1400175 w 1400175"/>
              <a:gd name="connsiteY18-164" fmla="*/ 2457450 h 2671762"/>
              <a:gd name="connsiteX19-165" fmla="*/ 1400175 w 1400175"/>
              <a:gd name="connsiteY19-166" fmla="*/ 9525 h 2671762"/>
              <a:gd name="connsiteX20-167" fmla="*/ 0 w 1400175"/>
              <a:gd name="connsiteY20-168" fmla="*/ 0 h 2671762"/>
              <a:gd name="connsiteX0-169" fmla="*/ 0 w 1400175"/>
              <a:gd name="connsiteY0-170" fmla="*/ 0 h 2671762"/>
              <a:gd name="connsiteX1-171" fmla="*/ 0 w 1400175"/>
              <a:gd name="connsiteY1-172" fmla="*/ 2400300 h 2671762"/>
              <a:gd name="connsiteX2-173" fmla="*/ 157163 w 1400175"/>
              <a:gd name="connsiteY2-174" fmla="*/ 2328862 h 2671762"/>
              <a:gd name="connsiteX3-175" fmla="*/ 271463 w 1400175"/>
              <a:gd name="connsiteY3-176" fmla="*/ 2509837 h 2671762"/>
              <a:gd name="connsiteX4-177" fmla="*/ 338138 w 1400175"/>
              <a:gd name="connsiteY4-178" fmla="*/ 2586037 h 2671762"/>
              <a:gd name="connsiteX5-179" fmla="*/ 495300 w 1400175"/>
              <a:gd name="connsiteY5-180" fmla="*/ 2671762 h 2671762"/>
              <a:gd name="connsiteX6-181" fmla="*/ 547688 w 1400175"/>
              <a:gd name="connsiteY6-182" fmla="*/ 2571750 h 2671762"/>
              <a:gd name="connsiteX7-183" fmla="*/ 600075 w 1400175"/>
              <a:gd name="connsiteY7-184" fmla="*/ 2524125 h 2671762"/>
              <a:gd name="connsiteX8-185" fmla="*/ 695325 w 1400175"/>
              <a:gd name="connsiteY8-186" fmla="*/ 2457450 h 2671762"/>
              <a:gd name="connsiteX9-187" fmla="*/ 752475 w 1400175"/>
              <a:gd name="connsiteY9-188" fmla="*/ 2400300 h 2671762"/>
              <a:gd name="connsiteX10-189" fmla="*/ 866775 w 1400175"/>
              <a:gd name="connsiteY10-190" fmla="*/ 2362200 h 2671762"/>
              <a:gd name="connsiteX11-191" fmla="*/ 933450 w 1400175"/>
              <a:gd name="connsiteY11-192" fmla="*/ 2481262 h 2671762"/>
              <a:gd name="connsiteX12-193" fmla="*/ 1085850 w 1400175"/>
              <a:gd name="connsiteY12-194" fmla="*/ 2533650 h 2671762"/>
              <a:gd name="connsiteX13-195" fmla="*/ 1176338 w 1400175"/>
              <a:gd name="connsiteY13-196" fmla="*/ 2552700 h 2671762"/>
              <a:gd name="connsiteX14-197" fmla="*/ 1223963 w 1400175"/>
              <a:gd name="connsiteY14-198" fmla="*/ 2514600 h 2671762"/>
              <a:gd name="connsiteX15-199" fmla="*/ 1281113 w 1400175"/>
              <a:gd name="connsiteY15-200" fmla="*/ 2476500 h 2671762"/>
              <a:gd name="connsiteX16-201" fmla="*/ 1323975 w 1400175"/>
              <a:gd name="connsiteY16-202" fmla="*/ 2447925 h 2671762"/>
              <a:gd name="connsiteX17-203" fmla="*/ 1366838 w 1400175"/>
              <a:gd name="connsiteY17-204" fmla="*/ 2428875 h 2671762"/>
              <a:gd name="connsiteX18-205" fmla="*/ 1400175 w 1400175"/>
              <a:gd name="connsiteY18-206" fmla="*/ 2457450 h 2671762"/>
              <a:gd name="connsiteX19-207" fmla="*/ 1400175 w 1400175"/>
              <a:gd name="connsiteY19-208" fmla="*/ 9525 h 2671762"/>
              <a:gd name="connsiteX20-209" fmla="*/ 0 w 1400175"/>
              <a:gd name="connsiteY20-210" fmla="*/ 0 h 2671762"/>
              <a:gd name="connsiteX0-211" fmla="*/ 0 w 1400175"/>
              <a:gd name="connsiteY0-212" fmla="*/ 0 h 2671762"/>
              <a:gd name="connsiteX1-213" fmla="*/ 0 w 1400175"/>
              <a:gd name="connsiteY1-214" fmla="*/ 2400300 h 2671762"/>
              <a:gd name="connsiteX2-215" fmla="*/ 157163 w 1400175"/>
              <a:gd name="connsiteY2-216" fmla="*/ 2328862 h 2671762"/>
              <a:gd name="connsiteX3-217" fmla="*/ 271463 w 1400175"/>
              <a:gd name="connsiteY3-218" fmla="*/ 2509837 h 2671762"/>
              <a:gd name="connsiteX4-219" fmla="*/ 338138 w 1400175"/>
              <a:gd name="connsiteY4-220" fmla="*/ 2586037 h 2671762"/>
              <a:gd name="connsiteX5-221" fmla="*/ 495300 w 1400175"/>
              <a:gd name="connsiteY5-222" fmla="*/ 2671762 h 2671762"/>
              <a:gd name="connsiteX6-223" fmla="*/ 547688 w 1400175"/>
              <a:gd name="connsiteY6-224" fmla="*/ 2571750 h 2671762"/>
              <a:gd name="connsiteX7-225" fmla="*/ 600075 w 1400175"/>
              <a:gd name="connsiteY7-226" fmla="*/ 2524125 h 2671762"/>
              <a:gd name="connsiteX8-227" fmla="*/ 695325 w 1400175"/>
              <a:gd name="connsiteY8-228" fmla="*/ 2457450 h 2671762"/>
              <a:gd name="connsiteX9-229" fmla="*/ 752475 w 1400175"/>
              <a:gd name="connsiteY9-230" fmla="*/ 2400300 h 2671762"/>
              <a:gd name="connsiteX10-231" fmla="*/ 866775 w 1400175"/>
              <a:gd name="connsiteY10-232" fmla="*/ 2362200 h 2671762"/>
              <a:gd name="connsiteX11-233" fmla="*/ 933450 w 1400175"/>
              <a:gd name="connsiteY11-234" fmla="*/ 2481262 h 2671762"/>
              <a:gd name="connsiteX12-235" fmla="*/ 1085850 w 1400175"/>
              <a:gd name="connsiteY12-236" fmla="*/ 2533650 h 2671762"/>
              <a:gd name="connsiteX13-237" fmla="*/ 1176338 w 1400175"/>
              <a:gd name="connsiteY13-238" fmla="*/ 2552700 h 2671762"/>
              <a:gd name="connsiteX14-239" fmla="*/ 1223963 w 1400175"/>
              <a:gd name="connsiteY14-240" fmla="*/ 2514600 h 2671762"/>
              <a:gd name="connsiteX15-241" fmla="*/ 1281113 w 1400175"/>
              <a:gd name="connsiteY15-242" fmla="*/ 2476500 h 2671762"/>
              <a:gd name="connsiteX16-243" fmla="*/ 1323975 w 1400175"/>
              <a:gd name="connsiteY16-244" fmla="*/ 2447925 h 2671762"/>
              <a:gd name="connsiteX17-245" fmla="*/ 1366838 w 1400175"/>
              <a:gd name="connsiteY17-246" fmla="*/ 2428875 h 2671762"/>
              <a:gd name="connsiteX18-247" fmla="*/ 1400175 w 1400175"/>
              <a:gd name="connsiteY18-248" fmla="*/ 2457450 h 2671762"/>
              <a:gd name="connsiteX19-249" fmla="*/ 1400175 w 1400175"/>
              <a:gd name="connsiteY19-250" fmla="*/ 9525 h 2671762"/>
              <a:gd name="connsiteX20-251" fmla="*/ 0 w 1400175"/>
              <a:gd name="connsiteY20-252" fmla="*/ 0 h 2671762"/>
              <a:gd name="connsiteX0-253" fmla="*/ 0 w 1400175"/>
              <a:gd name="connsiteY0-254" fmla="*/ 0 h 2671762"/>
              <a:gd name="connsiteX1-255" fmla="*/ 0 w 1400175"/>
              <a:gd name="connsiteY1-256" fmla="*/ 2400300 h 2671762"/>
              <a:gd name="connsiteX2-257" fmla="*/ 157163 w 1400175"/>
              <a:gd name="connsiteY2-258" fmla="*/ 2328862 h 2671762"/>
              <a:gd name="connsiteX3-259" fmla="*/ 271463 w 1400175"/>
              <a:gd name="connsiteY3-260" fmla="*/ 2509837 h 2671762"/>
              <a:gd name="connsiteX4-261" fmla="*/ 338138 w 1400175"/>
              <a:gd name="connsiteY4-262" fmla="*/ 2586037 h 2671762"/>
              <a:gd name="connsiteX5-263" fmla="*/ 495300 w 1400175"/>
              <a:gd name="connsiteY5-264" fmla="*/ 2671762 h 2671762"/>
              <a:gd name="connsiteX6-265" fmla="*/ 547688 w 1400175"/>
              <a:gd name="connsiteY6-266" fmla="*/ 2571750 h 2671762"/>
              <a:gd name="connsiteX7-267" fmla="*/ 600075 w 1400175"/>
              <a:gd name="connsiteY7-268" fmla="*/ 2524125 h 2671762"/>
              <a:gd name="connsiteX8-269" fmla="*/ 695325 w 1400175"/>
              <a:gd name="connsiteY8-270" fmla="*/ 2457450 h 2671762"/>
              <a:gd name="connsiteX9-271" fmla="*/ 752475 w 1400175"/>
              <a:gd name="connsiteY9-272" fmla="*/ 2400300 h 2671762"/>
              <a:gd name="connsiteX10-273" fmla="*/ 866775 w 1400175"/>
              <a:gd name="connsiteY10-274" fmla="*/ 2362200 h 2671762"/>
              <a:gd name="connsiteX11-275" fmla="*/ 933450 w 1400175"/>
              <a:gd name="connsiteY11-276" fmla="*/ 2481262 h 2671762"/>
              <a:gd name="connsiteX12-277" fmla="*/ 1085850 w 1400175"/>
              <a:gd name="connsiteY12-278" fmla="*/ 2533650 h 2671762"/>
              <a:gd name="connsiteX13-279" fmla="*/ 1176338 w 1400175"/>
              <a:gd name="connsiteY13-280" fmla="*/ 2552700 h 2671762"/>
              <a:gd name="connsiteX14-281" fmla="*/ 1223963 w 1400175"/>
              <a:gd name="connsiteY14-282" fmla="*/ 2514600 h 2671762"/>
              <a:gd name="connsiteX15-283" fmla="*/ 1281113 w 1400175"/>
              <a:gd name="connsiteY15-284" fmla="*/ 2476500 h 2671762"/>
              <a:gd name="connsiteX16-285" fmla="*/ 1323975 w 1400175"/>
              <a:gd name="connsiteY16-286" fmla="*/ 2447925 h 2671762"/>
              <a:gd name="connsiteX17-287" fmla="*/ 1366838 w 1400175"/>
              <a:gd name="connsiteY17-288" fmla="*/ 2428875 h 2671762"/>
              <a:gd name="connsiteX18-289" fmla="*/ 1400175 w 1400175"/>
              <a:gd name="connsiteY18-290" fmla="*/ 2457450 h 2671762"/>
              <a:gd name="connsiteX19-291" fmla="*/ 1400175 w 1400175"/>
              <a:gd name="connsiteY19-292" fmla="*/ 9525 h 2671762"/>
              <a:gd name="connsiteX20-293" fmla="*/ 0 w 1400175"/>
              <a:gd name="connsiteY20-294" fmla="*/ 0 h 2671762"/>
              <a:gd name="connsiteX0-295" fmla="*/ 0 w 1400175"/>
              <a:gd name="connsiteY0-296" fmla="*/ 0 h 2671762"/>
              <a:gd name="connsiteX1-297" fmla="*/ 0 w 1400175"/>
              <a:gd name="connsiteY1-298" fmla="*/ 2400300 h 2671762"/>
              <a:gd name="connsiteX2-299" fmla="*/ 157163 w 1400175"/>
              <a:gd name="connsiteY2-300" fmla="*/ 2328862 h 2671762"/>
              <a:gd name="connsiteX3-301" fmla="*/ 271463 w 1400175"/>
              <a:gd name="connsiteY3-302" fmla="*/ 2509837 h 2671762"/>
              <a:gd name="connsiteX4-303" fmla="*/ 338138 w 1400175"/>
              <a:gd name="connsiteY4-304" fmla="*/ 2586037 h 2671762"/>
              <a:gd name="connsiteX5-305" fmla="*/ 495300 w 1400175"/>
              <a:gd name="connsiteY5-306" fmla="*/ 2671762 h 2671762"/>
              <a:gd name="connsiteX6-307" fmla="*/ 547688 w 1400175"/>
              <a:gd name="connsiteY6-308" fmla="*/ 2571750 h 2671762"/>
              <a:gd name="connsiteX7-309" fmla="*/ 600075 w 1400175"/>
              <a:gd name="connsiteY7-310" fmla="*/ 2524125 h 2671762"/>
              <a:gd name="connsiteX8-311" fmla="*/ 695325 w 1400175"/>
              <a:gd name="connsiteY8-312" fmla="*/ 2457450 h 2671762"/>
              <a:gd name="connsiteX9-313" fmla="*/ 752475 w 1400175"/>
              <a:gd name="connsiteY9-314" fmla="*/ 2400300 h 2671762"/>
              <a:gd name="connsiteX10-315" fmla="*/ 866775 w 1400175"/>
              <a:gd name="connsiteY10-316" fmla="*/ 2362200 h 2671762"/>
              <a:gd name="connsiteX11-317" fmla="*/ 933450 w 1400175"/>
              <a:gd name="connsiteY11-318" fmla="*/ 2481262 h 2671762"/>
              <a:gd name="connsiteX12-319" fmla="*/ 1085850 w 1400175"/>
              <a:gd name="connsiteY12-320" fmla="*/ 2533650 h 2671762"/>
              <a:gd name="connsiteX13-321" fmla="*/ 1176338 w 1400175"/>
              <a:gd name="connsiteY13-322" fmla="*/ 2552700 h 2671762"/>
              <a:gd name="connsiteX14-323" fmla="*/ 1223963 w 1400175"/>
              <a:gd name="connsiteY14-324" fmla="*/ 2514600 h 2671762"/>
              <a:gd name="connsiteX15-325" fmla="*/ 1281113 w 1400175"/>
              <a:gd name="connsiteY15-326" fmla="*/ 2476500 h 2671762"/>
              <a:gd name="connsiteX16-327" fmla="*/ 1323975 w 1400175"/>
              <a:gd name="connsiteY16-328" fmla="*/ 2447925 h 2671762"/>
              <a:gd name="connsiteX17-329" fmla="*/ 1366838 w 1400175"/>
              <a:gd name="connsiteY17-330" fmla="*/ 2428875 h 2671762"/>
              <a:gd name="connsiteX18-331" fmla="*/ 1400175 w 1400175"/>
              <a:gd name="connsiteY18-332" fmla="*/ 2457450 h 2671762"/>
              <a:gd name="connsiteX19-333" fmla="*/ 1400175 w 1400175"/>
              <a:gd name="connsiteY19-334" fmla="*/ 9525 h 2671762"/>
              <a:gd name="connsiteX20-335" fmla="*/ 0 w 1400175"/>
              <a:gd name="connsiteY20-336" fmla="*/ 0 h 2671762"/>
              <a:gd name="connsiteX0-337" fmla="*/ 0 w 1400175"/>
              <a:gd name="connsiteY0-338" fmla="*/ 0 h 2671762"/>
              <a:gd name="connsiteX1-339" fmla="*/ 0 w 1400175"/>
              <a:gd name="connsiteY1-340" fmla="*/ 2400300 h 2671762"/>
              <a:gd name="connsiteX2-341" fmla="*/ 157163 w 1400175"/>
              <a:gd name="connsiteY2-342" fmla="*/ 2328862 h 2671762"/>
              <a:gd name="connsiteX3-343" fmla="*/ 271463 w 1400175"/>
              <a:gd name="connsiteY3-344" fmla="*/ 2509837 h 2671762"/>
              <a:gd name="connsiteX4-345" fmla="*/ 338138 w 1400175"/>
              <a:gd name="connsiteY4-346" fmla="*/ 2586037 h 2671762"/>
              <a:gd name="connsiteX5-347" fmla="*/ 495300 w 1400175"/>
              <a:gd name="connsiteY5-348" fmla="*/ 2671762 h 2671762"/>
              <a:gd name="connsiteX6-349" fmla="*/ 547688 w 1400175"/>
              <a:gd name="connsiteY6-350" fmla="*/ 2571750 h 2671762"/>
              <a:gd name="connsiteX7-351" fmla="*/ 600075 w 1400175"/>
              <a:gd name="connsiteY7-352" fmla="*/ 2524125 h 2671762"/>
              <a:gd name="connsiteX8-353" fmla="*/ 695325 w 1400175"/>
              <a:gd name="connsiteY8-354" fmla="*/ 2457450 h 2671762"/>
              <a:gd name="connsiteX9-355" fmla="*/ 752475 w 1400175"/>
              <a:gd name="connsiteY9-356" fmla="*/ 2400300 h 2671762"/>
              <a:gd name="connsiteX10-357" fmla="*/ 866775 w 1400175"/>
              <a:gd name="connsiteY10-358" fmla="*/ 2362200 h 2671762"/>
              <a:gd name="connsiteX11-359" fmla="*/ 933450 w 1400175"/>
              <a:gd name="connsiteY11-360" fmla="*/ 2481262 h 2671762"/>
              <a:gd name="connsiteX12-361" fmla="*/ 1085850 w 1400175"/>
              <a:gd name="connsiteY12-362" fmla="*/ 2533650 h 2671762"/>
              <a:gd name="connsiteX13-363" fmla="*/ 1176338 w 1400175"/>
              <a:gd name="connsiteY13-364" fmla="*/ 2552700 h 2671762"/>
              <a:gd name="connsiteX14-365" fmla="*/ 1223963 w 1400175"/>
              <a:gd name="connsiteY14-366" fmla="*/ 2514600 h 2671762"/>
              <a:gd name="connsiteX15-367" fmla="*/ 1281113 w 1400175"/>
              <a:gd name="connsiteY15-368" fmla="*/ 2476500 h 2671762"/>
              <a:gd name="connsiteX16-369" fmla="*/ 1323975 w 1400175"/>
              <a:gd name="connsiteY16-370" fmla="*/ 2447925 h 2671762"/>
              <a:gd name="connsiteX17-371" fmla="*/ 1366838 w 1400175"/>
              <a:gd name="connsiteY17-372" fmla="*/ 2428875 h 2671762"/>
              <a:gd name="connsiteX18-373" fmla="*/ 1385888 w 1400175"/>
              <a:gd name="connsiteY18-374" fmla="*/ 2443163 h 2671762"/>
              <a:gd name="connsiteX19-375" fmla="*/ 1400175 w 1400175"/>
              <a:gd name="connsiteY19-376" fmla="*/ 9525 h 2671762"/>
              <a:gd name="connsiteX20-377" fmla="*/ 0 w 1400175"/>
              <a:gd name="connsiteY20-378" fmla="*/ 0 h 26717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</a:cxnLst>
            <a:rect l="l" t="t" r="r" b="b"/>
            <a:pathLst>
              <a:path w="1400175" h="2671762">
                <a:moveTo>
                  <a:pt x="0" y="0"/>
                </a:moveTo>
                <a:lnTo>
                  <a:pt x="0" y="2400300"/>
                </a:lnTo>
                <a:lnTo>
                  <a:pt x="157163" y="2328862"/>
                </a:lnTo>
                <a:cubicBezTo>
                  <a:pt x="261938" y="2370137"/>
                  <a:pt x="228600" y="2449512"/>
                  <a:pt x="271463" y="2509837"/>
                </a:cubicBezTo>
                <a:lnTo>
                  <a:pt x="338138" y="2586037"/>
                </a:lnTo>
                <a:lnTo>
                  <a:pt x="495300" y="2671762"/>
                </a:lnTo>
                <a:cubicBezTo>
                  <a:pt x="530225" y="2669381"/>
                  <a:pt x="530226" y="2596356"/>
                  <a:pt x="547688" y="2571750"/>
                </a:cubicBezTo>
                <a:cubicBezTo>
                  <a:pt x="565150" y="2547144"/>
                  <a:pt x="575469" y="2543175"/>
                  <a:pt x="600075" y="2524125"/>
                </a:cubicBezTo>
                <a:lnTo>
                  <a:pt x="695325" y="2457450"/>
                </a:lnTo>
                <a:lnTo>
                  <a:pt x="752475" y="2400300"/>
                </a:lnTo>
                <a:lnTo>
                  <a:pt x="866775" y="2362200"/>
                </a:lnTo>
                <a:cubicBezTo>
                  <a:pt x="896937" y="2375694"/>
                  <a:pt x="896938" y="2452687"/>
                  <a:pt x="933450" y="2481262"/>
                </a:cubicBezTo>
                <a:cubicBezTo>
                  <a:pt x="969962" y="2509837"/>
                  <a:pt x="1055687" y="2527300"/>
                  <a:pt x="1085850" y="2533650"/>
                </a:cubicBezTo>
                <a:lnTo>
                  <a:pt x="1176338" y="2552700"/>
                </a:lnTo>
                <a:cubicBezTo>
                  <a:pt x="1199357" y="2549525"/>
                  <a:pt x="1206501" y="2527300"/>
                  <a:pt x="1223963" y="2514600"/>
                </a:cubicBezTo>
                <a:cubicBezTo>
                  <a:pt x="1241426" y="2501900"/>
                  <a:pt x="1264444" y="2487612"/>
                  <a:pt x="1281113" y="2476500"/>
                </a:cubicBezTo>
                <a:lnTo>
                  <a:pt x="1323975" y="2447925"/>
                </a:lnTo>
                <a:cubicBezTo>
                  <a:pt x="1338262" y="2438400"/>
                  <a:pt x="1354138" y="2427288"/>
                  <a:pt x="1366838" y="2428875"/>
                </a:cubicBezTo>
                <a:lnTo>
                  <a:pt x="1385888" y="2443163"/>
                </a:lnTo>
                <a:cubicBezTo>
                  <a:pt x="1390650" y="1631950"/>
                  <a:pt x="1395413" y="820738"/>
                  <a:pt x="1400175" y="9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6800" rIns="72000" bIns="108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8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3" name="MH_Other_6"/>
          <p:cNvSpPr/>
          <p:nvPr>
            <p:custDataLst>
              <p:tags r:id="rId6"/>
            </p:custDataLst>
          </p:nvPr>
        </p:nvSpPr>
        <p:spPr>
          <a:xfrm rot="19833143">
            <a:off x="6007736" y="1445260"/>
            <a:ext cx="354013" cy="336550"/>
          </a:xfrm>
          <a:custGeom>
            <a:avLst/>
            <a:gdLst/>
            <a:ahLst/>
            <a:cxnLst/>
            <a:rect l="l" t="t" r="r" b="b"/>
            <a:pathLst>
              <a:path w="1059063" h="1007997">
                <a:moveTo>
                  <a:pt x="703357" y="0"/>
                </a:moveTo>
                <a:lnTo>
                  <a:pt x="1059063" y="345377"/>
                </a:lnTo>
                <a:cubicBezTo>
                  <a:pt x="1011759" y="390684"/>
                  <a:pt x="950318" y="412745"/>
                  <a:pt x="888735" y="411717"/>
                </a:cubicBezTo>
                <a:lnTo>
                  <a:pt x="615617" y="668531"/>
                </a:lnTo>
                <a:cubicBezTo>
                  <a:pt x="643882" y="763675"/>
                  <a:pt x="628025" y="864389"/>
                  <a:pt x="564718" y="936620"/>
                </a:cubicBezTo>
                <a:lnTo>
                  <a:pt x="370217" y="747767"/>
                </a:lnTo>
                <a:cubicBezTo>
                  <a:pt x="247618" y="834750"/>
                  <a:pt x="146199" y="930329"/>
                  <a:pt x="0" y="1007997"/>
                </a:cubicBezTo>
                <a:cubicBezTo>
                  <a:pt x="95002" y="875886"/>
                  <a:pt x="190003" y="777809"/>
                  <a:pt x="284746" y="664777"/>
                </a:cubicBezTo>
                <a:lnTo>
                  <a:pt x="96361" y="481861"/>
                </a:lnTo>
                <a:cubicBezTo>
                  <a:pt x="152055" y="429106"/>
                  <a:pt x="226831" y="406169"/>
                  <a:pt x="303394" y="411783"/>
                </a:cubicBezTo>
                <a:cubicBezTo>
                  <a:pt x="325459" y="413401"/>
                  <a:pt x="347673" y="417390"/>
                  <a:pt x="369433" y="424372"/>
                </a:cubicBezTo>
                <a:lnTo>
                  <a:pt x="642990" y="154959"/>
                </a:lnTo>
                <a:cubicBezTo>
                  <a:pt x="643358" y="99193"/>
                  <a:pt x="663662" y="44083"/>
                  <a:pt x="703357" y="0"/>
                </a:cubicBezTo>
                <a:close/>
              </a:path>
            </a:pathLst>
          </a:custGeom>
          <a:solidFill>
            <a:srgbClr val="6A8574"/>
          </a:solidFill>
          <a:ln w="12700"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MH_SubTitle_4"/>
          <p:cNvSpPr/>
          <p:nvPr>
            <p:custDataLst>
              <p:tags r:id="rId7"/>
            </p:custDataLst>
          </p:nvPr>
        </p:nvSpPr>
        <p:spPr>
          <a:xfrm>
            <a:off x="7155499" y="2874011"/>
            <a:ext cx="1150937" cy="2195513"/>
          </a:xfrm>
          <a:custGeom>
            <a:avLst/>
            <a:gdLst>
              <a:gd name="connsiteX0" fmla="*/ 0 w 1400175"/>
              <a:gd name="connsiteY0" fmla="*/ 0 h 2671762"/>
              <a:gd name="connsiteX1" fmla="*/ 0 w 1400175"/>
              <a:gd name="connsiteY1" fmla="*/ 2400300 h 2671762"/>
              <a:gd name="connsiteX2" fmla="*/ 142875 w 1400175"/>
              <a:gd name="connsiteY2" fmla="*/ 2328862 h 2671762"/>
              <a:gd name="connsiteX3" fmla="*/ 209550 w 1400175"/>
              <a:gd name="connsiteY3" fmla="*/ 2366962 h 2671762"/>
              <a:gd name="connsiteX4" fmla="*/ 271463 w 1400175"/>
              <a:gd name="connsiteY4" fmla="*/ 2509837 h 2671762"/>
              <a:gd name="connsiteX5" fmla="*/ 338138 w 1400175"/>
              <a:gd name="connsiteY5" fmla="*/ 2586037 h 2671762"/>
              <a:gd name="connsiteX6" fmla="*/ 495300 w 1400175"/>
              <a:gd name="connsiteY6" fmla="*/ 2671762 h 2671762"/>
              <a:gd name="connsiteX7" fmla="*/ 547688 w 1400175"/>
              <a:gd name="connsiteY7" fmla="*/ 2571750 h 2671762"/>
              <a:gd name="connsiteX8" fmla="*/ 600075 w 1400175"/>
              <a:gd name="connsiteY8" fmla="*/ 2524125 h 2671762"/>
              <a:gd name="connsiteX9" fmla="*/ 695325 w 1400175"/>
              <a:gd name="connsiteY9" fmla="*/ 2457450 h 2671762"/>
              <a:gd name="connsiteX10" fmla="*/ 752475 w 1400175"/>
              <a:gd name="connsiteY10" fmla="*/ 2400300 h 2671762"/>
              <a:gd name="connsiteX11" fmla="*/ 866775 w 1400175"/>
              <a:gd name="connsiteY11" fmla="*/ 2362200 h 2671762"/>
              <a:gd name="connsiteX12" fmla="*/ 933450 w 1400175"/>
              <a:gd name="connsiteY12" fmla="*/ 2481262 h 2671762"/>
              <a:gd name="connsiteX13" fmla="*/ 1085850 w 1400175"/>
              <a:gd name="connsiteY13" fmla="*/ 2533650 h 2671762"/>
              <a:gd name="connsiteX14" fmla="*/ 1176338 w 1400175"/>
              <a:gd name="connsiteY14" fmla="*/ 2552700 h 2671762"/>
              <a:gd name="connsiteX15" fmla="*/ 1223963 w 1400175"/>
              <a:gd name="connsiteY15" fmla="*/ 2514600 h 2671762"/>
              <a:gd name="connsiteX16" fmla="*/ 1281113 w 1400175"/>
              <a:gd name="connsiteY16" fmla="*/ 2476500 h 2671762"/>
              <a:gd name="connsiteX17" fmla="*/ 1323975 w 1400175"/>
              <a:gd name="connsiteY17" fmla="*/ 2447925 h 2671762"/>
              <a:gd name="connsiteX18" fmla="*/ 1366838 w 1400175"/>
              <a:gd name="connsiteY18" fmla="*/ 2428875 h 2671762"/>
              <a:gd name="connsiteX19" fmla="*/ 1400175 w 1400175"/>
              <a:gd name="connsiteY19" fmla="*/ 2457450 h 2671762"/>
              <a:gd name="connsiteX20" fmla="*/ 1400175 w 1400175"/>
              <a:gd name="connsiteY20" fmla="*/ 9525 h 2671762"/>
              <a:gd name="connsiteX21" fmla="*/ 0 w 1400175"/>
              <a:gd name="connsiteY21" fmla="*/ 0 h 2671762"/>
              <a:gd name="connsiteX0-1" fmla="*/ 0 w 1400175"/>
              <a:gd name="connsiteY0-2" fmla="*/ 0 h 2671762"/>
              <a:gd name="connsiteX1-3" fmla="*/ 0 w 1400175"/>
              <a:gd name="connsiteY1-4" fmla="*/ 2400300 h 2671762"/>
              <a:gd name="connsiteX2-5" fmla="*/ 142875 w 1400175"/>
              <a:gd name="connsiteY2-6" fmla="*/ 2328862 h 2671762"/>
              <a:gd name="connsiteX3-7" fmla="*/ 271463 w 1400175"/>
              <a:gd name="connsiteY3-8" fmla="*/ 2509837 h 2671762"/>
              <a:gd name="connsiteX4-9" fmla="*/ 338138 w 1400175"/>
              <a:gd name="connsiteY4-10" fmla="*/ 2586037 h 2671762"/>
              <a:gd name="connsiteX5-11" fmla="*/ 495300 w 1400175"/>
              <a:gd name="connsiteY5-12" fmla="*/ 2671762 h 2671762"/>
              <a:gd name="connsiteX6-13" fmla="*/ 547688 w 1400175"/>
              <a:gd name="connsiteY6-14" fmla="*/ 2571750 h 2671762"/>
              <a:gd name="connsiteX7-15" fmla="*/ 600075 w 1400175"/>
              <a:gd name="connsiteY7-16" fmla="*/ 2524125 h 2671762"/>
              <a:gd name="connsiteX8-17" fmla="*/ 695325 w 1400175"/>
              <a:gd name="connsiteY8-18" fmla="*/ 2457450 h 2671762"/>
              <a:gd name="connsiteX9-19" fmla="*/ 752475 w 1400175"/>
              <a:gd name="connsiteY9-20" fmla="*/ 2400300 h 2671762"/>
              <a:gd name="connsiteX10-21" fmla="*/ 866775 w 1400175"/>
              <a:gd name="connsiteY10-22" fmla="*/ 2362200 h 2671762"/>
              <a:gd name="connsiteX11-23" fmla="*/ 933450 w 1400175"/>
              <a:gd name="connsiteY11-24" fmla="*/ 2481262 h 2671762"/>
              <a:gd name="connsiteX12-25" fmla="*/ 1085850 w 1400175"/>
              <a:gd name="connsiteY12-26" fmla="*/ 2533650 h 2671762"/>
              <a:gd name="connsiteX13-27" fmla="*/ 1176338 w 1400175"/>
              <a:gd name="connsiteY13-28" fmla="*/ 2552700 h 2671762"/>
              <a:gd name="connsiteX14-29" fmla="*/ 1223963 w 1400175"/>
              <a:gd name="connsiteY14-30" fmla="*/ 2514600 h 2671762"/>
              <a:gd name="connsiteX15-31" fmla="*/ 1281113 w 1400175"/>
              <a:gd name="connsiteY15-32" fmla="*/ 2476500 h 2671762"/>
              <a:gd name="connsiteX16-33" fmla="*/ 1323975 w 1400175"/>
              <a:gd name="connsiteY16-34" fmla="*/ 2447925 h 2671762"/>
              <a:gd name="connsiteX17-35" fmla="*/ 1366838 w 1400175"/>
              <a:gd name="connsiteY17-36" fmla="*/ 2428875 h 2671762"/>
              <a:gd name="connsiteX18-37" fmla="*/ 1400175 w 1400175"/>
              <a:gd name="connsiteY18-38" fmla="*/ 2457450 h 2671762"/>
              <a:gd name="connsiteX19-39" fmla="*/ 1400175 w 1400175"/>
              <a:gd name="connsiteY19-40" fmla="*/ 9525 h 2671762"/>
              <a:gd name="connsiteX20-41" fmla="*/ 0 w 1400175"/>
              <a:gd name="connsiteY20-42" fmla="*/ 0 h 2671762"/>
              <a:gd name="connsiteX0-43" fmla="*/ 0 w 1400175"/>
              <a:gd name="connsiteY0-44" fmla="*/ 0 h 2671762"/>
              <a:gd name="connsiteX1-45" fmla="*/ 0 w 1400175"/>
              <a:gd name="connsiteY1-46" fmla="*/ 2400300 h 2671762"/>
              <a:gd name="connsiteX2-47" fmla="*/ 142875 w 1400175"/>
              <a:gd name="connsiteY2-48" fmla="*/ 2328862 h 2671762"/>
              <a:gd name="connsiteX3-49" fmla="*/ 271463 w 1400175"/>
              <a:gd name="connsiteY3-50" fmla="*/ 2509837 h 2671762"/>
              <a:gd name="connsiteX4-51" fmla="*/ 338138 w 1400175"/>
              <a:gd name="connsiteY4-52" fmla="*/ 2586037 h 2671762"/>
              <a:gd name="connsiteX5-53" fmla="*/ 495300 w 1400175"/>
              <a:gd name="connsiteY5-54" fmla="*/ 2671762 h 2671762"/>
              <a:gd name="connsiteX6-55" fmla="*/ 547688 w 1400175"/>
              <a:gd name="connsiteY6-56" fmla="*/ 2571750 h 2671762"/>
              <a:gd name="connsiteX7-57" fmla="*/ 600075 w 1400175"/>
              <a:gd name="connsiteY7-58" fmla="*/ 2524125 h 2671762"/>
              <a:gd name="connsiteX8-59" fmla="*/ 695325 w 1400175"/>
              <a:gd name="connsiteY8-60" fmla="*/ 2457450 h 2671762"/>
              <a:gd name="connsiteX9-61" fmla="*/ 752475 w 1400175"/>
              <a:gd name="connsiteY9-62" fmla="*/ 2400300 h 2671762"/>
              <a:gd name="connsiteX10-63" fmla="*/ 866775 w 1400175"/>
              <a:gd name="connsiteY10-64" fmla="*/ 2362200 h 2671762"/>
              <a:gd name="connsiteX11-65" fmla="*/ 933450 w 1400175"/>
              <a:gd name="connsiteY11-66" fmla="*/ 2481262 h 2671762"/>
              <a:gd name="connsiteX12-67" fmla="*/ 1085850 w 1400175"/>
              <a:gd name="connsiteY12-68" fmla="*/ 2533650 h 2671762"/>
              <a:gd name="connsiteX13-69" fmla="*/ 1176338 w 1400175"/>
              <a:gd name="connsiteY13-70" fmla="*/ 2552700 h 2671762"/>
              <a:gd name="connsiteX14-71" fmla="*/ 1223963 w 1400175"/>
              <a:gd name="connsiteY14-72" fmla="*/ 2514600 h 2671762"/>
              <a:gd name="connsiteX15-73" fmla="*/ 1281113 w 1400175"/>
              <a:gd name="connsiteY15-74" fmla="*/ 2476500 h 2671762"/>
              <a:gd name="connsiteX16-75" fmla="*/ 1323975 w 1400175"/>
              <a:gd name="connsiteY16-76" fmla="*/ 2447925 h 2671762"/>
              <a:gd name="connsiteX17-77" fmla="*/ 1366838 w 1400175"/>
              <a:gd name="connsiteY17-78" fmla="*/ 2428875 h 2671762"/>
              <a:gd name="connsiteX18-79" fmla="*/ 1400175 w 1400175"/>
              <a:gd name="connsiteY18-80" fmla="*/ 2457450 h 2671762"/>
              <a:gd name="connsiteX19-81" fmla="*/ 1400175 w 1400175"/>
              <a:gd name="connsiteY19-82" fmla="*/ 9525 h 2671762"/>
              <a:gd name="connsiteX20-83" fmla="*/ 0 w 1400175"/>
              <a:gd name="connsiteY20-84" fmla="*/ 0 h 2671762"/>
              <a:gd name="connsiteX0-85" fmla="*/ 0 w 1400175"/>
              <a:gd name="connsiteY0-86" fmla="*/ 0 h 2671762"/>
              <a:gd name="connsiteX1-87" fmla="*/ 0 w 1400175"/>
              <a:gd name="connsiteY1-88" fmla="*/ 2400300 h 2671762"/>
              <a:gd name="connsiteX2-89" fmla="*/ 157163 w 1400175"/>
              <a:gd name="connsiteY2-90" fmla="*/ 2328862 h 2671762"/>
              <a:gd name="connsiteX3-91" fmla="*/ 271463 w 1400175"/>
              <a:gd name="connsiteY3-92" fmla="*/ 2509837 h 2671762"/>
              <a:gd name="connsiteX4-93" fmla="*/ 338138 w 1400175"/>
              <a:gd name="connsiteY4-94" fmla="*/ 2586037 h 2671762"/>
              <a:gd name="connsiteX5-95" fmla="*/ 495300 w 1400175"/>
              <a:gd name="connsiteY5-96" fmla="*/ 2671762 h 2671762"/>
              <a:gd name="connsiteX6-97" fmla="*/ 547688 w 1400175"/>
              <a:gd name="connsiteY6-98" fmla="*/ 2571750 h 2671762"/>
              <a:gd name="connsiteX7-99" fmla="*/ 600075 w 1400175"/>
              <a:gd name="connsiteY7-100" fmla="*/ 2524125 h 2671762"/>
              <a:gd name="connsiteX8-101" fmla="*/ 695325 w 1400175"/>
              <a:gd name="connsiteY8-102" fmla="*/ 2457450 h 2671762"/>
              <a:gd name="connsiteX9-103" fmla="*/ 752475 w 1400175"/>
              <a:gd name="connsiteY9-104" fmla="*/ 2400300 h 2671762"/>
              <a:gd name="connsiteX10-105" fmla="*/ 866775 w 1400175"/>
              <a:gd name="connsiteY10-106" fmla="*/ 2362200 h 2671762"/>
              <a:gd name="connsiteX11-107" fmla="*/ 933450 w 1400175"/>
              <a:gd name="connsiteY11-108" fmla="*/ 2481262 h 2671762"/>
              <a:gd name="connsiteX12-109" fmla="*/ 1085850 w 1400175"/>
              <a:gd name="connsiteY12-110" fmla="*/ 2533650 h 2671762"/>
              <a:gd name="connsiteX13-111" fmla="*/ 1176338 w 1400175"/>
              <a:gd name="connsiteY13-112" fmla="*/ 2552700 h 2671762"/>
              <a:gd name="connsiteX14-113" fmla="*/ 1223963 w 1400175"/>
              <a:gd name="connsiteY14-114" fmla="*/ 2514600 h 2671762"/>
              <a:gd name="connsiteX15-115" fmla="*/ 1281113 w 1400175"/>
              <a:gd name="connsiteY15-116" fmla="*/ 2476500 h 2671762"/>
              <a:gd name="connsiteX16-117" fmla="*/ 1323975 w 1400175"/>
              <a:gd name="connsiteY16-118" fmla="*/ 2447925 h 2671762"/>
              <a:gd name="connsiteX17-119" fmla="*/ 1366838 w 1400175"/>
              <a:gd name="connsiteY17-120" fmla="*/ 2428875 h 2671762"/>
              <a:gd name="connsiteX18-121" fmla="*/ 1400175 w 1400175"/>
              <a:gd name="connsiteY18-122" fmla="*/ 2457450 h 2671762"/>
              <a:gd name="connsiteX19-123" fmla="*/ 1400175 w 1400175"/>
              <a:gd name="connsiteY19-124" fmla="*/ 9525 h 2671762"/>
              <a:gd name="connsiteX20-125" fmla="*/ 0 w 1400175"/>
              <a:gd name="connsiteY20-126" fmla="*/ 0 h 2671762"/>
              <a:gd name="connsiteX0-127" fmla="*/ 0 w 1400175"/>
              <a:gd name="connsiteY0-128" fmla="*/ 0 h 2671762"/>
              <a:gd name="connsiteX1-129" fmla="*/ 0 w 1400175"/>
              <a:gd name="connsiteY1-130" fmla="*/ 2400300 h 2671762"/>
              <a:gd name="connsiteX2-131" fmla="*/ 157163 w 1400175"/>
              <a:gd name="connsiteY2-132" fmla="*/ 2328862 h 2671762"/>
              <a:gd name="connsiteX3-133" fmla="*/ 271463 w 1400175"/>
              <a:gd name="connsiteY3-134" fmla="*/ 2509837 h 2671762"/>
              <a:gd name="connsiteX4-135" fmla="*/ 338138 w 1400175"/>
              <a:gd name="connsiteY4-136" fmla="*/ 2586037 h 2671762"/>
              <a:gd name="connsiteX5-137" fmla="*/ 495300 w 1400175"/>
              <a:gd name="connsiteY5-138" fmla="*/ 2671762 h 2671762"/>
              <a:gd name="connsiteX6-139" fmla="*/ 547688 w 1400175"/>
              <a:gd name="connsiteY6-140" fmla="*/ 2571750 h 2671762"/>
              <a:gd name="connsiteX7-141" fmla="*/ 600075 w 1400175"/>
              <a:gd name="connsiteY7-142" fmla="*/ 2524125 h 2671762"/>
              <a:gd name="connsiteX8-143" fmla="*/ 695325 w 1400175"/>
              <a:gd name="connsiteY8-144" fmla="*/ 2457450 h 2671762"/>
              <a:gd name="connsiteX9-145" fmla="*/ 752475 w 1400175"/>
              <a:gd name="connsiteY9-146" fmla="*/ 2400300 h 2671762"/>
              <a:gd name="connsiteX10-147" fmla="*/ 866775 w 1400175"/>
              <a:gd name="connsiteY10-148" fmla="*/ 2362200 h 2671762"/>
              <a:gd name="connsiteX11-149" fmla="*/ 933450 w 1400175"/>
              <a:gd name="connsiteY11-150" fmla="*/ 2481262 h 2671762"/>
              <a:gd name="connsiteX12-151" fmla="*/ 1085850 w 1400175"/>
              <a:gd name="connsiteY12-152" fmla="*/ 2533650 h 2671762"/>
              <a:gd name="connsiteX13-153" fmla="*/ 1176338 w 1400175"/>
              <a:gd name="connsiteY13-154" fmla="*/ 2552700 h 2671762"/>
              <a:gd name="connsiteX14-155" fmla="*/ 1223963 w 1400175"/>
              <a:gd name="connsiteY14-156" fmla="*/ 2514600 h 2671762"/>
              <a:gd name="connsiteX15-157" fmla="*/ 1281113 w 1400175"/>
              <a:gd name="connsiteY15-158" fmla="*/ 2476500 h 2671762"/>
              <a:gd name="connsiteX16-159" fmla="*/ 1323975 w 1400175"/>
              <a:gd name="connsiteY16-160" fmla="*/ 2447925 h 2671762"/>
              <a:gd name="connsiteX17-161" fmla="*/ 1366838 w 1400175"/>
              <a:gd name="connsiteY17-162" fmla="*/ 2428875 h 2671762"/>
              <a:gd name="connsiteX18-163" fmla="*/ 1400175 w 1400175"/>
              <a:gd name="connsiteY18-164" fmla="*/ 2457450 h 2671762"/>
              <a:gd name="connsiteX19-165" fmla="*/ 1400175 w 1400175"/>
              <a:gd name="connsiteY19-166" fmla="*/ 9525 h 2671762"/>
              <a:gd name="connsiteX20-167" fmla="*/ 0 w 1400175"/>
              <a:gd name="connsiteY20-168" fmla="*/ 0 h 2671762"/>
              <a:gd name="connsiteX0-169" fmla="*/ 0 w 1400175"/>
              <a:gd name="connsiteY0-170" fmla="*/ 0 h 2671762"/>
              <a:gd name="connsiteX1-171" fmla="*/ 0 w 1400175"/>
              <a:gd name="connsiteY1-172" fmla="*/ 2400300 h 2671762"/>
              <a:gd name="connsiteX2-173" fmla="*/ 157163 w 1400175"/>
              <a:gd name="connsiteY2-174" fmla="*/ 2328862 h 2671762"/>
              <a:gd name="connsiteX3-175" fmla="*/ 271463 w 1400175"/>
              <a:gd name="connsiteY3-176" fmla="*/ 2509837 h 2671762"/>
              <a:gd name="connsiteX4-177" fmla="*/ 338138 w 1400175"/>
              <a:gd name="connsiteY4-178" fmla="*/ 2586037 h 2671762"/>
              <a:gd name="connsiteX5-179" fmla="*/ 495300 w 1400175"/>
              <a:gd name="connsiteY5-180" fmla="*/ 2671762 h 2671762"/>
              <a:gd name="connsiteX6-181" fmla="*/ 547688 w 1400175"/>
              <a:gd name="connsiteY6-182" fmla="*/ 2571750 h 2671762"/>
              <a:gd name="connsiteX7-183" fmla="*/ 600075 w 1400175"/>
              <a:gd name="connsiteY7-184" fmla="*/ 2524125 h 2671762"/>
              <a:gd name="connsiteX8-185" fmla="*/ 695325 w 1400175"/>
              <a:gd name="connsiteY8-186" fmla="*/ 2457450 h 2671762"/>
              <a:gd name="connsiteX9-187" fmla="*/ 752475 w 1400175"/>
              <a:gd name="connsiteY9-188" fmla="*/ 2400300 h 2671762"/>
              <a:gd name="connsiteX10-189" fmla="*/ 866775 w 1400175"/>
              <a:gd name="connsiteY10-190" fmla="*/ 2362200 h 2671762"/>
              <a:gd name="connsiteX11-191" fmla="*/ 933450 w 1400175"/>
              <a:gd name="connsiteY11-192" fmla="*/ 2481262 h 2671762"/>
              <a:gd name="connsiteX12-193" fmla="*/ 1085850 w 1400175"/>
              <a:gd name="connsiteY12-194" fmla="*/ 2533650 h 2671762"/>
              <a:gd name="connsiteX13-195" fmla="*/ 1176338 w 1400175"/>
              <a:gd name="connsiteY13-196" fmla="*/ 2552700 h 2671762"/>
              <a:gd name="connsiteX14-197" fmla="*/ 1223963 w 1400175"/>
              <a:gd name="connsiteY14-198" fmla="*/ 2514600 h 2671762"/>
              <a:gd name="connsiteX15-199" fmla="*/ 1281113 w 1400175"/>
              <a:gd name="connsiteY15-200" fmla="*/ 2476500 h 2671762"/>
              <a:gd name="connsiteX16-201" fmla="*/ 1323975 w 1400175"/>
              <a:gd name="connsiteY16-202" fmla="*/ 2447925 h 2671762"/>
              <a:gd name="connsiteX17-203" fmla="*/ 1366838 w 1400175"/>
              <a:gd name="connsiteY17-204" fmla="*/ 2428875 h 2671762"/>
              <a:gd name="connsiteX18-205" fmla="*/ 1400175 w 1400175"/>
              <a:gd name="connsiteY18-206" fmla="*/ 2457450 h 2671762"/>
              <a:gd name="connsiteX19-207" fmla="*/ 1400175 w 1400175"/>
              <a:gd name="connsiteY19-208" fmla="*/ 9525 h 2671762"/>
              <a:gd name="connsiteX20-209" fmla="*/ 0 w 1400175"/>
              <a:gd name="connsiteY20-210" fmla="*/ 0 h 2671762"/>
              <a:gd name="connsiteX0-211" fmla="*/ 0 w 1400175"/>
              <a:gd name="connsiteY0-212" fmla="*/ 0 h 2671762"/>
              <a:gd name="connsiteX1-213" fmla="*/ 0 w 1400175"/>
              <a:gd name="connsiteY1-214" fmla="*/ 2400300 h 2671762"/>
              <a:gd name="connsiteX2-215" fmla="*/ 157163 w 1400175"/>
              <a:gd name="connsiteY2-216" fmla="*/ 2328862 h 2671762"/>
              <a:gd name="connsiteX3-217" fmla="*/ 271463 w 1400175"/>
              <a:gd name="connsiteY3-218" fmla="*/ 2509837 h 2671762"/>
              <a:gd name="connsiteX4-219" fmla="*/ 338138 w 1400175"/>
              <a:gd name="connsiteY4-220" fmla="*/ 2586037 h 2671762"/>
              <a:gd name="connsiteX5-221" fmla="*/ 495300 w 1400175"/>
              <a:gd name="connsiteY5-222" fmla="*/ 2671762 h 2671762"/>
              <a:gd name="connsiteX6-223" fmla="*/ 547688 w 1400175"/>
              <a:gd name="connsiteY6-224" fmla="*/ 2571750 h 2671762"/>
              <a:gd name="connsiteX7-225" fmla="*/ 600075 w 1400175"/>
              <a:gd name="connsiteY7-226" fmla="*/ 2524125 h 2671762"/>
              <a:gd name="connsiteX8-227" fmla="*/ 695325 w 1400175"/>
              <a:gd name="connsiteY8-228" fmla="*/ 2457450 h 2671762"/>
              <a:gd name="connsiteX9-229" fmla="*/ 752475 w 1400175"/>
              <a:gd name="connsiteY9-230" fmla="*/ 2400300 h 2671762"/>
              <a:gd name="connsiteX10-231" fmla="*/ 866775 w 1400175"/>
              <a:gd name="connsiteY10-232" fmla="*/ 2362200 h 2671762"/>
              <a:gd name="connsiteX11-233" fmla="*/ 933450 w 1400175"/>
              <a:gd name="connsiteY11-234" fmla="*/ 2481262 h 2671762"/>
              <a:gd name="connsiteX12-235" fmla="*/ 1085850 w 1400175"/>
              <a:gd name="connsiteY12-236" fmla="*/ 2533650 h 2671762"/>
              <a:gd name="connsiteX13-237" fmla="*/ 1176338 w 1400175"/>
              <a:gd name="connsiteY13-238" fmla="*/ 2552700 h 2671762"/>
              <a:gd name="connsiteX14-239" fmla="*/ 1223963 w 1400175"/>
              <a:gd name="connsiteY14-240" fmla="*/ 2514600 h 2671762"/>
              <a:gd name="connsiteX15-241" fmla="*/ 1281113 w 1400175"/>
              <a:gd name="connsiteY15-242" fmla="*/ 2476500 h 2671762"/>
              <a:gd name="connsiteX16-243" fmla="*/ 1323975 w 1400175"/>
              <a:gd name="connsiteY16-244" fmla="*/ 2447925 h 2671762"/>
              <a:gd name="connsiteX17-245" fmla="*/ 1366838 w 1400175"/>
              <a:gd name="connsiteY17-246" fmla="*/ 2428875 h 2671762"/>
              <a:gd name="connsiteX18-247" fmla="*/ 1400175 w 1400175"/>
              <a:gd name="connsiteY18-248" fmla="*/ 2457450 h 2671762"/>
              <a:gd name="connsiteX19-249" fmla="*/ 1400175 w 1400175"/>
              <a:gd name="connsiteY19-250" fmla="*/ 9525 h 2671762"/>
              <a:gd name="connsiteX20-251" fmla="*/ 0 w 1400175"/>
              <a:gd name="connsiteY20-252" fmla="*/ 0 h 2671762"/>
              <a:gd name="connsiteX0-253" fmla="*/ 0 w 1400175"/>
              <a:gd name="connsiteY0-254" fmla="*/ 0 h 2671762"/>
              <a:gd name="connsiteX1-255" fmla="*/ 0 w 1400175"/>
              <a:gd name="connsiteY1-256" fmla="*/ 2400300 h 2671762"/>
              <a:gd name="connsiteX2-257" fmla="*/ 157163 w 1400175"/>
              <a:gd name="connsiteY2-258" fmla="*/ 2328862 h 2671762"/>
              <a:gd name="connsiteX3-259" fmla="*/ 271463 w 1400175"/>
              <a:gd name="connsiteY3-260" fmla="*/ 2509837 h 2671762"/>
              <a:gd name="connsiteX4-261" fmla="*/ 338138 w 1400175"/>
              <a:gd name="connsiteY4-262" fmla="*/ 2586037 h 2671762"/>
              <a:gd name="connsiteX5-263" fmla="*/ 495300 w 1400175"/>
              <a:gd name="connsiteY5-264" fmla="*/ 2671762 h 2671762"/>
              <a:gd name="connsiteX6-265" fmla="*/ 547688 w 1400175"/>
              <a:gd name="connsiteY6-266" fmla="*/ 2571750 h 2671762"/>
              <a:gd name="connsiteX7-267" fmla="*/ 600075 w 1400175"/>
              <a:gd name="connsiteY7-268" fmla="*/ 2524125 h 2671762"/>
              <a:gd name="connsiteX8-269" fmla="*/ 695325 w 1400175"/>
              <a:gd name="connsiteY8-270" fmla="*/ 2457450 h 2671762"/>
              <a:gd name="connsiteX9-271" fmla="*/ 752475 w 1400175"/>
              <a:gd name="connsiteY9-272" fmla="*/ 2400300 h 2671762"/>
              <a:gd name="connsiteX10-273" fmla="*/ 866775 w 1400175"/>
              <a:gd name="connsiteY10-274" fmla="*/ 2362200 h 2671762"/>
              <a:gd name="connsiteX11-275" fmla="*/ 933450 w 1400175"/>
              <a:gd name="connsiteY11-276" fmla="*/ 2481262 h 2671762"/>
              <a:gd name="connsiteX12-277" fmla="*/ 1085850 w 1400175"/>
              <a:gd name="connsiteY12-278" fmla="*/ 2533650 h 2671762"/>
              <a:gd name="connsiteX13-279" fmla="*/ 1176338 w 1400175"/>
              <a:gd name="connsiteY13-280" fmla="*/ 2552700 h 2671762"/>
              <a:gd name="connsiteX14-281" fmla="*/ 1223963 w 1400175"/>
              <a:gd name="connsiteY14-282" fmla="*/ 2514600 h 2671762"/>
              <a:gd name="connsiteX15-283" fmla="*/ 1281113 w 1400175"/>
              <a:gd name="connsiteY15-284" fmla="*/ 2476500 h 2671762"/>
              <a:gd name="connsiteX16-285" fmla="*/ 1323975 w 1400175"/>
              <a:gd name="connsiteY16-286" fmla="*/ 2447925 h 2671762"/>
              <a:gd name="connsiteX17-287" fmla="*/ 1366838 w 1400175"/>
              <a:gd name="connsiteY17-288" fmla="*/ 2428875 h 2671762"/>
              <a:gd name="connsiteX18-289" fmla="*/ 1400175 w 1400175"/>
              <a:gd name="connsiteY18-290" fmla="*/ 2457450 h 2671762"/>
              <a:gd name="connsiteX19-291" fmla="*/ 1400175 w 1400175"/>
              <a:gd name="connsiteY19-292" fmla="*/ 9525 h 2671762"/>
              <a:gd name="connsiteX20-293" fmla="*/ 0 w 1400175"/>
              <a:gd name="connsiteY20-294" fmla="*/ 0 h 2671762"/>
              <a:gd name="connsiteX0-295" fmla="*/ 0 w 1400175"/>
              <a:gd name="connsiteY0-296" fmla="*/ 0 h 2671762"/>
              <a:gd name="connsiteX1-297" fmla="*/ 0 w 1400175"/>
              <a:gd name="connsiteY1-298" fmla="*/ 2400300 h 2671762"/>
              <a:gd name="connsiteX2-299" fmla="*/ 157163 w 1400175"/>
              <a:gd name="connsiteY2-300" fmla="*/ 2328862 h 2671762"/>
              <a:gd name="connsiteX3-301" fmla="*/ 271463 w 1400175"/>
              <a:gd name="connsiteY3-302" fmla="*/ 2509837 h 2671762"/>
              <a:gd name="connsiteX4-303" fmla="*/ 338138 w 1400175"/>
              <a:gd name="connsiteY4-304" fmla="*/ 2586037 h 2671762"/>
              <a:gd name="connsiteX5-305" fmla="*/ 495300 w 1400175"/>
              <a:gd name="connsiteY5-306" fmla="*/ 2671762 h 2671762"/>
              <a:gd name="connsiteX6-307" fmla="*/ 547688 w 1400175"/>
              <a:gd name="connsiteY6-308" fmla="*/ 2571750 h 2671762"/>
              <a:gd name="connsiteX7-309" fmla="*/ 600075 w 1400175"/>
              <a:gd name="connsiteY7-310" fmla="*/ 2524125 h 2671762"/>
              <a:gd name="connsiteX8-311" fmla="*/ 695325 w 1400175"/>
              <a:gd name="connsiteY8-312" fmla="*/ 2457450 h 2671762"/>
              <a:gd name="connsiteX9-313" fmla="*/ 752475 w 1400175"/>
              <a:gd name="connsiteY9-314" fmla="*/ 2400300 h 2671762"/>
              <a:gd name="connsiteX10-315" fmla="*/ 866775 w 1400175"/>
              <a:gd name="connsiteY10-316" fmla="*/ 2362200 h 2671762"/>
              <a:gd name="connsiteX11-317" fmla="*/ 933450 w 1400175"/>
              <a:gd name="connsiteY11-318" fmla="*/ 2481262 h 2671762"/>
              <a:gd name="connsiteX12-319" fmla="*/ 1085850 w 1400175"/>
              <a:gd name="connsiteY12-320" fmla="*/ 2533650 h 2671762"/>
              <a:gd name="connsiteX13-321" fmla="*/ 1176338 w 1400175"/>
              <a:gd name="connsiteY13-322" fmla="*/ 2552700 h 2671762"/>
              <a:gd name="connsiteX14-323" fmla="*/ 1223963 w 1400175"/>
              <a:gd name="connsiteY14-324" fmla="*/ 2514600 h 2671762"/>
              <a:gd name="connsiteX15-325" fmla="*/ 1281113 w 1400175"/>
              <a:gd name="connsiteY15-326" fmla="*/ 2476500 h 2671762"/>
              <a:gd name="connsiteX16-327" fmla="*/ 1323975 w 1400175"/>
              <a:gd name="connsiteY16-328" fmla="*/ 2447925 h 2671762"/>
              <a:gd name="connsiteX17-329" fmla="*/ 1366838 w 1400175"/>
              <a:gd name="connsiteY17-330" fmla="*/ 2428875 h 2671762"/>
              <a:gd name="connsiteX18-331" fmla="*/ 1400175 w 1400175"/>
              <a:gd name="connsiteY18-332" fmla="*/ 2457450 h 2671762"/>
              <a:gd name="connsiteX19-333" fmla="*/ 1400175 w 1400175"/>
              <a:gd name="connsiteY19-334" fmla="*/ 9525 h 2671762"/>
              <a:gd name="connsiteX20-335" fmla="*/ 0 w 1400175"/>
              <a:gd name="connsiteY20-336" fmla="*/ 0 h 2671762"/>
              <a:gd name="connsiteX0-337" fmla="*/ 0 w 1400175"/>
              <a:gd name="connsiteY0-338" fmla="*/ 0 h 2671762"/>
              <a:gd name="connsiteX1-339" fmla="*/ 0 w 1400175"/>
              <a:gd name="connsiteY1-340" fmla="*/ 2400300 h 2671762"/>
              <a:gd name="connsiteX2-341" fmla="*/ 157163 w 1400175"/>
              <a:gd name="connsiteY2-342" fmla="*/ 2328862 h 2671762"/>
              <a:gd name="connsiteX3-343" fmla="*/ 271463 w 1400175"/>
              <a:gd name="connsiteY3-344" fmla="*/ 2509837 h 2671762"/>
              <a:gd name="connsiteX4-345" fmla="*/ 338138 w 1400175"/>
              <a:gd name="connsiteY4-346" fmla="*/ 2586037 h 2671762"/>
              <a:gd name="connsiteX5-347" fmla="*/ 495300 w 1400175"/>
              <a:gd name="connsiteY5-348" fmla="*/ 2671762 h 2671762"/>
              <a:gd name="connsiteX6-349" fmla="*/ 547688 w 1400175"/>
              <a:gd name="connsiteY6-350" fmla="*/ 2571750 h 2671762"/>
              <a:gd name="connsiteX7-351" fmla="*/ 600075 w 1400175"/>
              <a:gd name="connsiteY7-352" fmla="*/ 2524125 h 2671762"/>
              <a:gd name="connsiteX8-353" fmla="*/ 695325 w 1400175"/>
              <a:gd name="connsiteY8-354" fmla="*/ 2457450 h 2671762"/>
              <a:gd name="connsiteX9-355" fmla="*/ 752475 w 1400175"/>
              <a:gd name="connsiteY9-356" fmla="*/ 2400300 h 2671762"/>
              <a:gd name="connsiteX10-357" fmla="*/ 866775 w 1400175"/>
              <a:gd name="connsiteY10-358" fmla="*/ 2362200 h 2671762"/>
              <a:gd name="connsiteX11-359" fmla="*/ 933450 w 1400175"/>
              <a:gd name="connsiteY11-360" fmla="*/ 2481262 h 2671762"/>
              <a:gd name="connsiteX12-361" fmla="*/ 1085850 w 1400175"/>
              <a:gd name="connsiteY12-362" fmla="*/ 2533650 h 2671762"/>
              <a:gd name="connsiteX13-363" fmla="*/ 1176338 w 1400175"/>
              <a:gd name="connsiteY13-364" fmla="*/ 2552700 h 2671762"/>
              <a:gd name="connsiteX14-365" fmla="*/ 1223963 w 1400175"/>
              <a:gd name="connsiteY14-366" fmla="*/ 2514600 h 2671762"/>
              <a:gd name="connsiteX15-367" fmla="*/ 1281113 w 1400175"/>
              <a:gd name="connsiteY15-368" fmla="*/ 2476500 h 2671762"/>
              <a:gd name="connsiteX16-369" fmla="*/ 1323975 w 1400175"/>
              <a:gd name="connsiteY16-370" fmla="*/ 2447925 h 2671762"/>
              <a:gd name="connsiteX17-371" fmla="*/ 1366838 w 1400175"/>
              <a:gd name="connsiteY17-372" fmla="*/ 2428875 h 2671762"/>
              <a:gd name="connsiteX18-373" fmla="*/ 1385888 w 1400175"/>
              <a:gd name="connsiteY18-374" fmla="*/ 2443163 h 2671762"/>
              <a:gd name="connsiteX19-375" fmla="*/ 1400175 w 1400175"/>
              <a:gd name="connsiteY19-376" fmla="*/ 9525 h 2671762"/>
              <a:gd name="connsiteX20-377" fmla="*/ 0 w 1400175"/>
              <a:gd name="connsiteY20-378" fmla="*/ 0 h 26717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</a:cxnLst>
            <a:rect l="l" t="t" r="r" b="b"/>
            <a:pathLst>
              <a:path w="1400175" h="2671762">
                <a:moveTo>
                  <a:pt x="0" y="0"/>
                </a:moveTo>
                <a:lnTo>
                  <a:pt x="0" y="2400300"/>
                </a:lnTo>
                <a:lnTo>
                  <a:pt x="157163" y="2328862"/>
                </a:lnTo>
                <a:cubicBezTo>
                  <a:pt x="261938" y="2370137"/>
                  <a:pt x="228600" y="2449512"/>
                  <a:pt x="271463" y="2509837"/>
                </a:cubicBezTo>
                <a:lnTo>
                  <a:pt x="338138" y="2586037"/>
                </a:lnTo>
                <a:lnTo>
                  <a:pt x="495300" y="2671762"/>
                </a:lnTo>
                <a:cubicBezTo>
                  <a:pt x="530225" y="2669381"/>
                  <a:pt x="530226" y="2596356"/>
                  <a:pt x="547688" y="2571750"/>
                </a:cubicBezTo>
                <a:cubicBezTo>
                  <a:pt x="565150" y="2547144"/>
                  <a:pt x="575469" y="2543175"/>
                  <a:pt x="600075" y="2524125"/>
                </a:cubicBezTo>
                <a:lnTo>
                  <a:pt x="695325" y="2457450"/>
                </a:lnTo>
                <a:lnTo>
                  <a:pt x="752475" y="2400300"/>
                </a:lnTo>
                <a:lnTo>
                  <a:pt x="866775" y="2362200"/>
                </a:lnTo>
                <a:cubicBezTo>
                  <a:pt x="896937" y="2375694"/>
                  <a:pt x="896938" y="2452687"/>
                  <a:pt x="933450" y="2481262"/>
                </a:cubicBezTo>
                <a:cubicBezTo>
                  <a:pt x="969962" y="2509837"/>
                  <a:pt x="1055687" y="2527300"/>
                  <a:pt x="1085850" y="2533650"/>
                </a:cubicBezTo>
                <a:lnTo>
                  <a:pt x="1176338" y="2552700"/>
                </a:lnTo>
                <a:cubicBezTo>
                  <a:pt x="1199357" y="2549525"/>
                  <a:pt x="1206501" y="2527300"/>
                  <a:pt x="1223963" y="2514600"/>
                </a:cubicBezTo>
                <a:cubicBezTo>
                  <a:pt x="1241426" y="2501900"/>
                  <a:pt x="1264444" y="2487612"/>
                  <a:pt x="1281113" y="2476500"/>
                </a:cubicBezTo>
                <a:lnTo>
                  <a:pt x="1323975" y="2447925"/>
                </a:lnTo>
                <a:cubicBezTo>
                  <a:pt x="1338262" y="2438400"/>
                  <a:pt x="1354138" y="2427288"/>
                  <a:pt x="1366838" y="2428875"/>
                </a:cubicBezTo>
                <a:lnTo>
                  <a:pt x="1385888" y="2443163"/>
                </a:lnTo>
                <a:cubicBezTo>
                  <a:pt x="1390650" y="1631950"/>
                  <a:pt x="1395413" y="820738"/>
                  <a:pt x="1400175" y="9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6800" rIns="72000" bIns="108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8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19" name="MH_Other_8"/>
          <p:cNvSpPr/>
          <p:nvPr>
            <p:custDataLst>
              <p:tags r:id="rId8"/>
            </p:custDataLst>
          </p:nvPr>
        </p:nvSpPr>
        <p:spPr>
          <a:xfrm rot="19833143">
            <a:off x="7596823" y="2705735"/>
            <a:ext cx="354012" cy="336550"/>
          </a:xfrm>
          <a:custGeom>
            <a:avLst/>
            <a:gdLst/>
            <a:ahLst/>
            <a:cxnLst/>
            <a:rect l="l" t="t" r="r" b="b"/>
            <a:pathLst>
              <a:path w="1059063" h="1007997">
                <a:moveTo>
                  <a:pt x="703357" y="0"/>
                </a:moveTo>
                <a:lnTo>
                  <a:pt x="1059063" y="345377"/>
                </a:lnTo>
                <a:cubicBezTo>
                  <a:pt x="1011759" y="390684"/>
                  <a:pt x="950318" y="412745"/>
                  <a:pt x="888735" y="411717"/>
                </a:cubicBezTo>
                <a:lnTo>
                  <a:pt x="615617" y="668531"/>
                </a:lnTo>
                <a:cubicBezTo>
                  <a:pt x="643882" y="763675"/>
                  <a:pt x="628025" y="864389"/>
                  <a:pt x="564718" y="936620"/>
                </a:cubicBezTo>
                <a:lnTo>
                  <a:pt x="370217" y="747767"/>
                </a:lnTo>
                <a:cubicBezTo>
                  <a:pt x="247618" y="834750"/>
                  <a:pt x="146199" y="930329"/>
                  <a:pt x="0" y="1007997"/>
                </a:cubicBezTo>
                <a:cubicBezTo>
                  <a:pt x="95002" y="875886"/>
                  <a:pt x="190003" y="777809"/>
                  <a:pt x="284746" y="664777"/>
                </a:cubicBezTo>
                <a:lnTo>
                  <a:pt x="96361" y="481861"/>
                </a:lnTo>
                <a:cubicBezTo>
                  <a:pt x="152055" y="429106"/>
                  <a:pt x="226831" y="406169"/>
                  <a:pt x="303394" y="411783"/>
                </a:cubicBezTo>
                <a:cubicBezTo>
                  <a:pt x="325459" y="413401"/>
                  <a:pt x="347673" y="417390"/>
                  <a:pt x="369433" y="424372"/>
                </a:cubicBezTo>
                <a:lnTo>
                  <a:pt x="642990" y="154959"/>
                </a:lnTo>
                <a:cubicBezTo>
                  <a:pt x="643358" y="99193"/>
                  <a:pt x="663662" y="44083"/>
                  <a:pt x="703357" y="0"/>
                </a:cubicBezTo>
                <a:close/>
              </a:path>
            </a:pathLst>
          </a:custGeom>
          <a:solidFill>
            <a:srgbClr val="6A8574"/>
          </a:solidFill>
          <a:ln w="12700"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" name="MH_SubTitle_5"/>
          <p:cNvSpPr/>
          <p:nvPr>
            <p:custDataLst>
              <p:tags r:id="rId9"/>
            </p:custDataLst>
          </p:nvPr>
        </p:nvSpPr>
        <p:spPr>
          <a:xfrm>
            <a:off x="8871903" y="1588771"/>
            <a:ext cx="1149350" cy="2195513"/>
          </a:xfrm>
          <a:custGeom>
            <a:avLst/>
            <a:gdLst>
              <a:gd name="connsiteX0" fmla="*/ 0 w 1400175"/>
              <a:gd name="connsiteY0" fmla="*/ 0 h 2671762"/>
              <a:gd name="connsiteX1" fmla="*/ 0 w 1400175"/>
              <a:gd name="connsiteY1" fmla="*/ 2400300 h 2671762"/>
              <a:gd name="connsiteX2" fmla="*/ 142875 w 1400175"/>
              <a:gd name="connsiteY2" fmla="*/ 2328862 h 2671762"/>
              <a:gd name="connsiteX3" fmla="*/ 209550 w 1400175"/>
              <a:gd name="connsiteY3" fmla="*/ 2366962 h 2671762"/>
              <a:gd name="connsiteX4" fmla="*/ 271463 w 1400175"/>
              <a:gd name="connsiteY4" fmla="*/ 2509837 h 2671762"/>
              <a:gd name="connsiteX5" fmla="*/ 338138 w 1400175"/>
              <a:gd name="connsiteY5" fmla="*/ 2586037 h 2671762"/>
              <a:gd name="connsiteX6" fmla="*/ 495300 w 1400175"/>
              <a:gd name="connsiteY6" fmla="*/ 2671762 h 2671762"/>
              <a:gd name="connsiteX7" fmla="*/ 547688 w 1400175"/>
              <a:gd name="connsiteY7" fmla="*/ 2571750 h 2671762"/>
              <a:gd name="connsiteX8" fmla="*/ 600075 w 1400175"/>
              <a:gd name="connsiteY8" fmla="*/ 2524125 h 2671762"/>
              <a:gd name="connsiteX9" fmla="*/ 695325 w 1400175"/>
              <a:gd name="connsiteY9" fmla="*/ 2457450 h 2671762"/>
              <a:gd name="connsiteX10" fmla="*/ 752475 w 1400175"/>
              <a:gd name="connsiteY10" fmla="*/ 2400300 h 2671762"/>
              <a:gd name="connsiteX11" fmla="*/ 866775 w 1400175"/>
              <a:gd name="connsiteY11" fmla="*/ 2362200 h 2671762"/>
              <a:gd name="connsiteX12" fmla="*/ 933450 w 1400175"/>
              <a:gd name="connsiteY12" fmla="*/ 2481262 h 2671762"/>
              <a:gd name="connsiteX13" fmla="*/ 1085850 w 1400175"/>
              <a:gd name="connsiteY13" fmla="*/ 2533650 h 2671762"/>
              <a:gd name="connsiteX14" fmla="*/ 1176338 w 1400175"/>
              <a:gd name="connsiteY14" fmla="*/ 2552700 h 2671762"/>
              <a:gd name="connsiteX15" fmla="*/ 1223963 w 1400175"/>
              <a:gd name="connsiteY15" fmla="*/ 2514600 h 2671762"/>
              <a:gd name="connsiteX16" fmla="*/ 1281113 w 1400175"/>
              <a:gd name="connsiteY16" fmla="*/ 2476500 h 2671762"/>
              <a:gd name="connsiteX17" fmla="*/ 1323975 w 1400175"/>
              <a:gd name="connsiteY17" fmla="*/ 2447925 h 2671762"/>
              <a:gd name="connsiteX18" fmla="*/ 1366838 w 1400175"/>
              <a:gd name="connsiteY18" fmla="*/ 2428875 h 2671762"/>
              <a:gd name="connsiteX19" fmla="*/ 1400175 w 1400175"/>
              <a:gd name="connsiteY19" fmla="*/ 2457450 h 2671762"/>
              <a:gd name="connsiteX20" fmla="*/ 1400175 w 1400175"/>
              <a:gd name="connsiteY20" fmla="*/ 9525 h 2671762"/>
              <a:gd name="connsiteX21" fmla="*/ 0 w 1400175"/>
              <a:gd name="connsiteY21" fmla="*/ 0 h 2671762"/>
              <a:gd name="connsiteX0-1" fmla="*/ 0 w 1400175"/>
              <a:gd name="connsiteY0-2" fmla="*/ 0 h 2671762"/>
              <a:gd name="connsiteX1-3" fmla="*/ 0 w 1400175"/>
              <a:gd name="connsiteY1-4" fmla="*/ 2400300 h 2671762"/>
              <a:gd name="connsiteX2-5" fmla="*/ 142875 w 1400175"/>
              <a:gd name="connsiteY2-6" fmla="*/ 2328862 h 2671762"/>
              <a:gd name="connsiteX3-7" fmla="*/ 271463 w 1400175"/>
              <a:gd name="connsiteY3-8" fmla="*/ 2509837 h 2671762"/>
              <a:gd name="connsiteX4-9" fmla="*/ 338138 w 1400175"/>
              <a:gd name="connsiteY4-10" fmla="*/ 2586037 h 2671762"/>
              <a:gd name="connsiteX5-11" fmla="*/ 495300 w 1400175"/>
              <a:gd name="connsiteY5-12" fmla="*/ 2671762 h 2671762"/>
              <a:gd name="connsiteX6-13" fmla="*/ 547688 w 1400175"/>
              <a:gd name="connsiteY6-14" fmla="*/ 2571750 h 2671762"/>
              <a:gd name="connsiteX7-15" fmla="*/ 600075 w 1400175"/>
              <a:gd name="connsiteY7-16" fmla="*/ 2524125 h 2671762"/>
              <a:gd name="connsiteX8-17" fmla="*/ 695325 w 1400175"/>
              <a:gd name="connsiteY8-18" fmla="*/ 2457450 h 2671762"/>
              <a:gd name="connsiteX9-19" fmla="*/ 752475 w 1400175"/>
              <a:gd name="connsiteY9-20" fmla="*/ 2400300 h 2671762"/>
              <a:gd name="connsiteX10-21" fmla="*/ 866775 w 1400175"/>
              <a:gd name="connsiteY10-22" fmla="*/ 2362200 h 2671762"/>
              <a:gd name="connsiteX11-23" fmla="*/ 933450 w 1400175"/>
              <a:gd name="connsiteY11-24" fmla="*/ 2481262 h 2671762"/>
              <a:gd name="connsiteX12-25" fmla="*/ 1085850 w 1400175"/>
              <a:gd name="connsiteY12-26" fmla="*/ 2533650 h 2671762"/>
              <a:gd name="connsiteX13-27" fmla="*/ 1176338 w 1400175"/>
              <a:gd name="connsiteY13-28" fmla="*/ 2552700 h 2671762"/>
              <a:gd name="connsiteX14-29" fmla="*/ 1223963 w 1400175"/>
              <a:gd name="connsiteY14-30" fmla="*/ 2514600 h 2671762"/>
              <a:gd name="connsiteX15-31" fmla="*/ 1281113 w 1400175"/>
              <a:gd name="connsiteY15-32" fmla="*/ 2476500 h 2671762"/>
              <a:gd name="connsiteX16-33" fmla="*/ 1323975 w 1400175"/>
              <a:gd name="connsiteY16-34" fmla="*/ 2447925 h 2671762"/>
              <a:gd name="connsiteX17-35" fmla="*/ 1366838 w 1400175"/>
              <a:gd name="connsiteY17-36" fmla="*/ 2428875 h 2671762"/>
              <a:gd name="connsiteX18-37" fmla="*/ 1400175 w 1400175"/>
              <a:gd name="connsiteY18-38" fmla="*/ 2457450 h 2671762"/>
              <a:gd name="connsiteX19-39" fmla="*/ 1400175 w 1400175"/>
              <a:gd name="connsiteY19-40" fmla="*/ 9525 h 2671762"/>
              <a:gd name="connsiteX20-41" fmla="*/ 0 w 1400175"/>
              <a:gd name="connsiteY20-42" fmla="*/ 0 h 2671762"/>
              <a:gd name="connsiteX0-43" fmla="*/ 0 w 1400175"/>
              <a:gd name="connsiteY0-44" fmla="*/ 0 h 2671762"/>
              <a:gd name="connsiteX1-45" fmla="*/ 0 w 1400175"/>
              <a:gd name="connsiteY1-46" fmla="*/ 2400300 h 2671762"/>
              <a:gd name="connsiteX2-47" fmla="*/ 142875 w 1400175"/>
              <a:gd name="connsiteY2-48" fmla="*/ 2328862 h 2671762"/>
              <a:gd name="connsiteX3-49" fmla="*/ 271463 w 1400175"/>
              <a:gd name="connsiteY3-50" fmla="*/ 2509837 h 2671762"/>
              <a:gd name="connsiteX4-51" fmla="*/ 338138 w 1400175"/>
              <a:gd name="connsiteY4-52" fmla="*/ 2586037 h 2671762"/>
              <a:gd name="connsiteX5-53" fmla="*/ 495300 w 1400175"/>
              <a:gd name="connsiteY5-54" fmla="*/ 2671762 h 2671762"/>
              <a:gd name="connsiteX6-55" fmla="*/ 547688 w 1400175"/>
              <a:gd name="connsiteY6-56" fmla="*/ 2571750 h 2671762"/>
              <a:gd name="connsiteX7-57" fmla="*/ 600075 w 1400175"/>
              <a:gd name="connsiteY7-58" fmla="*/ 2524125 h 2671762"/>
              <a:gd name="connsiteX8-59" fmla="*/ 695325 w 1400175"/>
              <a:gd name="connsiteY8-60" fmla="*/ 2457450 h 2671762"/>
              <a:gd name="connsiteX9-61" fmla="*/ 752475 w 1400175"/>
              <a:gd name="connsiteY9-62" fmla="*/ 2400300 h 2671762"/>
              <a:gd name="connsiteX10-63" fmla="*/ 866775 w 1400175"/>
              <a:gd name="connsiteY10-64" fmla="*/ 2362200 h 2671762"/>
              <a:gd name="connsiteX11-65" fmla="*/ 933450 w 1400175"/>
              <a:gd name="connsiteY11-66" fmla="*/ 2481262 h 2671762"/>
              <a:gd name="connsiteX12-67" fmla="*/ 1085850 w 1400175"/>
              <a:gd name="connsiteY12-68" fmla="*/ 2533650 h 2671762"/>
              <a:gd name="connsiteX13-69" fmla="*/ 1176338 w 1400175"/>
              <a:gd name="connsiteY13-70" fmla="*/ 2552700 h 2671762"/>
              <a:gd name="connsiteX14-71" fmla="*/ 1223963 w 1400175"/>
              <a:gd name="connsiteY14-72" fmla="*/ 2514600 h 2671762"/>
              <a:gd name="connsiteX15-73" fmla="*/ 1281113 w 1400175"/>
              <a:gd name="connsiteY15-74" fmla="*/ 2476500 h 2671762"/>
              <a:gd name="connsiteX16-75" fmla="*/ 1323975 w 1400175"/>
              <a:gd name="connsiteY16-76" fmla="*/ 2447925 h 2671762"/>
              <a:gd name="connsiteX17-77" fmla="*/ 1366838 w 1400175"/>
              <a:gd name="connsiteY17-78" fmla="*/ 2428875 h 2671762"/>
              <a:gd name="connsiteX18-79" fmla="*/ 1400175 w 1400175"/>
              <a:gd name="connsiteY18-80" fmla="*/ 2457450 h 2671762"/>
              <a:gd name="connsiteX19-81" fmla="*/ 1400175 w 1400175"/>
              <a:gd name="connsiteY19-82" fmla="*/ 9525 h 2671762"/>
              <a:gd name="connsiteX20-83" fmla="*/ 0 w 1400175"/>
              <a:gd name="connsiteY20-84" fmla="*/ 0 h 2671762"/>
              <a:gd name="connsiteX0-85" fmla="*/ 0 w 1400175"/>
              <a:gd name="connsiteY0-86" fmla="*/ 0 h 2671762"/>
              <a:gd name="connsiteX1-87" fmla="*/ 0 w 1400175"/>
              <a:gd name="connsiteY1-88" fmla="*/ 2400300 h 2671762"/>
              <a:gd name="connsiteX2-89" fmla="*/ 157163 w 1400175"/>
              <a:gd name="connsiteY2-90" fmla="*/ 2328862 h 2671762"/>
              <a:gd name="connsiteX3-91" fmla="*/ 271463 w 1400175"/>
              <a:gd name="connsiteY3-92" fmla="*/ 2509837 h 2671762"/>
              <a:gd name="connsiteX4-93" fmla="*/ 338138 w 1400175"/>
              <a:gd name="connsiteY4-94" fmla="*/ 2586037 h 2671762"/>
              <a:gd name="connsiteX5-95" fmla="*/ 495300 w 1400175"/>
              <a:gd name="connsiteY5-96" fmla="*/ 2671762 h 2671762"/>
              <a:gd name="connsiteX6-97" fmla="*/ 547688 w 1400175"/>
              <a:gd name="connsiteY6-98" fmla="*/ 2571750 h 2671762"/>
              <a:gd name="connsiteX7-99" fmla="*/ 600075 w 1400175"/>
              <a:gd name="connsiteY7-100" fmla="*/ 2524125 h 2671762"/>
              <a:gd name="connsiteX8-101" fmla="*/ 695325 w 1400175"/>
              <a:gd name="connsiteY8-102" fmla="*/ 2457450 h 2671762"/>
              <a:gd name="connsiteX9-103" fmla="*/ 752475 w 1400175"/>
              <a:gd name="connsiteY9-104" fmla="*/ 2400300 h 2671762"/>
              <a:gd name="connsiteX10-105" fmla="*/ 866775 w 1400175"/>
              <a:gd name="connsiteY10-106" fmla="*/ 2362200 h 2671762"/>
              <a:gd name="connsiteX11-107" fmla="*/ 933450 w 1400175"/>
              <a:gd name="connsiteY11-108" fmla="*/ 2481262 h 2671762"/>
              <a:gd name="connsiteX12-109" fmla="*/ 1085850 w 1400175"/>
              <a:gd name="connsiteY12-110" fmla="*/ 2533650 h 2671762"/>
              <a:gd name="connsiteX13-111" fmla="*/ 1176338 w 1400175"/>
              <a:gd name="connsiteY13-112" fmla="*/ 2552700 h 2671762"/>
              <a:gd name="connsiteX14-113" fmla="*/ 1223963 w 1400175"/>
              <a:gd name="connsiteY14-114" fmla="*/ 2514600 h 2671762"/>
              <a:gd name="connsiteX15-115" fmla="*/ 1281113 w 1400175"/>
              <a:gd name="connsiteY15-116" fmla="*/ 2476500 h 2671762"/>
              <a:gd name="connsiteX16-117" fmla="*/ 1323975 w 1400175"/>
              <a:gd name="connsiteY16-118" fmla="*/ 2447925 h 2671762"/>
              <a:gd name="connsiteX17-119" fmla="*/ 1366838 w 1400175"/>
              <a:gd name="connsiteY17-120" fmla="*/ 2428875 h 2671762"/>
              <a:gd name="connsiteX18-121" fmla="*/ 1400175 w 1400175"/>
              <a:gd name="connsiteY18-122" fmla="*/ 2457450 h 2671762"/>
              <a:gd name="connsiteX19-123" fmla="*/ 1400175 w 1400175"/>
              <a:gd name="connsiteY19-124" fmla="*/ 9525 h 2671762"/>
              <a:gd name="connsiteX20-125" fmla="*/ 0 w 1400175"/>
              <a:gd name="connsiteY20-126" fmla="*/ 0 h 2671762"/>
              <a:gd name="connsiteX0-127" fmla="*/ 0 w 1400175"/>
              <a:gd name="connsiteY0-128" fmla="*/ 0 h 2671762"/>
              <a:gd name="connsiteX1-129" fmla="*/ 0 w 1400175"/>
              <a:gd name="connsiteY1-130" fmla="*/ 2400300 h 2671762"/>
              <a:gd name="connsiteX2-131" fmla="*/ 157163 w 1400175"/>
              <a:gd name="connsiteY2-132" fmla="*/ 2328862 h 2671762"/>
              <a:gd name="connsiteX3-133" fmla="*/ 271463 w 1400175"/>
              <a:gd name="connsiteY3-134" fmla="*/ 2509837 h 2671762"/>
              <a:gd name="connsiteX4-135" fmla="*/ 338138 w 1400175"/>
              <a:gd name="connsiteY4-136" fmla="*/ 2586037 h 2671762"/>
              <a:gd name="connsiteX5-137" fmla="*/ 495300 w 1400175"/>
              <a:gd name="connsiteY5-138" fmla="*/ 2671762 h 2671762"/>
              <a:gd name="connsiteX6-139" fmla="*/ 547688 w 1400175"/>
              <a:gd name="connsiteY6-140" fmla="*/ 2571750 h 2671762"/>
              <a:gd name="connsiteX7-141" fmla="*/ 600075 w 1400175"/>
              <a:gd name="connsiteY7-142" fmla="*/ 2524125 h 2671762"/>
              <a:gd name="connsiteX8-143" fmla="*/ 695325 w 1400175"/>
              <a:gd name="connsiteY8-144" fmla="*/ 2457450 h 2671762"/>
              <a:gd name="connsiteX9-145" fmla="*/ 752475 w 1400175"/>
              <a:gd name="connsiteY9-146" fmla="*/ 2400300 h 2671762"/>
              <a:gd name="connsiteX10-147" fmla="*/ 866775 w 1400175"/>
              <a:gd name="connsiteY10-148" fmla="*/ 2362200 h 2671762"/>
              <a:gd name="connsiteX11-149" fmla="*/ 933450 w 1400175"/>
              <a:gd name="connsiteY11-150" fmla="*/ 2481262 h 2671762"/>
              <a:gd name="connsiteX12-151" fmla="*/ 1085850 w 1400175"/>
              <a:gd name="connsiteY12-152" fmla="*/ 2533650 h 2671762"/>
              <a:gd name="connsiteX13-153" fmla="*/ 1176338 w 1400175"/>
              <a:gd name="connsiteY13-154" fmla="*/ 2552700 h 2671762"/>
              <a:gd name="connsiteX14-155" fmla="*/ 1223963 w 1400175"/>
              <a:gd name="connsiteY14-156" fmla="*/ 2514600 h 2671762"/>
              <a:gd name="connsiteX15-157" fmla="*/ 1281113 w 1400175"/>
              <a:gd name="connsiteY15-158" fmla="*/ 2476500 h 2671762"/>
              <a:gd name="connsiteX16-159" fmla="*/ 1323975 w 1400175"/>
              <a:gd name="connsiteY16-160" fmla="*/ 2447925 h 2671762"/>
              <a:gd name="connsiteX17-161" fmla="*/ 1366838 w 1400175"/>
              <a:gd name="connsiteY17-162" fmla="*/ 2428875 h 2671762"/>
              <a:gd name="connsiteX18-163" fmla="*/ 1400175 w 1400175"/>
              <a:gd name="connsiteY18-164" fmla="*/ 2457450 h 2671762"/>
              <a:gd name="connsiteX19-165" fmla="*/ 1400175 w 1400175"/>
              <a:gd name="connsiteY19-166" fmla="*/ 9525 h 2671762"/>
              <a:gd name="connsiteX20-167" fmla="*/ 0 w 1400175"/>
              <a:gd name="connsiteY20-168" fmla="*/ 0 h 2671762"/>
              <a:gd name="connsiteX0-169" fmla="*/ 0 w 1400175"/>
              <a:gd name="connsiteY0-170" fmla="*/ 0 h 2671762"/>
              <a:gd name="connsiteX1-171" fmla="*/ 0 w 1400175"/>
              <a:gd name="connsiteY1-172" fmla="*/ 2400300 h 2671762"/>
              <a:gd name="connsiteX2-173" fmla="*/ 157163 w 1400175"/>
              <a:gd name="connsiteY2-174" fmla="*/ 2328862 h 2671762"/>
              <a:gd name="connsiteX3-175" fmla="*/ 271463 w 1400175"/>
              <a:gd name="connsiteY3-176" fmla="*/ 2509837 h 2671762"/>
              <a:gd name="connsiteX4-177" fmla="*/ 338138 w 1400175"/>
              <a:gd name="connsiteY4-178" fmla="*/ 2586037 h 2671762"/>
              <a:gd name="connsiteX5-179" fmla="*/ 495300 w 1400175"/>
              <a:gd name="connsiteY5-180" fmla="*/ 2671762 h 2671762"/>
              <a:gd name="connsiteX6-181" fmla="*/ 547688 w 1400175"/>
              <a:gd name="connsiteY6-182" fmla="*/ 2571750 h 2671762"/>
              <a:gd name="connsiteX7-183" fmla="*/ 600075 w 1400175"/>
              <a:gd name="connsiteY7-184" fmla="*/ 2524125 h 2671762"/>
              <a:gd name="connsiteX8-185" fmla="*/ 695325 w 1400175"/>
              <a:gd name="connsiteY8-186" fmla="*/ 2457450 h 2671762"/>
              <a:gd name="connsiteX9-187" fmla="*/ 752475 w 1400175"/>
              <a:gd name="connsiteY9-188" fmla="*/ 2400300 h 2671762"/>
              <a:gd name="connsiteX10-189" fmla="*/ 866775 w 1400175"/>
              <a:gd name="connsiteY10-190" fmla="*/ 2362200 h 2671762"/>
              <a:gd name="connsiteX11-191" fmla="*/ 933450 w 1400175"/>
              <a:gd name="connsiteY11-192" fmla="*/ 2481262 h 2671762"/>
              <a:gd name="connsiteX12-193" fmla="*/ 1085850 w 1400175"/>
              <a:gd name="connsiteY12-194" fmla="*/ 2533650 h 2671762"/>
              <a:gd name="connsiteX13-195" fmla="*/ 1176338 w 1400175"/>
              <a:gd name="connsiteY13-196" fmla="*/ 2552700 h 2671762"/>
              <a:gd name="connsiteX14-197" fmla="*/ 1223963 w 1400175"/>
              <a:gd name="connsiteY14-198" fmla="*/ 2514600 h 2671762"/>
              <a:gd name="connsiteX15-199" fmla="*/ 1281113 w 1400175"/>
              <a:gd name="connsiteY15-200" fmla="*/ 2476500 h 2671762"/>
              <a:gd name="connsiteX16-201" fmla="*/ 1323975 w 1400175"/>
              <a:gd name="connsiteY16-202" fmla="*/ 2447925 h 2671762"/>
              <a:gd name="connsiteX17-203" fmla="*/ 1366838 w 1400175"/>
              <a:gd name="connsiteY17-204" fmla="*/ 2428875 h 2671762"/>
              <a:gd name="connsiteX18-205" fmla="*/ 1400175 w 1400175"/>
              <a:gd name="connsiteY18-206" fmla="*/ 2457450 h 2671762"/>
              <a:gd name="connsiteX19-207" fmla="*/ 1400175 w 1400175"/>
              <a:gd name="connsiteY19-208" fmla="*/ 9525 h 2671762"/>
              <a:gd name="connsiteX20-209" fmla="*/ 0 w 1400175"/>
              <a:gd name="connsiteY20-210" fmla="*/ 0 h 2671762"/>
              <a:gd name="connsiteX0-211" fmla="*/ 0 w 1400175"/>
              <a:gd name="connsiteY0-212" fmla="*/ 0 h 2671762"/>
              <a:gd name="connsiteX1-213" fmla="*/ 0 w 1400175"/>
              <a:gd name="connsiteY1-214" fmla="*/ 2400300 h 2671762"/>
              <a:gd name="connsiteX2-215" fmla="*/ 157163 w 1400175"/>
              <a:gd name="connsiteY2-216" fmla="*/ 2328862 h 2671762"/>
              <a:gd name="connsiteX3-217" fmla="*/ 271463 w 1400175"/>
              <a:gd name="connsiteY3-218" fmla="*/ 2509837 h 2671762"/>
              <a:gd name="connsiteX4-219" fmla="*/ 338138 w 1400175"/>
              <a:gd name="connsiteY4-220" fmla="*/ 2586037 h 2671762"/>
              <a:gd name="connsiteX5-221" fmla="*/ 495300 w 1400175"/>
              <a:gd name="connsiteY5-222" fmla="*/ 2671762 h 2671762"/>
              <a:gd name="connsiteX6-223" fmla="*/ 547688 w 1400175"/>
              <a:gd name="connsiteY6-224" fmla="*/ 2571750 h 2671762"/>
              <a:gd name="connsiteX7-225" fmla="*/ 600075 w 1400175"/>
              <a:gd name="connsiteY7-226" fmla="*/ 2524125 h 2671762"/>
              <a:gd name="connsiteX8-227" fmla="*/ 695325 w 1400175"/>
              <a:gd name="connsiteY8-228" fmla="*/ 2457450 h 2671762"/>
              <a:gd name="connsiteX9-229" fmla="*/ 752475 w 1400175"/>
              <a:gd name="connsiteY9-230" fmla="*/ 2400300 h 2671762"/>
              <a:gd name="connsiteX10-231" fmla="*/ 866775 w 1400175"/>
              <a:gd name="connsiteY10-232" fmla="*/ 2362200 h 2671762"/>
              <a:gd name="connsiteX11-233" fmla="*/ 933450 w 1400175"/>
              <a:gd name="connsiteY11-234" fmla="*/ 2481262 h 2671762"/>
              <a:gd name="connsiteX12-235" fmla="*/ 1085850 w 1400175"/>
              <a:gd name="connsiteY12-236" fmla="*/ 2533650 h 2671762"/>
              <a:gd name="connsiteX13-237" fmla="*/ 1176338 w 1400175"/>
              <a:gd name="connsiteY13-238" fmla="*/ 2552700 h 2671762"/>
              <a:gd name="connsiteX14-239" fmla="*/ 1223963 w 1400175"/>
              <a:gd name="connsiteY14-240" fmla="*/ 2514600 h 2671762"/>
              <a:gd name="connsiteX15-241" fmla="*/ 1281113 w 1400175"/>
              <a:gd name="connsiteY15-242" fmla="*/ 2476500 h 2671762"/>
              <a:gd name="connsiteX16-243" fmla="*/ 1323975 w 1400175"/>
              <a:gd name="connsiteY16-244" fmla="*/ 2447925 h 2671762"/>
              <a:gd name="connsiteX17-245" fmla="*/ 1366838 w 1400175"/>
              <a:gd name="connsiteY17-246" fmla="*/ 2428875 h 2671762"/>
              <a:gd name="connsiteX18-247" fmla="*/ 1400175 w 1400175"/>
              <a:gd name="connsiteY18-248" fmla="*/ 2457450 h 2671762"/>
              <a:gd name="connsiteX19-249" fmla="*/ 1400175 w 1400175"/>
              <a:gd name="connsiteY19-250" fmla="*/ 9525 h 2671762"/>
              <a:gd name="connsiteX20-251" fmla="*/ 0 w 1400175"/>
              <a:gd name="connsiteY20-252" fmla="*/ 0 h 2671762"/>
              <a:gd name="connsiteX0-253" fmla="*/ 0 w 1400175"/>
              <a:gd name="connsiteY0-254" fmla="*/ 0 h 2671762"/>
              <a:gd name="connsiteX1-255" fmla="*/ 0 w 1400175"/>
              <a:gd name="connsiteY1-256" fmla="*/ 2400300 h 2671762"/>
              <a:gd name="connsiteX2-257" fmla="*/ 157163 w 1400175"/>
              <a:gd name="connsiteY2-258" fmla="*/ 2328862 h 2671762"/>
              <a:gd name="connsiteX3-259" fmla="*/ 271463 w 1400175"/>
              <a:gd name="connsiteY3-260" fmla="*/ 2509837 h 2671762"/>
              <a:gd name="connsiteX4-261" fmla="*/ 338138 w 1400175"/>
              <a:gd name="connsiteY4-262" fmla="*/ 2586037 h 2671762"/>
              <a:gd name="connsiteX5-263" fmla="*/ 495300 w 1400175"/>
              <a:gd name="connsiteY5-264" fmla="*/ 2671762 h 2671762"/>
              <a:gd name="connsiteX6-265" fmla="*/ 547688 w 1400175"/>
              <a:gd name="connsiteY6-266" fmla="*/ 2571750 h 2671762"/>
              <a:gd name="connsiteX7-267" fmla="*/ 600075 w 1400175"/>
              <a:gd name="connsiteY7-268" fmla="*/ 2524125 h 2671762"/>
              <a:gd name="connsiteX8-269" fmla="*/ 695325 w 1400175"/>
              <a:gd name="connsiteY8-270" fmla="*/ 2457450 h 2671762"/>
              <a:gd name="connsiteX9-271" fmla="*/ 752475 w 1400175"/>
              <a:gd name="connsiteY9-272" fmla="*/ 2400300 h 2671762"/>
              <a:gd name="connsiteX10-273" fmla="*/ 866775 w 1400175"/>
              <a:gd name="connsiteY10-274" fmla="*/ 2362200 h 2671762"/>
              <a:gd name="connsiteX11-275" fmla="*/ 933450 w 1400175"/>
              <a:gd name="connsiteY11-276" fmla="*/ 2481262 h 2671762"/>
              <a:gd name="connsiteX12-277" fmla="*/ 1085850 w 1400175"/>
              <a:gd name="connsiteY12-278" fmla="*/ 2533650 h 2671762"/>
              <a:gd name="connsiteX13-279" fmla="*/ 1176338 w 1400175"/>
              <a:gd name="connsiteY13-280" fmla="*/ 2552700 h 2671762"/>
              <a:gd name="connsiteX14-281" fmla="*/ 1223963 w 1400175"/>
              <a:gd name="connsiteY14-282" fmla="*/ 2514600 h 2671762"/>
              <a:gd name="connsiteX15-283" fmla="*/ 1281113 w 1400175"/>
              <a:gd name="connsiteY15-284" fmla="*/ 2476500 h 2671762"/>
              <a:gd name="connsiteX16-285" fmla="*/ 1323975 w 1400175"/>
              <a:gd name="connsiteY16-286" fmla="*/ 2447925 h 2671762"/>
              <a:gd name="connsiteX17-287" fmla="*/ 1366838 w 1400175"/>
              <a:gd name="connsiteY17-288" fmla="*/ 2428875 h 2671762"/>
              <a:gd name="connsiteX18-289" fmla="*/ 1400175 w 1400175"/>
              <a:gd name="connsiteY18-290" fmla="*/ 2457450 h 2671762"/>
              <a:gd name="connsiteX19-291" fmla="*/ 1400175 w 1400175"/>
              <a:gd name="connsiteY19-292" fmla="*/ 9525 h 2671762"/>
              <a:gd name="connsiteX20-293" fmla="*/ 0 w 1400175"/>
              <a:gd name="connsiteY20-294" fmla="*/ 0 h 2671762"/>
              <a:gd name="connsiteX0-295" fmla="*/ 0 w 1400175"/>
              <a:gd name="connsiteY0-296" fmla="*/ 0 h 2671762"/>
              <a:gd name="connsiteX1-297" fmla="*/ 0 w 1400175"/>
              <a:gd name="connsiteY1-298" fmla="*/ 2400300 h 2671762"/>
              <a:gd name="connsiteX2-299" fmla="*/ 157163 w 1400175"/>
              <a:gd name="connsiteY2-300" fmla="*/ 2328862 h 2671762"/>
              <a:gd name="connsiteX3-301" fmla="*/ 271463 w 1400175"/>
              <a:gd name="connsiteY3-302" fmla="*/ 2509837 h 2671762"/>
              <a:gd name="connsiteX4-303" fmla="*/ 338138 w 1400175"/>
              <a:gd name="connsiteY4-304" fmla="*/ 2586037 h 2671762"/>
              <a:gd name="connsiteX5-305" fmla="*/ 495300 w 1400175"/>
              <a:gd name="connsiteY5-306" fmla="*/ 2671762 h 2671762"/>
              <a:gd name="connsiteX6-307" fmla="*/ 547688 w 1400175"/>
              <a:gd name="connsiteY6-308" fmla="*/ 2571750 h 2671762"/>
              <a:gd name="connsiteX7-309" fmla="*/ 600075 w 1400175"/>
              <a:gd name="connsiteY7-310" fmla="*/ 2524125 h 2671762"/>
              <a:gd name="connsiteX8-311" fmla="*/ 695325 w 1400175"/>
              <a:gd name="connsiteY8-312" fmla="*/ 2457450 h 2671762"/>
              <a:gd name="connsiteX9-313" fmla="*/ 752475 w 1400175"/>
              <a:gd name="connsiteY9-314" fmla="*/ 2400300 h 2671762"/>
              <a:gd name="connsiteX10-315" fmla="*/ 866775 w 1400175"/>
              <a:gd name="connsiteY10-316" fmla="*/ 2362200 h 2671762"/>
              <a:gd name="connsiteX11-317" fmla="*/ 933450 w 1400175"/>
              <a:gd name="connsiteY11-318" fmla="*/ 2481262 h 2671762"/>
              <a:gd name="connsiteX12-319" fmla="*/ 1085850 w 1400175"/>
              <a:gd name="connsiteY12-320" fmla="*/ 2533650 h 2671762"/>
              <a:gd name="connsiteX13-321" fmla="*/ 1176338 w 1400175"/>
              <a:gd name="connsiteY13-322" fmla="*/ 2552700 h 2671762"/>
              <a:gd name="connsiteX14-323" fmla="*/ 1223963 w 1400175"/>
              <a:gd name="connsiteY14-324" fmla="*/ 2514600 h 2671762"/>
              <a:gd name="connsiteX15-325" fmla="*/ 1281113 w 1400175"/>
              <a:gd name="connsiteY15-326" fmla="*/ 2476500 h 2671762"/>
              <a:gd name="connsiteX16-327" fmla="*/ 1323975 w 1400175"/>
              <a:gd name="connsiteY16-328" fmla="*/ 2447925 h 2671762"/>
              <a:gd name="connsiteX17-329" fmla="*/ 1366838 w 1400175"/>
              <a:gd name="connsiteY17-330" fmla="*/ 2428875 h 2671762"/>
              <a:gd name="connsiteX18-331" fmla="*/ 1400175 w 1400175"/>
              <a:gd name="connsiteY18-332" fmla="*/ 2457450 h 2671762"/>
              <a:gd name="connsiteX19-333" fmla="*/ 1400175 w 1400175"/>
              <a:gd name="connsiteY19-334" fmla="*/ 9525 h 2671762"/>
              <a:gd name="connsiteX20-335" fmla="*/ 0 w 1400175"/>
              <a:gd name="connsiteY20-336" fmla="*/ 0 h 2671762"/>
              <a:gd name="connsiteX0-337" fmla="*/ 0 w 1400175"/>
              <a:gd name="connsiteY0-338" fmla="*/ 0 h 2671762"/>
              <a:gd name="connsiteX1-339" fmla="*/ 0 w 1400175"/>
              <a:gd name="connsiteY1-340" fmla="*/ 2400300 h 2671762"/>
              <a:gd name="connsiteX2-341" fmla="*/ 157163 w 1400175"/>
              <a:gd name="connsiteY2-342" fmla="*/ 2328862 h 2671762"/>
              <a:gd name="connsiteX3-343" fmla="*/ 271463 w 1400175"/>
              <a:gd name="connsiteY3-344" fmla="*/ 2509837 h 2671762"/>
              <a:gd name="connsiteX4-345" fmla="*/ 338138 w 1400175"/>
              <a:gd name="connsiteY4-346" fmla="*/ 2586037 h 2671762"/>
              <a:gd name="connsiteX5-347" fmla="*/ 495300 w 1400175"/>
              <a:gd name="connsiteY5-348" fmla="*/ 2671762 h 2671762"/>
              <a:gd name="connsiteX6-349" fmla="*/ 547688 w 1400175"/>
              <a:gd name="connsiteY6-350" fmla="*/ 2571750 h 2671762"/>
              <a:gd name="connsiteX7-351" fmla="*/ 600075 w 1400175"/>
              <a:gd name="connsiteY7-352" fmla="*/ 2524125 h 2671762"/>
              <a:gd name="connsiteX8-353" fmla="*/ 695325 w 1400175"/>
              <a:gd name="connsiteY8-354" fmla="*/ 2457450 h 2671762"/>
              <a:gd name="connsiteX9-355" fmla="*/ 752475 w 1400175"/>
              <a:gd name="connsiteY9-356" fmla="*/ 2400300 h 2671762"/>
              <a:gd name="connsiteX10-357" fmla="*/ 866775 w 1400175"/>
              <a:gd name="connsiteY10-358" fmla="*/ 2362200 h 2671762"/>
              <a:gd name="connsiteX11-359" fmla="*/ 933450 w 1400175"/>
              <a:gd name="connsiteY11-360" fmla="*/ 2481262 h 2671762"/>
              <a:gd name="connsiteX12-361" fmla="*/ 1085850 w 1400175"/>
              <a:gd name="connsiteY12-362" fmla="*/ 2533650 h 2671762"/>
              <a:gd name="connsiteX13-363" fmla="*/ 1176338 w 1400175"/>
              <a:gd name="connsiteY13-364" fmla="*/ 2552700 h 2671762"/>
              <a:gd name="connsiteX14-365" fmla="*/ 1223963 w 1400175"/>
              <a:gd name="connsiteY14-366" fmla="*/ 2514600 h 2671762"/>
              <a:gd name="connsiteX15-367" fmla="*/ 1281113 w 1400175"/>
              <a:gd name="connsiteY15-368" fmla="*/ 2476500 h 2671762"/>
              <a:gd name="connsiteX16-369" fmla="*/ 1323975 w 1400175"/>
              <a:gd name="connsiteY16-370" fmla="*/ 2447925 h 2671762"/>
              <a:gd name="connsiteX17-371" fmla="*/ 1366838 w 1400175"/>
              <a:gd name="connsiteY17-372" fmla="*/ 2428875 h 2671762"/>
              <a:gd name="connsiteX18-373" fmla="*/ 1385888 w 1400175"/>
              <a:gd name="connsiteY18-374" fmla="*/ 2443163 h 2671762"/>
              <a:gd name="connsiteX19-375" fmla="*/ 1400175 w 1400175"/>
              <a:gd name="connsiteY19-376" fmla="*/ 9525 h 2671762"/>
              <a:gd name="connsiteX20-377" fmla="*/ 0 w 1400175"/>
              <a:gd name="connsiteY20-378" fmla="*/ 0 h 26717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</a:cxnLst>
            <a:rect l="l" t="t" r="r" b="b"/>
            <a:pathLst>
              <a:path w="1400175" h="2671762">
                <a:moveTo>
                  <a:pt x="0" y="0"/>
                </a:moveTo>
                <a:lnTo>
                  <a:pt x="0" y="2400300"/>
                </a:lnTo>
                <a:lnTo>
                  <a:pt x="157163" y="2328862"/>
                </a:lnTo>
                <a:cubicBezTo>
                  <a:pt x="261938" y="2370137"/>
                  <a:pt x="228600" y="2449512"/>
                  <a:pt x="271463" y="2509837"/>
                </a:cubicBezTo>
                <a:lnTo>
                  <a:pt x="338138" y="2586037"/>
                </a:lnTo>
                <a:lnTo>
                  <a:pt x="495300" y="2671762"/>
                </a:lnTo>
                <a:cubicBezTo>
                  <a:pt x="530225" y="2669381"/>
                  <a:pt x="530226" y="2596356"/>
                  <a:pt x="547688" y="2571750"/>
                </a:cubicBezTo>
                <a:cubicBezTo>
                  <a:pt x="565150" y="2547144"/>
                  <a:pt x="575469" y="2543175"/>
                  <a:pt x="600075" y="2524125"/>
                </a:cubicBezTo>
                <a:lnTo>
                  <a:pt x="695325" y="2457450"/>
                </a:lnTo>
                <a:lnTo>
                  <a:pt x="752475" y="2400300"/>
                </a:lnTo>
                <a:lnTo>
                  <a:pt x="866775" y="2362200"/>
                </a:lnTo>
                <a:cubicBezTo>
                  <a:pt x="896937" y="2375694"/>
                  <a:pt x="896938" y="2452687"/>
                  <a:pt x="933450" y="2481262"/>
                </a:cubicBezTo>
                <a:cubicBezTo>
                  <a:pt x="969962" y="2509837"/>
                  <a:pt x="1055687" y="2527300"/>
                  <a:pt x="1085850" y="2533650"/>
                </a:cubicBezTo>
                <a:lnTo>
                  <a:pt x="1176338" y="2552700"/>
                </a:lnTo>
                <a:cubicBezTo>
                  <a:pt x="1199357" y="2549525"/>
                  <a:pt x="1206501" y="2527300"/>
                  <a:pt x="1223963" y="2514600"/>
                </a:cubicBezTo>
                <a:cubicBezTo>
                  <a:pt x="1241426" y="2501900"/>
                  <a:pt x="1264444" y="2487612"/>
                  <a:pt x="1281113" y="2476500"/>
                </a:cubicBezTo>
                <a:lnTo>
                  <a:pt x="1323975" y="2447925"/>
                </a:lnTo>
                <a:cubicBezTo>
                  <a:pt x="1338262" y="2438400"/>
                  <a:pt x="1354138" y="2427288"/>
                  <a:pt x="1366838" y="2428875"/>
                </a:cubicBezTo>
                <a:lnTo>
                  <a:pt x="1385888" y="2443163"/>
                </a:lnTo>
                <a:cubicBezTo>
                  <a:pt x="1390650" y="1631950"/>
                  <a:pt x="1395413" y="820738"/>
                  <a:pt x="1400175" y="9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6800" rIns="72000" bIns="108000" anchor="ctr">
            <a:norm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28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23" name="MH_Other_10"/>
          <p:cNvSpPr/>
          <p:nvPr>
            <p:custDataLst>
              <p:tags r:id="rId10"/>
            </p:custDataLst>
          </p:nvPr>
        </p:nvSpPr>
        <p:spPr>
          <a:xfrm rot="19833143">
            <a:off x="9185911" y="1445260"/>
            <a:ext cx="354013" cy="336550"/>
          </a:xfrm>
          <a:custGeom>
            <a:avLst/>
            <a:gdLst/>
            <a:ahLst/>
            <a:cxnLst/>
            <a:rect l="l" t="t" r="r" b="b"/>
            <a:pathLst>
              <a:path w="1059063" h="1007997">
                <a:moveTo>
                  <a:pt x="703357" y="0"/>
                </a:moveTo>
                <a:lnTo>
                  <a:pt x="1059063" y="345377"/>
                </a:lnTo>
                <a:cubicBezTo>
                  <a:pt x="1011759" y="390684"/>
                  <a:pt x="950318" y="412745"/>
                  <a:pt x="888735" y="411717"/>
                </a:cubicBezTo>
                <a:lnTo>
                  <a:pt x="615617" y="668531"/>
                </a:lnTo>
                <a:cubicBezTo>
                  <a:pt x="643882" y="763675"/>
                  <a:pt x="628025" y="864389"/>
                  <a:pt x="564718" y="936620"/>
                </a:cubicBezTo>
                <a:lnTo>
                  <a:pt x="370217" y="747767"/>
                </a:lnTo>
                <a:cubicBezTo>
                  <a:pt x="247618" y="834750"/>
                  <a:pt x="146199" y="930329"/>
                  <a:pt x="0" y="1007997"/>
                </a:cubicBezTo>
                <a:cubicBezTo>
                  <a:pt x="95002" y="875886"/>
                  <a:pt x="190003" y="777809"/>
                  <a:pt x="284746" y="664777"/>
                </a:cubicBezTo>
                <a:lnTo>
                  <a:pt x="96361" y="481861"/>
                </a:lnTo>
                <a:cubicBezTo>
                  <a:pt x="152055" y="429106"/>
                  <a:pt x="226831" y="406169"/>
                  <a:pt x="303394" y="411783"/>
                </a:cubicBezTo>
                <a:cubicBezTo>
                  <a:pt x="325459" y="413401"/>
                  <a:pt x="347673" y="417390"/>
                  <a:pt x="369433" y="424372"/>
                </a:cubicBezTo>
                <a:lnTo>
                  <a:pt x="642990" y="154959"/>
                </a:lnTo>
                <a:cubicBezTo>
                  <a:pt x="643358" y="99193"/>
                  <a:pt x="663662" y="44083"/>
                  <a:pt x="703357" y="0"/>
                </a:cubicBezTo>
                <a:close/>
              </a:path>
            </a:pathLst>
          </a:custGeom>
          <a:solidFill>
            <a:srgbClr val="D28E91"/>
          </a:solidFill>
          <a:ln w="12700">
            <a:noFill/>
          </a:ln>
          <a:effectLst>
            <a:outerShdw blurRad="25400" dist="127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MH_SubTitle_1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348865" y="5172075"/>
            <a:ext cx="1673860" cy="493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>
                <a:solidFill>
                  <a:schemeClr val="bg2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添加你的标题</a:t>
            </a:r>
          </a:p>
        </p:txBody>
      </p:sp>
      <p:sp>
        <p:nvSpPr>
          <p:cNvPr id="9" name="MH_Text_1"/>
          <p:cNvSpPr txBox="1"/>
          <p:nvPr>
            <p:custDataLst>
              <p:tags r:id="rId12"/>
            </p:custDataLst>
          </p:nvPr>
        </p:nvSpPr>
        <p:spPr>
          <a:xfrm>
            <a:off x="2348865" y="5722620"/>
            <a:ext cx="8821420" cy="885825"/>
          </a:xfrm>
          <a:prstGeom prst="rect">
            <a:avLst/>
          </a:prstGeom>
          <a:noFill/>
        </p:spPr>
        <p:txBody>
          <a:bodyPr lIns="0" tIns="0" rIns="0" bIns="0">
            <a:norm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请在此添加您的文字内容，请在此添加您的文字内容。请在此添加您的文字内容，请在此添加您的文字内容。请在此添加您的文字内容，请在此添加您的文字内容。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1" grpId="0" animBg="1"/>
      <p:bldP spid="14" grpId="0" animBg="1"/>
      <p:bldP spid="3" grpId="0" animBg="1"/>
      <p:bldP spid="18" grpId="0" animBg="1"/>
      <p:bldP spid="19" grpId="0" animBg="1"/>
      <p:bldP spid="22" grpId="0" animBg="1"/>
      <p:bldP spid="23" grpId="0" animBg="1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2820670" y="233680"/>
            <a:ext cx="6340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有关主题争论的焦点及发展趋势（核心主题）</a:t>
            </a:r>
          </a:p>
        </p:txBody>
      </p:sp>
      <p:sp>
        <p:nvSpPr>
          <p:cNvPr id="7" name="MH_Other_1"/>
          <p:cNvSpPr/>
          <p:nvPr>
            <p:custDataLst>
              <p:tags r:id="rId1"/>
            </p:custDataLst>
          </p:nvPr>
        </p:nvSpPr>
        <p:spPr>
          <a:xfrm>
            <a:off x="1748155" y="1570355"/>
            <a:ext cx="1812925" cy="1262380"/>
          </a:xfrm>
          <a:custGeom>
            <a:avLst/>
            <a:gdLst>
              <a:gd name="connsiteX0" fmla="*/ 0 w 1455420"/>
              <a:gd name="connsiteY0" fmla="*/ 0 h 976547"/>
              <a:gd name="connsiteX1" fmla="*/ 1455420 w 1455420"/>
              <a:gd name="connsiteY1" fmla="*/ 0 h 976547"/>
              <a:gd name="connsiteX2" fmla="*/ 1455420 w 1455420"/>
              <a:gd name="connsiteY2" fmla="*/ 138392 h 976547"/>
              <a:gd name="connsiteX3" fmla="*/ 0 w 1455420"/>
              <a:gd name="connsiteY3" fmla="*/ 976547 h 976547"/>
              <a:gd name="connsiteX4" fmla="*/ 0 w 1455420"/>
              <a:gd name="connsiteY4" fmla="*/ 0 h 97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5420" h="976547">
                <a:moveTo>
                  <a:pt x="0" y="0"/>
                </a:moveTo>
                <a:lnTo>
                  <a:pt x="1455420" y="0"/>
                </a:lnTo>
                <a:lnTo>
                  <a:pt x="1455420" y="138392"/>
                </a:lnTo>
                <a:lnTo>
                  <a:pt x="0" y="976547"/>
                </a:lnTo>
                <a:lnTo>
                  <a:pt x="0" y="0"/>
                </a:lnTo>
                <a:close/>
              </a:path>
            </a:pathLst>
          </a:custGeom>
          <a:solidFill>
            <a:srgbClr val="6A857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bIns="360000" anchor="ctr">
            <a:normAutofit/>
          </a:bodyPr>
          <a:lstStyle/>
          <a:p>
            <a:pPr>
              <a:defRPr/>
            </a:pPr>
            <a:r>
              <a:rPr lang="en-US" altLang="zh-CN" sz="3200">
                <a:solidFill>
                  <a:srgbClr val="FFFFFF"/>
                </a:solidFill>
              </a:rPr>
              <a:t>01</a:t>
            </a: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8" name="MH_Other_2"/>
          <p:cNvSpPr/>
          <p:nvPr>
            <p:custDataLst>
              <p:tags r:id="rId2"/>
            </p:custDataLst>
          </p:nvPr>
        </p:nvSpPr>
        <p:spPr>
          <a:xfrm>
            <a:off x="4043045" y="1570355"/>
            <a:ext cx="1812290" cy="1262380"/>
          </a:xfrm>
          <a:custGeom>
            <a:avLst/>
            <a:gdLst>
              <a:gd name="connsiteX0" fmla="*/ 0 w 1455420"/>
              <a:gd name="connsiteY0" fmla="*/ 0 h 976547"/>
              <a:gd name="connsiteX1" fmla="*/ 1455420 w 1455420"/>
              <a:gd name="connsiteY1" fmla="*/ 0 h 976547"/>
              <a:gd name="connsiteX2" fmla="*/ 1455420 w 1455420"/>
              <a:gd name="connsiteY2" fmla="*/ 138392 h 976547"/>
              <a:gd name="connsiteX3" fmla="*/ 0 w 1455420"/>
              <a:gd name="connsiteY3" fmla="*/ 976547 h 976547"/>
              <a:gd name="connsiteX4" fmla="*/ 0 w 1455420"/>
              <a:gd name="connsiteY4" fmla="*/ 0 h 97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5420" h="976547">
                <a:moveTo>
                  <a:pt x="0" y="0"/>
                </a:moveTo>
                <a:lnTo>
                  <a:pt x="1455420" y="0"/>
                </a:lnTo>
                <a:lnTo>
                  <a:pt x="1455420" y="138392"/>
                </a:lnTo>
                <a:lnTo>
                  <a:pt x="0" y="976547"/>
                </a:lnTo>
                <a:lnTo>
                  <a:pt x="0" y="0"/>
                </a:lnTo>
                <a:close/>
              </a:path>
            </a:pathLst>
          </a:custGeom>
          <a:solidFill>
            <a:srgbClr val="D28E9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bIns="360000" anchor="ctr">
            <a:normAutofit/>
          </a:bodyPr>
          <a:lstStyle/>
          <a:p>
            <a:pPr>
              <a:defRPr/>
            </a:pPr>
            <a:r>
              <a:rPr lang="en-US" altLang="zh-CN" sz="3200">
                <a:solidFill>
                  <a:srgbClr val="FFFFFF"/>
                </a:solidFill>
              </a:rPr>
              <a:t>02</a:t>
            </a: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9" name="MH_Other_3"/>
          <p:cNvSpPr/>
          <p:nvPr>
            <p:custDataLst>
              <p:tags r:id="rId3"/>
            </p:custDataLst>
          </p:nvPr>
        </p:nvSpPr>
        <p:spPr>
          <a:xfrm>
            <a:off x="6337300" y="1570355"/>
            <a:ext cx="1812925" cy="1262380"/>
          </a:xfrm>
          <a:custGeom>
            <a:avLst/>
            <a:gdLst>
              <a:gd name="connsiteX0" fmla="*/ 0 w 1455420"/>
              <a:gd name="connsiteY0" fmla="*/ 0 h 976547"/>
              <a:gd name="connsiteX1" fmla="*/ 1455420 w 1455420"/>
              <a:gd name="connsiteY1" fmla="*/ 0 h 976547"/>
              <a:gd name="connsiteX2" fmla="*/ 1455420 w 1455420"/>
              <a:gd name="connsiteY2" fmla="*/ 138392 h 976547"/>
              <a:gd name="connsiteX3" fmla="*/ 0 w 1455420"/>
              <a:gd name="connsiteY3" fmla="*/ 976547 h 976547"/>
              <a:gd name="connsiteX4" fmla="*/ 0 w 1455420"/>
              <a:gd name="connsiteY4" fmla="*/ 0 h 97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5420" h="976547">
                <a:moveTo>
                  <a:pt x="0" y="0"/>
                </a:moveTo>
                <a:lnTo>
                  <a:pt x="1455420" y="0"/>
                </a:lnTo>
                <a:lnTo>
                  <a:pt x="1455420" y="138392"/>
                </a:lnTo>
                <a:lnTo>
                  <a:pt x="0" y="976547"/>
                </a:lnTo>
                <a:lnTo>
                  <a:pt x="0" y="0"/>
                </a:lnTo>
                <a:close/>
              </a:path>
            </a:pathLst>
          </a:custGeom>
          <a:solidFill>
            <a:srgbClr val="6A8574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bIns="360000" anchor="ctr">
            <a:normAutofit/>
          </a:bodyPr>
          <a:lstStyle/>
          <a:p>
            <a:pPr>
              <a:defRPr/>
            </a:pPr>
            <a:r>
              <a:rPr lang="en-US" altLang="zh-CN" sz="3200">
                <a:solidFill>
                  <a:srgbClr val="FFFFFF"/>
                </a:solidFill>
              </a:rPr>
              <a:t>03</a:t>
            </a: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0" name="MH_SubTitle_1"/>
          <p:cNvSpPr/>
          <p:nvPr>
            <p:custDataLst>
              <p:tags r:id="rId4"/>
            </p:custDataLst>
          </p:nvPr>
        </p:nvSpPr>
        <p:spPr>
          <a:xfrm>
            <a:off x="1748155" y="1875155"/>
            <a:ext cx="1812925" cy="3978910"/>
          </a:xfrm>
          <a:custGeom>
            <a:avLst/>
            <a:gdLst>
              <a:gd name="connsiteX0" fmla="*/ 1455420 w 1455420"/>
              <a:gd name="connsiteY0" fmla="*/ 0 h 3081281"/>
              <a:gd name="connsiteX1" fmla="*/ 1455420 w 1455420"/>
              <a:gd name="connsiteY1" fmla="*/ 755194 h 3081281"/>
              <a:gd name="connsiteX2" fmla="*/ 1455420 w 1455420"/>
              <a:gd name="connsiteY2" fmla="*/ 2617096 h 3081281"/>
              <a:gd name="connsiteX3" fmla="*/ 1455420 w 1455420"/>
              <a:gd name="connsiteY3" fmla="*/ 3081281 h 3081281"/>
              <a:gd name="connsiteX4" fmla="*/ 0 w 1455420"/>
              <a:gd name="connsiteY4" fmla="*/ 3081281 h 3081281"/>
              <a:gd name="connsiteX5" fmla="*/ 0 w 1455420"/>
              <a:gd name="connsiteY5" fmla="*/ 2617096 h 3081281"/>
              <a:gd name="connsiteX6" fmla="*/ 0 w 1455420"/>
              <a:gd name="connsiteY6" fmla="*/ 1593349 h 3081281"/>
              <a:gd name="connsiteX7" fmla="*/ 0 w 1455420"/>
              <a:gd name="connsiteY7" fmla="*/ 838155 h 3081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55420" h="3081281">
                <a:moveTo>
                  <a:pt x="1455420" y="0"/>
                </a:moveTo>
                <a:lnTo>
                  <a:pt x="1455420" y="755194"/>
                </a:lnTo>
                <a:lnTo>
                  <a:pt x="1455420" y="2617096"/>
                </a:lnTo>
                <a:lnTo>
                  <a:pt x="1455420" y="3081281"/>
                </a:lnTo>
                <a:lnTo>
                  <a:pt x="0" y="3081281"/>
                </a:lnTo>
                <a:lnTo>
                  <a:pt x="0" y="2617096"/>
                </a:lnTo>
                <a:lnTo>
                  <a:pt x="0" y="1593349"/>
                </a:lnTo>
                <a:lnTo>
                  <a:pt x="0" y="838155"/>
                </a:lnTo>
                <a:close/>
              </a:path>
            </a:pathLst>
          </a:custGeom>
          <a:noFill/>
          <a:ln w="25400">
            <a:solidFill>
              <a:srgbClr val="6A857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anchor="ctr">
            <a:normAutofit/>
          </a:bodyPr>
          <a:lstStyle/>
          <a:p>
            <a:pPr algn="l">
              <a:lnSpc>
                <a:spcPct val="130000"/>
              </a:lnSpc>
            </a:pPr>
            <a:r>
              <a:rPr lang="zh-CN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MH_Other_4"/>
          <p:cNvSpPr/>
          <p:nvPr>
            <p:custDataLst>
              <p:tags r:id="rId5"/>
            </p:custDataLst>
          </p:nvPr>
        </p:nvSpPr>
        <p:spPr>
          <a:xfrm>
            <a:off x="8632190" y="1570355"/>
            <a:ext cx="1812290" cy="1262380"/>
          </a:xfrm>
          <a:custGeom>
            <a:avLst/>
            <a:gdLst>
              <a:gd name="connsiteX0" fmla="*/ 0 w 1455420"/>
              <a:gd name="connsiteY0" fmla="*/ 0 h 976547"/>
              <a:gd name="connsiteX1" fmla="*/ 1455420 w 1455420"/>
              <a:gd name="connsiteY1" fmla="*/ 0 h 976547"/>
              <a:gd name="connsiteX2" fmla="*/ 1455420 w 1455420"/>
              <a:gd name="connsiteY2" fmla="*/ 138392 h 976547"/>
              <a:gd name="connsiteX3" fmla="*/ 0 w 1455420"/>
              <a:gd name="connsiteY3" fmla="*/ 976547 h 976547"/>
              <a:gd name="connsiteX4" fmla="*/ 0 w 1455420"/>
              <a:gd name="connsiteY4" fmla="*/ 0 h 97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5420" h="976547">
                <a:moveTo>
                  <a:pt x="0" y="0"/>
                </a:moveTo>
                <a:lnTo>
                  <a:pt x="1455420" y="0"/>
                </a:lnTo>
                <a:lnTo>
                  <a:pt x="1455420" y="138392"/>
                </a:lnTo>
                <a:lnTo>
                  <a:pt x="0" y="976547"/>
                </a:lnTo>
                <a:lnTo>
                  <a:pt x="0" y="0"/>
                </a:lnTo>
                <a:close/>
              </a:path>
            </a:pathLst>
          </a:custGeom>
          <a:solidFill>
            <a:srgbClr val="D28E91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bIns="360000" anchor="ctr">
            <a:normAutofit/>
          </a:bodyPr>
          <a:lstStyle/>
          <a:p>
            <a:pPr>
              <a:defRPr/>
            </a:pPr>
            <a:r>
              <a:rPr lang="en-US" altLang="zh-CN" sz="3200">
                <a:solidFill>
                  <a:srgbClr val="FFFFFF"/>
                </a:solidFill>
              </a:rPr>
              <a:t>04</a:t>
            </a: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2" name="MH_SubTitle_2"/>
          <p:cNvSpPr/>
          <p:nvPr>
            <p:custDataLst>
              <p:tags r:id="rId6"/>
            </p:custDataLst>
          </p:nvPr>
        </p:nvSpPr>
        <p:spPr>
          <a:xfrm>
            <a:off x="4043045" y="1875155"/>
            <a:ext cx="1812290" cy="3978910"/>
          </a:xfrm>
          <a:custGeom>
            <a:avLst/>
            <a:gdLst>
              <a:gd name="connsiteX0" fmla="*/ 1455420 w 1455420"/>
              <a:gd name="connsiteY0" fmla="*/ 0 h 3081281"/>
              <a:gd name="connsiteX1" fmla="*/ 1455420 w 1455420"/>
              <a:gd name="connsiteY1" fmla="*/ 755194 h 3081281"/>
              <a:gd name="connsiteX2" fmla="*/ 1455420 w 1455420"/>
              <a:gd name="connsiteY2" fmla="*/ 2617096 h 3081281"/>
              <a:gd name="connsiteX3" fmla="*/ 1455420 w 1455420"/>
              <a:gd name="connsiteY3" fmla="*/ 3081281 h 3081281"/>
              <a:gd name="connsiteX4" fmla="*/ 0 w 1455420"/>
              <a:gd name="connsiteY4" fmla="*/ 3081281 h 3081281"/>
              <a:gd name="connsiteX5" fmla="*/ 0 w 1455420"/>
              <a:gd name="connsiteY5" fmla="*/ 2617096 h 3081281"/>
              <a:gd name="connsiteX6" fmla="*/ 0 w 1455420"/>
              <a:gd name="connsiteY6" fmla="*/ 1593349 h 3081281"/>
              <a:gd name="connsiteX7" fmla="*/ 0 w 1455420"/>
              <a:gd name="connsiteY7" fmla="*/ 838155 h 3081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55420" h="3081281">
                <a:moveTo>
                  <a:pt x="1455420" y="0"/>
                </a:moveTo>
                <a:lnTo>
                  <a:pt x="1455420" y="755194"/>
                </a:lnTo>
                <a:lnTo>
                  <a:pt x="1455420" y="2617096"/>
                </a:lnTo>
                <a:lnTo>
                  <a:pt x="1455420" y="3081281"/>
                </a:lnTo>
                <a:lnTo>
                  <a:pt x="0" y="3081281"/>
                </a:lnTo>
                <a:lnTo>
                  <a:pt x="0" y="2617096"/>
                </a:lnTo>
                <a:lnTo>
                  <a:pt x="0" y="1593349"/>
                </a:lnTo>
                <a:lnTo>
                  <a:pt x="0" y="838155"/>
                </a:lnTo>
                <a:close/>
              </a:path>
            </a:pathLst>
          </a:custGeom>
          <a:noFill/>
          <a:ln w="25400">
            <a:solidFill>
              <a:srgbClr val="D28E9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E88C56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anchor="ctr">
            <a:normAutofit/>
          </a:bodyPr>
          <a:lstStyle/>
          <a:p>
            <a:pPr algn="l">
              <a:lnSpc>
                <a:spcPct val="130000"/>
              </a:lnSpc>
            </a:pPr>
            <a:r>
              <a:rPr lang="zh-CN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MH_SubTitle_3"/>
          <p:cNvSpPr/>
          <p:nvPr>
            <p:custDataLst>
              <p:tags r:id="rId7"/>
            </p:custDataLst>
          </p:nvPr>
        </p:nvSpPr>
        <p:spPr>
          <a:xfrm>
            <a:off x="6337300" y="1875155"/>
            <a:ext cx="1812925" cy="3978910"/>
          </a:xfrm>
          <a:custGeom>
            <a:avLst/>
            <a:gdLst>
              <a:gd name="connsiteX0" fmla="*/ 1455420 w 1455420"/>
              <a:gd name="connsiteY0" fmla="*/ 0 h 3081281"/>
              <a:gd name="connsiteX1" fmla="*/ 1455420 w 1455420"/>
              <a:gd name="connsiteY1" fmla="*/ 755194 h 3081281"/>
              <a:gd name="connsiteX2" fmla="*/ 1455420 w 1455420"/>
              <a:gd name="connsiteY2" fmla="*/ 2617096 h 3081281"/>
              <a:gd name="connsiteX3" fmla="*/ 1455420 w 1455420"/>
              <a:gd name="connsiteY3" fmla="*/ 3081281 h 3081281"/>
              <a:gd name="connsiteX4" fmla="*/ 0 w 1455420"/>
              <a:gd name="connsiteY4" fmla="*/ 3081281 h 3081281"/>
              <a:gd name="connsiteX5" fmla="*/ 0 w 1455420"/>
              <a:gd name="connsiteY5" fmla="*/ 2617096 h 3081281"/>
              <a:gd name="connsiteX6" fmla="*/ 0 w 1455420"/>
              <a:gd name="connsiteY6" fmla="*/ 1593349 h 3081281"/>
              <a:gd name="connsiteX7" fmla="*/ 0 w 1455420"/>
              <a:gd name="connsiteY7" fmla="*/ 838155 h 3081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55420" h="3081281">
                <a:moveTo>
                  <a:pt x="1455420" y="0"/>
                </a:moveTo>
                <a:lnTo>
                  <a:pt x="1455420" y="755194"/>
                </a:lnTo>
                <a:lnTo>
                  <a:pt x="1455420" y="2617096"/>
                </a:lnTo>
                <a:lnTo>
                  <a:pt x="1455420" y="3081281"/>
                </a:lnTo>
                <a:lnTo>
                  <a:pt x="0" y="3081281"/>
                </a:lnTo>
                <a:lnTo>
                  <a:pt x="0" y="2617096"/>
                </a:lnTo>
                <a:lnTo>
                  <a:pt x="0" y="1593349"/>
                </a:lnTo>
                <a:lnTo>
                  <a:pt x="0" y="838155"/>
                </a:lnTo>
                <a:close/>
              </a:path>
            </a:pathLst>
          </a:custGeom>
          <a:noFill/>
          <a:ln w="25400">
            <a:solidFill>
              <a:srgbClr val="6A857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anchor="ctr">
            <a:normAutofit/>
          </a:bodyPr>
          <a:lstStyle/>
          <a:p>
            <a:pPr algn="l">
              <a:lnSpc>
                <a:spcPct val="130000"/>
              </a:lnSpc>
            </a:pPr>
            <a:r>
              <a:rPr lang="zh-CN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MH_SubTitle_4"/>
          <p:cNvSpPr/>
          <p:nvPr>
            <p:custDataLst>
              <p:tags r:id="rId8"/>
            </p:custDataLst>
          </p:nvPr>
        </p:nvSpPr>
        <p:spPr>
          <a:xfrm>
            <a:off x="8632190" y="1875155"/>
            <a:ext cx="1812290" cy="3978910"/>
          </a:xfrm>
          <a:custGeom>
            <a:avLst/>
            <a:gdLst>
              <a:gd name="connsiteX0" fmla="*/ 1455420 w 1455420"/>
              <a:gd name="connsiteY0" fmla="*/ 0 h 3081281"/>
              <a:gd name="connsiteX1" fmla="*/ 1455420 w 1455420"/>
              <a:gd name="connsiteY1" fmla="*/ 755194 h 3081281"/>
              <a:gd name="connsiteX2" fmla="*/ 1455420 w 1455420"/>
              <a:gd name="connsiteY2" fmla="*/ 2617096 h 3081281"/>
              <a:gd name="connsiteX3" fmla="*/ 1455420 w 1455420"/>
              <a:gd name="connsiteY3" fmla="*/ 3081281 h 3081281"/>
              <a:gd name="connsiteX4" fmla="*/ 0 w 1455420"/>
              <a:gd name="connsiteY4" fmla="*/ 3081281 h 3081281"/>
              <a:gd name="connsiteX5" fmla="*/ 0 w 1455420"/>
              <a:gd name="connsiteY5" fmla="*/ 2617096 h 3081281"/>
              <a:gd name="connsiteX6" fmla="*/ 0 w 1455420"/>
              <a:gd name="connsiteY6" fmla="*/ 1593349 h 3081281"/>
              <a:gd name="connsiteX7" fmla="*/ 0 w 1455420"/>
              <a:gd name="connsiteY7" fmla="*/ 838155 h 3081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55420" h="3081281">
                <a:moveTo>
                  <a:pt x="1455420" y="0"/>
                </a:moveTo>
                <a:lnTo>
                  <a:pt x="1455420" y="755194"/>
                </a:lnTo>
                <a:lnTo>
                  <a:pt x="1455420" y="2617096"/>
                </a:lnTo>
                <a:lnTo>
                  <a:pt x="1455420" y="3081281"/>
                </a:lnTo>
                <a:lnTo>
                  <a:pt x="0" y="3081281"/>
                </a:lnTo>
                <a:lnTo>
                  <a:pt x="0" y="2617096"/>
                </a:lnTo>
                <a:lnTo>
                  <a:pt x="0" y="1593349"/>
                </a:lnTo>
                <a:lnTo>
                  <a:pt x="0" y="838155"/>
                </a:lnTo>
                <a:close/>
              </a:path>
            </a:pathLst>
          </a:custGeom>
          <a:noFill/>
          <a:ln w="25400">
            <a:solidFill>
              <a:srgbClr val="D28E9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0" anchor="ctr">
            <a:normAutofit/>
          </a:bodyPr>
          <a:lstStyle/>
          <a:p>
            <a:pPr algn="l">
              <a:lnSpc>
                <a:spcPct val="130000"/>
              </a:lnSpc>
            </a:pPr>
            <a:r>
              <a:rPr lang="zh-CN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6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4850566" y="20574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综述讨论的范围</a:t>
            </a:r>
          </a:p>
        </p:txBody>
      </p:sp>
      <p:sp>
        <p:nvSpPr>
          <p:cNvPr id="3" name="下箭头 10"/>
          <p:cNvSpPr/>
          <p:nvPr/>
        </p:nvSpPr>
        <p:spPr>
          <a:xfrm>
            <a:off x="4575810" y="3710940"/>
            <a:ext cx="2884805" cy="2553335"/>
          </a:xfrm>
          <a:prstGeom prst="downArrow">
            <a:avLst>
              <a:gd name="adj1" fmla="val 50000"/>
              <a:gd name="adj2" fmla="val 49991"/>
            </a:avLst>
          </a:prstGeom>
          <a:solidFill>
            <a:srgbClr val="D28E91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方正兰亭粗黑_GBK" panose="02000000000000000000" pitchFamily="2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下箭头 11"/>
          <p:cNvSpPr/>
          <p:nvPr/>
        </p:nvSpPr>
        <p:spPr>
          <a:xfrm flipH="1" flipV="1">
            <a:off x="4577715" y="1226185"/>
            <a:ext cx="2884805" cy="2473325"/>
          </a:xfrm>
          <a:prstGeom prst="downArrow">
            <a:avLst>
              <a:gd name="adj1" fmla="val 50000"/>
              <a:gd name="adj2" fmla="val 50003"/>
            </a:avLst>
          </a:prstGeom>
          <a:solidFill>
            <a:srgbClr val="6A8574"/>
          </a:solidFill>
          <a:ln w="25400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方正兰亭粗黑_GBK" panose="02000000000000000000" pitchFamily="2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dirty="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" name="Freeform 14"/>
          <p:cNvSpPr>
            <a:spLocks noEditPoints="1"/>
          </p:cNvSpPr>
          <p:nvPr/>
        </p:nvSpPr>
        <p:spPr>
          <a:xfrm>
            <a:off x="5671820" y="2804160"/>
            <a:ext cx="671195" cy="510540"/>
          </a:xfrm>
          <a:custGeom>
            <a:avLst/>
            <a:gdLst>
              <a:gd name="txL" fmla="*/ 0 w 300"/>
              <a:gd name="txT" fmla="*/ 0 h 266"/>
              <a:gd name="txR" fmla="*/ 300 w 300"/>
              <a:gd name="txB" fmla="*/ 266 h 266"/>
            </a:gdLst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txL" t="txT" r="txR" b="txB"/>
            <a:pathLst>
              <a:path w="300" h="266">
                <a:moveTo>
                  <a:pt x="195" y="217"/>
                </a:moveTo>
                <a:cubicBezTo>
                  <a:pt x="195" y="221"/>
                  <a:pt x="195" y="224"/>
                  <a:pt x="196" y="227"/>
                </a:cubicBezTo>
                <a:cubicBezTo>
                  <a:pt x="170" y="250"/>
                  <a:pt x="149" y="266"/>
                  <a:pt x="149" y="266"/>
                </a:cubicBezTo>
                <a:cubicBezTo>
                  <a:pt x="149" y="266"/>
                  <a:pt x="32" y="176"/>
                  <a:pt x="8" y="116"/>
                </a:cubicBezTo>
                <a:cubicBezTo>
                  <a:pt x="4" y="106"/>
                  <a:pt x="0" y="90"/>
                  <a:pt x="0" y="78"/>
                </a:cubicBezTo>
                <a:cubicBezTo>
                  <a:pt x="0" y="35"/>
                  <a:pt x="35" y="0"/>
                  <a:pt x="78" y="0"/>
                </a:cubicBezTo>
                <a:cubicBezTo>
                  <a:pt x="110" y="0"/>
                  <a:pt x="138" y="20"/>
                  <a:pt x="150" y="48"/>
                </a:cubicBezTo>
                <a:cubicBezTo>
                  <a:pt x="162" y="20"/>
                  <a:pt x="190" y="0"/>
                  <a:pt x="222" y="0"/>
                </a:cubicBezTo>
                <a:cubicBezTo>
                  <a:pt x="265" y="0"/>
                  <a:pt x="300" y="35"/>
                  <a:pt x="300" y="78"/>
                </a:cubicBezTo>
                <a:cubicBezTo>
                  <a:pt x="300" y="91"/>
                  <a:pt x="296" y="106"/>
                  <a:pt x="292" y="116"/>
                </a:cubicBezTo>
                <a:cubicBezTo>
                  <a:pt x="287" y="130"/>
                  <a:pt x="275" y="146"/>
                  <a:pt x="262" y="162"/>
                </a:cubicBezTo>
                <a:cubicBezTo>
                  <a:pt x="258" y="161"/>
                  <a:pt x="255" y="161"/>
                  <a:pt x="251" y="161"/>
                </a:cubicBezTo>
                <a:cubicBezTo>
                  <a:pt x="220" y="161"/>
                  <a:pt x="195" y="186"/>
                  <a:pt x="195" y="217"/>
                </a:cubicBezTo>
                <a:close/>
                <a:moveTo>
                  <a:pt x="257" y="211"/>
                </a:moveTo>
                <a:cubicBezTo>
                  <a:pt x="275" y="211"/>
                  <a:pt x="275" y="211"/>
                  <a:pt x="275" y="211"/>
                </a:cubicBezTo>
                <a:cubicBezTo>
                  <a:pt x="275" y="223"/>
                  <a:pt x="275" y="223"/>
                  <a:pt x="275" y="223"/>
                </a:cubicBezTo>
                <a:cubicBezTo>
                  <a:pt x="257" y="223"/>
                  <a:pt x="257" y="223"/>
                  <a:pt x="257" y="223"/>
                </a:cubicBezTo>
                <a:cubicBezTo>
                  <a:pt x="257" y="241"/>
                  <a:pt x="257" y="241"/>
                  <a:pt x="257" y="241"/>
                </a:cubicBezTo>
                <a:cubicBezTo>
                  <a:pt x="245" y="241"/>
                  <a:pt x="245" y="241"/>
                  <a:pt x="245" y="241"/>
                </a:cubicBezTo>
                <a:cubicBezTo>
                  <a:pt x="245" y="223"/>
                  <a:pt x="245" y="223"/>
                  <a:pt x="245" y="223"/>
                </a:cubicBezTo>
                <a:cubicBezTo>
                  <a:pt x="227" y="223"/>
                  <a:pt x="227" y="223"/>
                  <a:pt x="227" y="223"/>
                </a:cubicBezTo>
                <a:cubicBezTo>
                  <a:pt x="227" y="211"/>
                  <a:pt x="227" y="211"/>
                  <a:pt x="227" y="211"/>
                </a:cubicBezTo>
                <a:cubicBezTo>
                  <a:pt x="245" y="211"/>
                  <a:pt x="245" y="211"/>
                  <a:pt x="245" y="211"/>
                </a:cubicBezTo>
                <a:cubicBezTo>
                  <a:pt x="245" y="193"/>
                  <a:pt x="245" y="193"/>
                  <a:pt x="245" y="193"/>
                </a:cubicBezTo>
                <a:cubicBezTo>
                  <a:pt x="257" y="193"/>
                  <a:pt x="257" y="193"/>
                  <a:pt x="257" y="193"/>
                </a:cubicBezTo>
                <a:lnTo>
                  <a:pt x="257" y="211"/>
                </a:lnTo>
                <a:close/>
                <a:moveTo>
                  <a:pt x="251" y="258"/>
                </a:moveTo>
                <a:cubicBezTo>
                  <a:pt x="229" y="258"/>
                  <a:pt x="210" y="240"/>
                  <a:pt x="210" y="217"/>
                </a:cubicBezTo>
                <a:cubicBezTo>
                  <a:pt x="210" y="194"/>
                  <a:pt x="229" y="176"/>
                  <a:pt x="251" y="176"/>
                </a:cubicBezTo>
                <a:cubicBezTo>
                  <a:pt x="274" y="176"/>
                  <a:pt x="293" y="194"/>
                  <a:pt x="293" y="217"/>
                </a:cubicBezTo>
                <a:cubicBezTo>
                  <a:pt x="293" y="240"/>
                  <a:pt x="274" y="258"/>
                  <a:pt x="251" y="258"/>
                </a:cubicBezTo>
                <a:close/>
                <a:moveTo>
                  <a:pt x="251" y="168"/>
                </a:moveTo>
                <a:cubicBezTo>
                  <a:pt x="224" y="168"/>
                  <a:pt x="203" y="190"/>
                  <a:pt x="203" y="217"/>
                </a:cubicBezTo>
                <a:cubicBezTo>
                  <a:pt x="203" y="244"/>
                  <a:pt x="224" y="266"/>
                  <a:pt x="251" y="266"/>
                </a:cubicBezTo>
                <a:cubicBezTo>
                  <a:pt x="278" y="266"/>
                  <a:pt x="300" y="244"/>
                  <a:pt x="300" y="217"/>
                </a:cubicBezTo>
                <a:cubicBezTo>
                  <a:pt x="300" y="190"/>
                  <a:pt x="278" y="168"/>
                  <a:pt x="251" y="168"/>
                </a:cubicBezTo>
                <a:close/>
              </a:path>
            </a:pathLst>
          </a:custGeom>
          <a:solidFill>
            <a:schemeClr val="bg1">
              <a:alpha val="100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11" name="Picture 3" descr="C:\Users\Jonahs\Dropbox\Projects SCOTT\MEET Windows Azure\source\Background\tile-icon-bigdat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995" y="4121150"/>
            <a:ext cx="1172845" cy="1003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TextBox 14"/>
          <p:cNvSpPr/>
          <p:nvPr/>
        </p:nvSpPr>
        <p:spPr>
          <a:xfrm>
            <a:off x="5640705" y="1362710"/>
            <a:ext cx="75819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方正兰亭粗黑_GBK" panose="02000000000000000000" pitchFamily="2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01</a:t>
            </a:r>
            <a:endParaRPr lang="zh-CN" altLang="en-US" sz="28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3" name="TextBox 15"/>
          <p:cNvSpPr/>
          <p:nvPr/>
        </p:nvSpPr>
        <p:spPr>
          <a:xfrm>
            <a:off x="5640705" y="5380990"/>
            <a:ext cx="75819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方正兰亭粗黑_GBK" panose="02000000000000000000" pitchFamily="2" charset="-122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方正兰亭粗黑_GBK" panose="02000000000000000000" pitchFamily="2" charset="-122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02</a:t>
            </a:r>
            <a:endParaRPr lang="zh-CN" altLang="en-US" sz="28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7460615" y="240412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460615" y="2804160"/>
            <a:ext cx="3768725" cy="929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3655981" y="356300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224280" y="3963035"/>
            <a:ext cx="3768725" cy="929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 bldLvl="0" animBg="1"/>
      <p:bldP spid="10" grpId="0" bldLvl="0" animBg="1"/>
      <p:bldP spid="12" grpId="0"/>
      <p:bldP spid="13" grpId="0"/>
      <p:bldP spid="17" grpId="0"/>
      <p:bldP spid="18" grpId="0"/>
      <p:bldP spid="19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780943" y="1528032"/>
            <a:ext cx="7385415" cy="3814502"/>
          </a:xfrm>
          <a:prstGeom prst="rect">
            <a:avLst/>
          </a:prstGeom>
          <a:solidFill>
            <a:schemeClr val="bg1"/>
          </a:solidFill>
          <a:ln>
            <a:solidFill>
              <a:srgbClr val="D28E9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5" t="10802" r="35387" b="60224"/>
          <a:stretch/>
        </p:blipFill>
        <p:spPr>
          <a:xfrm>
            <a:off x="7816637" y="880188"/>
            <a:ext cx="2953443" cy="4906989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D28E9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grpSp>
        <p:nvGrpSpPr>
          <p:cNvPr id="32" name="组合 31"/>
          <p:cNvGrpSpPr/>
          <p:nvPr/>
        </p:nvGrpSpPr>
        <p:grpSpPr>
          <a:xfrm flipH="1">
            <a:off x="9994053" y="2785697"/>
            <a:ext cx="2996021" cy="5454384"/>
            <a:chOff x="172120" y="2641342"/>
            <a:chExt cx="2996021" cy="5454384"/>
          </a:xfrm>
        </p:grpSpPr>
        <p:sp>
          <p:nvSpPr>
            <p:cNvPr id="34" name="Freeform 6"/>
            <p:cNvSpPr/>
            <p:nvPr/>
          </p:nvSpPr>
          <p:spPr bwMode="auto">
            <a:xfrm>
              <a:off x="1268183" y="2912763"/>
              <a:ext cx="1415892" cy="3493919"/>
            </a:xfrm>
            <a:custGeom>
              <a:avLst/>
              <a:gdLst>
                <a:gd name="T0" fmla="*/ 447 w 579"/>
                <a:gd name="T1" fmla="*/ 0 h 1428"/>
                <a:gd name="T2" fmla="*/ 178 w 579"/>
                <a:gd name="T3" fmla="*/ 296 h 1428"/>
                <a:gd name="T4" fmla="*/ 93 w 579"/>
                <a:gd name="T5" fmla="*/ 834 h 1428"/>
                <a:gd name="T6" fmla="*/ 0 w 579"/>
                <a:gd name="T7" fmla="*/ 1140 h 1428"/>
                <a:gd name="T8" fmla="*/ 579 w 579"/>
                <a:gd name="T9" fmla="*/ 1428 h 1428"/>
                <a:gd name="T10" fmla="*/ 413 w 579"/>
                <a:gd name="T11" fmla="*/ 427 h 1428"/>
                <a:gd name="T12" fmla="*/ 447 w 579"/>
                <a:gd name="T13" fmla="*/ 0 h 1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9" h="1428">
                  <a:moveTo>
                    <a:pt x="447" y="0"/>
                  </a:moveTo>
                  <a:cubicBezTo>
                    <a:pt x="447" y="0"/>
                    <a:pt x="229" y="179"/>
                    <a:pt x="178" y="296"/>
                  </a:cubicBezTo>
                  <a:cubicBezTo>
                    <a:pt x="127" y="413"/>
                    <a:pt x="106" y="627"/>
                    <a:pt x="93" y="834"/>
                  </a:cubicBezTo>
                  <a:cubicBezTo>
                    <a:pt x="81" y="1040"/>
                    <a:pt x="0" y="1140"/>
                    <a:pt x="0" y="1140"/>
                  </a:cubicBezTo>
                  <a:cubicBezTo>
                    <a:pt x="579" y="1428"/>
                    <a:pt x="579" y="1428"/>
                    <a:pt x="579" y="1428"/>
                  </a:cubicBezTo>
                  <a:cubicBezTo>
                    <a:pt x="413" y="427"/>
                    <a:pt x="413" y="427"/>
                    <a:pt x="413" y="427"/>
                  </a:cubicBezTo>
                  <a:cubicBezTo>
                    <a:pt x="447" y="0"/>
                    <a:pt x="447" y="0"/>
                    <a:pt x="447" y="0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1562079" y="2641342"/>
              <a:ext cx="1606062" cy="3818934"/>
            </a:xfrm>
            <a:custGeom>
              <a:avLst/>
              <a:gdLst>
                <a:gd name="T0" fmla="*/ 524 w 657"/>
                <a:gd name="T1" fmla="*/ 494 h 1561"/>
                <a:gd name="T2" fmla="*/ 433 w 657"/>
                <a:gd name="T3" fmla="*/ 6 h 1561"/>
                <a:gd name="T4" fmla="*/ 181 w 657"/>
                <a:gd name="T5" fmla="*/ 738 h 1561"/>
                <a:gd name="T6" fmla="*/ 459 w 657"/>
                <a:gd name="T7" fmla="*/ 1561 h 1561"/>
                <a:gd name="T8" fmla="*/ 603 w 657"/>
                <a:gd name="T9" fmla="*/ 902 h 1561"/>
                <a:gd name="T10" fmla="*/ 524 w 657"/>
                <a:gd name="T11" fmla="*/ 494 h 1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1561">
                  <a:moveTo>
                    <a:pt x="524" y="494"/>
                  </a:moveTo>
                  <a:cubicBezTo>
                    <a:pt x="538" y="235"/>
                    <a:pt x="605" y="13"/>
                    <a:pt x="433" y="6"/>
                  </a:cubicBezTo>
                  <a:cubicBezTo>
                    <a:pt x="261" y="0"/>
                    <a:pt x="300" y="402"/>
                    <a:pt x="181" y="738"/>
                  </a:cubicBezTo>
                  <a:cubicBezTo>
                    <a:pt x="0" y="1247"/>
                    <a:pt x="459" y="1561"/>
                    <a:pt x="459" y="1561"/>
                  </a:cubicBezTo>
                  <a:cubicBezTo>
                    <a:pt x="459" y="1561"/>
                    <a:pt x="657" y="1266"/>
                    <a:pt x="603" y="902"/>
                  </a:cubicBezTo>
                  <a:cubicBezTo>
                    <a:pt x="566" y="652"/>
                    <a:pt x="515" y="657"/>
                    <a:pt x="524" y="494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4"/>
            <p:cNvSpPr/>
            <p:nvPr/>
          </p:nvSpPr>
          <p:spPr bwMode="auto">
            <a:xfrm>
              <a:off x="1214590" y="5215534"/>
              <a:ext cx="1670027" cy="1533452"/>
            </a:xfrm>
            <a:custGeom>
              <a:avLst/>
              <a:gdLst>
                <a:gd name="T0" fmla="*/ 47 w 683"/>
                <a:gd name="T1" fmla="*/ 0 h 627"/>
                <a:gd name="T2" fmla="*/ 683 w 683"/>
                <a:gd name="T3" fmla="*/ 520 h 627"/>
                <a:gd name="T4" fmla="*/ 537 w 683"/>
                <a:gd name="T5" fmla="*/ 627 h 627"/>
                <a:gd name="T6" fmla="*/ 0 w 683"/>
                <a:gd name="T7" fmla="*/ 218 h 627"/>
                <a:gd name="T8" fmla="*/ 47 w 683"/>
                <a:gd name="T9" fmla="*/ 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3" h="627">
                  <a:moveTo>
                    <a:pt x="47" y="0"/>
                  </a:moveTo>
                  <a:cubicBezTo>
                    <a:pt x="47" y="0"/>
                    <a:pt x="425" y="102"/>
                    <a:pt x="683" y="520"/>
                  </a:cubicBezTo>
                  <a:cubicBezTo>
                    <a:pt x="651" y="544"/>
                    <a:pt x="563" y="609"/>
                    <a:pt x="537" y="627"/>
                  </a:cubicBezTo>
                  <a:cubicBezTo>
                    <a:pt x="271" y="364"/>
                    <a:pt x="0" y="218"/>
                    <a:pt x="0" y="218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5"/>
            <p:cNvSpPr/>
            <p:nvPr/>
          </p:nvSpPr>
          <p:spPr bwMode="auto">
            <a:xfrm>
              <a:off x="172120" y="5512889"/>
              <a:ext cx="2467006" cy="2582837"/>
            </a:xfrm>
            <a:custGeom>
              <a:avLst/>
              <a:gdLst>
                <a:gd name="T0" fmla="*/ 591 w 1427"/>
                <a:gd name="T1" fmla="*/ 0 h 1494"/>
                <a:gd name="T2" fmla="*/ 1427 w 1427"/>
                <a:gd name="T3" fmla="*/ 739 h 1494"/>
                <a:gd name="T4" fmla="*/ 681 w 1427"/>
                <a:gd name="T5" fmla="*/ 1494 h 1494"/>
                <a:gd name="T6" fmla="*/ 0 w 1427"/>
                <a:gd name="T7" fmla="*/ 825 h 1494"/>
                <a:gd name="T8" fmla="*/ 591 w 1427"/>
                <a:gd name="T9" fmla="*/ 0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7" h="1494">
                  <a:moveTo>
                    <a:pt x="591" y="0"/>
                  </a:moveTo>
                  <a:lnTo>
                    <a:pt x="1427" y="739"/>
                  </a:lnTo>
                  <a:lnTo>
                    <a:pt x="681" y="1494"/>
                  </a:lnTo>
                  <a:lnTo>
                    <a:pt x="0" y="825"/>
                  </a:lnTo>
                  <a:lnTo>
                    <a:pt x="591" y="0"/>
                  </a:lnTo>
                  <a:close/>
                </a:path>
              </a:pathLst>
            </a:custGeom>
            <a:solidFill>
              <a:srgbClr val="6A85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0"/>
            <p:cNvSpPr/>
            <p:nvPr/>
          </p:nvSpPr>
          <p:spPr bwMode="auto">
            <a:xfrm>
              <a:off x="1975266" y="3388184"/>
              <a:ext cx="254134" cy="1104708"/>
            </a:xfrm>
            <a:custGeom>
              <a:avLst/>
              <a:gdLst>
                <a:gd name="T0" fmla="*/ 104 w 104"/>
                <a:gd name="T1" fmla="*/ 0 h 452"/>
                <a:gd name="T2" fmla="*/ 104 w 104"/>
                <a:gd name="T3" fmla="*/ 20 h 452"/>
                <a:gd name="T4" fmla="*/ 103 w 104"/>
                <a:gd name="T5" fmla="*/ 43 h 452"/>
                <a:gd name="T6" fmla="*/ 100 w 104"/>
                <a:gd name="T7" fmla="*/ 73 h 452"/>
                <a:gd name="T8" fmla="*/ 99 w 104"/>
                <a:gd name="T9" fmla="*/ 90 h 452"/>
                <a:gd name="T10" fmla="*/ 97 w 104"/>
                <a:gd name="T11" fmla="*/ 108 h 452"/>
                <a:gd name="T12" fmla="*/ 91 w 104"/>
                <a:gd name="T13" fmla="*/ 147 h 452"/>
                <a:gd name="T14" fmla="*/ 88 w 104"/>
                <a:gd name="T15" fmla="*/ 168 h 452"/>
                <a:gd name="T16" fmla="*/ 84 w 104"/>
                <a:gd name="T17" fmla="*/ 189 h 452"/>
                <a:gd name="T18" fmla="*/ 75 w 104"/>
                <a:gd name="T19" fmla="*/ 231 h 452"/>
                <a:gd name="T20" fmla="*/ 65 w 104"/>
                <a:gd name="T21" fmla="*/ 274 h 452"/>
                <a:gd name="T22" fmla="*/ 54 w 104"/>
                <a:gd name="T23" fmla="*/ 314 h 452"/>
                <a:gd name="T24" fmla="*/ 48 w 104"/>
                <a:gd name="T25" fmla="*/ 334 h 452"/>
                <a:gd name="T26" fmla="*/ 42 w 104"/>
                <a:gd name="T27" fmla="*/ 352 h 452"/>
                <a:gd name="T28" fmla="*/ 30 w 104"/>
                <a:gd name="T29" fmla="*/ 385 h 452"/>
                <a:gd name="T30" fmla="*/ 19 w 104"/>
                <a:gd name="T31" fmla="*/ 413 h 452"/>
                <a:gd name="T32" fmla="*/ 9 w 104"/>
                <a:gd name="T33" fmla="*/ 434 h 452"/>
                <a:gd name="T34" fmla="*/ 0 w 104"/>
                <a:gd name="T35" fmla="*/ 452 h 452"/>
                <a:gd name="T36" fmla="*/ 5 w 104"/>
                <a:gd name="T37" fmla="*/ 433 h 452"/>
                <a:gd name="T38" fmla="*/ 11 w 104"/>
                <a:gd name="T39" fmla="*/ 410 h 452"/>
                <a:gd name="T40" fmla="*/ 19 w 104"/>
                <a:gd name="T41" fmla="*/ 382 h 452"/>
                <a:gd name="T42" fmla="*/ 23 w 104"/>
                <a:gd name="T43" fmla="*/ 365 h 452"/>
                <a:gd name="T44" fmla="*/ 28 w 104"/>
                <a:gd name="T45" fmla="*/ 348 h 452"/>
                <a:gd name="T46" fmla="*/ 37 w 104"/>
                <a:gd name="T47" fmla="*/ 310 h 452"/>
                <a:gd name="T48" fmla="*/ 42 w 104"/>
                <a:gd name="T49" fmla="*/ 290 h 452"/>
                <a:gd name="T50" fmla="*/ 46 w 104"/>
                <a:gd name="T51" fmla="*/ 269 h 452"/>
                <a:gd name="T52" fmla="*/ 56 w 104"/>
                <a:gd name="T53" fmla="*/ 227 h 452"/>
                <a:gd name="T54" fmla="*/ 65 w 104"/>
                <a:gd name="T55" fmla="*/ 185 h 452"/>
                <a:gd name="T56" fmla="*/ 74 w 104"/>
                <a:gd name="T57" fmla="*/ 144 h 452"/>
                <a:gd name="T58" fmla="*/ 89 w 104"/>
                <a:gd name="T59" fmla="*/ 71 h 452"/>
                <a:gd name="T60" fmla="*/ 100 w 104"/>
                <a:gd name="T61" fmla="*/ 20 h 452"/>
                <a:gd name="T62" fmla="*/ 104 w 104"/>
                <a:gd name="T63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4" h="452">
                  <a:moveTo>
                    <a:pt x="104" y="0"/>
                  </a:moveTo>
                  <a:cubicBezTo>
                    <a:pt x="104" y="0"/>
                    <a:pt x="104" y="8"/>
                    <a:pt x="104" y="20"/>
                  </a:cubicBezTo>
                  <a:cubicBezTo>
                    <a:pt x="104" y="27"/>
                    <a:pt x="103" y="34"/>
                    <a:pt x="103" y="43"/>
                  </a:cubicBezTo>
                  <a:cubicBezTo>
                    <a:pt x="102" y="52"/>
                    <a:pt x="102" y="62"/>
                    <a:pt x="100" y="73"/>
                  </a:cubicBezTo>
                  <a:cubicBezTo>
                    <a:pt x="100" y="78"/>
                    <a:pt x="99" y="84"/>
                    <a:pt x="99" y="90"/>
                  </a:cubicBezTo>
                  <a:cubicBezTo>
                    <a:pt x="98" y="96"/>
                    <a:pt x="97" y="102"/>
                    <a:pt x="97" y="108"/>
                  </a:cubicBezTo>
                  <a:cubicBezTo>
                    <a:pt x="95" y="121"/>
                    <a:pt x="93" y="134"/>
                    <a:pt x="91" y="147"/>
                  </a:cubicBezTo>
                  <a:cubicBezTo>
                    <a:pt x="90" y="154"/>
                    <a:pt x="89" y="161"/>
                    <a:pt x="88" y="168"/>
                  </a:cubicBezTo>
                  <a:cubicBezTo>
                    <a:pt x="87" y="175"/>
                    <a:pt x="86" y="182"/>
                    <a:pt x="84" y="189"/>
                  </a:cubicBezTo>
                  <a:cubicBezTo>
                    <a:pt x="81" y="203"/>
                    <a:pt x="79" y="217"/>
                    <a:pt x="75" y="231"/>
                  </a:cubicBezTo>
                  <a:cubicBezTo>
                    <a:pt x="72" y="246"/>
                    <a:pt x="69" y="260"/>
                    <a:pt x="65" y="274"/>
                  </a:cubicBezTo>
                  <a:cubicBezTo>
                    <a:pt x="62" y="288"/>
                    <a:pt x="58" y="301"/>
                    <a:pt x="54" y="314"/>
                  </a:cubicBezTo>
                  <a:cubicBezTo>
                    <a:pt x="52" y="321"/>
                    <a:pt x="50" y="327"/>
                    <a:pt x="48" y="334"/>
                  </a:cubicBezTo>
                  <a:cubicBezTo>
                    <a:pt x="46" y="340"/>
                    <a:pt x="44" y="346"/>
                    <a:pt x="42" y="352"/>
                  </a:cubicBezTo>
                  <a:cubicBezTo>
                    <a:pt x="38" y="364"/>
                    <a:pt x="34" y="375"/>
                    <a:pt x="30" y="385"/>
                  </a:cubicBezTo>
                  <a:cubicBezTo>
                    <a:pt x="26" y="395"/>
                    <a:pt x="22" y="405"/>
                    <a:pt x="19" y="413"/>
                  </a:cubicBezTo>
                  <a:cubicBezTo>
                    <a:pt x="15" y="421"/>
                    <a:pt x="12" y="428"/>
                    <a:pt x="9" y="434"/>
                  </a:cubicBezTo>
                  <a:cubicBezTo>
                    <a:pt x="4" y="446"/>
                    <a:pt x="0" y="452"/>
                    <a:pt x="0" y="452"/>
                  </a:cubicBezTo>
                  <a:cubicBezTo>
                    <a:pt x="0" y="452"/>
                    <a:pt x="2" y="445"/>
                    <a:pt x="5" y="433"/>
                  </a:cubicBezTo>
                  <a:cubicBezTo>
                    <a:pt x="7" y="426"/>
                    <a:pt x="9" y="419"/>
                    <a:pt x="11" y="410"/>
                  </a:cubicBezTo>
                  <a:cubicBezTo>
                    <a:pt x="14" y="402"/>
                    <a:pt x="16" y="392"/>
                    <a:pt x="19" y="382"/>
                  </a:cubicBezTo>
                  <a:cubicBezTo>
                    <a:pt x="20" y="376"/>
                    <a:pt x="22" y="371"/>
                    <a:pt x="23" y="365"/>
                  </a:cubicBezTo>
                  <a:cubicBezTo>
                    <a:pt x="25" y="360"/>
                    <a:pt x="26" y="354"/>
                    <a:pt x="28" y="348"/>
                  </a:cubicBezTo>
                  <a:cubicBezTo>
                    <a:pt x="31" y="336"/>
                    <a:pt x="34" y="323"/>
                    <a:pt x="37" y="310"/>
                  </a:cubicBezTo>
                  <a:cubicBezTo>
                    <a:pt x="38" y="303"/>
                    <a:pt x="40" y="297"/>
                    <a:pt x="42" y="290"/>
                  </a:cubicBezTo>
                  <a:cubicBezTo>
                    <a:pt x="43" y="283"/>
                    <a:pt x="45" y="276"/>
                    <a:pt x="46" y="269"/>
                  </a:cubicBezTo>
                  <a:cubicBezTo>
                    <a:pt x="50" y="255"/>
                    <a:pt x="53" y="241"/>
                    <a:pt x="56" y="227"/>
                  </a:cubicBezTo>
                  <a:cubicBezTo>
                    <a:pt x="59" y="213"/>
                    <a:pt x="62" y="199"/>
                    <a:pt x="65" y="185"/>
                  </a:cubicBezTo>
                  <a:cubicBezTo>
                    <a:pt x="68" y="171"/>
                    <a:pt x="71" y="157"/>
                    <a:pt x="74" y="144"/>
                  </a:cubicBezTo>
                  <a:cubicBezTo>
                    <a:pt x="79" y="117"/>
                    <a:pt x="85" y="93"/>
                    <a:pt x="89" y="71"/>
                  </a:cubicBezTo>
                  <a:cubicBezTo>
                    <a:pt x="94" y="50"/>
                    <a:pt x="97" y="32"/>
                    <a:pt x="100" y="20"/>
                  </a:cubicBezTo>
                  <a:cubicBezTo>
                    <a:pt x="103" y="7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E4D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MH_Others_1"/>
          <p:cNvSpPr txBox="1"/>
          <p:nvPr>
            <p:custDataLst>
              <p:tags r:id="rId1"/>
            </p:custDataLst>
          </p:nvPr>
        </p:nvSpPr>
        <p:spPr>
          <a:xfrm>
            <a:off x="9009545" y="2653982"/>
            <a:ext cx="1090232" cy="98488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6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MH_Others_2"/>
          <p:cNvSpPr txBox="1"/>
          <p:nvPr>
            <p:custDataLst>
              <p:tags r:id="rId2"/>
            </p:custDataLst>
          </p:nvPr>
        </p:nvSpPr>
        <p:spPr>
          <a:xfrm rot="16200000" flipH="1">
            <a:off x="7651893" y="2900204"/>
            <a:ext cx="1969770" cy="492443"/>
          </a:xfrm>
          <a:prstGeom prst="rect">
            <a:avLst/>
          </a:prstGeom>
          <a:solidFill>
            <a:srgbClr val="D28E91"/>
          </a:solidFill>
        </p:spPr>
        <p:txBody>
          <a:bodyPr vert="eaVert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41" name="MH_Entry_1"/>
          <p:cNvSpPr/>
          <p:nvPr>
            <p:custDataLst>
              <p:tags r:id="rId3"/>
            </p:custDataLst>
          </p:nvPr>
        </p:nvSpPr>
        <p:spPr>
          <a:xfrm>
            <a:off x="2737169" y="2718128"/>
            <a:ext cx="4717732" cy="61555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相关研究</a:t>
            </a:r>
          </a:p>
        </p:txBody>
      </p:sp>
      <p:sp>
        <p:nvSpPr>
          <p:cNvPr id="42" name="文本框 32"/>
          <p:cNvSpPr txBox="1"/>
          <p:nvPr/>
        </p:nvSpPr>
        <p:spPr>
          <a:xfrm>
            <a:off x="2957145" y="3532539"/>
            <a:ext cx="41186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 dirty="0">
                <a:sym typeface="+mn-ea"/>
              </a:rPr>
              <a:t>Please add a clear business templatefor the title</a:t>
            </a:r>
          </a:p>
          <a:p>
            <a:pPr algn="ctr"/>
            <a:r>
              <a:rPr lang="zh-CN" altLang="en-US" sz="1400" dirty="0">
                <a:sym typeface="+mn-ea"/>
              </a:rPr>
              <a:t>content you want to add  Please add aclebusiness </a:t>
            </a:r>
          </a:p>
        </p:txBody>
      </p:sp>
    </p:spTree>
    <p:extLst>
      <p:ext uri="{BB962C8B-B14F-4D97-AF65-F5344CB8AC3E}">
        <p14:creationId xmlns:p14="http://schemas.microsoft.com/office/powerpoint/2010/main" val="138253010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9" grpId="0"/>
      <p:bldP spid="40" grpId="0" animBg="1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4512310" y="205739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理论发展阶段性成果</a:t>
            </a:r>
          </a:p>
        </p:txBody>
      </p:sp>
      <p:sp>
        <p:nvSpPr>
          <p:cNvPr id="3" name="MH_SubTitle_1"/>
          <p:cNvSpPr/>
          <p:nvPr>
            <p:custDataLst>
              <p:tags r:id="rId1"/>
            </p:custDataLst>
          </p:nvPr>
        </p:nvSpPr>
        <p:spPr>
          <a:xfrm>
            <a:off x="972186" y="2176781"/>
            <a:ext cx="1535113" cy="1535113"/>
          </a:xfrm>
          <a:custGeom>
            <a:avLst/>
            <a:gdLst>
              <a:gd name="connsiteX0" fmla="*/ 487973 w 975946"/>
              <a:gd name="connsiteY0" fmla="*/ 975946 h 975946"/>
              <a:gd name="connsiteX1" fmla="*/ 487973 w 975946"/>
              <a:gd name="connsiteY1" fmla="*/ 975946 h 975946"/>
              <a:gd name="connsiteX2" fmla="*/ 487973 w 975946"/>
              <a:gd name="connsiteY2" fmla="*/ 975946 h 975946"/>
              <a:gd name="connsiteX3" fmla="*/ 487974 w 975946"/>
              <a:gd name="connsiteY3" fmla="*/ 90410 h 975946"/>
              <a:gd name="connsiteX4" fmla="*/ 885537 w 975946"/>
              <a:gd name="connsiteY4" fmla="*/ 487974 h 975946"/>
              <a:gd name="connsiteX5" fmla="*/ 627207 w 975946"/>
              <a:gd name="connsiteY5" fmla="*/ 746304 h 975946"/>
              <a:gd name="connsiteX6" fmla="*/ 599882 w 975946"/>
              <a:gd name="connsiteY6" fmla="*/ 705776 h 975946"/>
              <a:gd name="connsiteX7" fmla="*/ 487974 w 975946"/>
              <a:gd name="connsiteY7" fmla="*/ 659422 h 975946"/>
              <a:gd name="connsiteX8" fmla="*/ 376066 w 975946"/>
              <a:gd name="connsiteY8" fmla="*/ 705776 h 975946"/>
              <a:gd name="connsiteX9" fmla="*/ 348741 w 975946"/>
              <a:gd name="connsiteY9" fmla="*/ 746304 h 975946"/>
              <a:gd name="connsiteX10" fmla="*/ 90410 w 975946"/>
              <a:gd name="connsiteY10" fmla="*/ 487974 h 975946"/>
              <a:gd name="connsiteX11" fmla="*/ 487973 w 975946"/>
              <a:gd name="connsiteY11" fmla="*/ 0 h 975946"/>
              <a:gd name="connsiteX12" fmla="*/ 975946 w 975946"/>
              <a:gd name="connsiteY12" fmla="*/ 487973 h 975946"/>
              <a:gd name="connsiteX13" fmla="*/ 646236 w 975946"/>
              <a:gd name="connsiteY13" fmla="*/ 817683 h 975946"/>
              <a:gd name="connsiteX14" fmla="*/ 639590 w 975946"/>
              <a:gd name="connsiteY14" fmla="*/ 784765 h 975946"/>
              <a:gd name="connsiteX15" fmla="*/ 936381 w 975946"/>
              <a:gd name="connsiteY15" fmla="*/ 487974 h 975946"/>
              <a:gd name="connsiteX16" fmla="*/ 487974 w 975946"/>
              <a:gd name="connsiteY16" fmla="*/ 39566 h 975946"/>
              <a:gd name="connsiteX17" fmla="*/ 39566 w 975946"/>
              <a:gd name="connsiteY17" fmla="*/ 487974 h 975946"/>
              <a:gd name="connsiteX18" fmla="*/ 336358 w 975946"/>
              <a:gd name="connsiteY18" fmla="*/ 784765 h 975946"/>
              <a:gd name="connsiteX19" fmla="*/ 329712 w 975946"/>
              <a:gd name="connsiteY19" fmla="*/ 817684 h 975946"/>
              <a:gd name="connsiteX20" fmla="*/ 329712 w 975946"/>
              <a:gd name="connsiteY20" fmla="*/ 817686 h 975946"/>
              <a:gd name="connsiteX21" fmla="*/ 0 w 975946"/>
              <a:gd name="connsiteY21" fmla="*/ 487973 h 975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75946" h="975946">
                <a:moveTo>
                  <a:pt x="487973" y="975946"/>
                </a:moveTo>
                <a:lnTo>
                  <a:pt x="487973" y="975946"/>
                </a:lnTo>
                <a:lnTo>
                  <a:pt x="487973" y="975946"/>
                </a:lnTo>
                <a:close/>
                <a:moveTo>
                  <a:pt x="487974" y="90410"/>
                </a:moveTo>
                <a:lnTo>
                  <a:pt x="885537" y="487974"/>
                </a:lnTo>
                <a:lnTo>
                  <a:pt x="627207" y="746304"/>
                </a:lnTo>
                <a:lnTo>
                  <a:pt x="599882" y="705776"/>
                </a:lnTo>
                <a:cubicBezTo>
                  <a:pt x="571243" y="677136"/>
                  <a:pt x="531677" y="659422"/>
                  <a:pt x="487974" y="659422"/>
                </a:cubicBezTo>
                <a:cubicBezTo>
                  <a:pt x="444271" y="659422"/>
                  <a:pt x="404706" y="677136"/>
                  <a:pt x="376066" y="705776"/>
                </a:cubicBezTo>
                <a:lnTo>
                  <a:pt x="348741" y="746304"/>
                </a:lnTo>
                <a:lnTo>
                  <a:pt x="90410" y="487974"/>
                </a:lnTo>
                <a:close/>
                <a:moveTo>
                  <a:pt x="487973" y="0"/>
                </a:moveTo>
                <a:lnTo>
                  <a:pt x="975946" y="487973"/>
                </a:lnTo>
                <a:lnTo>
                  <a:pt x="646236" y="817683"/>
                </a:lnTo>
                <a:lnTo>
                  <a:pt x="639590" y="784765"/>
                </a:lnTo>
                <a:lnTo>
                  <a:pt x="936381" y="487974"/>
                </a:lnTo>
                <a:lnTo>
                  <a:pt x="487974" y="39566"/>
                </a:lnTo>
                <a:lnTo>
                  <a:pt x="39566" y="487974"/>
                </a:lnTo>
                <a:lnTo>
                  <a:pt x="336358" y="784765"/>
                </a:lnTo>
                <a:lnTo>
                  <a:pt x="329712" y="817684"/>
                </a:lnTo>
                <a:lnTo>
                  <a:pt x="329712" y="817686"/>
                </a:lnTo>
                <a:lnTo>
                  <a:pt x="0" y="487973"/>
                </a:ln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5" name="MH_Other_1"/>
          <p:cNvSpPr/>
          <p:nvPr>
            <p:custDataLst>
              <p:tags r:id="rId2"/>
            </p:custDataLst>
          </p:nvPr>
        </p:nvSpPr>
        <p:spPr>
          <a:xfrm>
            <a:off x="607061" y="3283269"/>
            <a:ext cx="2265363" cy="401637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D28E9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7" name="MH_SubTitle_2"/>
          <p:cNvSpPr/>
          <p:nvPr>
            <p:custDataLst>
              <p:tags r:id="rId3"/>
            </p:custDataLst>
          </p:nvPr>
        </p:nvSpPr>
        <p:spPr>
          <a:xfrm>
            <a:off x="3743960" y="2176781"/>
            <a:ext cx="1536700" cy="1535113"/>
          </a:xfrm>
          <a:custGeom>
            <a:avLst/>
            <a:gdLst>
              <a:gd name="connsiteX0" fmla="*/ 487973 w 975946"/>
              <a:gd name="connsiteY0" fmla="*/ 975946 h 975946"/>
              <a:gd name="connsiteX1" fmla="*/ 487973 w 975946"/>
              <a:gd name="connsiteY1" fmla="*/ 975946 h 975946"/>
              <a:gd name="connsiteX2" fmla="*/ 487973 w 975946"/>
              <a:gd name="connsiteY2" fmla="*/ 975946 h 975946"/>
              <a:gd name="connsiteX3" fmla="*/ 487974 w 975946"/>
              <a:gd name="connsiteY3" fmla="*/ 90410 h 975946"/>
              <a:gd name="connsiteX4" fmla="*/ 885537 w 975946"/>
              <a:gd name="connsiteY4" fmla="*/ 487974 h 975946"/>
              <a:gd name="connsiteX5" fmla="*/ 627207 w 975946"/>
              <a:gd name="connsiteY5" fmla="*/ 746304 h 975946"/>
              <a:gd name="connsiteX6" fmla="*/ 599882 w 975946"/>
              <a:gd name="connsiteY6" fmla="*/ 705776 h 975946"/>
              <a:gd name="connsiteX7" fmla="*/ 487974 w 975946"/>
              <a:gd name="connsiteY7" fmla="*/ 659422 h 975946"/>
              <a:gd name="connsiteX8" fmla="*/ 376066 w 975946"/>
              <a:gd name="connsiteY8" fmla="*/ 705776 h 975946"/>
              <a:gd name="connsiteX9" fmla="*/ 348741 w 975946"/>
              <a:gd name="connsiteY9" fmla="*/ 746304 h 975946"/>
              <a:gd name="connsiteX10" fmla="*/ 90410 w 975946"/>
              <a:gd name="connsiteY10" fmla="*/ 487974 h 975946"/>
              <a:gd name="connsiteX11" fmla="*/ 487973 w 975946"/>
              <a:gd name="connsiteY11" fmla="*/ 0 h 975946"/>
              <a:gd name="connsiteX12" fmla="*/ 975946 w 975946"/>
              <a:gd name="connsiteY12" fmla="*/ 487973 h 975946"/>
              <a:gd name="connsiteX13" fmla="*/ 646236 w 975946"/>
              <a:gd name="connsiteY13" fmla="*/ 817683 h 975946"/>
              <a:gd name="connsiteX14" fmla="*/ 639590 w 975946"/>
              <a:gd name="connsiteY14" fmla="*/ 784765 h 975946"/>
              <a:gd name="connsiteX15" fmla="*/ 936381 w 975946"/>
              <a:gd name="connsiteY15" fmla="*/ 487974 h 975946"/>
              <a:gd name="connsiteX16" fmla="*/ 487974 w 975946"/>
              <a:gd name="connsiteY16" fmla="*/ 39566 h 975946"/>
              <a:gd name="connsiteX17" fmla="*/ 39566 w 975946"/>
              <a:gd name="connsiteY17" fmla="*/ 487974 h 975946"/>
              <a:gd name="connsiteX18" fmla="*/ 336358 w 975946"/>
              <a:gd name="connsiteY18" fmla="*/ 784765 h 975946"/>
              <a:gd name="connsiteX19" fmla="*/ 329712 w 975946"/>
              <a:gd name="connsiteY19" fmla="*/ 817684 h 975946"/>
              <a:gd name="connsiteX20" fmla="*/ 329712 w 975946"/>
              <a:gd name="connsiteY20" fmla="*/ 817686 h 975946"/>
              <a:gd name="connsiteX21" fmla="*/ 0 w 975946"/>
              <a:gd name="connsiteY21" fmla="*/ 487973 h 975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75946" h="975946">
                <a:moveTo>
                  <a:pt x="487973" y="975946"/>
                </a:moveTo>
                <a:lnTo>
                  <a:pt x="487973" y="975946"/>
                </a:lnTo>
                <a:lnTo>
                  <a:pt x="487973" y="975946"/>
                </a:lnTo>
                <a:close/>
                <a:moveTo>
                  <a:pt x="487974" y="90410"/>
                </a:moveTo>
                <a:lnTo>
                  <a:pt x="885537" y="487974"/>
                </a:lnTo>
                <a:lnTo>
                  <a:pt x="627207" y="746304"/>
                </a:lnTo>
                <a:lnTo>
                  <a:pt x="599882" y="705776"/>
                </a:lnTo>
                <a:cubicBezTo>
                  <a:pt x="571243" y="677136"/>
                  <a:pt x="531677" y="659422"/>
                  <a:pt x="487974" y="659422"/>
                </a:cubicBezTo>
                <a:cubicBezTo>
                  <a:pt x="444271" y="659422"/>
                  <a:pt x="404706" y="677136"/>
                  <a:pt x="376066" y="705776"/>
                </a:cubicBezTo>
                <a:lnTo>
                  <a:pt x="348741" y="746304"/>
                </a:lnTo>
                <a:lnTo>
                  <a:pt x="90410" y="487974"/>
                </a:lnTo>
                <a:close/>
                <a:moveTo>
                  <a:pt x="487973" y="0"/>
                </a:moveTo>
                <a:lnTo>
                  <a:pt x="975946" y="487973"/>
                </a:lnTo>
                <a:lnTo>
                  <a:pt x="646236" y="817683"/>
                </a:lnTo>
                <a:lnTo>
                  <a:pt x="639590" y="784765"/>
                </a:lnTo>
                <a:lnTo>
                  <a:pt x="936381" y="487974"/>
                </a:lnTo>
                <a:lnTo>
                  <a:pt x="487974" y="39566"/>
                </a:lnTo>
                <a:lnTo>
                  <a:pt x="39566" y="487974"/>
                </a:lnTo>
                <a:lnTo>
                  <a:pt x="336358" y="784765"/>
                </a:lnTo>
                <a:lnTo>
                  <a:pt x="329712" y="817684"/>
                </a:lnTo>
                <a:lnTo>
                  <a:pt x="329712" y="817686"/>
                </a:lnTo>
                <a:lnTo>
                  <a:pt x="0" y="487973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8" name="MH_Other_2"/>
          <p:cNvSpPr/>
          <p:nvPr>
            <p:custDataLst>
              <p:tags r:id="rId4"/>
            </p:custDataLst>
          </p:nvPr>
        </p:nvSpPr>
        <p:spPr>
          <a:xfrm>
            <a:off x="3378835" y="3283269"/>
            <a:ext cx="2266950" cy="401637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6A857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10" name="MH_SubTitle_3"/>
          <p:cNvSpPr/>
          <p:nvPr>
            <p:custDataLst>
              <p:tags r:id="rId5"/>
            </p:custDataLst>
          </p:nvPr>
        </p:nvSpPr>
        <p:spPr>
          <a:xfrm>
            <a:off x="6517323" y="2176781"/>
            <a:ext cx="1535112" cy="1535113"/>
          </a:xfrm>
          <a:custGeom>
            <a:avLst/>
            <a:gdLst>
              <a:gd name="connsiteX0" fmla="*/ 487973 w 975946"/>
              <a:gd name="connsiteY0" fmla="*/ 975946 h 975946"/>
              <a:gd name="connsiteX1" fmla="*/ 487973 w 975946"/>
              <a:gd name="connsiteY1" fmla="*/ 975946 h 975946"/>
              <a:gd name="connsiteX2" fmla="*/ 487973 w 975946"/>
              <a:gd name="connsiteY2" fmla="*/ 975946 h 975946"/>
              <a:gd name="connsiteX3" fmla="*/ 487974 w 975946"/>
              <a:gd name="connsiteY3" fmla="*/ 90410 h 975946"/>
              <a:gd name="connsiteX4" fmla="*/ 885537 w 975946"/>
              <a:gd name="connsiteY4" fmla="*/ 487974 h 975946"/>
              <a:gd name="connsiteX5" fmla="*/ 627207 w 975946"/>
              <a:gd name="connsiteY5" fmla="*/ 746304 h 975946"/>
              <a:gd name="connsiteX6" fmla="*/ 599882 w 975946"/>
              <a:gd name="connsiteY6" fmla="*/ 705776 h 975946"/>
              <a:gd name="connsiteX7" fmla="*/ 487974 w 975946"/>
              <a:gd name="connsiteY7" fmla="*/ 659422 h 975946"/>
              <a:gd name="connsiteX8" fmla="*/ 376066 w 975946"/>
              <a:gd name="connsiteY8" fmla="*/ 705776 h 975946"/>
              <a:gd name="connsiteX9" fmla="*/ 348741 w 975946"/>
              <a:gd name="connsiteY9" fmla="*/ 746304 h 975946"/>
              <a:gd name="connsiteX10" fmla="*/ 90410 w 975946"/>
              <a:gd name="connsiteY10" fmla="*/ 487974 h 975946"/>
              <a:gd name="connsiteX11" fmla="*/ 487973 w 975946"/>
              <a:gd name="connsiteY11" fmla="*/ 0 h 975946"/>
              <a:gd name="connsiteX12" fmla="*/ 975946 w 975946"/>
              <a:gd name="connsiteY12" fmla="*/ 487973 h 975946"/>
              <a:gd name="connsiteX13" fmla="*/ 646236 w 975946"/>
              <a:gd name="connsiteY13" fmla="*/ 817683 h 975946"/>
              <a:gd name="connsiteX14" fmla="*/ 639590 w 975946"/>
              <a:gd name="connsiteY14" fmla="*/ 784765 h 975946"/>
              <a:gd name="connsiteX15" fmla="*/ 936381 w 975946"/>
              <a:gd name="connsiteY15" fmla="*/ 487974 h 975946"/>
              <a:gd name="connsiteX16" fmla="*/ 487974 w 975946"/>
              <a:gd name="connsiteY16" fmla="*/ 39566 h 975946"/>
              <a:gd name="connsiteX17" fmla="*/ 39566 w 975946"/>
              <a:gd name="connsiteY17" fmla="*/ 487974 h 975946"/>
              <a:gd name="connsiteX18" fmla="*/ 336358 w 975946"/>
              <a:gd name="connsiteY18" fmla="*/ 784765 h 975946"/>
              <a:gd name="connsiteX19" fmla="*/ 329712 w 975946"/>
              <a:gd name="connsiteY19" fmla="*/ 817684 h 975946"/>
              <a:gd name="connsiteX20" fmla="*/ 329712 w 975946"/>
              <a:gd name="connsiteY20" fmla="*/ 817686 h 975946"/>
              <a:gd name="connsiteX21" fmla="*/ 0 w 975946"/>
              <a:gd name="connsiteY21" fmla="*/ 487973 h 975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75946" h="975946">
                <a:moveTo>
                  <a:pt x="487973" y="975946"/>
                </a:moveTo>
                <a:lnTo>
                  <a:pt x="487973" y="975946"/>
                </a:lnTo>
                <a:lnTo>
                  <a:pt x="487973" y="975946"/>
                </a:lnTo>
                <a:close/>
                <a:moveTo>
                  <a:pt x="487974" y="90410"/>
                </a:moveTo>
                <a:lnTo>
                  <a:pt x="885537" y="487974"/>
                </a:lnTo>
                <a:lnTo>
                  <a:pt x="627207" y="746304"/>
                </a:lnTo>
                <a:lnTo>
                  <a:pt x="599882" y="705776"/>
                </a:lnTo>
                <a:cubicBezTo>
                  <a:pt x="571243" y="677136"/>
                  <a:pt x="531677" y="659422"/>
                  <a:pt x="487974" y="659422"/>
                </a:cubicBezTo>
                <a:cubicBezTo>
                  <a:pt x="444271" y="659422"/>
                  <a:pt x="404706" y="677136"/>
                  <a:pt x="376066" y="705776"/>
                </a:cubicBezTo>
                <a:lnTo>
                  <a:pt x="348741" y="746304"/>
                </a:lnTo>
                <a:lnTo>
                  <a:pt x="90410" y="487974"/>
                </a:lnTo>
                <a:close/>
                <a:moveTo>
                  <a:pt x="487973" y="0"/>
                </a:moveTo>
                <a:lnTo>
                  <a:pt x="975946" y="487973"/>
                </a:lnTo>
                <a:lnTo>
                  <a:pt x="646236" y="817683"/>
                </a:lnTo>
                <a:lnTo>
                  <a:pt x="639590" y="784765"/>
                </a:lnTo>
                <a:lnTo>
                  <a:pt x="936381" y="487974"/>
                </a:lnTo>
                <a:lnTo>
                  <a:pt x="487974" y="39566"/>
                </a:lnTo>
                <a:lnTo>
                  <a:pt x="39566" y="487974"/>
                </a:lnTo>
                <a:lnTo>
                  <a:pt x="336358" y="784765"/>
                </a:lnTo>
                <a:lnTo>
                  <a:pt x="329712" y="817684"/>
                </a:lnTo>
                <a:lnTo>
                  <a:pt x="329712" y="817686"/>
                </a:lnTo>
                <a:lnTo>
                  <a:pt x="0" y="487973"/>
                </a:ln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9" name="MH_Other_3"/>
          <p:cNvSpPr/>
          <p:nvPr>
            <p:custDataLst>
              <p:tags r:id="rId6"/>
            </p:custDataLst>
          </p:nvPr>
        </p:nvSpPr>
        <p:spPr>
          <a:xfrm>
            <a:off x="6152198" y="3283269"/>
            <a:ext cx="2265362" cy="401637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D28E9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88" name="TextBox 76"/>
          <p:cNvSpPr txBox="1"/>
          <p:nvPr/>
        </p:nvSpPr>
        <p:spPr>
          <a:xfrm>
            <a:off x="1071128" y="402528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617566" y="4425391"/>
            <a:ext cx="2244149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3843538" y="402591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3389976" y="4426026"/>
            <a:ext cx="2244149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6616583" y="402591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163021" y="4426026"/>
            <a:ext cx="2244149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0" name="MH_SubTitle_3"/>
          <p:cNvSpPr/>
          <p:nvPr>
            <p:custDataLst>
              <p:tags r:id="rId7"/>
            </p:custDataLst>
          </p:nvPr>
        </p:nvSpPr>
        <p:spPr>
          <a:xfrm>
            <a:off x="9234488" y="2176781"/>
            <a:ext cx="1535112" cy="1535113"/>
          </a:xfrm>
          <a:custGeom>
            <a:avLst/>
            <a:gdLst>
              <a:gd name="connsiteX0" fmla="*/ 487973 w 975946"/>
              <a:gd name="connsiteY0" fmla="*/ 975946 h 975946"/>
              <a:gd name="connsiteX1" fmla="*/ 487973 w 975946"/>
              <a:gd name="connsiteY1" fmla="*/ 975946 h 975946"/>
              <a:gd name="connsiteX2" fmla="*/ 487973 w 975946"/>
              <a:gd name="connsiteY2" fmla="*/ 975946 h 975946"/>
              <a:gd name="connsiteX3" fmla="*/ 487974 w 975946"/>
              <a:gd name="connsiteY3" fmla="*/ 90410 h 975946"/>
              <a:gd name="connsiteX4" fmla="*/ 885537 w 975946"/>
              <a:gd name="connsiteY4" fmla="*/ 487974 h 975946"/>
              <a:gd name="connsiteX5" fmla="*/ 627207 w 975946"/>
              <a:gd name="connsiteY5" fmla="*/ 746304 h 975946"/>
              <a:gd name="connsiteX6" fmla="*/ 599882 w 975946"/>
              <a:gd name="connsiteY6" fmla="*/ 705776 h 975946"/>
              <a:gd name="connsiteX7" fmla="*/ 487974 w 975946"/>
              <a:gd name="connsiteY7" fmla="*/ 659422 h 975946"/>
              <a:gd name="connsiteX8" fmla="*/ 376066 w 975946"/>
              <a:gd name="connsiteY8" fmla="*/ 705776 h 975946"/>
              <a:gd name="connsiteX9" fmla="*/ 348741 w 975946"/>
              <a:gd name="connsiteY9" fmla="*/ 746304 h 975946"/>
              <a:gd name="connsiteX10" fmla="*/ 90410 w 975946"/>
              <a:gd name="connsiteY10" fmla="*/ 487974 h 975946"/>
              <a:gd name="connsiteX11" fmla="*/ 487973 w 975946"/>
              <a:gd name="connsiteY11" fmla="*/ 0 h 975946"/>
              <a:gd name="connsiteX12" fmla="*/ 975946 w 975946"/>
              <a:gd name="connsiteY12" fmla="*/ 487973 h 975946"/>
              <a:gd name="connsiteX13" fmla="*/ 646236 w 975946"/>
              <a:gd name="connsiteY13" fmla="*/ 817683 h 975946"/>
              <a:gd name="connsiteX14" fmla="*/ 639590 w 975946"/>
              <a:gd name="connsiteY14" fmla="*/ 784765 h 975946"/>
              <a:gd name="connsiteX15" fmla="*/ 936381 w 975946"/>
              <a:gd name="connsiteY15" fmla="*/ 487974 h 975946"/>
              <a:gd name="connsiteX16" fmla="*/ 487974 w 975946"/>
              <a:gd name="connsiteY16" fmla="*/ 39566 h 975946"/>
              <a:gd name="connsiteX17" fmla="*/ 39566 w 975946"/>
              <a:gd name="connsiteY17" fmla="*/ 487974 h 975946"/>
              <a:gd name="connsiteX18" fmla="*/ 336358 w 975946"/>
              <a:gd name="connsiteY18" fmla="*/ 784765 h 975946"/>
              <a:gd name="connsiteX19" fmla="*/ 329712 w 975946"/>
              <a:gd name="connsiteY19" fmla="*/ 817684 h 975946"/>
              <a:gd name="connsiteX20" fmla="*/ 329712 w 975946"/>
              <a:gd name="connsiteY20" fmla="*/ 817686 h 975946"/>
              <a:gd name="connsiteX21" fmla="*/ 0 w 975946"/>
              <a:gd name="connsiteY21" fmla="*/ 487973 h 9759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75946" h="975946">
                <a:moveTo>
                  <a:pt x="487973" y="975946"/>
                </a:moveTo>
                <a:lnTo>
                  <a:pt x="487973" y="975946"/>
                </a:lnTo>
                <a:lnTo>
                  <a:pt x="487973" y="975946"/>
                </a:lnTo>
                <a:close/>
                <a:moveTo>
                  <a:pt x="487974" y="90410"/>
                </a:moveTo>
                <a:lnTo>
                  <a:pt x="885537" y="487974"/>
                </a:lnTo>
                <a:lnTo>
                  <a:pt x="627207" y="746304"/>
                </a:lnTo>
                <a:lnTo>
                  <a:pt x="599882" y="705776"/>
                </a:lnTo>
                <a:cubicBezTo>
                  <a:pt x="571243" y="677136"/>
                  <a:pt x="531677" y="659422"/>
                  <a:pt x="487974" y="659422"/>
                </a:cubicBezTo>
                <a:cubicBezTo>
                  <a:pt x="444271" y="659422"/>
                  <a:pt x="404706" y="677136"/>
                  <a:pt x="376066" y="705776"/>
                </a:cubicBezTo>
                <a:lnTo>
                  <a:pt x="348741" y="746304"/>
                </a:lnTo>
                <a:lnTo>
                  <a:pt x="90410" y="487974"/>
                </a:lnTo>
                <a:close/>
                <a:moveTo>
                  <a:pt x="487973" y="0"/>
                </a:moveTo>
                <a:lnTo>
                  <a:pt x="975946" y="487973"/>
                </a:lnTo>
                <a:lnTo>
                  <a:pt x="646236" y="817683"/>
                </a:lnTo>
                <a:lnTo>
                  <a:pt x="639590" y="784765"/>
                </a:lnTo>
                <a:lnTo>
                  <a:pt x="936381" y="487974"/>
                </a:lnTo>
                <a:lnTo>
                  <a:pt x="487974" y="39566"/>
                </a:lnTo>
                <a:lnTo>
                  <a:pt x="39566" y="487974"/>
                </a:lnTo>
                <a:lnTo>
                  <a:pt x="336358" y="784765"/>
                </a:lnTo>
                <a:lnTo>
                  <a:pt x="329712" y="817684"/>
                </a:lnTo>
                <a:lnTo>
                  <a:pt x="329712" y="817686"/>
                </a:lnTo>
                <a:lnTo>
                  <a:pt x="0" y="487973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/>
            <a:r>
              <a:rPr lang="zh-CN" altLang="en-US" sz="20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2000" dirty="0">
              <a:solidFill>
                <a:srgbClr val="FFFFFF"/>
              </a:solidFill>
            </a:endParaRPr>
          </a:p>
        </p:txBody>
      </p:sp>
      <p:sp>
        <p:nvSpPr>
          <p:cNvPr id="11" name="MH_Other_3"/>
          <p:cNvSpPr/>
          <p:nvPr>
            <p:custDataLst>
              <p:tags r:id="rId8"/>
            </p:custDataLst>
          </p:nvPr>
        </p:nvSpPr>
        <p:spPr>
          <a:xfrm>
            <a:off x="8869363" y="3283269"/>
            <a:ext cx="2265362" cy="401637"/>
          </a:xfrm>
          <a:custGeom>
            <a:avLst/>
            <a:gdLst>
              <a:gd name="connsiteX0" fmla="*/ 720001 w 1440000"/>
              <a:gd name="connsiteY0" fmla="*/ 0 h 254975"/>
              <a:gd name="connsiteX1" fmla="*/ 838697 w 1440000"/>
              <a:gd name="connsiteY1" fmla="*/ 118696 h 254975"/>
              <a:gd name="connsiteX2" fmla="*/ 803932 w 1440000"/>
              <a:gd name="connsiteY2" fmla="*/ 202627 h 254975"/>
              <a:gd name="connsiteX3" fmla="*/ 779684 w 1440000"/>
              <a:gd name="connsiteY3" fmla="*/ 218975 h 254975"/>
              <a:gd name="connsiteX4" fmla="*/ 1422000 w 1440000"/>
              <a:gd name="connsiteY4" fmla="*/ 218975 h 254975"/>
              <a:gd name="connsiteX5" fmla="*/ 1440000 w 1440000"/>
              <a:gd name="connsiteY5" fmla="*/ 236975 h 254975"/>
              <a:gd name="connsiteX6" fmla="*/ 1422000 w 1440000"/>
              <a:gd name="connsiteY6" fmla="*/ 254975 h 254975"/>
              <a:gd name="connsiteX7" fmla="*/ 18000 w 1440000"/>
              <a:gd name="connsiteY7" fmla="*/ 254975 h 254975"/>
              <a:gd name="connsiteX8" fmla="*/ 0 w 1440000"/>
              <a:gd name="connsiteY8" fmla="*/ 236975 h 254975"/>
              <a:gd name="connsiteX9" fmla="*/ 18000 w 1440000"/>
              <a:gd name="connsiteY9" fmla="*/ 218975 h 254975"/>
              <a:gd name="connsiteX10" fmla="*/ 660318 w 1440000"/>
              <a:gd name="connsiteY10" fmla="*/ 218975 h 254975"/>
              <a:gd name="connsiteX11" fmla="*/ 636070 w 1440000"/>
              <a:gd name="connsiteY11" fmla="*/ 202627 h 254975"/>
              <a:gd name="connsiteX12" fmla="*/ 601305 w 1440000"/>
              <a:gd name="connsiteY12" fmla="*/ 118696 h 254975"/>
              <a:gd name="connsiteX13" fmla="*/ 720001 w 1440000"/>
              <a:gd name="connsiteY13" fmla="*/ 0 h 254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440000" h="254975">
                <a:moveTo>
                  <a:pt x="720001" y="0"/>
                </a:moveTo>
                <a:cubicBezTo>
                  <a:pt x="785555" y="0"/>
                  <a:pt x="838697" y="53142"/>
                  <a:pt x="838697" y="118696"/>
                </a:cubicBezTo>
                <a:cubicBezTo>
                  <a:pt x="838697" y="151473"/>
                  <a:pt x="825412" y="181147"/>
                  <a:pt x="803932" y="202627"/>
                </a:cubicBezTo>
                <a:lnTo>
                  <a:pt x="779684" y="218975"/>
                </a:lnTo>
                <a:lnTo>
                  <a:pt x="1422000" y="218975"/>
                </a:lnTo>
                <a:cubicBezTo>
                  <a:pt x="1431941" y="218975"/>
                  <a:pt x="1440000" y="227034"/>
                  <a:pt x="1440000" y="236975"/>
                </a:cubicBezTo>
                <a:cubicBezTo>
                  <a:pt x="1440000" y="246916"/>
                  <a:pt x="1431941" y="254975"/>
                  <a:pt x="1422000" y="254975"/>
                </a:cubicBezTo>
                <a:lnTo>
                  <a:pt x="18000" y="254975"/>
                </a:lnTo>
                <a:cubicBezTo>
                  <a:pt x="8059" y="254975"/>
                  <a:pt x="0" y="246916"/>
                  <a:pt x="0" y="236975"/>
                </a:cubicBezTo>
                <a:cubicBezTo>
                  <a:pt x="0" y="227034"/>
                  <a:pt x="8059" y="218975"/>
                  <a:pt x="18000" y="218975"/>
                </a:cubicBezTo>
                <a:lnTo>
                  <a:pt x="660318" y="218975"/>
                </a:lnTo>
                <a:lnTo>
                  <a:pt x="636070" y="202627"/>
                </a:lnTo>
                <a:cubicBezTo>
                  <a:pt x="614591" y="181147"/>
                  <a:pt x="601305" y="151473"/>
                  <a:pt x="601305" y="118696"/>
                </a:cubicBezTo>
                <a:cubicBezTo>
                  <a:pt x="601305" y="53142"/>
                  <a:pt x="654447" y="0"/>
                  <a:pt x="720001" y="0"/>
                </a:cubicBezTo>
                <a:close/>
              </a:path>
            </a:pathLst>
          </a:custGeom>
          <a:solidFill>
            <a:srgbClr val="6A8574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80000" anchor="ctr"/>
          <a:lstStyle/>
          <a:p>
            <a:pPr algn="ctr">
              <a:defRPr/>
            </a:pPr>
            <a:endParaRPr lang="zh-CN" altLang="en-US" sz="3200">
              <a:solidFill>
                <a:srgbClr val="FFFFFF"/>
              </a:solidFill>
            </a:endParaRPr>
          </a:p>
        </p:txBody>
      </p:sp>
      <p:sp>
        <p:nvSpPr>
          <p:cNvPr id="22" name="TextBox 76"/>
          <p:cNvSpPr txBox="1"/>
          <p:nvPr/>
        </p:nvSpPr>
        <p:spPr>
          <a:xfrm>
            <a:off x="9333748" y="402591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880186" y="4426026"/>
            <a:ext cx="2244149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10" grpId="0" animBg="1"/>
      <p:bldP spid="9" grpId="0" animBg="1"/>
      <p:bldP spid="88" grpId="0"/>
      <p:bldP spid="89" grpId="0"/>
      <p:bldP spid="16" grpId="0"/>
      <p:bldP spid="17" grpId="0"/>
      <p:bldP spid="18" grpId="0"/>
      <p:bldP spid="19" grpId="0"/>
      <p:bldP spid="20" grpId="0" animBg="1"/>
      <p:bldP spid="11" grpId="0" animBg="1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394327" y="24638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理论意义</a:t>
            </a:r>
          </a:p>
        </p:txBody>
      </p:sp>
      <p:grpSp>
        <p:nvGrpSpPr>
          <p:cNvPr id="34" name="组合 12"/>
          <p:cNvGrpSpPr/>
          <p:nvPr/>
        </p:nvGrpSpPr>
        <p:grpSpPr bwMode="auto">
          <a:xfrm>
            <a:off x="8395335" y="2737485"/>
            <a:ext cx="2482215" cy="2524760"/>
            <a:chOff x="0" y="0"/>
            <a:chExt cx="1671177" cy="1609411"/>
          </a:xfrm>
          <a:solidFill>
            <a:srgbClr val="6A8574"/>
          </a:solidFill>
        </p:grpSpPr>
        <p:sp>
          <p:nvSpPr>
            <p:cNvPr id="35" name="右箭头 55"/>
            <p:cNvSpPr/>
            <p:nvPr/>
          </p:nvSpPr>
          <p:spPr bwMode="auto">
            <a:xfrm>
              <a:off x="0" y="0"/>
              <a:ext cx="1671177" cy="1609411"/>
            </a:xfrm>
            <a:custGeom>
              <a:avLst/>
              <a:gdLst>
                <a:gd name="T0" fmla="*/ 0 w 1671177"/>
                <a:gd name="T1" fmla="*/ 354510 h 1609411"/>
                <a:gd name="T2" fmla="*/ 556334 w 1671177"/>
                <a:gd name="T3" fmla="*/ 353057 h 1609411"/>
                <a:gd name="T4" fmla="*/ 850996 w 1671177"/>
                <a:gd name="T5" fmla="*/ 94099 h 1609411"/>
                <a:gd name="T6" fmla="*/ 1004876 w 1671177"/>
                <a:gd name="T7" fmla="*/ 34278 h 1609411"/>
                <a:gd name="T8" fmla="*/ 1577267 w 1671177"/>
                <a:gd name="T9" fmla="*/ 619386 h 1609411"/>
                <a:gd name="T10" fmla="*/ 1589104 w 1671177"/>
                <a:gd name="T11" fmla="*/ 982488 h 1609411"/>
                <a:gd name="T12" fmla="*/ 1013753 w 1671177"/>
                <a:gd name="T13" fmla="*/ 1548957 h 1609411"/>
                <a:gd name="T14" fmla="*/ 853956 w 1671177"/>
                <a:gd name="T15" fmla="*/ 1495056 h 1609411"/>
                <a:gd name="T16" fmla="*/ 582967 w 1671177"/>
                <a:gd name="T17" fmla="*/ 1267456 h 1609411"/>
                <a:gd name="T18" fmla="*/ 0 w 1671177"/>
                <a:gd name="T19" fmla="*/ 1267196 h 1609411"/>
                <a:gd name="T20" fmla="*/ 266330 w 1671177"/>
                <a:gd name="T21" fmla="*/ 989289 h 1609411"/>
                <a:gd name="T22" fmla="*/ 287045 w 1671177"/>
                <a:gd name="T23" fmla="*/ 646020 h 1609411"/>
                <a:gd name="T24" fmla="*/ 0 w 1671177"/>
                <a:gd name="T25" fmla="*/ 354510 h 160941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671177" h="1609411">
                  <a:moveTo>
                    <a:pt x="0" y="354510"/>
                  </a:moveTo>
                  <a:lnTo>
                    <a:pt x="556334" y="353057"/>
                  </a:lnTo>
                  <a:cubicBezTo>
                    <a:pt x="746291" y="355515"/>
                    <a:pt x="856347" y="257358"/>
                    <a:pt x="850996" y="94099"/>
                  </a:cubicBezTo>
                  <a:cubicBezTo>
                    <a:pt x="849023" y="-2780"/>
                    <a:pt x="929910" y="-28640"/>
                    <a:pt x="1004876" y="34278"/>
                  </a:cubicBezTo>
                  <a:lnTo>
                    <a:pt x="1577267" y="619386"/>
                  </a:lnTo>
                  <a:cubicBezTo>
                    <a:pt x="1720296" y="767053"/>
                    <a:pt x="1679854" y="873291"/>
                    <a:pt x="1589104" y="982488"/>
                  </a:cubicBezTo>
                  <a:lnTo>
                    <a:pt x="1013753" y="1548957"/>
                  </a:lnTo>
                  <a:cubicBezTo>
                    <a:pt x="927935" y="1643440"/>
                    <a:pt x="868752" y="1628432"/>
                    <a:pt x="853956" y="1495056"/>
                  </a:cubicBezTo>
                  <a:cubicBezTo>
                    <a:pt x="849443" y="1377760"/>
                    <a:pt x="794625" y="1269343"/>
                    <a:pt x="582967" y="1267456"/>
                  </a:cubicBezTo>
                  <a:lnTo>
                    <a:pt x="0" y="1267196"/>
                  </a:lnTo>
                  <a:lnTo>
                    <a:pt x="266330" y="989289"/>
                  </a:lnTo>
                  <a:cubicBezTo>
                    <a:pt x="347215" y="886703"/>
                    <a:pt x="398509" y="775239"/>
                    <a:pt x="287045" y="646020"/>
                  </a:cubicBezTo>
                  <a:lnTo>
                    <a:pt x="0" y="3545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6" name="TextBox 14"/>
            <p:cNvSpPr txBox="1">
              <a:spLocks noChangeArrowheads="1"/>
            </p:cNvSpPr>
            <p:nvPr/>
          </p:nvSpPr>
          <p:spPr bwMode="auto">
            <a:xfrm>
              <a:off x="680641" y="543095"/>
              <a:ext cx="569387" cy="332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2800">
                <a:solidFill>
                  <a:srgbClr val="FFFFFF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7" name="组合 15"/>
          <p:cNvGrpSpPr/>
          <p:nvPr/>
        </p:nvGrpSpPr>
        <p:grpSpPr bwMode="auto">
          <a:xfrm>
            <a:off x="6472555" y="2737485"/>
            <a:ext cx="2635250" cy="2524760"/>
            <a:chOff x="0" y="0"/>
            <a:chExt cx="1773781" cy="1609411"/>
          </a:xfrm>
          <a:solidFill>
            <a:srgbClr val="D28E91"/>
          </a:solidFill>
        </p:grpSpPr>
        <p:grpSp>
          <p:nvGrpSpPr>
            <p:cNvPr id="38" name="组合 16"/>
            <p:cNvGrpSpPr/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40" name="右箭头 55"/>
              <p:cNvSpPr/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1" name="右箭头 55"/>
              <p:cNvSpPr/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39" name="TextBox 17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56563" cy="332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800">
                <a:solidFill>
                  <a:srgbClr val="FFFFFF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组合 20"/>
          <p:cNvGrpSpPr/>
          <p:nvPr/>
        </p:nvGrpSpPr>
        <p:grpSpPr bwMode="auto">
          <a:xfrm>
            <a:off x="4667885" y="2737485"/>
            <a:ext cx="2635250" cy="2524760"/>
            <a:chOff x="0" y="0"/>
            <a:chExt cx="1773781" cy="1609411"/>
          </a:xfrm>
          <a:solidFill>
            <a:srgbClr val="6A8574"/>
          </a:solidFill>
        </p:grpSpPr>
        <p:grpSp>
          <p:nvGrpSpPr>
            <p:cNvPr id="43" name="组合 21"/>
            <p:cNvGrpSpPr/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45" name="右箭头 55"/>
              <p:cNvSpPr/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46" name="右箭头 55"/>
              <p:cNvSpPr/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44" name="TextBox 22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67784" cy="332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800">
                <a:solidFill>
                  <a:srgbClr val="FFFFFF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25"/>
          <p:cNvGrpSpPr/>
          <p:nvPr/>
        </p:nvGrpSpPr>
        <p:grpSpPr bwMode="auto">
          <a:xfrm>
            <a:off x="2862580" y="2737485"/>
            <a:ext cx="2635250" cy="2524760"/>
            <a:chOff x="0" y="0"/>
            <a:chExt cx="1773781" cy="1609411"/>
          </a:xfrm>
          <a:solidFill>
            <a:srgbClr val="D28E91"/>
          </a:solidFill>
        </p:grpSpPr>
        <p:grpSp>
          <p:nvGrpSpPr>
            <p:cNvPr id="48" name="组合 26"/>
            <p:cNvGrpSpPr/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50" name="右箭头 55"/>
              <p:cNvSpPr/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" name="右箭头 55"/>
              <p:cNvSpPr/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49" name="TextBox 27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56563" cy="332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800">
                <a:solidFill>
                  <a:srgbClr val="FFFFFF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2" name="组合 31"/>
          <p:cNvGrpSpPr/>
          <p:nvPr/>
        </p:nvGrpSpPr>
        <p:grpSpPr bwMode="auto">
          <a:xfrm>
            <a:off x="1057910" y="2737485"/>
            <a:ext cx="2637790" cy="2524760"/>
            <a:chOff x="0" y="0"/>
            <a:chExt cx="1773781" cy="1609411"/>
          </a:xfrm>
          <a:solidFill>
            <a:srgbClr val="6A8574"/>
          </a:solidFill>
        </p:grpSpPr>
        <p:grpSp>
          <p:nvGrpSpPr>
            <p:cNvPr id="53" name="组合 32"/>
            <p:cNvGrpSpPr/>
            <p:nvPr/>
          </p:nvGrpSpPr>
          <p:grpSpPr bwMode="auto">
            <a:xfrm>
              <a:off x="0" y="0"/>
              <a:ext cx="1773781" cy="1609411"/>
              <a:chOff x="0" y="0"/>
              <a:chExt cx="1773781" cy="1609411"/>
            </a:xfrm>
            <a:grpFill/>
          </p:grpSpPr>
          <p:sp>
            <p:nvSpPr>
              <p:cNvPr id="55" name="右箭头 55"/>
              <p:cNvSpPr/>
              <p:nvPr/>
            </p:nvSpPr>
            <p:spPr bwMode="auto">
              <a:xfrm>
                <a:off x="102604" y="362687"/>
                <a:ext cx="1671177" cy="911035"/>
              </a:xfrm>
              <a:custGeom>
                <a:avLst/>
                <a:gdLst>
                  <a:gd name="T0" fmla="*/ 3880 w 1671177"/>
                  <a:gd name="T1" fmla="*/ 0 h 911035"/>
                  <a:gd name="T2" fmla="*/ 1322002 w 1671177"/>
                  <a:gd name="T3" fmla="*/ 0 h 911035"/>
                  <a:gd name="T4" fmla="*/ 1577267 w 1671177"/>
                  <a:gd name="T5" fmla="*/ 260936 h 911035"/>
                  <a:gd name="T6" fmla="*/ 1589104 w 1671177"/>
                  <a:gd name="T7" fmla="*/ 624038 h 911035"/>
                  <a:gd name="T8" fmla="*/ 1297607 w 1671177"/>
                  <a:gd name="T9" fmla="*/ 911035 h 911035"/>
                  <a:gd name="T10" fmla="*/ 609562 w 1671177"/>
                  <a:gd name="T11" fmla="*/ 911035 h 911035"/>
                  <a:gd name="T12" fmla="*/ 582967 w 1671177"/>
                  <a:gd name="T13" fmla="*/ 909006 h 911035"/>
                  <a:gd name="T14" fmla="*/ 0 w 1671177"/>
                  <a:gd name="T15" fmla="*/ 908746 h 911035"/>
                  <a:gd name="T16" fmla="*/ 266330 w 1671177"/>
                  <a:gd name="T17" fmla="*/ 630839 h 911035"/>
                  <a:gd name="T18" fmla="*/ 287045 w 1671177"/>
                  <a:gd name="T19" fmla="*/ 287570 h 911035"/>
                  <a:gd name="T20" fmla="*/ 3880 w 1671177"/>
                  <a:gd name="T21" fmla="*/ 0 h 91103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671177" h="911035">
                    <a:moveTo>
                      <a:pt x="3880" y="0"/>
                    </a:moveTo>
                    <a:lnTo>
                      <a:pt x="1322002" y="0"/>
                    </a:lnTo>
                    <a:lnTo>
                      <a:pt x="1577267" y="260936"/>
                    </a:lnTo>
                    <a:cubicBezTo>
                      <a:pt x="1720296" y="408603"/>
                      <a:pt x="1679854" y="514841"/>
                      <a:pt x="1589104" y="624038"/>
                    </a:cubicBezTo>
                    <a:lnTo>
                      <a:pt x="1297607" y="911035"/>
                    </a:lnTo>
                    <a:lnTo>
                      <a:pt x="609562" y="911035"/>
                    </a:lnTo>
                    <a:cubicBezTo>
                      <a:pt x="601030" y="909370"/>
                      <a:pt x="592146" y="909088"/>
                      <a:pt x="582967" y="909006"/>
                    </a:cubicBezTo>
                    <a:lnTo>
                      <a:pt x="0" y="908746"/>
                    </a:lnTo>
                    <a:lnTo>
                      <a:pt x="266330" y="630839"/>
                    </a:lnTo>
                    <a:cubicBezTo>
                      <a:pt x="347215" y="528253"/>
                      <a:pt x="398509" y="416789"/>
                      <a:pt x="287045" y="287570"/>
                    </a:cubicBezTo>
                    <a:lnTo>
                      <a:pt x="388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6" name="右箭头 55"/>
              <p:cNvSpPr/>
              <p:nvPr/>
            </p:nvSpPr>
            <p:spPr bwMode="auto">
              <a:xfrm>
                <a:off x="0" y="0"/>
                <a:ext cx="1671177" cy="1609411"/>
              </a:xfrm>
              <a:custGeom>
                <a:avLst/>
                <a:gdLst>
                  <a:gd name="T0" fmla="*/ 0 w 1671177"/>
                  <a:gd name="T1" fmla="*/ 354510 h 1609411"/>
                  <a:gd name="T2" fmla="*/ 556334 w 1671177"/>
                  <a:gd name="T3" fmla="*/ 353057 h 1609411"/>
                  <a:gd name="T4" fmla="*/ 850996 w 1671177"/>
                  <a:gd name="T5" fmla="*/ 94099 h 1609411"/>
                  <a:gd name="T6" fmla="*/ 1004876 w 1671177"/>
                  <a:gd name="T7" fmla="*/ 34278 h 1609411"/>
                  <a:gd name="T8" fmla="*/ 1577267 w 1671177"/>
                  <a:gd name="T9" fmla="*/ 619386 h 1609411"/>
                  <a:gd name="T10" fmla="*/ 1589104 w 1671177"/>
                  <a:gd name="T11" fmla="*/ 982488 h 1609411"/>
                  <a:gd name="T12" fmla="*/ 1013753 w 1671177"/>
                  <a:gd name="T13" fmla="*/ 1548957 h 1609411"/>
                  <a:gd name="T14" fmla="*/ 853956 w 1671177"/>
                  <a:gd name="T15" fmla="*/ 1495056 h 1609411"/>
                  <a:gd name="T16" fmla="*/ 582967 w 1671177"/>
                  <a:gd name="T17" fmla="*/ 1267456 h 1609411"/>
                  <a:gd name="T18" fmla="*/ 0 w 1671177"/>
                  <a:gd name="T19" fmla="*/ 1267196 h 1609411"/>
                  <a:gd name="T20" fmla="*/ 266330 w 1671177"/>
                  <a:gd name="T21" fmla="*/ 989289 h 1609411"/>
                  <a:gd name="T22" fmla="*/ 287045 w 1671177"/>
                  <a:gd name="T23" fmla="*/ 646020 h 1609411"/>
                  <a:gd name="T24" fmla="*/ 0 w 1671177"/>
                  <a:gd name="T25" fmla="*/ 354510 h 1609411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671177" h="1609411">
                    <a:moveTo>
                      <a:pt x="0" y="354510"/>
                    </a:moveTo>
                    <a:lnTo>
                      <a:pt x="556334" y="353057"/>
                    </a:lnTo>
                    <a:cubicBezTo>
                      <a:pt x="746291" y="355515"/>
                      <a:pt x="856347" y="257358"/>
                      <a:pt x="850996" y="94099"/>
                    </a:cubicBezTo>
                    <a:cubicBezTo>
                      <a:pt x="849023" y="-2780"/>
                      <a:pt x="929910" y="-28640"/>
                      <a:pt x="1004876" y="34278"/>
                    </a:cubicBezTo>
                    <a:lnTo>
                      <a:pt x="1577267" y="619386"/>
                    </a:lnTo>
                    <a:cubicBezTo>
                      <a:pt x="1720296" y="767053"/>
                      <a:pt x="1679854" y="873291"/>
                      <a:pt x="1589104" y="982488"/>
                    </a:cubicBezTo>
                    <a:lnTo>
                      <a:pt x="1013753" y="1548957"/>
                    </a:lnTo>
                    <a:cubicBezTo>
                      <a:pt x="927935" y="1643440"/>
                      <a:pt x="868752" y="1628432"/>
                      <a:pt x="853956" y="1495056"/>
                    </a:cubicBezTo>
                    <a:cubicBezTo>
                      <a:pt x="849443" y="1377760"/>
                      <a:pt x="794625" y="1269343"/>
                      <a:pt x="582967" y="1267456"/>
                    </a:cubicBezTo>
                    <a:lnTo>
                      <a:pt x="0" y="1267196"/>
                    </a:lnTo>
                    <a:lnTo>
                      <a:pt x="266330" y="989289"/>
                    </a:lnTo>
                    <a:cubicBezTo>
                      <a:pt x="347215" y="886703"/>
                      <a:pt x="398509" y="775239"/>
                      <a:pt x="287045" y="646020"/>
                    </a:cubicBezTo>
                    <a:lnTo>
                      <a:pt x="0" y="3545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54" name="TextBox 33"/>
            <p:cNvSpPr txBox="1">
              <a:spLocks noChangeArrowheads="1"/>
            </p:cNvSpPr>
            <p:nvPr/>
          </p:nvSpPr>
          <p:spPr bwMode="auto">
            <a:xfrm>
              <a:off x="681551" y="543095"/>
              <a:ext cx="513282" cy="3327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800">
                  <a:solidFill>
                    <a:srgbClr val="FFFFFF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800">
                <a:solidFill>
                  <a:srgbClr val="FFFFFF"/>
                </a:solidFill>
                <a:latin typeface="Impact" panose="020B0806030902050204" pitchFamily="34" charset="0"/>
              </a:endParaRPr>
            </a:p>
          </p:txBody>
        </p:sp>
      </p:grpSp>
      <p:cxnSp>
        <p:nvCxnSpPr>
          <p:cNvPr id="57" name="直接连接符 36"/>
          <p:cNvCxnSpPr>
            <a:cxnSpLocks noChangeShapeType="1"/>
          </p:cNvCxnSpPr>
          <p:nvPr/>
        </p:nvCxnSpPr>
        <p:spPr bwMode="auto">
          <a:xfrm flipV="1">
            <a:off x="1631950" y="1609725"/>
            <a:ext cx="0" cy="1371600"/>
          </a:xfrm>
          <a:prstGeom prst="line">
            <a:avLst/>
          </a:prstGeom>
          <a:noFill/>
          <a:ln w="6350">
            <a:solidFill>
              <a:srgbClr val="6A8574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9" name="直接连接符 38"/>
          <p:cNvCxnSpPr>
            <a:cxnSpLocks noChangeShapeType="1"/>
          </p:cNvCxnSpPr>
          <p:nvPr/>
        </p:nvCxnSpPr>
        <p:spPr bwMode="auto">
          <a:xfrm flipV="1">
            <a:off x="3358515" y="5167630"/>
            <a:ext cx="0" cy="1371600"/>
          </a:xfrm>
          <a:prstGeom prst="line">
            <a:avLst/>
          </a:prstGeom>
          <a:noFill/>
          <a:ln w="6350">
            <a:solidFill>
              <a:srgbClr val="D28E91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" name="直接连接符 40"/>
          <p:cNvCxnSpPr>
            <a:cxnSpLocks noChangeShapeType="1"/>
          </p:cNvCxnSpPr>
          <p:nvPr/>
        </p:nvCxnSpPr>
        <p:spPr bwMode="auto">
          <a:xfrm flipV="1">
            <a:off x="4939030" y="1609725"/>
            <a:ext cx="0" cy="1371600"/>
          </a:xfrm>
          <a:prstGeom prst="line">
            <a:avLst/>
          </a:prstGeom>
          <a:noFill/>
          <a:ln w="6350">
            <a:solidFill>
              <a:srgbClr val="DBE4DF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" name="直接连接符 43"/>
          <p:cNvCxnSpPr>
            <a:cxnSpLocks noChangeShapeType="1"/>
          </p:cNvCxnSpPr>
          <p:nvPr/>
        </p:nvCxnSpPr>
        <p:spPr bwMode="auto">
          <a:xfrm flipV="1">
            <a:off x="6694170" y="5167630"/>
            <a:ext cx="0" cy="1371600"/>
          </a:xfrm>
          <a:prstGeom prst="line">
            <a:avLst/>
          </a:prstGeom>
          <a:noFill/>
          <a:ln w="6350">
            <a:solidFill>
              <a:srgbClr val="D28E91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" name="直接连接符 51"/>
          <p:cNvCxnSpPr>
            <a:cxnSpLocks noChangeShapeType="1"/>
          </p:cNvCxnSpPr>
          <p:nvPr/>
        </p:nvCxnSpPr>
        <p:spPr bwMode="auto">
          <a:xfrm flipV="1">
            <a:off x="8395335" y="1609725"/>
            <a:ext cx="0" cy="1371600"/>
          </a:xfrm>
          <a:prstGeom prst="line">
            <a:avLst/>
          </a:prstGeom>
          <a:noFill/>
          <a:ln w="6350">
            <a:solidFill>
              <a:srgbClr val="DBE4DF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TextBox 76"/>
          <p:cNvSpPr txBox="1"/>
          <p:nvPr/>
        </p:nvSpPr>
        <p:spPr>
          <a:xfrm>
            <a:off x="4270258" y="523559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816696" y="5635701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7197608" y="523622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744046" y="5636336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1" name="TextBox 76"/>
          <p:cNvSpPr txBox="1"/>
          <p:nvPr/>
        </p:nvSpPr>
        <p:spPr>
          <a:xfrm>
            <a:off x="9266438" y="140781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812876" y="1807921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6025398" y="140844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5571836" y="1808556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" name="TextBox 76"/>
          <p:cNvSpPr txBox="1"/>
          <p:nvPr/>
        </p:nvSpPr>
        <p:spPr>
          <a:xfrm>
            <a:off x="2479558" y="140844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2025996" y="1808556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cxnSp>
        <p:nvCxnSpPr>
          <p:cNvPr id="6" name="直接连接符 40"/>
          <p:cNvCxnSpPr>
            <a:cxnSpLocks noChangeShapeType="1"/>
          </p:cNvCxnSpPr>
          <p:nvPr/>
        </p:nvCxnSpPr>
        <p:spPr bwMode="auto">
          <a:xfrm flipV="1">
            <a:off x="4939030" y="1609725"/>
            <a:ext cx="0" cy="1371600"/>
          </a:xfrm>
          <a:prstGeom prst="line">
            <a:avLst/>
          </a:prstGeom>
          <a:noFill/>
          <a:ln w="6350">
            <a:solidFill>
              <a:srgbClr val="6A8574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51"/>
          <p:cNvCxnSpPr>
            <a:cxnSpLocks noChangeShapeType="1"/>
          </p:cNvCxnSpPr>
          <p:nvPr/>
        </p:nvCxnSpPr>
        <p:spPr bwMode="auto">
          <a:xfrm flipV="1">
            <a:off x="8395335" y="1609725"/>
            <a:ext cx="0" cy="1371600"/>
          </a:xfrm>
          <a:prstGeom prst="line">
            <a:avLst/>
          </a:prstGeom>
          <a:noFill/>
          <a:ln w="6350">
            <a:solidFill>
              <a:srgbClr val="6A8574">
                <a:alpha val="98038"/>
              </a:srgbClr>
            </a:solidFill>
            <a:prstDash val="sysDash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" grpId="0"/>
      <p:bldP spid="9" grpId="0"/>
      <p:bldP spid="10" grpId="0"/>
      <p:bldP spid="11" grpId="0"/>
      <p:bldP spid="12" grpId="0"/>
      <p:bldP spid="13" grpId="0"/>
      <p:bldP spid="14" grpId="0"/>
      <p:bldP spid="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081270" y="20574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实践意义</a:t>
            </a:r>
          </a:p>
        </p:txBody>
      </p:sp>
      <p:sp>
        <p:nvSpPr>
          <p:cNvPr id="3" name="任意多边形 2"/>
          <p:cNvSpPr/>
          <p:nvPr/>
        </p:nvSpPr>
        <p:spPr>
          <a:xfrm rot="5400000">
            <a:off x="6560784" y="1018101"/>
            <a:ext cx="1557753" cy="2277385"/>
          </a:xfrm>
          <a:custGeom>
            <a:avLst/>
            <a:gdLst>
              <a:gd name="connsiteX0" fmla="*/ 0 w 1557753"/>
              <a:gd name="connsiteY0" fmla="*/ 936737 h 2277385"/>
              <a:gd name="connsiteX1" fmla="*/ 9646 w 1557753"/>
              <a:gd name="connsiteY1" fmla="*/ 901069 h 2277385"/>
              <a:gd name="connsiteX2" fmla="*/ 15362 w 1557753"/>
              <a:gd name="connsiteY2" fmla="*/ 894742 h 2277385"/>
              <a:gd name="connsiteX3" fmla="*/ 13409 w 1557753"/>
              <a:gd name="connsiteY3" fmla="*/ 894184 h 2277385"/>
              <a:gd name="connsiteX4" fmla="*/ 677067 w 1557753"/>
              <a:gd name="connsiteY4" fmla="*/ 40023 h 2277385"/>
              <a:gd name="connsiteX5" fmla="*/ 678024 w 1557753"/>
              <a:gd name="connsiteY5" fmla="*/ 41497 h 2277385"/>
              <a:gd name="connsiteX6" fmla="*/ 691263 w 1557753"/>
              <a:gd name="connsiteY6" fmla="*/ 26840 h 2277385"/>
              <a:gd name="connsiteX7" fmla="*/ 778061 w 1557753"/>
              <a:gd name="connsiteY7" fmla="*/ 0 h 2277385"/>
              <a:gd name="connsiteX8" fmla="*/ 864860 w 1557753"/>
              <a:gd name="connsiteY8" fmla="*/ 26840 h 2277385"/>
              <a:gd name="connsiteX9" fmla="*/ 878704 w 1557753"/>
              <a:gd name="connsiteY9" fmla="*/ 42168 h 2277385"/>
              <a:gd name="connsiteX10" fmla="*/ 880154 w 1557753"/>
              <a:gd name="connsiteY10" fmla="*/ 41436 h 2277385"/>
              <a:gd name="connsiteX11" fmla="*/ 1542082 w 1557753"/>
              <a:gd name="connsiteY11" fmla="*/ 893370 h 2277385"/>
              <a:gd name="connsiteX12" fmla="*/ 1541355 w 1557753"/>
              <a:gd name="connsiteY12" fmla="*/ 893594 h 2277385"/>
              <a:gd name="connsiteX13" fmla="*/ 1548106 w 1557753"/>
              <a:gd name="connsiteY13" fmla="*/ 901069 h 2277385"/>
              <a:gd name="connsiteX14" fmla="*/ 1557753 w 1557753"/>
              <a:gd name="connsiteY14" fmla="*/ 936737 h 2277385"/>
              <a:gd name="connsiteX15" fmla="*/ 1482782 w 1557753"/>
              <a:gd name="connsiteY15" fmla="*/ 1021169 h 2277385"/>
              <a:gd name="connsiteX16" fmla="*/ 1444460 w 1557753"/>
              <a:gd name="connsiteY16" fmla="*/ 1026944 h 2277385"/>
              <a:gd name="connsiteX17" fmla="*/ 1444118 w 1557753"/>
              <a:gd name="connsiteY17" fmla="*/ 1028369 h 2277385"/>
              <a:gd name="connsiteX18" fmla="*/ 1435006 w 1557753"/>
              <a:gd name="connsiteY18" fmla="*/ 1028369 h 2277385"/>
              <a:gd name="connsiteX19" fmla="*/ 1435002 w 1557753"/>
              <a:gd name="connsiteY19" fmla="*/ 1028369 h 2277385"/>
              <a:gd name="connsiteX20" fmla="*/ 1434998 w 1557753"/>
              <a:gd name="connsiteY20" fmla="*/ 1028369 h 2277385"/>
              <a:gd name="connsiteX21" fmla="*/ 1231107 w 1557753"/>
              <a:gd name="connsiteY21" fmla="*/ 1028369 h 2277385"/>
              <a:gd name="connsiteX22" fmla="*/ 1231107 w 1557753"/>
              <a:gd name="connsiteY22" fmla="*/ 2277385 h 2277385"/>
              <a:gd name="connsiteX23" fmla="*/ 326646 w 1557753"/>
              <a:gd name="connsiteY23" fmla="*/ 2277385 h 2277385"/>
              <a:gd name="connsiteX24" fmla="*/ 326646 w 1557753"/>
              <a:gd name="connsiteY24" fmla="*/ 1028369 h 2277385"/>
              <a:gd name="connsiteX25" fmla="*/ 122756 w 1557753"/>
              <a:gd name="connsiteY25" fmla="*/ 1028369 h 2277385"/>
              <a:gd name="connsiteX26" fmla="*/ 122751 w 1557753"/>
              <a:gd name="connsiteY26" fmla="*/ 1028369 h 2277385"/>
              <a:gd name="connsiteX27" fmla="*/ 122747 w 1557753"/>
              <a:gd name="connsiteY27" fmla="*/ 1028369 h 2277385"/>
              <a:gd name="connsiteX28" fmla="*/ 113310 w 1557753"/>
              <a:gd name="connsiteY28" fmla="*/ 1028369 h 2277385"/>
              <a:gd name="connsiteX29" fmla="*/ 113189 w 1557753"/>
              <a:gd name="connsiteY29" fmla="*/ 1026928 h 2277385"/>
              <a:gd name="connsiteX30" fmla="*/ 74971 w 1557753"/>
              <a:gd name="connsiteY30" fmla="*/ 1021169 h 2277385"/>
              <a:gd name="connsiteX31" fmla="*/ 0 w 1557753"/>
              <a:gd name="connsiteY31" fmla="*/ 936737 h 22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557753" h="2277385">
                <a:moveTo>
                  <a:pt x="0" y="936737"/>
                </a:moveTo>
                <a:cubicBezTo>
                  <a:pt x="0" y="924085"/>
                  <a:pt x="3434" y="912032"/>
                  <a:pt x="9646" y="901069"/>
                </a:cubicBezTo>
                <a:lnTo>
                  <a:pt x="15362" y="894742"/>
                </a:lnTo>
                <a:lnTo>
                  <a:pt x="13409" y="894184"/>
                </a:lnTo>
                <a:lnTo>
                  <a:pt x="677067" y="40023"/>
                </a:lnTo>
                <a:lnTo>
                  <a:pt x="678024" y="41497"/>
                </a:lnTo>
                <a:lnTo>
                  <a:pt x="691263" y="26840"/>
                </a:lnTo>
                <a:cubicBezTo>
                  <a:pt x="713476" y="10258"/>
                  <a:pt x="744164" y="0"/>
                  <a:pt x="778061" y="0"/>
                </a:cubicBezTo>
                <a:cubicBezTo>
                  <a:pt x="811958" y="0"/>
                  <a:pt x="842646" y="10258"/>
                  <a:pt x="864860" y="26840"/>
                </a:cubicBezTo>
                <a:lnTo>
                  <a:pt x="878704" y="42168"/>
                </a:lnTo>
                <a:lnTo>
                  <a:pt x="880154" y="41436"/>
                </a:lnTo>
                <a:lnTo>
                  <a:pt x="1542082" y="893370"/>
                </a:lnTo>
                <a:lnTo>
                  <a:pt x="1541355" y="893594"/>
                </a:lnTo>
                <a:lnTo>
                  <a:pt x="1548106" y="901069"/>
                </a:lnTo>
                <a:cubicBezTo>
                  <a:pt x="1554318" y="912032"/>
                  <a:pt x="1557753" y="924085"/>
                  <a:pt x="1557753" y="936737"/>
                </a:cubicBezTo>
                <a:cubicBezTo>
                  <a:pt x="1557753" y="974692"/>
                  <a:pt x="1526840" y="1007258"/>
                  <a:pt x="1482782" y="1021169"/>
                </a:cubicBezTo>
                <a:lnTo>
                  <a:pt x="1444460" y="1026944"/>
                </a:lnTo>
                <a:lnTo>
                  <a:pt x="1444118" y="1028369"/>
                </a:lnTo>
                <a:lnTo>
                  <a:pt x="1435006" y="1028369"/>
                </a:lnTo>
                <a:lnTo>
                  <a:pt x="1435002" y="1028369"/>
                </a:lnTo>
                <a:lnTo>
                  <a:pt x="1434998" y="1028369"/>
                </a:lnTo>
                <a:lnTo>
                  <a:pt x="1231107" y="1028369"/>
                </a:lnTo>
                <a:lnTo>
                  <a:pt x="1231107" y="2277385"/>
                </a:lnTo>
                <a:lnTo>
                  <a:pt x="326646" y="2277385"/>
                </a:lnTo>
                <a:lnTo>
                  <a:pt x="326646" y="1028369"/>
                </a:lnTo>
                <a:lnTo>
                  <a:pt x="122756" y="1028369"/>
                </a:lnTo>
                <a:lnTo>
                  <a:pt x="122751" y="1028369"/>
                </a:lnTo>
                <a:lnTo>
                  <a:pt x="122747" y="1028369"/>
                </a:lnTo>
                <a:lnTo>
                  <a:pt x="113310" y="1028369"/>
                </a:lnTo>
                <a:lnTo>
                  <a:pt x="113189" y="1026928"/>
                </a:lnTo>
                <a:lnTo>
                  <a:pt x="74971" y="1021169"/>
                </a:lnTo>
                <a:cubicBezTo>
                  <a:pt x="30913" y="1007258"/>
                  <a:pt x="0" y="974692"/>
                  <a:pt x="0" y="936737"/>
                </a:cubicBez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210907" y="1648961"/>
            <a:ext cx="1053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</a:rPr>
              <a:t>02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819613" y="1407734"/>
            <a:ext cx="1557753" cy="2277385"/>
          </a:xfrm>
          <a:custGeom>
            <a:avLst/>
            <a:gdLst>
              <a:gd name="connsiteX0" fmla="*/ 0 w 1557753"/>
              <a:gd name="connsiteY0" fmla="*/ 936737 h 2277385"/>
              <a:gd name="connsiteX1" fmla="*/ 9646 w 1557753"/>
              <a:gd name="connsiteY1" fmla="*/ 901069 h 2277385"/>
              <a:gd name="connsiteX2" fmla="*/ 15362 w 1557753"/>
              <a:gd name="connsiteY2" fmla="*/ 894742 h 2277385"/>
              <a:gd name="connsiteX3" fmla="*/ 13409 w 1557753"/>
              <a:gd name="connsiteY3" fmla="*/ 894184 h 2277385"/>
              <a:gd name="connsiteX4" fmla="*/ 677067 w 1557753"/>
              <a:gd name="connsiteY4" fmla="*/ 40023 h 2277385"/>
              <a:gd name="connsiteX5" fmla="*/ 678024 w 1557753"/>
              <a:gd name="connsiteY5" fmla="*/ 41497 h 2277385"/>
              <a:gd name="connsiteX6" fmla="*/ 691263 w 1557753"/>
              <a:gd name="connsiteY6" fmla="*/ 26840 h 2277385"/>
              <a:gd name="connsiteX7" fmla="*/ 778061 w 1557753"/>
              <a:gd name="connsiteY7" fmla="*/ 0 h 2277385"/>
              <a:gd name="connsiteX8" fmla="*/ 864860 w 1557753"/>
              <a:gd name="connsiteY8" fmla="*/ 26840 h 2277385"/>
              <a:gd name="connsiteX9" fmla="*/ 878704 w 1557753"/>
              <a:gd name="connsiteY9" fmla="*/ 42168 h 2277385"/>
              <a:gd name="connsiteX10" fmla="*/ 880154 w 1557753"/>
              <a:gd name="connsiteY10" fmla="*/ 41436 h 2277385"/>
              <a:gd name="connsiteX11" fmla="*/ 1542082 w 1557753"/>
              <a:gd name="connsiteY11" fmla="*/ 893370 h 2277385"/>
              <a:gd name="connsiteX12" fmla="*/ 1541355 w 1557753"/>
              <a:gd name="connsiteY12" fmla="*/ 893594 h 2277385"/>
              <a:gd name="connsiteX13" fmla="*/ 1548106 w 1557753"/>
              <a:gd name="connsiteY13" fmla="*/ 901069 h 2277385"/>
              <a:gd name="connsiteX14" fmla="*/ 1557753 w 1557753"/>
              <a:gd name="connsiteY14" fmla="*/ 936737 h 2277385"/>
              <a:gd name="connsiteX15" fmla="*/ 1482782 w 1557753"/>
              <a:gd name="connsiteY15" fmla="*/ 1021169 h 2277385"/>
              <a:gd name="connsiteX16" fmla="*/ 1444460 w 1557753"/>
              <a:gd name="connsiteY16" fmla="*/ 1026944 h 2277385"/>
              <a:gd name="connsiteX17" fmla="*/ 1444118 w 1557753"/>
              <a:gd name="connsiteY17" fmla="*/ 1028369 h 2277385"/>
              <a:gd name="connsiteX18" fmla="*/ 1435006 w 1557753"/>
              <a:gd name="connsiteY18" fmla="*/ 1028369 h 2277385"/>
              <a:gd name="connsiteX19" fmla="*/ 1435002 w 1557753"/>
              <a:gd name="connsiteY19" fmla="*/ 1028369 h 2277385"/>
              <a:gd name="connsiteX20" fmla="*/ 1434998 w 1557753"/>
              <a:gd name="connsiteY20" fmla="*/ 1028369 h 2277385"/>
              <a:gd name="connsiteX21" fmla="*/ 1231107 w 1557753"/>
              <a:gd name="connsiteY21" fmla="*/ 1028369 h 2277385"/>
              <a:gd name="connsiteX22" fmla="*/ 1231107 w 1557753"/>
              <a:gd name="connsiteY22" fmla="*/ 2277385 h 2277385"/>
              <a:gd name="connsiteX23" fmla="*/ 326646 w 1557753"/>
              <a:gd name="connsiteY23" fmla="*/ 2277385 h 2277385"/>
              <a:gd name="connsiteX24" fmla="*/ 326646 w 1557753"/>
              <a:gd name="connsiteY24" fmla="*/ 1028369 h 2277385"/>
              <a:gd name="connsiteX25" fmla="*/ 122756 w 1557753"/>
              <a:gd name="connsiteY25" fmla="*/ 1028369 h 2277385"/>
              <a:gd name="connsiteX26" fmla="*/ 122751 w 1557753"/>
              <a:gd name="connsiteY26" fmla="*/ 1028369 h 2277385"/>
              <a:gd name="connsiteX27" fmla="*/ 122747 w 1557753"/>
              <a:gd name="connsiteY27" fmla="*/ 1028369 h 2277385"/>
              <a:gd name="connsiteX28" fmla="*/ 113310 w 1557753"/>
              <a:gd name="connsiteY28" fmla="*/ 1028369 h 2277385"/>
              <a:gd name="connsiteX29" fmla="*/ 113189 w 1557753"/>
              <a:gd name="connsiteY29" fmla="*/ 1026928 h 2277385"/>
              <a:gd name="connsiteX30" fmla="*/ 74971 w 1557753"/>
              <a:gd name="connsiteY30" fmla="*/ 1021169 h 2277385"/>
              <a:gd name="connsiteX31" fmla="*/ 0 w 1557753"/>
              <a:gd name="connsiteY31" fmla="*/ 936737 h 22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557753" h="2277385">
                <a:moveTo>
                  <a:pt x="0" y="936737"/>
                </a:moveTo>
                <a:cubicBezTo>
                  <a:pt x="0" y="924085"/>
                  <a:pt x="3434" y="912032"/>
                  <a:pt x="9646" y="901069"/>
                </a:cubicBezTo>
                <a:lnTo>
                  <a:pt x="15362" y="894742"/>
                </a:lnTo>
                <a:lnTo>
                  <a:pt x="13409" y="894184"/>
                </a:lnTo>
                <a:lnTo>
                  <a:pt x="677067" y="40023"/>
                </a:lnTo>
                <a:lnTo>
                  <a:pt x="678024" y="41497"/>
                </a:lnTo>
                <a:lnTo>
                  <a:pt x="691263" y="26840"/>
                </a:lnTo>
                <a:cubicBezTo>
                  <a:pt x="713476" y="10258"/>
                  <a:pt x="744164" y="0"/>
                  <a:pt x="778061" y="0"/>
                </a:cubicBezTo>
                <a:cubicBezTo>
                  <a:pt x="811958" y="0"/>
                  <a:pt x="842646" y="10258"/>
                  <a:pt x="864860" y="26840"/>
                </a:cubicBezTo>
                <a:lnTo>
                  <a:pt x="878704" y="42168"/>
                </a:lnTo>
                <a:lnTo>
                  <a:pt x="880154" y="41436"/>
                </a:lnTo>
                <a:lnTo>
                  <a:pt x="1542082" y="893370"/>
                </a:lnTo>
                <a:lnTo>
                  <a:pt x="1541355" y="893594"/>
                </a:lnTo>
                <a:lnTo>
                  <a:pt x="1548106" y="901069"/>
                </a:lnTo>
                <a:cubicBezTo>
                  <a:pt x="1554318" y="912032"/>
                  <a:pt x="1557753" y="924085"/>
                  <a:pt x="1557753" y="936737"/>
                </a:cubicBezTo>
                <a:cubicBezTo>
                  <a:pt x="1557753" y="974692"/>
                  <a:pt x="1526840" y="1007258"/>
                  <a:pt x="1482782" y="1021169"/>
                </a:cubicBezTo>
                <a:lnTo>
                  <a:pt x="1444460" y="1026944"/>
                </a:lnTo>
                <a:lnTo>
                  <a:pt x="1444118" y="1028369"/>
                </a:lnTo>
                <a:lnTo>
                  <a:pt x="1435006" y="1028369"/>
                </a:lnTo>
                <a:lnTo>
                  <a:pt x="1435002" y="1028369"/>
                </a:lnTo>
                <a:lnTo>
                  <a:pt x="1434998" y="1028369"/>
                </a:lnTo>
                <a:lnTo>
                  <a:pt x="1231107" y="1028369"/>
                </a:lnTo>
                <a:lnTo>
                  <a:pt x="1231107" y="2277385"/>
                </a:lnTo>
                <a:lnTo>
                  <a:pt x="326646" y="2277385"/>
                </a:lnTo>
                <a:lnTo>
                  <a:pt x="326646" y="1028369"/>
                </a:lnTo>
                <a:lnTo>
                  <a:pt x="122756" y="1028369"/>
                </a:lnTo>
                <a:lnTo>
                  <a:pt x="122751" y="1028369"/>
                </a:lnTo>
                <a:lnTo>
                  <a:pt x="122747" y="1028369"/>
                </a:lnTo>
                <a:lnTo>
                  <a:pt x="113310" y="1028369"/>
                </a:lnTo>
                <a:lnTo>
                  <a:pt x="113189" y="1026928"/>
                </a:lnTo>
                <a:lnTo>
                  <a:pt x="74971" y="1021169"/>
                </a:lnTo>
                <a:cubicBezTo>
                  <a:pt x="30913" y="1007258"/>
                  <a:pt x="0" y="974692"/>
                  <a:pt x="0" y="936737"/>
                </a:cubicBez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071715" y="2669456"/>
            <a:ext cx="1053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</a:rPr>
              <a:t>01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 rot="10800000">
            <a:off x="6920600" y="3838806"/>
            <a:ext cx="1557753" cy="2277385"/>
          </a:xfrm>
          <a:custGeom>
            <a:avLst/>
            <a:gdLst>
              <a:gd name="connsiteX0" fmla="*/ 0 w 1557753"/>
              <a:gd name="connsiteY0" fmla="*/ 936737 h 2277385"/>
              <a:gd name="connsiteX1" fmla="*/ 9646 w 1557753"/>
              <a:gd name="connsiteY1" fmla="*/ 901069 h 2277385"/>
              <a:gd name="connsiteX2" fmla="*/ 15362 w 1557753"/>
              <a:gd name="connsiteY2" fmla="*/ 894742 h 2277385"/>
              <a:gd name="connsiteX3" fmla="*/ 13409 w 1557753"/>
              <a:gd name="connsiteY3" fmla="*/ 894184 h 2277385"/>
              <a:gd name="connsiteX4" fmla="*/ 677067 w 1557753"/>
              <a:gd name="connsiteY4" fmla="*/ 40023 h 2277385"/>
              <a:gd name="connsiteX5" fmla="*/ 678024 w 1557753"/>
              <a:gd name="connsiteY5" fmla="*/ 41497 h 2277385"/>
              <a:gd name="connsiteX6" fmla="*/ 691263 w 1557753"/>
              <a:gd name="connsiteY6" fmla="*/ 26840 h 2277385"/>
              <a:gd name="connsiteX7" fmla="*/ 778061 w 1557753"/>
              <a:gd name="connsiteY7" fmla="*/ 0 h 2277385"/>
              <a:gd name="connsiteX8" fmla="*/ 864860 w 1557753"/>
              <a:gd name="connsiteY8" fmla="*/ 26840 h 2277385"/>
              <a:gd name="connsiteX9" fmla="*/ 878704 w 1557753"/>
              <a:gd name="connsiteY9" fmla="*/ 42168 h 2277385"/>
              <a:gd name="connsiteX10" fmla="*/ 880154 w 1557753"/>
              <a:gd name="connsiteY10" fmla="*/ 41436 h 2277385"/>
              <a:gd name="connsiteX11" fmla="*/ 1542082 w 1557753"/>
              <a:gd name="connsiteY11" fmla="*/ 893370 h 2277385"/>
              <a:gd name="connsiteX12" fmla="*/ 1541355 w 1557753"/>
              <a:gd name="connsiteY12" fmla="*/ 893594 h 2277385"/>
              <a:gd name="connsiteX13" fmla="*/ 1548106 w 1557753"/>
              <a:gd name="connsiteY13" fmla="*/ 901069 h 2277385"/>
              <a:gd name="connsiteX14" fmla="*/ 1557753 w 1557753"/>
              <a:gd name="connsiteY14" fmla="*/ 936737 h 2277385"/>
              <a:gd name="connsiteX15" fmla="*/ 1482782 w 1557753"/>
              <a:gd name="connsiteY15" fmla="*/ 1021169 h 2277385"/>
              <a:gd name="connsiteX16" fmla="*/ 1444460 w 1557753"/>
              <a:gd name="connsiteY16" fmla="*/ 1026944 h 2277385"/>
              <a:gd name="connsiteX17" fmla="*/ 1444118 w 1557753"/>
              <a:gd name="connsiteY17" fmla="*/ 1028369 h 2277385"/>
              <a:gd name="connsiteX18" fmla="*/ 1435006 w 1557753"/>
              <a:gd name="connsiteY18" fmla="*/ 1028369 h 2277385"/>
              <a:gd name="connsiteX19" fmla="*/ 1435002 w 1557753"/>
              <a:gd name="connsiteY19" fmla="*/ 1028369 h 2277385"/>
              <a:gd name="connsiteX20" fmla="*/ 1434998 w 1557753"/>
              <a:gd name="connsiteY20" fmla="*/ 1028369 h 2277385"/>
              <a:gd name="connsiteX21" fmla="*/ 1231107 w 1557753"/>
              <a:gd name="connsiteY21" fmla="*/ 1028369 h 2277385"/>
              <a:gd name="connsiteX22" fmla="*/ 1231107 w 1557753"/>
              <a:gd name="connsiteY22" fmla="*/ 2277385 h 2277385"/>
              <a:gd name="connsiteX23" fmla="*/ 326646 w 1557753"/>
              <a:gd name="connsiteY23" fmla="*/ 2277385 h 2277385"/>
              <a:gd name="connsiteX24" fmla="*/ 326646 w 1557753"/>
              <a:gd name="connsiteY24" fmla="*/ 1028369 h 2277385"/>
              <a:gd name="connsiteX25" fmla="*/ 122756 w 1557753"/>
              <a:gd name="connsiteY25" fmla="*/ 1028369 h 2277385"/>
              <a:gd name="connsiteX26" fmla="*/ 122751 w 1557753"/>
              <a:gd name="connsiteY26" fmla="*/ 1028369 h 2277385"/>
              <a:gd name="connsiteX27" fmla="*/ 122747 w 1557753"/>
              <a:gd name="connsiteY27" fmla="*/ 1028369 h 2277385"/>
              <a:gd name="connsiteX28" fmla="*/ 113310 w 1557753"/>
              <a:gd name="connsiteY28" fmla="*/ 1028369 h 2277385"/>
              <a:gd name="connsiteX29" fmla="*/ 113189 w 1557753"/>
              <a:gd name="connsiteY29" fmla="*/ 1026928 h 2277385"/>
              <a:gd name="connsiteX30" fmla="*/ 74971 w 1557753"/>
              <a:gd name="connsiteY30" fmla="*/ 1021169 h 2277385"/>
              <a:gd name="connsiteX31" fmla="*/ 0 w 1557753"/>
              <a:gd name="connsiteY31" fmla="*/ 936737 h 22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557753" h="2277385">
                <a:moveTo>
                  <a:pt x="0" y="936737"/>
                </a:moveTo>
                <a:cubicBezTo>
                  <a:pt x="0" y="924085"/>
                  <a:pt x="3434" y="912032"/>
                  <a:pt x="9646" y="901069"/>
                </a:cubicBezTo>
                <a:lnTo>
                  <a:pt x="15362" y="894742"/>
                </a:lnTo>
                <a:lnTo>
                  <a:pt x="13409" y="894184"/>
                </a:lnTo>
                <a:lnTo>
                  <a:pt x="677067" y="40023"/>
                </a:lnTo>
                <a:lnTo>
                  <a:pt x="678024" y="41497"/>
                </a:lnTo>
                <a:lnTo>
                  <a:pt x="691263" y="26840"/>
                </a:lnTo>
                <a:cubicBezTo>
                  <a:pt x="713476" y="10258"/>
                  <a:pt x="744164" y="0"/>
                  <a:pt x="778061" y="0"/>
                </a:cubicBezTo>
                <a:cubicBezTo>
                  <a:pt x="811958" y="0"/>
                  <a:pt x="842646" y="10258"/>
                  <a:pt x="864860" y="26840"/>
                </a:cubicBezTo>
                <a:lnTo>
                  <a:pt x="878704" y="42168"/>
                </a:lnTo>
                <a:lnTo>
                  <a:pt x="880154" y="41436"/>
                </a:lnTo>
                <a:lnTo>
                  <a:pt x="1542082" y="893370"/>
                </a:lnTo>
                <a:lnTo>
                  <a:pt x="1541355" y="893594"/>
                </a:lnTo>
                <a:lnTo>
                  <a:pt x="1548106" y="901069"/>
                </a:lnTo>
                <a:cubicBezTo>
                  <a:pt x="1554318" y="912032"/>
                  <a:pt x="1557753" y="924085"/>
                  <a:pt x="1557753" y="936737"/>
                </a:cubicBezTo>
                <a:cubicBezTo>
                  <a:pt x="1557753" y="974692"/>
                  <a:pt x="1526840" y="1007258"/>
                  <a:pt x="1482782" y="1021169"/>
                </a:cubicBezTo>
                <a:lnTo>
                  <a:pt x="1444460" y="1026944"/>
                </a:lnTo>
                <a:lnTo>
                  <a:pt x="1444118" y="1028369"/>
                </a:lnTo>
                <a:lnTo>
                  <a:pt x="1435006" y="1028369"/>
                </a:lnTo>
                <a:lnTo>
                  <a:pt x="1435002" y="1028369"/>
                </a:lnTo>
                <a:lnTo>
                  <a:pt x="1434998" y="1028369"/>
                </a:lnTo>
                <a:lnTo>
                  <a:pt x="1231107" y="1028369"/>
                </a:lnTo>
                <a:lnTo>
                  <a:pt x="1231107" y="2277385"/>
                </a:lnTo>
                <a:lnTo>
                  <a:pt x="326646" y="2277385"/>
                </a:lnTo>
                <a:lnTo>
                  <a:pt x="326646" y="1028369"/>
                </a:lnTo>
                <a:lnTo>
                  <a:pt x="122756" y="1028369"/>
                </a:lnTo>
                <a:lnTo>
                  <a:pt x="122751" y="1028369"/>
                </a:lnTo>
                <a:lnTo>
                  <a:pt x="122747" y="1028369"/>
                </a:lnTo>
                <a:lnTo>
                  <a:pt x="113310" y="1028369"/>
                </a:lnTo>
                <a:lnTo>
                  <a:pt x="113189" y="1026928"/>
                </a:lnTo>
                <a:lnTo>
                  <a:pt x="74971" y="1021169"/>
                </a:lnTo>
                <a:cubicBezTo>
                  <a:pt x="30913" y="1007258"/>
                  <a:pt x="0" y="974692"/>
                  <a:pt x="0" y="936737"/>
                </a:cubicBez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7178489" y="3855835"/>
            <a:ext cx="1053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</a:rPr>
              <a:t>03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25" name="任意多边形 24"/>
          <p:cNvSpPr/>
          <p:nvPr/>
        </p:nvSpPr>
        <p:spPr>
          <a:xfrm rot="16200000">
            <a:off x="4180699" y="4206242"/>
            <a:ext cx="1557753" cy="2277385"/>
          </a:xfrm>
          <a:custGeom>
            <a:avLst/>
            <a:gdLst>
              <a:gd name="connsiteX0" fmla="*/ 0 w 1557753"/>
              <a:gd name="connsiteY0" fmla="*/ 936737 h 2277385"/>
              <a:gd name="connsiteX1" fmla="*/ 9646 w 1557753"/>
              <a:gd name="connsiteY1" fmla="*/ 901069 h 2277385"/>
              <a:gd name="connsiteX2" fmla="*/ 15362 w 1557753"/>
              <a:gd name="connsiteY2" fmla="*/ 894742 h 2277385"/>
              <a:gd name="connsiteX3" fmla="*/ 13409 w 1557753"/>
              <a:gd name="connsiteY3" fmla="*/ 894184 h 2277385"/>
              <a:gd name="connsiteX4" fmla="*/ 677067 w 1557753"/>
              <a:gd name="connsiteY4" fmla="*/ 40023 h 2277385"/>
              <a:gd name="connsiteX5" fmla="*/ 678024 w 1557753"/>
              <a:gd name="connsiteY5" fmla="*/ 41497 h 2277385"/>
              <a:gd name="connsiteX6" fmla="*/ 691263 w 1557753"/>
              <a:gd name="connsiteY6" fmla="*/ 26840 h 2277385"/>
              <a:gd name="connsiteX7" fmla="*/ 778061 w 1557753"/>
              <a:gd name="connsiteY7" fmla="*/ 0 h 2277385"/>
              <a:gd name="connsiteX8" fmla="*/ 864860 w 1557753"/>
              <a:gd name="connsiteY8" fmla="*/ 26840 h 2277385"/>
              <a:gd name="connsiteX9" fmla="*/ 878704 w 1557753"/>
              <a:gd name="connsiteY9" fmla="*/ 42168 h 2277385"/>
              <a:gd name="connsiteX10" fmla="*/ 880154 w 1557753"/>
              <a:gd name="connsiteY10" fmla="*/ 41436 h 2277385"/>
              <a:gd name="connsiteX11" fmla="*/ 1542082 w 1557753"/>
              <a:gd name="connsiteY11" fmla="*/ 893370 h 2277385"/>
              <a:gd name="connsiteX12" fmla="*/ 1541355 w 1557753"/>
              <a:gd name="connsiteY12" fmla="*/ 893594 h 2277385"/>
              <a:gd name="connsiteX13" fmla="*/ 1548106 w 1557753"/>
              <a:gd name="connsiteY13" fmla="*/ 901069 h 2277385"/>
              <a:gd name="connsiteX14" fmla="*/ 1557753 w 1557753"/>
              <a:gd name="connsiteY14" fmla="*/ 936737 h 2277385"/>
              <a:gd name="connsiteX15" fmla="*/ 1482782 w 1557753"/>
              <a:gd name="connsiteY15" fmla="*/ 1021169 h 2277385"/>
              <a:gd name="connsiteX16" fmla="*/ 1444460 w 1557753"/>
              <a:gd name="connsiteY16" fmla="*/ 1026944 h 2277385"/>
              <a:gd name="connsiteX17" fmla="*/ 1444118 w 1557753"/>
              <a:gd name="connsiteY17" fmla="*/ 1028369 h 2277385"/>
              <a:gd name="connsiteX18" fmla="*/ 1435006 w 1557753"/>
              <a:gd name="connsiteY18" fmla="*/ 1028369 h 2277385"/>
              <a:gd name="connsiteX19" fmla="*/ 1435002 w 1557753"/>
              <a:gd name="connsiteY19" fmla="*/ 1028369 h 2277385"/>
              <a:gd name="connsiteX20" fmla="*/ 1434998 w 1557753"/>
              <a:gd name="connsiteY20" fmla="*/ 1028369 h 2277385"/>
              <a:gd name="connsiteX21" fmla="*/ 1231107 w 1557753"/>
              <a:gd name="connsiteY21" fmla="*/ 1028369 h 2277385"/>
              <a:gd name="connsiteX22" fmla="*/ 1231107 w 1557753"/>
              <a:gd name="connsiteY22" fmla="*/ 2277385 h 2277385"/>
              <a:gd name="connsiteX23" fmla="*/ 326646 w 1557753"/>
              <a:gd name="connsiteY23" fmla="*/ 2277385 h 2277385"/>
              <a:gd name="connsiteX24" fmla="*/ 326646 w 1557753"/>
              <a:gd name="connsiteY24" fmla="*/ 1028369 h 2277385"/>
              <a:gd name="connsiteX25" fmla="*/ 122756 w 1557753"/>
              <a:gd name="connsiteY25" fmla="*/ 1028369 h 2277385"/>
              <a:gd name="connsiteX26" fmla="*/ 122751 w 1557753"/>
              <a:gd name="connsiteY26" fmla="*/ 1028369 h 2277385"/>
              <a:gd name="connsiteX27" fmla="*/ 122747 w 1557753"/>
              <a:gd name="connsiteY27" fmla="*/ 1028369 h 2277385"/>
              <a:gd name="connsiteX28" fmla="*/ 113310 w 1557753"/>
              <a:gd name="connsiteY28" fmla="*/ 1028369 h 2277385"/>
              <a:gd name="connsiteX29" fmla="*/ 113189 w 1557753"/>
              <a:gd name="connsiteY29" fmla="*/ 1026928 h 2277385"/>
              <a:gd name="connsiteX30" fmla="*/ 74971 w 1557753"/>
              <a:gd name="connsiteY30" fmla="*/ 1021169 h 2277385"/>
              <a:gd name="connsiteX31" fmla="*/ 0 w 1557753"/>
              <a:gd name="connsiteY31" fmla="*/ 936737 h 2277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557753" h="2277385">
                <a:moveTo>
                  <a:pt x="0" y="936737"/>
                </a:moveTo>
                <a:cubicBezTo>
                  <a:pt x="0" y="924085"/>
                  <a:pt x="3434" y="912032"/>
                  <a:pt x="9646" y="901069"/>
                </a:cubicBezTo>
                <a:lnTo>
                  <a:pt x="15362" y="894742"/>
                </a:lnTo>
                <a:lnTo>
                  <a:pt x="13409" y="894184"/>
                </a:lnTo>
                <a:lnTo>
                  <a:pt x="677067" y="40023"/>
                </a:lnTo>
                <a:lnTo>
                  <a:pt x="678024" y="41497"/>
                </a:lnTo>
                <a:lnTo>
                  <a:pt x="691263" y="26840"/>
                </a:lnTo>
                <a:cubicBezTo>
                  <a:pt x="713476" y="10258"/>
                  <a:pt x="744164" y="0"/>
                  <a:pt x="778061" y="0"/>
                </a:cubicBezTo>
                <a:cubicBezTo>
                  <a:pt x="811958" y="0"/>
                  <a:pt x="842646" y="10258"/>
                  <a:pt x="864860" y="26840"/>
                </a:cubicBezTo>
                <a:lnTo>
                  <a:pt x="878704" y="42168"/>
                </a:lnTo>
                <a:lnTo>
                  <a:pt x="880154" y="41436"/>
                </a:lnTo>
                <a:lnTo>
                  <a:pt x="1542082" y="893370"/>
                </a:lnTo>
                <a:lnTo>
                  <a:pt x="1541355" y="893594"/>
                </a:lnTo>
                <a:lnTo>
                  <a:pt x="1548106" y="901069"/>
                </a:lnTo>
                <a:cubicBezTo>
                  <a:pt x="1554318" y="912032"/>
                  <a:pt x="1557753" y="924085"/>
                  <a:pt x="1557753" y="936737"/>
                </a:cubicBezTo>
                <a:cubicBezTo>
                  <a:pt x="1557753" y="974692"/>
                  <a:pt x="1526840" y="1007258"/>
                  <a:pt x="1482782" y="1021169"/>
                </a:cubicBezTo>
                <a:lnTo>
                  <a:pt x="1444460" y="1026944"/>
                </a:lnTo>
                <a:lnTo>
                  <a:pt x="1444118" y="1028369"/>
                </a:lnTo>
                <a:lnTo>
                  <a:pt x="1435006" y="1028369"/>
                </a:lnTo>
                <a:lnTo>
                  <a:pt x="1435002" y="1028369"/>
                </a:lnTo>
                <a:lnTo>
                  <a:pt x="1434998" y="1028369"/>
                </a:lnTo>
                <a:lnTo>
                  <a:pt x="1231107" y="1028369"/>
                </a:lnTo>
                <a:lnTo>
                  <a:pt x="1231107" y="2277385"/>
                </a:lnTo>
                <a:lnTo>
                  <a:pt x="326646" y="2277385"/>
                </a:lnTo>
                <a:lnTo>
                  <a:pt x="326646" y="1028369"/>
                </a:lnTo>
                <a:lnTo>
                  <a:pt x="122756" y="1028369"/>
                </a:lnTo>
                <a:lnTo>
                  <a:pt x="122751" y="1028369"/>
                </a:lnTo>
                <a:lnTo>
                  <a:pt x="122747" y="1028369"/>
                </a:lnTo>
                <a:lnTo>
                  <a:pt x="113310" y="1028369"/>
                </a:lnTo>
                <a:lnTo>
                  <a:pt x="113189" y="1026928"/>
                </a:lnTo>
                <a:lnTo>
                  <a:pt x="74971" y="1021169"/>
                </a:lnTo>
                <a:cubicBezTo>
                  <a:pt x="30913" y="1007258"/>
                  <a:pt x="0" y="974692"/>
                  <a:pt x="0" y="936737"/>
                </a:cubicBez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4978184" y="4829482"/>
            <a:ext cx="10535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</a:rPr>
              <a:t>04</a:t>
            </a:r>
            <a:endParaRPr lang="zh-CN" altLang="en-US" sz="6000" dirty="0">
              <a:solidFill>
                <a:schemeClr val="bg1"/>
              </a:solidFill>
            </a:endParaRPr>
          </a:p>
        </p:txBody>
      </p:sp>
      <p:sp>
        <p:nvSpPr>
          <p:cNvPr id="34" name="Freeform 271"/>
          <p:cNvSpPr>
            <a:spLocks noEditPoints="1"/>
          </p:cNvSpPr>
          <p:nvPr/>
        </p:nvSpPr>
        <p:spPr bwMode="auto">
          <a:xfrm>
            <a:off x="8639810" y="1955217"/>
            <a:ext cx="251351" cy="400829"/>
          </a:xfrm>
          <a:custGeom>
            <a:avLst/>
            <a:gdLst>
              <a:gd name="T0" fmla="*/ 146 w 168"/>
              <a:gd name="T1" fmla="*/ 163 h 268"/>
              <a:gd name="T2" fmla="*/ 124 w 168"/>
              <a:gd name="T3" fmla="*/ 149 h 268"/>
              <a:gd name="T4" fmla="*/ 153 w 168"/>
              <a:gd name="T5" fmla="*/ 76 h 268"/>
              <a:gd name="T6" fmla="*/ 84 w 168"/>
              <a:gd name="T7" fmla="*/ 0 h 268"/>
              <a:gd name="T8" fmla="*/ 16 w 168"/>
              <a:gd name="T9" fmla="*/ 76 h 268"/>
              <a:gd name="T10" fmla="*/ 44 w 168"/>
              <a:gd name="T11" fmla="*/ 149 h 268"/>
              <a:gd name="T12" fmla="*/ 23 w 168"/>
              <a:gd name="T13" fmla="*/ 163 h 268"/>
              <a:gd name="T14" fmla="*/ 0 w 168"/>
              <a:gd name="T15" fmla="*/ 206 h 268"/>
              <a:gd name="T16" fmla="*/ 84 w 168"/>
              <a:gd name="T17" fmla="*/ 268 h 268"/>
              <a:gd name="T18" fmla="*/ 168 w 168"/>
              <a:gd name="T19" fmla="*/ 206 h 268"/>
              <a:gd name="T20" fmla="*/ 146 w 168"/>
              <a:gd name="T21" fmla="*/ 163 h 268"/>
              <a:gd name="T22" fmla="*/ 37 w 168"/>
              <a:gd name="T23" fmla="*/ 76 h 268"/>
              <a:gd name="T24" fmla="*/ 84 w 168"/>
              <a:gd name="T25" fmla="*/ 21 h 268"/>
              <a:gd name="T26" fmla="*/ 131 w 168"/>
              <a:gd name="T27" fmla="*/ 76 h 268"/>
              <a:gd name="T28" fmla="*/ 84 w 168"/>
              <a:gd name="T29" fmla="*/ 144 h 268"/>
              <a:gd name="T30" fmla="*/ 37 w 168"/>
              <a:gd name="T31" fmla="*/ 76 h 268"/>
              <a:gd name="T32" fmla="*/ 84 w 168"/>
              <a:gd name="T33" fmla="*/ 246 h 268"/>
              <a:gd name="T34" fmla="*/ 22 w 168"/>
              <a:gd name="T35" fmla="*/ 206 h 268"/>
              <a:gd name="T36" fmla="*/ 33 w 168"/>
              <a:gd name="T37" fmla="*/ 182 h 268"/>
              <a:gd name="T38" fmla="*/ 63 w 168"/>
              <a:gd name="T39" fmla="*/ 162 h 268"/>
              <a:gd name="T40" fmla="*/ 84 w 168"/>
              <a:gd name="T41" fmla="*/ 166 h 268"/>
              <a:gd name="T42" fmla="*/ 106 w 168"/>
              <a:gd name="T43" fmla="*/ 162 h 268"/>
              <a:gd name="T44" fmla="*/ 135 w 168"/>
              <a:gd name="T45" fmla="*/ 182 h 268"/>
              <a:gd name="T46" fmla="*/ 147 w 168"/>
              <a:gd name="T47" fmla="*/ 206 h 268"/>
              <a:gd name="T48" fmla="*/ 84 w 168"/>
              <a:gd name="T49" fmla="*/ 246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68" h="268">
                <a:moveTo>
                  <a:pt x="146" y="163"/>
                </a:moveTo>
                <a:cubicBezTo>
                  <a:pt x="140" y="160"/>
                  <a:pt x="133" y="156"/>
                  <a:pt x="124" y="149"/>
                </a:cubicBezTo>
                <a:cubicBezTo>
                  <a:pt x="142" y="131"/>
                  <a:pt x="153" y="103"/>
                  <a:pt x="153" y="76"/>
                </a:cubicBezTo>
                <a:cubicBezTo>
                  <a:pt x="153" y="32"/>
                  <a:pt x="124" y="0"/>
                  <a:pt x="84" y="0"/>
                </a:cubicBezTo>
                <a:cubicBezTo>
                  <a:pt x="44" y="0"/>
                  <a:pt x="16" y="32"/>
                  <a:pt x="16" y="76"/>
                </a:cubicBezTo>
                <a:cubicBezTo>
                  <a:pt x="16" y="103"/>
                  <a:pt x="26" y="131"/>
                  <a:pt x="44" y="149"/>
                </a:cubicBezTo>
                <a:cubicBezTo>
                  <a:pt x="35" y="156"/>
                  <a:pt x="28" y="160"/>
                  <a:pt x="23" y="163"/>
                </a:cubicBezTo>
                <a:cubicBezTo>
                  <a:pt x="6" y="173"/>
                  <a:pt x="0" y="179"/>
                  <a:pt x="0" y="206"/>
                </a:cubicBezTo>
                <a:cubicBezTo>
                  <a:pt x="0" y="243"/>
                  <a:pt x="33" y="268"/>
                  <a:pt x="84" y="268"/>
                </a:cubicBezTo>
                <a:cubicBezTo>
                  <a:pt x="135" y="268"/>
                  <a:pt x="168" y="243"/>
                  <a:pt x="168" y="206"/>
                </a:cubicBezTo>
                <a:cubicBezTo>
                  <a:pt x="168" y="179"/>
                  <a:pt x="163" y="173"/>
                  <a:pt x="146" y="163"/>
                </a:cubicBezTo>
                <a:close/>
                <a:moveTo>
                  <a:pt x="37" y="76"/>
                </a:moveTo>
                <a:cubicBezTo>
                  <a:pt x="37" y="49"/>
                  <a:pt x="52" y="21"/>
                  <a:pt x="84" y="21"/>
                </a:cubicBezTo>
                <a:cubicBezTo>
                  <a:pt x="117" y="21"/>
                  <a:pt x="131" y="49"/>
                  <a:pt x="131" y="76"/>
                </a:cubicBezTo>
                <a:cubicBezTo>
                  <a:pt x="131" y="108"/>
                  <a:pt x="112" y="144"/>
                  <a:pt x="84" y="144"/>
                </a:cubicBezTo>
                <a:cubicBezTo>
                  <a:pt x="57" y="144"/>
                  <a:pt x="37" y="108"/>
                  <a:pt x="37" y="76"/>
                </a:cubicBezTo>
                <a:close/>
                <a:moveTo>
                  <a:pt x="84" y="246"/>
                </a:moveTo>
                <a:cubicBezTo>
                  <a:pt x="70" y="246"/>
                  <a:pt x="22" y="243"/>
                  <a:pt x="22" y="206"/>
                </a:cubicBezTo>
                <a:cubicBezTo>
                  <a:pt x="22" y="189"/>
                  <a:pt x="22" y="189"/>
                  <a:pt x="33" y="182"/>
                </a:cubicBezTo>
                <a:cubicBezTo>
                  <a:pt x="40" y="178"/>
                  <a:pt x="50" y="172"/>
                  <a:pt x="63" y="162"/>
                </a:cubicBezTo>
                <a:cubicBezTo>
                  <a:pt x="70" y="165"/>
                  <a:pt x="77" y="166"/>
                  <a:pt x="84" y="166"/>
                </a:cubicBezTo>
                <a:cubicBezTo>
                  <a:pt x="92" y="166"/>
                  <a:pt x="99" y="165"/>
                  <a:pt x="106" y="162"/>
                </a:cubicBezTo>
                <a:cubicBezTo>
                  <a:pt x="119" y="172"/>
                  <a:pt x="128" y="178"/>
                  <a:pt x="135" y="182"/>
                </a:cubicBezTo>
                <a:cubicBezTo>
                  <a:pt x="147" y="189"/>
                  <a:pt x="147" y="189"/>
                  <a:pt x="147" y="206"/>
                </a:cubicBezTo>
                <a:cubicBezTo>
                  <a:pt x="147" y="243"/>
                  <a:pt x="99" y="246"/>
                  <a:pt x="84" y="246"/>
                </a:cubicBezTo>
                <a:close/>
              </a:path>
            </a:pathLst>
          </a:custGeom>
          <a:solidFill>
            <a:srgbClr val="D28E9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483975" y="2594115"/>
            <a:ext cx="336686" cy="336686"/>
            <a:chOff x="5207806" y="4161042"/>
            <a:chExt cx="499165" cy="499165"/>
          </a:xfrm>
          <a:solidFill>
            <a:srgbClr val="6A8574"/>
          </a:solidFill>
        </p:grpSpPr>
        <p:sp>
          <p:nvSpPr>
            <p:cNvPr id="36" name="Freeform 228"/>
            <p:cNvSpPr>
              <a:spLocks noEditPoints="1"/>
            </p:cNvSpPr>
            <p:nvPr/>
          </p:nvSpPr>
          <p:spPr bwMode="auto">
            <a:xfrm>
              <a:off x="5207806" y="4161042"/>
              <a:ext cx="499165" cy="499165"/>
            </a:xfrm>
            <a:custGeom>
              <a:avLst/>
              <a:gdLst>
                <a:gd name="T0" fmla="*/ 225 w 236"/>
                <a:gd name="T1" fmla="*/ 204 h 236"/>
                <a:gd name="T2" fmla="*/ 173 w 236"/>
                <a:gd name="T3" fmla="*/ 151 h 236"/>
                <a:gd name="T4" fmla="*/ 191 w 236"/>
                <a:gd name="T5" fmla="*/ 95 h 236"/>
                <a:gd name="T6" fmla="*/ 96 w 236"/>
                <a:gd name="T7" fmla="*/ 0 h 236"/>
                <a:gd name="T8" fmla="*/ 0 w 236"/>
                <a:gd name="T9" fmla="*/ 95 h 236"/>
                <a:gd name="T10" fmla="*/ 96 w 236"/>
                <a:gd name="T11" fmla="*/ 190 h 236"/>
                <a:gd name="T12" fmla="*/ 152 w 236"/>
                <a:gd name="T13" fmla="*/ 172 h 236"/>
                <a:gd name="T14" fmla="*/ 205 w 236"/>
                <a:gd name="T15" fmla="*/ 225 h 236"/>
                <a:gd name="T16" fmla="*/ 230 w 236"/>
                <a:gd name="T17" fmla="*/ 230 h 236"/>
                <a:gd name="T18" fmla="*/ 225 w 236"/>
                <a:gd name="T19" fmla="*/ 204 h 236"/>
                <a:gd name="T20" fmla="*/ 95 w 236"/>
                <a:gd name="T21" fmla="*/ 168 h 236"/>
                <a:gd name="T22" fmla="*/ 67 w 236"/>
                <a:gd name="T23" fmla="*/ 162 h 236"/>
                <a:gd name="T24" fmla="*/ 43 w 236"/>
                <a:gd name="T25" fmla="*/ 146 h 236"/>
                <a:gd name="T26" fmla="*/ 21 w 236"/>
                <a:gd name="T27" fmla="*/ 93 h 236"/>
                <a:gd name="T28" fmla="*/ 95 w 236"/>
                <a:gd name="T29" fmla="*/ 20 h 236"/>
                <a:gd name="T30" fmla="*/ 146 w 236"/>
                <a:gd name="T31" fmla="*/ 41 h 236"/>
                <a:gd name="T32" fmla="*/ 168 w 236"/>
                <a:gd name="T33" fmla="*/ 93 h 236"/>
                <a:gd name="T34" fmla="*/ 152 w 236"/>
                <a:gd name="T35" fmla="*/ 139 h 236"/>
                <a:gd name="T36" fmla="*/ 146 w 236"/>
                <a:gd name="T37" fmla="*/ 146 h 236"/>
                <a:gd name="T38" fmla="*/ 140 w 236"/>
                <a:gd name="T39" fmla="*/ 151 h 236"/>
                <a:gd name="T40" fmla="*/ 95 w 236"/>
                <a:gd name="T41" fmla="*/ 16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36" h="236">
                  <a:moveTo>
                    <a:pt x="225" y="204"/>
                  </a:moveTo>
                  <a:cubicBezTo>
                    <a:pt x="173" y="151"/>
                    <a:pt x="173" y="151"/>
                    <a:pt x="173" y="151"/>
                  </a:cubicBezTo>
                  <a:cubicBezTo>
                    <a:pt x="184" y="136"/>
                    <a:pt x="191" y="116"/>
                    <a:pt x="191" y="95"/>
                  </a:cubicBezTo>
                  <a:cubicBezTo>
                    <a:pt x="191" y="43"/>
                    <a:pt x="148" y="0"/>
                    <a:pt x="96" y="0"/>
                  </a:cubicBezTo>
                  <a:cubicBezTo>
                    <a:pt x="43" y="0"/>
                    <a:pt x="0" y="43"/>
                    <a:pt x="0" y="95"/>
                  </a:cubicBezTo>
                  <a:cubicBezTo>
                    <a:pt x="0" y="148"/>
                    <a:pt x="43" y="190"/>
                    <a:pt x="96" y="190"/>
                  </a:cubicBezTo>
                  <a:cubicBezTo>
                    <a:pt x="117" y="190"/>
                    <a:pt x="136" y="184"/>
                    <a:pt x="152" y="172"/>
                  </a:cubicBezTo>
                  <a:cubicBezTo>
                    <a:pt x="205" y="225"/>
                    <a:pt x="205" y="225"/>
                    <a:pt x="205" y="225"/>
                  </a:cubicBezTo>
                  <a:cubicBezTo>
                    <a:pt x="213" y="233"/>
                    <a:pt x="225" y="236"/>
                    <a:pt x="230" y="230"/>
                  </a:cubicBezTo>
                  <a:cubicBezTo>
                    <a:pt x="236" y="224"/>
                    <a:pt x="234" y="213"/>
                    <a:pt x="225" y="204"/>
                  </a:cubicBezTo>
                  <a:close/>
                  <a:moveTo>
                    <a:pt x="95" y="168"/>
                  </a:moveTo>
                  <a:cubicBezTo>
                    <a:pt x="85" y="168"/>
                    <a:pt x="75" y="166"/>
                    <a:pt x="67" y="162"/>
                  </a:cubicBezTo>
                  <a:cubicBezTo>
                    <a:pt x="58" y="158"/>
                    <a:pt x="50" y="152"/>
                    <a:pt x="43" y="146"/>
                  </a:cubicBezTo>
                  <a:cubicBezTo>
                    <a:pt x="29" y="132"/>
                    <a:pt x="21" y="113"/>
                    <a:pt x="21" y="93"/>
                  </a:cubicBezTo>
                  <a:cubicBezTo>
                    <a:pt x="21" y="53"/>
                    <a:pt x="54" y="20"/>
                    <a:pt x="95" y="20"/>
                  </a:cubicBezTo>
                  <a:cubicBezTo>
                    <a:pt x="114" y="20"/>
                    <a:pt x="133" y="27"/>
                    <a:pt x="146" y="41"/>
                  </a:cubicBezTo>
                  <a:cubicBezTo>
                    <a:pt x="160" y="55"/>
                    <a:pt x="168" y="73"/>
                    <a:pt x="168" y="93"/>
                  </a:cubicBezTo>
                  <a:cubicBezTo>
                    <a:pt x="168" y="109"/>
                    <a:pt x="162" y="126"/>
                    <a:pt x="152" y="139"/>
                  </a:cubicBezTo>
                  <a:cubicBezTo>
                    <a:pt x="150" y="142"/>
                    <a:pt x="148" y="144"/>
                    <a:pt x="146" y="146"/>
                  </a:cubicBezTo>
                  <a:cubicBezTo>
                    <a:pt x="144" y="148"/>
                    <a:pt x="142" y="150"/>
                    <a:pt x="140" y="151"/>
                  </a:cubicBezTo>
                  <a:cubicBezTo>
                    <a:pt x="127" y="162"/>
                    <a:pt x="111" y="168"/>
                    <a:pt x="95" y="16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37" name="Freeform 229"/>
            <p:cNvSpPr/>
            <p:nvPr/>
          </p:nvSpPr>
          <p:spPr bwMode="auto">
            <a:xfrm>
              <a:off x="5284497" y="4232351"/>
              <a:ext cx="247564" cy="247564"/>
            </a:xfrm>
            <a:custGeom>
              <a:avLst/>
              <a:gdLst>
                <a:gd name="T0" fmla="*/ 100 w 117"/>
                <a:gd name="T1" fmla="*/ 17 h 117"/>
                <a:gd name="T2" fmla="*/ 59 w 117"/>
                <a:gd name="T3" fmla="*/ 0 h 117"/>
                <a:gd name="T4" fmla="*/ 0 w 117"/>
                <a:gd name="T5" fmla="*/ 59 h 117"/>
                <a:gd name="T6" fmla="*/ 17 w 117"/>
                <a:gd name="T7" fmla="*/ 100 h 117"/>
                <a:gd name="T8" fmla="*/ 59 w 117"/>
                <a:gd name="T9" fmla="*/ 117 h 117"/>
                <a:gd name="T10" fmla="*/ 100 w 117"/>
                <a:gd name="T11" fmla="*/ 100 h 117"/>
                <a:gd name="T12" fmla="*/ 117 w 117"/>
                <a:gd name="T13" fmla="*/ 59 h 117"/>
                <a:gd name="T14" fmla="*/ 100 w 117"/>
                <a:gd name="T15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117">
                  <a:moveTo>
                    <a:pt x="100" y="17"/>
                  </a:moveTo>
                  <a:cubicBezTo>
                    <a:pt x="89" y="6"/>
                    <a:pt x="74" y="0"/>
                    <a:pt x="59" y="0"/>
                  </a:cubicBezTo>
                  <a:cubicBezTo>
                    <a:pt x="26" y="0"/>
                    <a:pt x="0" y="26"/>
                    <a:pt x="0" y="59"/>
                  </a:cubicBezTo>
                  <a:cubicBezTo>
                    <a:pt x="0" y="74"/>
                    <a:pt x="6" y="89"/>
                    <a:pt x="17" y="100"/>
                  </a:cubicBezTo>
                  <a:cubicBezTo>
                    <a:pt x="28" y="111"/>
                    <a:pt x="43" y="117"/>
                    <a:pt x="59" y="117"/>
                  </a:cubicBezTo>
                  <a:cubicBezTo>
                    <a:pt x="74" y="117"/>
                    <a:pt x="89" y="111"/>
                    <a:pt x="100" y="100"/>
                  </a:cubicBezTo>
                  <a:cubicBezTo>
                    <a:pt x="111" y="89"/>
                    <a:pt x="117" y="74"/>
                    <a:pt x="117" y="59"/>
                  </a:cubicBezTo>
                  <a:cubicBezTo>
                    <a:pt x="117" y="43"/>
                    <a:pt x="111" y="28"/>
                    <a:pt x="10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8659954" y="4218502"/>
            <a:ext cx="246469" cy="342276"/>
            <a:chOff x="8032306" y="5624901"/>
            <a:chExt cx="429201" cy="596039"/>
          </a:xfrm>
          <a:solidFill>
            <a:srgbClr val="6A8574"/>
          </a:solidFill>
        </p:grpSpPr>
        <p:sp>
          <p:nvSpPr>
            <p:cNvPr id="39" name="Freeform 276"/>
            <p:cNvSpPr/>
            <p:nvPr/>
          </p:nvSpPr>
          <p:spPr bwMode="auto">
            <a:xfrm>
              <a:off x="8032306" y="5715047"/>
              <a:ext cx="429201" cy="505893"/>
            </a:xfrm>
            <a:custGeom>
              <a:avLst/>
              <a:gdLst>
                <a:gd name="T0" fmla="*/ 166 w 203"/>
                <a:gd name="T1" fmla="*/ 0 h 239"/>
                <a:gd name="T2" fmla="*/ 166 w 203"/>
                <a:gd name="T3" fmla="*/ 22 h 239"/>
                <a:gd name="T4" fmla="*/ 181 w 203"/>
                <a:gd name="T5" fmla="*/ 37 h 239"/>
                <a:gd name="T6" fmla="*/ 181 w 203"/>
                <a:gd name="T7" fmla="*/ 203 h 239"/>
                <a:gd name="T8" fmla="*/ 166 w 203"/>
                <a:gd name="T9" fmla="*/ 218 h 239"/>
                <a:gd name="T10" fmla="*/ 36 w 203"/>
                <a:gd name="T11" fmla="*/ 218 h 239"/>
                <a:gd name="T12" fmla="*/ 22 w 203"/>
                <a:gd name="T13" fmla="*/ 203 h 239"/>
                <a:gd name="T14" fmla="*/ 22 w 203"/>
                <a:gd name="T15" fmla="*/ 37 h 239"/>
                <a:gd name="T16" fmla="*/ 36 w 203"/>
                <a:gd name="T17" fmla="*/ 22 h 239"/>
                <a:gd name="T18" fmla="*/ 36 w 203"/>
                <a:gd name="T19" fmla="*/ 0 h 239"/>
                <a:gd name="T20" fmla="*/ 0 w 203"/>
                <a:gd name="T21" fmla="*/ 37 h 239"/>
                <a:gd name="T22" fmla="*/ 0 w 203"/>
                <a:gd name="T23" fmla="*/ 203 h 239"/>
                <a:gd name="T24" fmla="*/ 36 w 203"/>
                <a:gd name="T25" fmla="*/ 239 h 239"/>
                <a:gd name="T26" fmla="*/ 166 w 203"/>
                <a:gd name="T27" fmla="*/ 239 h 239"/>
                <a:gd name="T28" fmla="*/ 203 w 203"/>
                <a:gd name="T29" fmla="*/ 203 h 239"/>
                <a:gd name="T30" fmla="*/ 203 w 203"/>
                <a:gd name="T31" fmla="*/ 37 h 239"/>
                <a:gd name="T32" fmla="*/ 166 w 203"/>
                <a:gd name="T33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3" h="239">
                  <a:moveTo>
                    <a:pt x="166" y="0"/>
                  </a:moveTo>
                  <a:cubicBezTo>
                    <a:pt x="166" y="22"/>
                    <a:pt x="166" y="22"/>
                    <a:pt x="166" y="22"/>
                  </a:cubicBezTo>
                  <a:cubicBezTo>
                    <a:pt x="174" y="22"/>
                    <a:pt x="181" y="29"/>
                    <a:pt x="181" y="37"/>
                  </a:cubicBezTo>
                  <a:cubicBezTo>
                    <a:pt x="181" y="203"/>
                    <a:pt x="181" y="203"/>
                    <a:pt x="181" y="203"/>
                  </a:cubicBezTo>
                  <a:cubicBezTo>
                    <a:pt x="181" y="211"/>
                    <a:pt x="174" y="218"/>
                    <a:pt x="166" y="218"/>
                  </a:cubicBezTo>
                  <a:cubicBezTo>
                    <a:pt x="36" y="218"/>
                    <a:pt x="36" y="218"/>
                    <a:pt x="36" y="218"/>
                  </a:cubicBezTo>
                  <a:cubicBezTo>
                    <a:pt x="28" y="218"/>
                    <a:pt x="22" y="211"/>
                    <a:pt x="22" y="203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22" y="29"/>
                    <a:pt x="28" y="22"/>
                    <a:pt x="36" y="2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23"/>
                    <a:pt x="16" y="239"/>
                    <a:pt x="36" y="239"/>
                  </a:cubicBezTo>
                  <a:cubicBezTo>
                    <a:pt x="166" y="239"/>
                    <a:pt x="166" y="239"/>
                    <a:pt x="166" y="239"/>
                  </a:cubicBezTo>
                  <a:cubicBezTo>
                    <a:pt x="186" y="239"/>
                    <a:pt x="203" y="223"/>
                    <a:pt x="203" y="203"/>
                  </a:cubicBezTo>
                  <a:cubicBezTo>
                    <a:pt x="203" y="37"/>
                    <a:pt x="203" y="37"/>
                    <a:pt x="203" y="37"/>
                  </a:cubicBezTo>
                  <a:cubicBezTo>
                    <a:pt x="203" y="17"/>
                    <a:pt x="186" y="0"/>
                    <a:pt x="1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0" name="Freeform 277"/>
            <p:cNvSpPr/>
            <p:nvPr/>
          </p:nvSpPr>
          <p:spPr bwMode="auto">
            <a:xfrm>
              <a:off x="8139943" y="5624901"/>
              <a:ext cx="213928" cy="137237"/>
            </a:xfrm>
            <a:custGeom>
              <a:avLst/>
              <a:gdLst>
                <a:gd name="T0" fmla="*/ 101 w 101"/>
                <a:gd name="T1" fmla="*/ 29 h 65"/>
                <a:gd name="T2" fmla="*/ 79 w 101"/>
                <a:gd name="T3" fmla="*/ 29 h 65"/>
                <a:gd name="T4" fmla="*/ 50 w 101"/>
                <a:gd name="T5" fmla="*/ 0 h 65"/>
                <a:gd name="T6" fmla="*/ 21 w 101"/>
                <a:gd name="T7" fmla="*/ 29 h 65"/>
                <a:gd name="T8" fmla="*/ 0 w 101"/>
                <a:gd name="T9" fmla="*/ 29 h 65"/>
                <a:gd name="T10" fmla="*/ 0 w 101"/>
                <a:gd name="T11" fmla="*/ 65 h 65"/>
                <a:gd name="T12" fmla="*/ 101 w 101"/>
                <a:gd name="T13" fmla="*/ 65 h 65"/>
                <a:gd name="T14" fmla="*/ 101 w 101"/>
                <a:gd name="T15" fmla="*/ 2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1" h="65">
                  <a:moveTo>
                    <a:pt x="101" y="29"/>
                  </a:moveTo>
                  <a:cubicBezTo>
                    <a:pt x="79" y="29"/>
                    <a:pt x="79" y="29"/>
                    <a:pt x="79" y="29"/>
                  </a:cubicBezTo>
                  <a:cubicBezTo>
                    <a:pt x="79" y="13"/>
                    <a:pt x="66" y="0"/>
                    <a:pt x="50" y="0"/>
                  </a:cubicBezTo>
                  <a:cubicBezTo>
                    <a:pt x="34" y="0"/>
                    <a:pt x="21" y="13"/>
                    <a:pt x="21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01" y="65"/>
                    <a:pt x="101" y="65"/>
                    <a:pt x="101" y="65"/>
                  </a:cubicBezTo>
                  <a:lnTo>
                    <a:pt x="101" y="2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1" name="Rectangle 278"/>
            <p:cNvSpPr>
              <a:spLocks noChangeArrowheads="1"/>
            </p:cNvSpPr>
            <p:nvPr/>
          </p:nvSpPr>
          <p:spPr bwMode="auto">
            <a:xfrm>
              <a:off x="8123797" y="5837484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2" name="Rectangle 279"/>
            <p:cNvSpPr>
              <a:spLocks noChangeArrowheads="1"/>
            </p:cNvSpPr>
            <p:nvPr/>
          </p:nvSpPr>
          <p:spPr bwMode="auto">
            <a:xfrm>
              <a:off x="8123797" y="5914175"/>
              <a:ext cx="244874" cy="3229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3" name="Rectangle 280"/>
            <p:cNvSpPr>
              <a:spLocks noChangeArrowheads="1"/>
            </p:cNvSpPr>
            <p:nvPr/>
          </p:nvSpPr>
          <p:spPr bwMode="auto">
            <a:xfrm>
              <a:off x="8123797" y="5992211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4" name="Rectangle 281"/>
            <p:cNvSpPr>
              <a:spLocks noChangeArrowheads="1"/>
            </p:cNvSpPr>
            <p:nvPr/>
          </p:nvSpPr>
          <p:spPr bwMode="auto">
            <a:xfrm>
              <a:off x="8123797" y="6068903"/>
              <a:ext cx="244874" cy="296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503788" y="4601819"/>
            <a:ext cx="357598" cy="243439"/>
            <a:chOff x="5129769" y="2718710"/>
            <a:chExt cx="636402" cy="433238"/>
          </a:xfrm>
          <a:solidFill>
            <a:srgbClr val="D28E91"/>
          </a:solidFill>
        </p:grpSpPr>
        <p:sp>
          <p:nvSpPr>
            <p:cNvPr id="46" name="Freeform 230"/>
            <p:cNvSpPr/>
            <p:nvPr/>
          </p:nvSpPr>
          <p:spPr bwMode="auto">
            <a:xfrm>
              <a:off x="5129769" y="2718710"/>
              <a:ext cx="491093" cy="392874"/>
            </a:xfrm>
            <a:custGeom>
              <a:avLst/>
              <a:gdLst>
                <a:gd name="T0" fmla="*/ 66 w 232"/>
                <a:gd name="T1" fmla="*/ 110 h 186"/>
                <a:gd name="T2" fmla="*/ 66 w 232"/>
                <a:gd name="T3" fmla="*/ 59 h 186"/>
                <a:gd name="T4" fmla="*/ 81 w 232"/>
                <a:gd name="T5" fmla="*/ 44 h 186"/>
                <a:gd name="T6" fmla="*/ 210 w 232"/>
                <a:gd name="T7" fmla="*/ 44 h 186"/>
                <a:gd name="T8" fmla="*/ 232 w 232"/>
                <a:gd name="T9" fmla="*/ 0 h 186"/>
                <a:gd name="T10" fmla="*/ 81 w 232"/>
                <a:gd name="T11" fmla="*/ 0 h 186"/>
                <a:gd name="T12" fmla="*/ 22 w 232"/>
                <a:gd name="T13" fmla="*/ 59 h 186"/>
                <a:gd name="T14" fmla="*/ 22 w 232"/>
                <a:gd name="T15" fmla="*/ 110 h 186"/>
                <a:gd name="T16" fmla="*/ 0 w 232"/>
                <a:gd name="T17" fmla="*/ 110 h 186"/>
                <a:gd name="T18" fmla="*/ 44 w 232"/>
                <a:gd name="T19" fmla="*/ 186 h 186"/>
                <a:gd name="T20" fmla="*/ 88 w 232"/>
                <a:gd name="T21" fmla="*/ 110 h 186"/>
                <a:gd name="T22" fmla="*/ 66 w 232"/>
                <a:gd name="T23" fmla="*/ 11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2" h="186">
                  <a:moveTo>
                    <a:pt x="66" y="110"/>
                  </a:moveTo>
                  <a:cubicBezTo>
                    <a:pt x="66" y="59"/>
                    <a:pt x="66" y="59"/>
                    <a:pt x="66" y="59"/>
                  </a:cubicBezTo>
                  <a:cubicBezTo>
                    <a:pt x="66" y="51"/>
                    <a:pt x="73" y="44"/>
                    <a:pt x="81" y="44"/>
                  </a:cubicBezTo>
                  <a:cubicBezTo>
                    <a:pt x="210" y="44"/>
                    <a:pt x="210" y="44"/>
                    <a:pt x="210" y="44"/>
                  </a:cubicBezTo>
                  <a:cubicBezTo>
                    <a:pt x="232" y="0"/>
                    <a:pt x="232" y="0"/>
                    <a:pt x="232" y="0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49" y="0"/>
                    <a:pt x="22" y="26"/>
                    <a:pt x="22" y="59"/>
                  </a:cubicBezTo>
                  <a:cubicBezTo>
                    <a:pt x="22" y="110"/>
                    <a:pt x="22" y="110"/>
                    <a:pt x="22" y="110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44" y="186"/>
                    <a:pt x="44" y="186"/>
                    <a:pt x="44" y="186"/>
                  </a:cubicBezTo>
                  <a:cubicBezTo>
                    <a:pt x="88" y="110"/>
                    <a:pt x="88" y="110"/>
                    <a:pt x="88" y="110"/>
                  </a:cubicBezTo>
                  <a:lnTo>
                    <a:pt x="66" y="1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7" name="Freeform 231"/>
            <p:cNvSpPr/>
            <p:nvPr/>
          </p:nvSpPr>
          <p:spPr bwMode="auto">
            <a:xfrm>
              <a:off x="5261624" y="2759074"/>
              <a:ext cx="504547" cy="392874"/>
            </a:xfrm>
            <a:custGeom>
              <a:avLst/>
              <a:gdLst>
                <a:gd name="T0" fmla="*/ 239 w 239"/>
                <a:gd name="T1" fmla="*/ 76 h 186"/>
                <a:gd name="T2" fmla="*/ 195 w 239"/>
                <a:gd name="T3" fmla="*/ 0 h 186"/>
                <a:gd name="T4" fmla="*/ 151 w 239"/>
                <a:gd name="T5" fmla="*/ 76 h 186"/>
                <a:gd name="T6" fmla="*/ 173 w 239"/>
                <a:gd name="T7" fmla="*/ 76 h 186"/>
                <a:gd name="T8" fmla="*/ 173 w 239"/>
                <a:gd name="T9" fmla="*/ 128 h 186"/>
                <a:gd name="T10" fmla="*/ 158 w 239"/>
                <a:gd name="T11" fmla="*/ 142 h 186"/>
                <a:gd name="T12" fmla="*/ 22 w 239"/>
                <a:gd name="T13" fmla="*/ 142 h 186"/>
                <a:gd name="T14" fmla="*/ 0 w 239"/>
                <a:gd name="T15" fmla="*/ 186 h 186"/>
                <a:gd name="T16" fmla="*/ 158 w 239"/>
                <a:gd name="T17" fmla="*/ 186 h 186"/>
                <a:gd name="T18" fmla="*/ 217 w 239"/>
                <a:gd name="T19" fmla="*/ 128 h 186"/>
                <a:gd name="T20" fmla="*/ 217 w 239"/>
                <a:gd name="T21" fmla="*/ 76 h 186"/>
                <a:gd name="T22" fmla="*/ 239 w 239"/>
                <a:gd name="T23" fmla="*/ 76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186">
                  <a:moveTo>
                    <a:pt x="239" y="76"/>
                  </a:moveTo>
                  <a:cubicBezTo>
                    <a:pt x="195" y="0"/>
                    <a:pt x="195" y="0"/>
                    <a:pt x="195" y="0"/>
                  </a:cubicBezTo>
                  <a:cubicBezTo>
                    <a:pt x="151" y="76"/>
                    <a:pt x="151" y="76"/>
                    <a:pt x="151" y="76"/>
                  </a:cubicBezTo>
                  <a:cubicBezTo>
                    <a:pt x="173" y="76"/>
                    <a:pt x="173" y="76"/>
                    <a:pt x="173" y="76"/>
                  </a:cubicBezTo>
                  <a:cubicBezTo>
                    <a:pt x="173" y="128"/>
                    <a:pt x="173" y="128"/>
                    <a:pt x="173" y="128"/>
                  </a:cubicBezTo>
                  <a:cubicBezTo>
                    <a:pt x="173" y="136"/>
                    <a:pt x="166" y="142"/>
                    <a:pt x="158" y="142"/>
                  </a:cubicBezTo>
                  <a:cubicBezTo>
                    <a:pt x="22" y="142"/>
                    <a:pt x="22" y="142"/>
                    <a:pt x="22" y="142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158" y="186"/>
                    <a:pt x="158" y="186"/>
                    <a:pt x="158" y="186"/>
                  </a:cubicBezTo>
                  <a:cubicBezTo>
                    <a:pt x="191" y="186"/>
                    <a:pt x="217" y="160"/>
                    <a:pt x="217" y="128"/>
                  </a:cubicBezTo>
                  <a:cubicBezTo>
                    <a:pt x="217" y="76"/>
                    <a:pt x="217" y="76"/>
                    <a:pt x="217" y="76"/>
                  </a:cubicBezTo>
                  <a:lnTo>
                    <a:pt x="239" y="7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8891161" y="2191674"/>
            <a:ext cx="2552809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891161" y="1896651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924430" y="2852449"/>
            <a:ext cx="2552809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58039" y="2557426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924430" y="4861338"/>
            <a:ext cx="2552809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2258039" y="4566315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8891161" y="4446428"/>
            <a:ext cx="2552809" cy="487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sz="10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0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891161" y="4151405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5" grpId="0"/>
      <p:bldP spid="6" grpId="0" bldLvl="0" animBg="1"/>
      <p:bldP spid="7" grpId="0"/>
      <p:bldP spid="22" grpId="0" bldLvl="0" animBg="1"/>
      <p:bldP spid="23" grpId="0"/>
      <p:bldP spid="25" grpId="0" bldLvl="0" animBg="1"/>
      <p:bldP spid="26" grpId="0"/>
      <p:bldP spid="34" grpId="0" bldLvl="0" animBg="1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4041942" y="205739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创造性和发展前途的理论或假说</a:t>
            </a:r>
          </a:p>
        </p:txBody>
      </p:sp>
      <p:sp>
        <p:nvSpPr>
          <p:cNvPr id="3" name="矩形 2"/>
          <p:cNvSpPr/>
          <p:nvPr/>
        </p:nvSpPr>
        <p:spPr>
          <a:xfrm>
            <a:off x="1666240" y="1795145"/>
            <a:ext cx="1888490" cy="519430"/>
          </a:xfrm>
          <a:prstGeom prst="rect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3" tIns="45702" rIns="91403" bIns="45702" rtlCol="0" anchor="ctr"/>
          <a:lstStyle/>
          <a:p>
            <a:pPr defTabSz="913765">
              <a:lnSpc>
                <a:spcPct val="130000"/>
              </a:lnSpc>
            </a:pPr>
            <a:r>
              <a:rPr lang="en-US" altLang="zh-CN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   1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）添加标题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4041769" y="2314671"/>
            <a:ext cx="7198925" cy="0"/>
          </a:xfrm>
          <a:prstGeom prst="line">
            <a:avLst/>
          </a:prstGeom>
          <a:ln>
            <a:solidFill>
              <a:srgbClr val="6A857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1666240" y="2497455"/>
            <a:ext cx="1888490" cy="519430"/>
          </a:xfrm>
          <a:prstGeom prst="rect">
            <a:avLst/>
          </a:pr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3" tIns="45702" rIns="91403" bIns="45702" rtlCol="0" anchor="ctr"/>
          <a:lstStyle/>
          <a:p>
            <a:pPr defTabSz="913765">
              <a:lnSpc>
                <a:spcPct val="130000"/>
              </a:lnSpc>
            </a:pPr>
            <a:r>
              <a:rPr lang="en-US" altLang="zh-CN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   2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1600" dirty="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66240" y="3199130"/>
            <a:ext cx="1888490" cy="519430"/>
          </a:xfrm>
          <a:prstGeom prst="rect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3" tIns="45702" rIns="91403" bIns="45702" rtlCol="0" anchor="ctr"/>
          <a:lstStyle/>
          <a:p>
            <a:pPr defTabSz="913765">
              <a:lnSpc>
                <a:spcPct val="130000"/>
              </a:lnSpc>
            </a:pPr>
            <a:r>
              <a:rPr lang="en-US" altLang="zh-CN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   3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1600" dirty="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666240" y="3900805"/>
            <a:ext cx="1888490" cy="519430"/>
          </a:xfrm>
          <a:prstGeom prst="rect">
            <a:avLst/>
          </a:pr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3" tIns="45702" rIns="91403" bIns="45702" rtlCol="0" anchor="ctr"/>
          <a:lstStyle/>
          <a:p>
            <a:pPr defTabSz="913765">
              <a:lnSpc>
                <a:spcPct val="130000"/>
              </a:lnSpc>
            </a:pPr>
            <a:r>
              <a:rPr lang="en-US" altLang="zh-CN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   4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1600" dirty="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66240" y="4603115"/>
            <a:ext cx="1888490" cy="519430"/>
          </a:xfrm>
          <a:prstGeom prst="rect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3" tIns="45702" rIns="91403" bIns="45702" rtlCol="0" anchor="ctr"/>
          <a:lstStyle/>
          <a:p>
            <a:pPr defTabSz="913765">
              <a:lnSpc>
                <a:spcPct val="130000"/>
              </a:lnSpc>
            </a:pPr>
            <a:r>
              <a:rPr lang="en-US" altLang="zh-CN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   5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1600" dirty="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4041769" y="3073872"/>
            <a:ext cx="7198925" cy="0"/>
          </a:xfrm>
          <a:prstGeom prst="line">
            <a:avLst/>
          </a:prstGeom>
          <a:ln>
            <a:solidFill>
              <a:srgbClr val="D28E9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041769" y="3794976"/>
            <a:ext cx="7198925" cy="0"/>
          </a:xfrm>
          <a:prstGeom prst="line">
            <a:avLst/>
          </a:prstGeom>
          <a:ln>
            <a:solidFill>
              <a:srgbClr val="6A857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4041770" y="4516077"/>
            <a:ext cx="7198753" cy="0"/>
          </a:xfrm>
          <a:prstGeom prst="line">
            <a:avLst/>
          </a:prstGeom>
          <a:ln>
            <a:solidFill>
              <a:srgbClr val="D28E9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1666240" y="5304790"/>
            <a:ext cx="1888490" cy="519430"/>
          </a:xfrm>
          <a:prstGeom prst="rect">
            <a:avLst/>
          </a:pr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03" tIns="45702" rIns="91403" bIns="45702" rtlCol="0" anchor="ctr"/>
          <a:lstStyle/>
          <a:p>
            <a:pPr defTabSz="913765">
              <a:lnSpc>
                <a:spcPct val="130000"/>
              </a:lnSpc>
            </a:pPr>
            <a:r>
              <a:rPr lang="en-US" altLang="zh-CN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   6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）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  <a:endParaRPr lang="zh-CN" altLang="en-US" sz="1600" dirty="0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041770" y="5237177"/>
            <a:ext cx="7198753" cy="0"/>
          </a:xfrm>
          <a:prstGeom prst="line">
            <a:avLst/>
          </a:prstGeom>
          <a:ln>
            <a:solidFill>
              <a:srgbClr val="6A857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4041942" y="5824509"/>
            <a:ext cx="7198753" cy="0"/>
          </a:xfrm>
          <a:prstGeom prst="line">
            <a:avLst/>
          </a:prstGeom>
          <a:ln>
            <a:solidFill>
              <a:srgbClr val="D28E91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4041775" y="1943735"/>
            <a:ext cx="6534150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041775" y="2703195"/>
            <a:ext cx="6534150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041775" y="3423920"/>
            <a:ext cx="6534150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041775" y="4131310"/>
            <a:ext cx="6534150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041775" y="4866640"/>
            <a:ext cx="6534150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041775" y="5453380"/>
            <a:ext cx="6534150" cy="370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</a:t>
            </a:r>
            <a:endParaRPr lang="zh-CN" altLang="zh-CN" sz="1400" dirty="0" smtClean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3" grpId="0" animBg="1"/>
      <p:bldP spid="14" grpId="0" animBg="1"/>
      <p:bldP spid="15" grpId="0" animBg="1"/>
      <p:bldP spid="23" grpId="0" animBg="1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294435" y="20574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分析比较</a:t>
            </a:r>
          </a:p>
        </p:txBody>
      </p:sp>
      <p:sp>
        <p:nvSpPr>
          <p:cNvPr id="3" name="菱形 2"/>
          <p:cNvSpPr/>
          <p:nvPr/>
        </p:nvSpPr>
        <p:spPr>
          <a:xfrm>
            <a:off x="4561473" y="1723291"/>
            <a:ext cx="1368394" cy="1398111"/>
          </a:xfrm>
          <a:prstGeom prst="diamond">
            <a:avLst/>
          </a:prstGeom>
          <a:solidFill>
            <a:srgbClr val="D28E9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8" name="菱形 7"/>
          <p:cNvSpPr/>
          <p:nvPr/>
        </p:nvSpPr>
        <p:spPr>
          <a:xfrm>
            <a:off x="6286431" y="1723291"/>
            <a:ext cx="1368394" cy="1398111"/>
          </a:xfrm>
          <a:prstGeom prst="diamond">
            <a:avLst/>
          </a:prstGeom>
          <a:solidFill>
            <a:srgbClr val="6A857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6286431" y="3389752"/>
            <a:ext cx="1368394" cy="1398111"/>
          </a:xfrm>
          <a:prstGeom prst="diamond">
            <a:avLst/>
          </a:prstGeom>
          <a:solidFill>
            <a:srgbClr val="D28E9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" name="菱形 9"/>
          <p:cNvSpPr/>
          <p:nvPr/>
        </p:nvSpPr>
        <p:spPr>
          <a:xfrm>
            <a:off x="4561473" y="3404103"/>
            <a:ext cx="1368394" cy="1398111"/>
          </a:xfrm>
          <a:prstGeom prst="diamond">
            <a:avLst/>
          </a:prstGeom>
          <a:solidFill>
            <a:srgbClr val="6A857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963829" y="2099181"/>
            <a:ext cx="56368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S</a:t>
            </a:r>
          </a:p>
        </p:txBody>
      </p:sp>
      <p:sp>
        <p:nvSpPr>
          <p:cNvPr id="12" name="矩形 11"/>
          <p:cNvSpPr/>
          <p:nvPr/>
        </p:nvSpPr>
        <p:spPr>
          <a:xfrm>
            <a:off x="6576855" y="2099181"/>
            <a:ext cx="7875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W</a:t>
            </a:r>
          </a:p>
        </p:txBody>
      </p:sp>
      <p:sp>
        <p:nvSpPr>
          <p:cNvPr id="13" name="矩形 12"/>
          <p:cNvSpPr/>
          <p:nvPr/>
        </p:nvSpPr>
        <p:spPr>
          <a:xfrm>
            <a:off x="4884480" y="3779993"/>
            <a:ext cx="7223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O</a:t>
            </a:r>
          </a:p>
        </p:txBody>
      </p:sp>
      <p:sp>
        <p:nvSpPr>
          <p:cNvPr id="14" name="矩形 13"/>
          <p:cNvSpPr/>
          <p:nvPr/>
        </p:nvSpPr>
        <p:spPr>
          <a:xfrm>
            <a:off x="6710207" y="3765642"/>
            <a:ext cx="52084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</a:t>
            </a:r>
          </a:p>
        </p:txBody>
      </p:sp>
      <p:sp>
        <p:nvSpPr>
          <p:cNvPr id="5" name="TextBox 76"/>
          <p:cNvSpPr txBox="1"/>
          <p:nvPr/>
        </p:nvSpPr>
        <p:spPr>
          <a:xfrm>
            <a:off x="8101118" y="1462797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101118" y="1832129"/>
            <a:ext cx="3051344" cy="922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</a:t>
            </a:r>
            <a:endParaRPr lang="zh-CN" altLang="zh-CN" sz="1400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7" name="TextBox 76"/>
          <p:cNvSpPr txBox="1"/>
          <p:nvPr/>
        </p:nvSpPr>
        <p:spPr>
          <a:xfrm>
            <a:off x="8101118" y="4003961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101118" y="4373293"/>
            <a:ext cx="3051344" cy="922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请在此添加您的文字内容，请在此添加您的文字内容。请在此添加您的文字内容，请在此添加您的文字内容。</a:t>
            </a:r>
            <a:endParaRPr lang="zh-CN" altLang="zh-CN" sz="1400" dirty="0" smtClean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TextBox 76"/>
          <p:cNvSpPr txBox="1"/>
          <p:nvPr/>
        </p:nvSpPr>
        <p:spPr>
          <a:xfrm>
            <a:off x="2977277" y="1462797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024474" y="1832129"/>
            <a:ext cx="3051344" cy="922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</a:t>
            </a:r>
            <a:r>
              <a:rPr 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容。</a:t>
            </a:r>
            <a:endParaRPr lang="zh-CN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TextBox 76"/>
          <p:cNvSpPr txBox="1"/>
          <p:nvPr/>
        </p:nvSpPr>
        <p:spPr>
          <a:xfrm>
            <a:off x="2977277" y="4003961"/>
            <a:ext cx="1098541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1024474" y="4373293"/>
            <a:ext cx="3051344" cy="922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请在此添加您的文字内容，请在此添加您的文字内容。请在此添加您的文字内容，请在此添加您的文字内容</a:t>
            </a:r>
            <a:r>
              <a:rPr lang="zh-CN" sz="14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zh-CN" sz="1400" dirty="0" smtClean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5" grpId="0" bldLvl="0" animBg="1"/>
      <p:bldP spid="16" grpId="0" bldLvl="0" animBg="1"/>
      <p:bldP spid="17" grpId="0" bldLvl="0" animBg="1"/>
      <p:bldP spid="18" grpId="0" bldLvl="0" animBg="1"/>
      <p:bldP spid="19" grpId="0" bldLvl="0" animBg="1"/>
      <p:bldP spid="20" grpId="0" bldLvl="0" animBg="1"/>
      <p:bldP spid="6" grpId="0" bldLvl="0" animBg="1"/>
      <p:bldP spid="2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780943" y="1528032"/>
            <a:ext cx="7385415" cy="3814502"/>
          </a:xfrm>
          <a:prstGeom prst="rect">
            <a:avLst/>
          </a:prstGeom>
          <a:solidFill>
            <a:schemeClr val="bg1"/>
          </a:solidFill>
          <a:ln>
            <a:solidFill>
              <a:srgbClr val="D28E9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5" t="10802" r="35387" b="60224"/>
          <a:stretch/>
        </p:blipFill>
        <p:spPr>
          <a:xfrm>
            <a:off x="7816637" y="880188"/>
            <a:ext cx="2953443" cy="4906989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D28E9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grpSp>
        <p:nvGrpSpPr>
          <p:cNvPr id="32" name="组合 31"/>
          <p:cNvGrpSpPr/>
          <p:nvPr/>
        </p:nvGrpSpPr>
        <p:grpSpPr>
          <a:xfrm flipH="1">
            <a:off x="9994053" y="2785697"/>
            <a:ext cx="2996021" cy="5454384"/>
            <a:chOff x="172120" y="2641342"/>
            <a:chExt cx="2996021" cy="5454384"/>
          </a:xfrm>
        </p:grpSpPr>
        <p:sp>
          <p:nvSpPr>
            <p:cNvPr id="34" name="Freeform 6"/>
            <p:cNvSpPr/>
            <p:nvPr/>
          </p:nvSpPr>
          <p:spPr bwMode="auto">
            <a:xfrm>
              <a:off x="1268183" y="2912763"/>
              <a:ext cx="1415892" cy="3493919"/>
            </a:xfrm>
            <a:custGeom>
              <a:avLst/>
              <a:gdLst>
                <a:gd name="T0" fmla="*/ 447 w 579"/>
                <a:gd name="T1" fmla="*/ 0 h 1428"/>
                <a:gd name="T2" fmla="*/ 178 w 579"/>
                <a:gd name="T3" fmla="*/ 296 h 1428"/>
                <a:gd name="T4" fmla="*/ 93 w 579"/>
                <a:gd name="T5" fmla="*/ 834 h 1428"/>
                <a:gd name="T6" fmla="*/ 0 w 579"/>
                <a:gd name="T7" fmla="*/ 1140 h 1428"/>
                <a:gd name="T8" fmla="*/ 579 w 579"/>
                <a:gd name="T9" fmla="*/ 1428 h 1428"/>
                <a:gd name="T10" fmla="*/ 413 w 579"/>
                <a:gd name="T11" fmla="*/ 427 h 1428"/>
                <a:gd name="T12" fmla="*/ 447 w 579"/>
                <a:gd name="T13" fmla="*/ 0 h 1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9" h="1428">
                  <a:moveTo>
                    <a:pt x="447" y="0"/>
                  </a:moveTo>
                  <a:cubicBezTo>
                    <a:pt x="447" y="0"/>
                    <a:pt x="229" y="179"/>
                    <a:pt x="178" y="296"/>
                  </a:cubicBezTo>
                  <a:cubicBezTo>
                    <a:pt x="127" y="413"/>
                    <a:pt x="106" y="627"/>
                    <a:pt x="93" y="834"/>
                  </a:cubicBezTo>
                  <a:cubicBezTo>
                    <a:pt x="81" y="1040"/>
                    <a:pt x="0" y="1140"/>
                    <a:pt x="0" y="1140"/>
                  </a:cubicBezTo>
                  <a:cubicBezTo>
                    <a:pt x="579" y="1428"/>
                    <a:pt x="579" y="1428"/>
                    <a:pt x="579" y="1428"/>
                  </a:cubicBezTo>
                  <a:cubicBezTo>
                    <a:pt x="413" y="427"/>
                    <a:pt x="413" y="427"/>
                    <a:pt x="413" y="427"/>
                  </a:cubicBezTo>
                  <a:cubicBezTo>
                    <a:pt x="447" y="0"/>
                    <a:pt x="447" y="0"/>
                    <a:pt x="447" y="0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1562079" y="2641342"/>
              <a:ext cx="1606062" cy="3818934"/>
            </a:xfrm>
            <a:custGeom>
              <a:avLst/>
              <a:gdLst>
                <a:gd name="T0" fmla="*/ 524 w 657"/>
                <a:gd name="T1" fmla="*/ 494 h 1561"/>
                <a:gd name="T2" fmla="*/ 433 w 657"/>
                <a:gd name="T3" fmla="*/ 6 h 1561"/>
                <a:gd name="T4" fmla="*/ 181 w 657"/>
                <a:gd name="T5" fmla="*/ 738 h 1561"/>
                <a:gd name="T6" fmla="*/ 459 w 657"/>
                <a:gd name="T7" fmla="*/ 1561 h 1561"/>
                <a:gd name="T8" fmla="*/ 603 w 657"/>
                <a:gd name="T9" fmla="*/ 902 h 1561"/>
                <a:gd name="T10" fmla="*/ 524 w 657"/>
                <a:gd name="T11" fmla="*/ 494 h 1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1561">
                  <a:moveTo>
                    <a:pt x="524" y="494"/>
                  </a:moveTo>
                  <a:cubicBezTo>
                    <a:pt x="538" y="235"/>
                    <a:pt x="605" y="13"/>
                    <a:pt x="433" y="6"/>
                  </a:cubicBezTo>
                  <a:cubicBezTo>
                    <a:pt x="261" y="0"/>
                    <a:pt x="300" y="402"/>
                    <a:pt x="181" y="738"/>
                  </a:cubicBezTo>
                  <a:cubicBezTo>
                    <a:pt x="0" y="1247"/>
                    <a:pt x="459" y="1561"/>
                    <a:pt x="459" y="1561"/>
                  </a:cubicBezTo>
                  <a:cubicBezTo>
                    <a:pt x="459" y="1561"/>
                    <a:pt x="657" y="1266"/>
                    <a:pt x="603" y="902"/>
                  </a:cubicBezTo>
                  <a:cubicBezTo>
                    <a:pt x="566" y="652"/>
                    <a:pt x="515" y="657"/>
                    <a:pt x="524" y="494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4"/>
            <p:cNvSpPr/>
            <p:nvPr/>
          </p:nvSpPr>
          <p:spPr bwMode="auto">
            <a:xfrm>
              <a:off x="1214590" y="5215534"/>
              <a:ext cx="1670027" cy="1533452"/>
            </a:xfrm>
            <a:custGeom>
              <a:avLst/>
              <a:gdLst>
                <a:gd name="T0" fmla="*/ 47 w 683"/>
                <a:gd name="T1" fmla="*/ 0 h 627"/>
                <a:gd name="T2" fmla="*/ 683 w 683"/>
                <a:gd name="T3" fmla="*/ 520 h 627"/>
                <a:gd name="T4" fmla="*/ 537 w 683"/>
                <a:gd name="T5" fmla="*/ 627 h 627"/>
                <a:gd name="T6" fmla="*/ 0 w 683"/>
                <a:gd name="T7" fmla="*/ 218 h 627"/>
                <a:gd name="T8" fmla="*/ 47 w 683"/>
                <a:gd name="T9" fmla="*/ 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3" h="627">
                  <a:moveTo>
                    <a:pt x="47" y="0"/>
                  </a:moveTo>
                  <a:cubicBezTo>
                    <a:pt x="47" y="0"/>
                    <a:pt x="425" y="102"/>
                    <a:pt x="683" y="520"/>
                  </a:cubicBezTo>
                  <a:cubicBezTo>
                    <a:pt x="651" y="544"/>
                    <a:pt x="563" y="609"/>
                    <a:pt x="537" y="627"/>
                  </a:cubicBezTo>
                  <a:cubicBezTo>
                    <a:pt x="271" y="364"/>
                    <a:pt x="0" y="218"/>
                    <a:pt x="0" y="218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5"/>
            <p:cNvSpPr/>
            <p:nvPr/>
          </p:nvSpPr>
          <p:spPr bwMode="auto">
            <a:xfrm>
              <a:off x="172120" y="5512889"/>
              <a:ext cx="2467006" cy="2582837"/>
            </a:xfrm>
            <a:custGeom>
              <a:avLst/>
              <a:gdLst>
                <a:gd name="T0" fmla="*/ 591 w 1427"/>
                <a:gd name="T1" fmla="*/ 0 h 1494"/>
                <a:gd name="T2" fmla="*/ 1427 w 1427"/>
                <a:gd name="T3" fmla="*/ 739 h 1494"/>
                <a:gd name="T4" fmla="*/ 681 w 1427"/>
                <a:gd name="T5" fmla="*/ 1494 h 1494"/>
                <a:gd name="T6" fmla="*/ 0 w 1427"/>
                <a:gd name="T7" fmla="*/ 825 h 1494"/>
                <a:gd name="T8" fmla="*/ 591 w 1427"/>
                <a:gd name="T9" fmla="*/ 0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7" h="1494">
                  <a:moveTo>
                    <a:pt x="591" y="0"/>
                  </a:moveTo>
                  <a:lnTo>
                    <a:pt x="1427" y="739"/>
                  </a:lnTo>
                  <a:lnTo>
                    <a:pt x="681" y="1494"/>
                  </a:lnTo>
                  <a:lnTo>
                    <a:pt x="0" y="825"/>
                  </a:lnTo>
                  <a:lnTo>
                    <a:pt x="591" y="0"/>
                  </a:lnTo>
                  <a:close/>
                </a:path>
              </a:pathLst>
            </a:custGeom>
            <a:solidFill>
              <a:srgbClr val="6A85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0"/>
            <p:cNvSpPr/>
            <p:nvPr/>
          </p:nvSpPr>
          <p:spPr bwMode="auto">
            <a:xfrm>
              <a:off x="1975266" y="3388184"/>
              <a:ext cx="254134" cy="1104708"/>
            </a:xfrm>
            <a:custGeom>
              <a:avLst/>
              <a:gdLst>
                <a:gd name="T0" fmla="*/ 104 w 104"/>
                <a:gd name="T1" fmla="*/ 0 h 452"/>
                <a:gd name="T2" fmla="*/ 104 w 104"/>
                <a:gd name="T3" fmla="*/ 20 h 452"/>
                <a:gd name="T4" fmla="*/ 103 w 104"/>
                <a:gd name="T5" fmla="*/ 43 h 452"/>
                <a:gd name="T6" fmla="*/ 100 w 104"/>
                <a:gd name="T7" fmla="*/ 73 h 452"/>
                <a:gd name="T8" fmla="*/ 99 w 104"/>
                <a:gd name="T9" fmla="*/ 90 h 452"/>
                <a:gd name="T10" fmla="*/ 97 w 104"/>
                <a:gd name="T11" fmla="*/ 108 h 452"/>
                <a:gd name="T12" fmla="*/ 91 w 104"/>
                <a:gd name="T13" fmla="*/ 147 h 452"/>
                <a:gd name="T14" fmla="*/ 88 w 104"/>
                <a:gd name="T15" fmla="*/ 168 h 452"/>
                <a:gd name="T16" fmla="*/ 84 w 104"/>
                <a:gd name="T17" fmla="*/ 189 h 452"/>
                <a:gd name="T18" fmla="*/ 75 w 104"/>
                <a:gd name="T19" fmla="*/ 231 h 452"/>
                <a:gd name="T20" fmla="*/ 65 w 104"/>
                <a:gd name="T21" fmla="*/ 274 h 452"/>
                <a:gd name="T22" fmla="*/ 54 w 104"/>
                <a:gd name="T23" fmla="*/ 314 h 452"/>
                <a:gd name="T24" fmla="*/ 48 w 104"/>
                <a:gd name="T25" fmla="*/ 334 h 452"/>
                <a:gd name="T26" fmla="*/ 42 w 104"/>
                <a:gd name="T27" fmla="*/ 352 h 452"/>
                <a:gd name="T28" fmla="*/ 30 w 104"/>
                <a:gd name="T29" fmla="*/ 385 h 452"/>
                <a:gd name="T30" fmla="*/ 19 w 104"/>
                <a:gd name="T31" fmla="*/ 413 h 452"/>
                <a:gd name="T32" fmla="*/ 9 w 104"/>
                <a:gd name="T33" fmla="*/ 434 h 452"/>
                <a:gd name="T34" fmla="*/ 0 w 104"/>
                <a:gd name="T35" fmla="*/ 452 h 452"/>
                <a:gd name="T36" fmla="*/ 5 w 104"/>
                <a:gd name="T37" fmla="*/ 433 h 452"/>
                <a:gd name="T38" fmla="*/ 11 w 104"/>
                <a:gd name="T39" fmla="*/ 410 h 452"/>
                <a:gd name="T40" fmla="*/ 19 w 104"/>
                <a:gd name="T41" fmla="*/ 382 h 452"/>
                <a:gd name="T42" fmla="*/ 23 w 104"/>
                <a:gd name="T43" fmla="*/ 365 h 452"/>
                <a:gd name="T44" fmla="*/ 28 w 104"/>
                <a:gd name="T45" fmla="*/ 348 h 452"/>
                <a:gd name="T46" fmla="*/ 37 w 104"/>
                <a:gd name="T47" fmla="*/ 310 h 452"/>
                <a:gd name="T48" fmla="*/ 42 w 104"/>
                <a:gd name="T49" fmla="*/ 290 h 452"/>
                <a:gd name="T50" fmla="*/ 46 w 104"/>
                <a:gd name="T51" fmla="*/ 269 h 452"/>
                <a:gd name="T52" fmla="*/ 56 w 104"/>
                <a:gd name="T53" fmla="*/ 227 h 452"/>
                <a:gd name="T54" fmla="*/ 65 w 104"/>
                <a:gd name="T55" fmla="*/ 185 h 452"/>
                <a:gd name="T56" fmla="*/ 74 w 104"/>
                <a:gd name="T57" fmla="*/ 144 h 452"/>
                <a:gd name="T58" fmla="*/ 89 w 104"/>
                <a:gd name="T59" fmla="*/ 71 h 452"/>
                <a:gd name="T60" fmla="*/ 100 w 104"/>
                <a:gd name="T61" fmla="*/ 20 h 452"/>
                <a:gd name="T62" fmla="*/ 104 w 104"/>
                <a:gd name="T63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4" h="452">
                  <a:moveTo>
                    <a:pt x="104" y="0"/>
                  </a:moveTo>
                  <a:cubicBezTo>
                    <a:pt x="104" y="0"/>
                    <a:pt x="104" y="8"/>
                    <a:pt x="104" y="20"/>
                  </a:cubicBezTo>
                  <a:cubicBezTo>
                    <a:pt x="104" y="27"/>
                    <a:pt x="103" y="34"/>
                    <a:pt x="103" y="43"/>
                  </a:cubicBezTo>
                  <a:cubicBezTo>
                    <a:pt x="102" y="52"/>
                    <a:pt x="102" y="62"/>
                    <a:pt x="100" y="73"/>
                  </a:cubicBezTo>
                  <a:cubicBezTo>
                    <a:pt x="100" y="78"/>
                    <a:pt x="99" y="84"/>
                    <a:pt x="99" y="90"/>
                  </a:cubicBezTo>
                  <a:cubicBezTo>
                    <a:pt x="98" y="96"/>
                    <a:pt x="97" y="102"/>
                    <a:pt x="97" y="108"/>
                  </a:cubicBezTo>
                  <a:cubicBezTo>
                    <a:pt x="95" y="121"/>
                    <a:pt x="93" y="134"/>
                    <a:pt x="91" y="147"/>
                  </a:cubicBezTo>
                  <a:cubicBezTo>
                    <a:pt x="90" y="154"/>
                    <a:pt x="89" y="161"/>
                    <a:pt x="88" y="168"/>
                  </a:cubicBezTo>
                  <a:cubicBezTo>
                    <a:pt x="87" y="175"/>
                    <a:pt x="86" y="182"/>
                    <a:pt x="84" y="189"/>
                  </a:cubicBezTo>
                  <a:cubicBezTo>
                    <a:pt x="81" y="203"/>
                    <a:pt x="79" y="217"/>
                    <a:pt x="75" y="231"/>
                  </a:cubicBezTo>
                  <a:cubicBezTo>
                    <a:pt x="72" y="246"/>
                    <a:pt x="69" y="260"/>
                    <a:pt x="65" y="274"/>
                  </a:cubicBezTo>
                  <a:cubicBezTo>
                    <a:pt x="62" y="288"/>
                    <a:pt x="58" y="301"/>
                    <a:pt x="54" y="314"/>
                  </a:cubicBezTo>
                  <a:cubicBezTo>
                    <a:pt x="52" y="321"/>
                    <a:pt x="50" y="327"/>
                    <a:pt x="48" y="334"/>
                  </a:cubicBezTo>
                  <a:cubicBezTo>
                    <a:pt x="46" y="340"/>
                    <a:pt x="44" y="346"/>
                    <a:pt x="42" y="352"/>
                  </a:cubicBezTo>
                  <a:cubicBezTo>
                    <a:pt x="38" y="364"/>
                    <a:pt x="34" y="375"/>
                    <a:pt x="30" y="385"/>
                  </a:cubicBezTo>
                  <a:cubicBezTo>
                    <a:pt x="26" y="395"/>
                    <a:pt x="22" y="405"/>
                    <a:pt x="19" y="413"/>
                  </a:cubicBezTo>
                  <a:cubicBezTo>
                    <a:pt x="15" y="421"/>
                    <a:pt x="12" y="428"/>
                    <a:pt x="9" y="434"/>
                  </a:cubicBezTo>
                  <a:cubicBezTo>
                    <a:pt x="4" y="446"/>
                    <a:pt x="0" y="452"/>
                    <a:pt x="0" y="452"/>
                  </a:cubicBezTo>
                  <a:cubicBezTo>
                    <a:pt x="0" y="452"/>
                    <a:pt x="2" y="445"/>
                    <a:pt x="5" y="433"/>
                  </a:cubicBezTo>
                  <a:cubicBezTo>
                    <a:pt x="7" y="426"/>
                    <a:pt x="9" y="419"/>
                    <a:pt x="11" y="410"/>
                  </a:cubicBezTo>
                  <a:cubicBezTo>
                    <a:pt x="14" y="402"/>
                    <a:pt x="16" y="392"/>
                    <a:pt x="19" y="382"/>
                  </a:cubicBezTo>
                  <a:cubicBezTo>
                    <a:pt x="20" y="376"/>
                    <a:pt x="22" y="371"/>
                    <a:pt x="23" y="365"/>
                  </a:cubicBezTo>
                  <a:cubicBezTo>
                    <a:pt x="25" y="360"/>
                    <a:pt x="26" y="354"/>
                    <a:pt x="28" y="348"/>
                  </a:cubicBezTo>
                  <a:cubicBezTo>
                    <a:pt x="31" y="336"/>
                    <a:pt x="34" y="323"/>
                    <a:pt x="37" y="310"/>
                  </a:cubicBezTo>
                  <a:cubicBezTo>
                    <a:pt x="38" y="303"/>
                    <a:pt x="40" y="297"/>
                    <a:pt x="42" y="290"/>
                  </a:cubicBezTo>
                  <a:cubicBezTo>
                    <a:pt x="43" y="283"/>
                    <a:pt x="45" y="276"/>
                    <a:pt x="46" y="269"/>
                  </a:cubicBezTo>
                  <a:cubicBezTo>
                    <a:pt x="50" y="255"/>
                    <a:pt x="53" y="241"/>
                    <a:pt x="56" y="227"/>
                  </a:cubicBezTo>
                  <a:cubicBezTo>
                    <a:pt x="59" y="213"/>
                    <a:pt x="62" y="199"/>
                    <a:pt x="65" y="185"/>
                  </a:cubicBezTo>
                  <a:cubicBezTo>
                    <a:pt x="68" y="171"/>
                    <a:pt x="71" y="157"/>
                    <a:pt x="74" y="144"/>
                  </a:cubicBezTo>
                  <a:cubicBezTo>
                    <a:pt x="79" y="117"/>
                    <a:pt x="85" y="93"/>
                    <a:pt x="89" y="71"/>
                  </a:cubicBezTo>
                  <a:cubicBezTo>
                    <a:pt x="94" y="50"/>
                    <a:pt x="97" y="32"/>
                    <a:pt x="100" y="20"/>
                  </a:cubicBezTo>
                  <a:cubicBezTo>
                    <a:pt x="103" y="7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E4D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MH_Others_1"/>
          <p:cNvSpPr txBox="1"/>
          <p:nvPr>
            <p:custDataLst>
              <p:tags r:id="rId1"/>
            </p:custDataLst>
          </p:nvPr>
        </p:nvSpPr>
        <p:spPr>
          <a:xfrm>
            <a:off x="9009545" y="2653982"/>
            <a:ext cx="1090232" cy="98488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6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MH_Others_2"/>
          <p:cNvSpPr txBox="1"/>
          <p:nvPr>
            <p:custDataLst>
              <p:tags r:id="rId2"/>
            </p:custDataLst>
          </p:nvPr>
        </p:nvSpPr>
        <p:spPr>
          <a:xfrm rot="16200000" flipH="1">
            <a:off x="7651893" y="2900204"/>
            <a:ext cx="1969770" cy="492443"/>
          </a:xfrm>
          <a:prstGeom prst="rect">
            <a:avLst/>
          </a:prstGeom>
          <a:solidFill>
            <a:srgbClr val="D28E91"/>
          </a:solidFill>
        </p:spPr>
        <p:txBody>
          <a:bodyPr vert="eaVert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41" name="MH_Entry_1"/>
          <p:cNvSpPr/>
          <p:nvPr>
            <p:custDataLst>
              <p:tags r:id="rId3"/>
            </p:custDataLst>
          </p:nvPr>
        </p:nvSpPr>
        <p:spPr>
          <a:xfrm>
            <a:off x="2737169" y="2718128"/>
            <a:ext cx="4717732" cy="61555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总结与展望</a:t>
            </a:r>
          </a:p>
        </p:txBody>
      </p:sp>
      <p:sp>
        <p:nvSpPr>
          <p:cNvPr id="42" name="文本框 32"/>
          <p:cNvSpPr txBox="1"/>
          <p:nvPr/>
        </p:nvSpPr>
        <p:spPr>
          <a:xfrm>
            <a:off x="2957145" y="3532539"/>
            <a:ext cx="41186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 dirty="0">
                <a:sym typeface="+mn-ea"/>
              </a:rPr>
              <a:t>Please add a clear business templatefor the title</a:t>
            </a:r>
          </a:p>
          <a:p>
            <a:pPr algn="ctr"/>
            <a:r>
              <a:rPr lang="zh-CN" altLang="en-US" sz="1400" dirty="0">
                <a:sym typeface="+mn-ea"/>
              </a:rPr>
              <a:t>content you want to add  Please add aclebusiness </a:t>
            </a:r>
          </a:p>
        </p:txBody>
      </p:sp>
    </p:spTree>
    <p:extLst>
      <p:ext uri="{BB962C8B-B14F-4D97-AF65-F5344CB8AC3E}">
        <p14:creationId xmlns:p14="http://schemas.microsoft.com/office/powerpoint/2010/main" val="309436600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9" grpId="0"/>
      <p:bldP spid="40" grpId="0" animBg="1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4890353" y="20574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高度概括主题内容</a:t>
            </a:r>
          </a:p>
        </p:txBody>
      </p:sp>
      <p:sp>
        <p:nvSpPr>
          <p:cNvPr id="7" name="任意多边形 29"/>
          <p:cNvSpPr/>
          <p:nvPr/>
        </p:nvSpPr>
        <p:spPr>
          <a:xfrm>
            <a:off x="1464945" y="1599565"/>
            <a:ext cx="1303655" cy="2348230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30"/>
          <p:cNvSpPr/>
          <p:nvPr/>
        </p:nvSpPr>
        <p:spPr>
          <a:xfrm>
            <a:off x="4146550" y="1599565"/>
            <a:ext cx="1303655" cy="2348230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31"/>
          <p:cNvSpPr/>
          <p:nvPr/>
        </p:nvSpPr>
        <p:spPr>
          <a:xfrm>
            <a:off x="6743065" y="1599565"/>
            <a:ext cx="1303655" cy="2348230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32"/>
          <p:cNvSpPr/>
          <p:nvPr/>
        </p:nvSpPr>
        <p:spPr>
          <a:xfrm>
            <a:off x="9424035" y="1599565"/>
            <a:ext cx="1303655" cy="2348230"/>
          </a:xfrm>
          <a:custGeom>
            <a:avLst/>
            <a:gdLst>
              <a:gd name="connsiteX0" fmla="*/ 528437 w 1558835"/>
              <a:gd name="connsiteY0" fmla="*/ 647221 h 1808248"/>
              <a:gd name="connsiteX1" fmla="*/ 249763 w 1558835"/>
              <a:gd name="connsiteY1" fmla="*/ 925895 h 1808248"/>
              <a:gd name="connsiteX2" fmla="*/ 528437 w 1558835"/>
              <a:gd name="connsiteY2" fmla="*/ 1204569 h 1808248"/>
              <a:gd name="connsiteX3" fmla="*/ 807111 w 1558835"/>
              <a:gd name="connsiteY3" fmla="*/ 925895 h 1808248"/>
              <a:gd name="connsiteX4" fmla="*/ 528437 w 1558835"/>
              <a:gd name="connsiteY4" fmla="*/ 647221 h 1808248"/>
              <a:gd name="connsiteX5" fmla="*/ 0 w 1558835"/>
              <a:gd name="connsiteY5" fmla="*/ 0 h 1808248"/>
              <a:gd name="connsiteX6" fmla="*/ 1558835 w 1558835"/>
              <a:gd name="connsiteY6" fmla="*/ 904125 h 1808248"/>
              <a:gd name="connsiteX7" fmla="*/ 0 w 1558835"/>
              <a:gd name="connsiteY7" fmla="*/ 1808248 h 1808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8835" h="1808248">
                <a:moveTo>
                  <a:pt x="528437" y="647221"/>
                </a:moveTo>
                <a:cubicBezTo>
                  <a:pt x="374530" y="647221"/>
                  <a:pt x="249763" y="771988"/>
                  <a:pt x="249763" y="925895"/>
                </a:cubicBezTo>
                <a:cubicBezTo>
                  <a:pt x="249763" y="1079802"/>
                  <a:pt x="374530" y="1204569"/>
                  <a:pt x="528437" y="1204569"/>
                </a:cubicBezTo>
                <a:cubicBezTo>
                  <a:pt x="682344" y="1204569"/>
                  <a:pt x="807111" y="1079802"/>
                  <a:pt x="807111" y="925895"/>
                </a:cubicBezTo>
                <a:cubicBezTo>
                  <a:pt x="807111" y="771988"/>
                  <a:pt x="682344" y="647221"/>
                  <a:pt x="528437" y="647221"/>
                </a:cubicBezTo>
                <a:close/>
                <a:moveTo>
                  <a:pt x="0" y="0"/>
                </a:moveTo>
                <a:lnTo>
                  <a:pt x="1558835" y="904125"/>
                </a:lnTo>
                <a:lnTo>
                  <a:pt x="0" y="1808248"/>
                </a:lnTo>
                <a:close/>
              </a:path>
            </a:pathLst>
          </a:cu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燕尾形 6"/>
          <p:cNvSpPr/>
          <p:nvPr/>
        </p:nvSpPr>
        <p:spPr>
          <a:xfrm>
            <a:off x="3025775" y="2562225"/>
            <a:ext cx="314325" cy="488315"/>
          </a:xfrm>
          <a:prstGeom prst="chevron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燕尾形 36"/>
          <p:cNvSpPr/>
          <p:nvPr/>
        </p:nvSpPr>
        <p:spPr>
          <a:xfrm>
            <a:off x="3357880" y="2562225"/>
            <a:ext cx="314325" cy="488315"/>
          </a:xfrm>
          <a:prstGeom prst="chevron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燕尾形 37"/>
          <p:cNvSpPr/>
          <p:nvPr/>
        </p:nvSpPr>
        <p:spPr>
          <a:xfrm>
            <a:off x="5724525" y="2562225"/>
            <a:ext cx="314325" cy="488315"/>
          </a:xfrm>
          <a:prstGeom prst="chevron">
            <a:avLst/>
          </a:pr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燕尾形 38"/>
          <p:cNvSpPr/>
          <p:nvPr/>
        </p:nvSpPr>
        <p:spPr>
          <a:xfrm>
            <a:off x="6056630" y="2562225"/>
            <a:ext cx="314325" cy="488315"/>
          </a:xfrm>
          <a:prstGeom prst="chevron">
            <a:avLst/>
          </a:prstGeom>
          <a:solidFill>
            <a:srgbClr val="D28E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" name="燕尾形 39"/>
          <p:cNvSpPr/>
          <p:nvPr/>
        </p:nvSpPr>
        <p:spPr>
          <a:xfrm>
            <a:off x="8261350" y="2562225"/>
            <a:ext cx="314325" cy="488315"/>
          </a:xfrm>
          <a:prstGeom prst="chevron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燕尾形 40"/>
          <p:cNvSpPr/>
          <p:nvPr/>
        </p:nvSpPr>
        <p:spPr>
          <a:xfrm>
            <a:off x="8593455" y="2562225"/>
            <a:ext cx="314325" cy="488315"/>
          </a:xfrm>
          <a:prstGeom prst="chevron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7" name="组合 17"/>
          <p:cNvGrpSpPr/>
          <p:nvPr/>
        </p:nvGrpSpPr>
        <p:grpSpPr bwMode="auto">
          <a:xfrm rot="18900000">
            <a:off x="4415790" y="2588895"/>
            <a:ext cx="327660" cy="511175"/>
            <a:chOff x="5394325" y="2859088"/>
            <a:chExt cx="358775" cy="360362"/>
          </a:xfrm>
          <a:solidFill>
            <a:srgbClr val="D28E91"/>
          </a:solidFill>
        </p:grpSpPr>
        <p:sp>
          <p:nvSpPr>
            <p:cNvPr id="18" name="AutoShape 37"/>
            <p:cNvSpPr/>
            <p:nvPr/>
          </p:nvSpPr>
          <p:spPr bwMode="auto">
            <a:xfrm>
              <a:off x="5394485" y="2892265"/>
              <a:ext cx="327025" cy="325438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19" name="AutoShape 38"/>
            <p:cNvSpPr/>
            <p:nvPr/>
          </p:nvSpPr>
          <p:spPr bwMode="auto">
            <a:xfrm>
              <a:off x="5552105" y="3033377"/>
              <a:ext cx="55563" cy="555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solidFill>
                <a:srgbClr val="CCAE9E"/>
              </a:solidFill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0" name="AutoShape 39"/>
            <p:cNvSpPr/>
            <p:nvPr/>
          </p:nvSpPr>
          <p:spPr bwMode="auto">
            <a:xfrm>
              <a:off x="5696350" y="2852417"/>
              <a:ext cx="55563" cy="571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5" name="AutoShape 40"/>
            <p:cNvSpPr/>
            <p:nvPr/>
          </p:nvSpPr>
          <p:spPr bwMode="auto">
            <a:xfrm>
              <a:off x="5483342" y="3020412"/>
              <a:ext cx="46038" cy="444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2" name="AutoShape 41"/>
            <p:cNvSpPr/>
            <p:nvPr/>
          </p:nvSpPr>
          <p:spPr bwMode="auto">
            <a:xfrm>
              <a:off x="5526118" y="310056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3" name="AutoShape 42"/>
            <p:cNvSpPr/>
            <p:nvPr/>
          </p:nvSpPr>
          <p:spPr bwMode="auto">
            <a:xfrm>
              <a:off x="5707968" y="2932180"/>
              <a:ext cx="22225" cy="22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078345" y="2621915"/>
            <a:ext cx="201295" cy="312420"/>
            <a:chOff x="5394312" y="2141343"/>
            <a:chExt cx="359165" cy="359165"/>
          </a:xfrm>
          <a:solidFill>
            <a:srgbClr val="6A8574"/>
          </a:solidFill>
        </p:grpSpPr>
        <p:sp>
          <p:nvSpPr>
            <p:cNvPr id="25" name="AutoShape 56"/>
            <p:cNvSpPr/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6" name="AutoShape 57"/>
            <p:cNvSpPr/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27" name="AutoShape 58"/>
            <p:cNvSpPr/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grpSp>
        <p:nvGrpSpPr>
          <p:cNvPr id="28" name="组合 162"/>
          <p:cNvGrpSpPr/>
          <p:nvPr/>
        </p:nvGrpSpPr>
        <p:grpSpPr bwMode="auto">
          <a:xfrm>
            <a:off x="1739900" y="2574290"/>
            <a:ext cx="276225" cy="426720"/>
            <a:chOff x="4675188" y="1422400"/>
            <a:chExt cx="360362" cy="358775"/>
          </a:xfrm>
          <a:solidFill>
            <a:srgbClr val="6A8574"/>
          </a:solidFill>
        </p:grpSpPr>
        <p:sp>
          <p:nvSpPr>
            <p:cNvPr id="29" name="AutoShape 84"/>
            <p:cNvSpPr/>
            <p:nvPr/>
          </p:nvSpPr>
          <p:spPr bwMode="auto">
            <a:xfrm>
              <a:off x="4675188" y="1422400"/>
              <a:ext cx="360362" cy="358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8900"/>
                  </a:moveTo>
                  <a:cubicBezTo>
                    <a:pt x="20249" y="19643"/>
                    <a:pt x="19644" y="20249"/>
                    <a:pt x="18899" y="20249"/>
                  </a:cubicBezTo>
                  <a:lnTo>
                    <a:pt x="2699" y="20249"/>
                  </a:lnTo>
                  <a:cubicBezTo>
                    <a:pt x="1955" y="20249"/>
                    <a:pt x="1349" y="19643"/>
                    <a:pt x="1349" y="18900"/>
                  </a:cubicBezTo>
                  <a:lnTo>
                    <a:pt x="1349" y="5400"/>
                  </a:lnTo>
                  <a:cubicBezTo>
                    <a:pt x="1349" y="5027"/>
                    <a:pt x="1652" y="4725"/>
                    <a:pt x="2024" y="4725"/>
                  </a:cubicBezTo>
                  <a:lnTo>
                    <a:pt x="2699" y="4725"/>
                  </a:lnTo>
                  <a:lnTo>
                    <a:pt x="2699" y="18225"/>
                  </a:lnTo>
                  <a:cubicBezTo>
                    <a:pt x="2699" y="18598"/>
                    <a:pt x="3001" y="18900"/>
                    <a:pt x="3374" y="18900"/>
                  </a:cubicBezTo>
                  <a:cubicBezTo>
                    <a:pt x="3748" y="18900"/>
                    <a:pt x="4049" y="18598"/>
                    <a:pt x="4049" y="18225"/>
                  </a:cubicBezTo>
                  <a:lnTo>
                    <a:pt x="4049" y="2025"/>
                  </a:lnTo>
                  <a:cubicBezTo>
                    <a:pt x="4049" y="1652"/>
                    <a:pt x="4352" y="1350"/>
                    <a:pt x="4724" y="1350"/>
                  </a:cubicBezTo>
                  <a:lnTo>
                    <a:pt x="19575" y="1350"/>
                  </a:lnTo>
                  <a:cubicBezTo>
                    <a:pt x="19947" y="1350"/>
                    <a:pt x="20249" y="1652"/>
                    <a:pt x="20249" y="2025"/>
                  </a:cubicBezTo>
                  <a:cubicBezTo>
                    <a:pt x="20249" y="2025"/>
                    <a:pt x="20249" y="18900"/>
                    <a:pt x="20249" y="18900"/>
                  </a:cubicBezTo>
                  <a:close/>
                  <a:moveTo>
                    <a:pt x="19575" y="0"/>
                  </a:moveTo>
                  <a:lnTo>
                    <a:pt x="4724" y="0"/>
                  </a:lnTo>
                  <a:cubicBezTo>
                    <a:pt x="3606" y="0"/>
                    <a:pt x="2699" y="905"/>
                    <a:pt x="2699" y="2025"/>
                  </a:cubicBezTo>
                  <a:lnTo>
                    <a:pt x="2699" y="3375"/>
                  </a:lnTo>
                  <a:lnTo>
                    <a:pt x="2024" y="3375"/>
                  </a:lnTo>
                  <a:cubicBezTo>
                    <a:pt x="906" y="3375"/>
                    <a:pt x="0" y="4280"/>
                    <a:pt x="0" y="5400"/>
                  </a:cubicBezTo>
                  <a:lnTo>
                    <a:pt x="0" y="18900"/>
                  </a:lnTo>
                  <a:cubicBezTo>
                    <a:pt x="0" y="20391"/>
                    <a:pt x="1208" y="21599"/>
                    <a:pt x="2699" y="21599"/>
                  </a:cubicBezTo>
                  <a:lnTo>
                    <a:pt x="18899" y="21599"/>
                  </a:lnTo>
                  <a:cubicBezTo>
                    <a:pt x="20391" y="21599"/>
                    <a:pt x="21600" y="20391"/>
                    <a:pt x="21600" y="18900"/>
                  </a:cubicBezTo>
                  <a:lnTo>
                    <a:pt x="21600" y="2025"/>
                  </a:lnTo>
                  <a:cubicBezTo>
                    <a:pt x="21600" y="905"/>
                    <a:pt x="20693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0" name="AutoShape 85"/>
            <p:cNvSpPr/>
            <p:nvPr/>
          </p:nvSpPr>
          <p:spPr bwMode="auto">
            <a:xfrm>
              <a:off x="4889500" y="1557338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1" name="AutoShape 86"/>
            <p:cNvSpPr/>
            <p:nvPr/>
          </p:nvSpPr>
          <p:spPr bwMode="auto">
            <a:xfrm>
              <a:off x="4889500" y="1522413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2" name="AutoShape 87"/>
            <p:cNvSpPr/>
            <p:nvPr/>
          </p:nvSpPr>
          <p:spPr bwMode="auto">
            <a:xfrm>
              <a:off x="4889500" y="1489075"/>
              <a:ext cx="100013" cy="127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200" y="21599"/>
                  </a:moveTo>
                  <a:lnTo>
                    <a:pt x="20400" y="21599"/>
                  </a:lnTo>
                  <a:cubicBezTo>
                    <a:pt x="21062" y="21599"/>
                    <a:pt x="21600" y="16748"/>
                    <a:pt x="21600" y="10800"/>
                  </a:cubicBezTo>
                  <a:cubicBezTo>
                    <a:pt x="21600" y="4830"/>
                    <a:pt x="21062" y="0"/>
                    <a:pt x="20400" y="0"/>
                  </a:cubicBezTo>
                  <a:lnTo>
                    <a:pt x="1200" y="0"/>
                  </a:lnTo>
                  <a:cubicBezTo>
                    <a:pt x="537" y="0"/>
                    <a:pt x="0" y="4830"/>
                    <a:pt x="0" y="10800"/>
                  </a:cubicBezTo>
                  <a:cubicBezTo>
                    <a:pt x="0" y="16748"/>
                    <a:pt x="537" y="21599"/>
                    <a:pt x="1200" y="2159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3" name="AutoShape 88"/>
            <p:cNvSpPr/>
            <p:nvPr/>
          </p:nvSpPr>
          <p:spPr bwMode="auto">
            <a:xfrm>
              <a:off x="4765675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4" name="AutoShape 89"/>
            <p:cNvSpPr/>
            <p:nvPr/>
          </p:nvSpPr>
          <p:spPr bwMode="auto">
            <a:xfrm>
              <a:off x="4765675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5" name="AutoShape 90"/>
            <p:cNvSpPr/>
            <p:nvPr/>
          </p:nvSpPr>
          <p:spPr bwMode="auto">
            <a:xfrm>
              <a:off x="4765675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6" name="AutoShape 91"/>
            <p:cNvSpPr/>
            <p:nvPr/>
          </p:nvSpPr>
          <p:spPr bwMode="auto">
            <a:xfrm>
              <a:off x="4889500" y="1725613"/>
              <a:ext cx="100013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7" name="AutoShape 92"/>
            <p:cNvSpPr/>
            <p:nvPr/>
          </p:nvSpPr>
          <p:spPr bwMode="auto">
            <a:xfrm>
              <a:off x="4889500" y="1692275"/>
              <a:ext cx="100013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8" name="AutoShape 93"/>
            <p:cNvSpPr/>
            <p:nvPr/>
          </p:nvSpPr>
          <p:spPr bwMode="auto">
            <a:xfrm>
              <a:off x="4889500" y="1658938"/>
              <a:ext cx="100013" cy="9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400" y="0"/>
                  </a:moveTo>
                  <a:lnTo>
                    <a:pt x="1200" y="0"/>
                  </a:lnTo>
                  <a:cubicBezTo>
                    <a:pt x="537" y="0"/>
                    <a:pt x="0" y="4851"/>
                    <a:pt x="0" y="10800"/>
                  </a:cubicBezTo>
                  <a:cubicBezTo>
                    <a:pt x="0" y="16790"/>
                    <a:pt x="537" y="21599"/>
                    <a:pt x="1200" y="21599"/>
                  </a:cubicBezTo>
                  <a:lnTo>
                    <a:pt x="20400" y="21599"/>
                  </a:lnTo>
                  <a:cubicBezTo>
                    <a:pt x="21062" y="21599"/>
                    <a:pt x="21600" y="16790"/>
                    <a:pt x="21600" y="10800"/>
                  </a:cubicBezTo>
                  <a:cubicBezTo>
                    <a:pt x="21600" y="4851"/>
                    <a:pt x="21062" y="0"/>
                    <a:pt x="204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39" name="AutoShape 94"/>
            <p:cNvSpPr/>
            <p:nvPr/>
          </p:nvSpPr>
          <p:spPr bwMode="auto">
            <a:xfrm>
              <a:off x="4765675" y="1590675"/>
              <a:ext cx="223838" cy="111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69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69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0" name="AutoShape 95"/>
            <p:cNvSpPr/>
            <p:nvPr/>
          </p:nvSpPr>
          <p:spPr bwMode="auto">
            <a:xfrm>
              <a:off x="4765675" y="1624013"/>
              <a:ext cx="223838" cy="11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60" y="0"/>
                  </a:moveTo>
                  <a:lnTo>
                    <a:pt x="540" y="0"/>
                  </a:lnTo>
                  <a:cubicBezTo>
                    <a:pt x="242" y="0"/>
                    <a:pt x="0" y="4851"/>
                    <a:pt x="0" y="10800"/>
                  </a:cubicBezTo>
                  <a:cubicBezTo>
                    <a:pt x="0" y="16790"/>
                    <a:pt x="242" y="21599"/>
                    <a:pt x="540" y="21599"/>
                  </a:cubicBezTo>
                  <a:lnTo>
                    <a:pt x="21060" y="21599"/>
                  </a:lnTo>
                  <a:cubicBezTo>
                    <a:pt x="21357" y="21599"/>
                    <a:pt x="21600" y="16790"/>
                    <a:pt x="21600" y="10800"/>
                  </a:cubicBezTo>
                  <a:cubicBezTo>
                    <a:pt x="21600" y="4851"/>
                    <a:pt x="21357" y="0"/>
                    <a:pt x="2106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41" name="AutoShape 96"/>
            <p:cNvSpPr/>
            <p:nvPr/>
          </p:nvSpPr>
          <p:spPr bwMode="auto">
            <a:xfrm>
              <a:off x="4765675" y="1466850"/>
              <a:ext cx="100013" cy="1016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4799" y="4792"/>
                  </a:moveTo>
                  <a:lnTo>
                    <a:pt x="16800" y="4792"/>
                  </a:lnTo>
                  <a:lnTo>
                    <a:pt x="16800" y="16797"/>
                  </a:lnTo>
                  <a:lnTo>
                    <a:pt x="4799" y="16797"/>
                  </a:lnTo>
                  <a:cubicBezTo>
                    <a:pt x="4799" y="16797"/>
                    <a:pt x="4799" y="4792"/>
                    <a:pt x="4799" y="4792"/>
                  </a:cubicBezTo>
                  <a:close/>
                  <a:moveTo>
                    <a:pt x="2399" y="21600"/>
                  </a:moveTo>
                  <a:lnTo>
                    <a:pt x="19199" y="21600"/>
                  </a:lnTo>
                  <a:cubicBezTo>
                    <a:pt x="20527" y="21600"/>
                    <a:pt x="21600" y="20523"/>
                    <a:pt x="21600" y="19198"/>
                  </a:cubicBezTo>
                  <a:lnTo>
                    <a:pt x="21600" y="2401"/>
                  </a:lnTo>
                  <a:cubicBezTo>
                    <a:pt x="21600" y="1076"/>
                    <a:pt x="20527" y="0"/>
                    <a:pt x="19199" y="0"/>
                  </a:cubicBezTo>
                  <a:lnTo>
                    <a:pt x="2399" y="0"/>
                  </a:lnTo>
                  <a:cubicBezTo>
                    <a:pt x="1072" y="0"/>
                    <a:pt x="0" y="1076"/>
                    <a:pt x="0" y="2401"/>
                  </a:cubicBezTo>
                  <a:lnTo>
                    <a:pt x="0" y="19198"/>
                  </a:lnTo>
                  <a:cubicBezTo>
                    <a:pt x="0" y="20523"/>
                    <a:pt x="1072" y="21600"/>
                    <a:pt x="2399" y="216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</p:grpSp>
      <p:sp>
        <p:nvSpPr>
          <p:cNvPr id="42" name="AutoShape 112"/>
          <p:cNvSpPr/>
          <p:nvPr/>
        </p:nvSpPr>
        <p:spPr bwMode="auto">
          <a:xfrm>
            <a:off x="9758680" y="2552700"/>
            <a:ext cx="266065" cy="411480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rgbClr val="D28E91"/>
          </a:solidFill>
          <a:ln>
            <a:noFill/>
          </a:ln>
          <a:effectLst/>
        </p:spPr>
        <p:txBody>
          <a:bodyPr lIns="19050" tIns="19050" rIns="19050" bIns="19050" anchor="ctr"/>
          <a:lstStyle/>
          <a:p>
            <a:pPr marL="0" marR="0" lvl="0" indent="0" algn="ctr" defTabSz="228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ea typeface="宋体" panose="02010600030101010101" pitchFamily="2" charset="-122"/>
              <a:sym typeface="Gill Sans" charset="0"/>
            </a:endParaRPr>
          </a:p>
        </p:txBody>
      </p:sp>
      <p:sp>
        <p:nvSpPr>
          <p:cNvPr id="43" name="TextBox 76"/>
          <p:cNvSpPr txBox="1"/>
          <p:nvPr/>
        </p:nvSpPr>
        <p:spPr>
          <a:xfrm>
            <a:off x="1431173" y="406338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4" name="TextBox 76"/>
          <p:cNvSpPr txBox="1"/>
          <p:nvPr/>
        </p:nvSpPr>
        <p:spPr>
          <a:xfrm>
            <a:off x="4146433" y="4063381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692871" y="4463491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6" name="TextBox 76"/>
          <p:cNvSpPr txBox="1"/>
          <p:nvPr/>
        </p:nvSpPr>
        <p:spPr>
          <a:xfrm>
            <a:off x="6742948" y="406401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6289386" y="4464126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8" name="TextBox 76"/>
          <p:cNvSpPr txBox="1"/>
          <p:nvPr/>
        </p:nvSpPr>
        <p:spPr>
          <a:xfrm>
            <a:off x="9423918" y="4064016"/>
            <a:ext cx="133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1113501" y="4463491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970356" y="4464126"/>
            <a:ext cx="224414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</a:t>
            </a:r>
          </a:p>
          <a:p>
            <a:pPr algn="l">
              <a:lnSpc>
                <a:spcPct val="130000"/>
              </a:lnSpc>
            </a:pPr>
            <a:r>
              <a:rPr 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请在此添加您的文字内容。</a:t>
            </a:r>
            <a:endParaRPr lang="zh-CN" altLang="zh-CN" sz="1400" dirty="0" smtClean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" grpId="0" animBg="1"/>
      <p:bldP spid="16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3701098" y="205739"/>
            <a:ext cx="44935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提出观点意见主张展望发展前景</a:t>
            </a:r>
          </a:p>
        </p:txBody>
      </p:sp>
      <p:sp>
        <p:nvSpPr>
          <p:cNvPr id="11269" name="任意多边形 25"/>
          <p:cNvSpPr/>
          <p:nvPr/>
        </p:nvSpPr>
        <p:spPr>
          <a:xfrm>
            <a:off x="2810510" y="2667635"/>
            <a:ext cx="1549400" cy="1541463"/>
          </a:xfrm>
          <a:custGeom>
            <a:avLst/>
            <a:gdLst>
              <a:gd name="txL" fmla="*/ 0 w 971638"/>
              <a:gd name="txT" fmla="*/ 0 h 965868"/>
              <a:gd name="txR" fmla="*/ 971638 w 971638"/>
              <a:gd name="txB" fmla="*/ 965868 h 965868"/>
            </a:gdLst>
            <a:ahLst/>
            <a:cxnLst>
              <a:cxn ang="0">
                <a:pos x="656785" y="1541463"/>
              </a:cxn>
              <a:cxn ang="0">
                <a:pos x="191073" y="1075368"/>
              </a:cxn>
              <a:cxn ang="0">
                <a:pos x="1083689" y="182020"/>
              </a:cxn>
              <a:cxn ang="0">
                <a:pos x="1549400" y="648113"/>
              </a:cxn>
              <a:cxn ang="0">
                <a:pos x="656785" y="1541463"/>
              </a:cxn>
            </a:cxnLst>
            <a:rect l="txL" t="txT" r="txR" b="txB"/>
            <a:pathLst>
              <a:path w="971638" h="965868">
                <a:moveTo>
                  <a:pt x="411874" y="965868"/>
                </a:moveTo>
                <a:lnTo>
                  <a:pt x="119823" y="673817"/>
                </a:lnTo>
                <a:cubicBezTo>
                  <a:pt x="-253355" y="247329"/>
                  <a:pt x="333067" y="-220881"/>
                  <a:pt x="679588" y="114052"/>
                </a:cubicBezTo>
                <a:lnTo>
                  <a:pt x="971638" y="406102"/>
                </a:lnTo>
                <a:lnTo>
                  <a:pt x="411874" y="965868"/>
                </a:lnTo>
                <a:close/>
              </a:path>
            </a:pathLst>
          </a:custGeom>
          <a:solidFill>
            <a:srgbClr val="D28E91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0" name="任意多边形 27"/>
          <p:cNvSpPr/>
          <p:nvPr/>
        </p:nvSpPr>
        <p:spPr>
          <a:xfrm>
            <a:off x="3599498" y="3455035"/>
            <a:ext cx="1779587" cy="1536700"/>
          </a:xfrm>
          <a:custGeom>
            <a:avLst/>
            <a:gdLst>
              <a:gd name="txL" fmla="*/ 0 w 1116054"/>
              <a:gd name="txT" fmla="*/ 0 h 963129"/>
              <a:gd name="txR" fmla="*/ 1116054 w 1116054"/>
              <a:gd name="txB" fmla="*/ 963129 h 963129"/>
            </a:gdLst>
            <a:ahLst/>
            <a:cxnLst>
              <a:cxn ang="0">
                <a:pos x="903653" y="0"/>
              </a:cxn>
              <a:cxn ang="0">
                <a:pos x="0" y="898669"/>
              </a:cxn>
              <a:cxn ang="0">
                <a:pos x="498949" y="1375740"/>
              </a:cxn>
              <a:cxn ang="0">
                <a:pos x="1308357" y="1353551"/>
              </a:cxn>
              <a:cxn ang="0">
                <a:pos x="1779587" y="882027"/>
              </a:cxn>
              <a:cxn ang="0">
                <a:pos x="903653" y="0"/>
              </a:cxn>
            </a:cxnLst>
            <a:rect l="txL" t="txT" r="txR" b="txB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D28E91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1" name="任意多边形 28"/>
          <p:cNvSpPr/>
          <p:nvPr/>
        </p:nvSpPr>
        <p:spPr>
          <a:xfrm flipV="1">
            <a:off x="4607560" y="2727960"/>
            <a:ext cx="1781175" cy="1535113"/>
          </a:xfrm>
          <a:custGeom>
            <a:avLst/>
            <a:gdLst>
              <a:gd name="txL" fmla="*/ 0 w 1116054"/>
              <a:gd name="txT" fmla="*/ 0 h 963129"/>
              <a:gd name="txR" fmla="*/ 1116054 w 1116054"/>
              <a:gd name="txB" fmla="*/ 963129 h 963129"/>
            </a:gdLst>
            <a:ahLst/>
            <a:cxnLst>
              <a:cxn ang="0">
                <a:pos x="904460" y="0"/>
              </a:cxn>
              <a:cxn ang="0">
                <a:pos x="0" y="897741"/>
              </a:cxn>
              <a:cxn ang="0">
                <a:pos x="499394" y="1374319"/>
              </a:cxn>
              <a:cxn ang="0">
                <a:pos x="1309525" y="1352153"/>
              </a:cxn>
              <a:cxn ang="0">
                <a:pos x="1781175" y="881117"/>
              </a:cxn>
              <a:cxn ang="0">
                <a:pos x="904460" y="0"/>
              </a:cxn>
            </a:cxnLst>
            <a:rect l="txL" t="txT" r="txR" b="txB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6A8574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2" name="任意多边形 29"/>
          <p:cNvSpPr/>
          <p:nvPr/>
        </p:nvSpPr>
        <p:spPr>
          <a:xfrm>
            <a:off x="5645785" y="3455035"/>
            <a:ext cx="1779588" cy="1536700"/>
          </a:xfrm>
          <a:custGeom>
            <a:avLst/>
            <a:gdLst>
              <a:gd name="txL" fmla="*/ 0 w 1116054"/>
              <a:gd name="txT" fmla="*/ 0 h 963129"/>
              <a:gd name="txR" fmla="*/ 1116054 w 1116054"/>
              <a:gd name="txB" fmla="*/ 963129 h 963129"/>
            </a:gdLst>
            <a:ahLst/>
            <a:cxnLst>
              <a:cxn ang="0">
                <a:pos x="903654" y="0"/>
              </a:cxn>
              <a:cxn ang="0">
                <a:pos x="0" y="898669"/>
              </a:cxn>
              <a:cxn ang="0">
                <a:pos x="498949" y="1375740"/>
              </a:cxn>
              <a:cxn ang="0">
                <a:pos x="1308358" y="1353551"/>
              </a:cxn>
              <a:cxn ang="0">
                <a:pos x="1779588" y="882027"/>
              </a:cxn>
              <a:cxn ang="0">
                <a:pos x="903654" y="0"/>
              </a:cxn>
            </a:cxnLst>
            <a:rect l="txL" t="txT" r="txR" b="txB"/>
            <a:pathLst>
              <a:path w="1116054" h="963129">
                <a:moveTo>
                  <a:pt x="566719" y="0"/>
                </a:moveTo>
                <a:lnTo>
                  <a:pt x="0" y="563242"/>
                </a:lnTo>
                <a:lnTo>
                  <a:pt x="312912" y="862247"/>
                </a:lnTo>
                <a:cubicBezTo>
                  <a:pt x="492547" y="1017544"/>
                  <a:pt x="686090" y="978141"/>
                  <a:pt x="820526" y="848340"/>
                </a:cubicBezTo>
                <a:lnTo>
                  <a:pt x="1116054" y="552812"/>
                </a:lnTo>
                <a:lnTo>
                  <a:pt x="566719" y="0"/>
                </a:lnTo>
                <a:close/>
              </a:path>
            </a:pathLst>
          </a:custGeom>
          <a:solidFill>
            <a:srgbClr val="6A8574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3" name="任意多边形 30"/>
          <p:cNvSpPr/>
          <p:nvPr/>
        </p:nvSpPr>
        <p:spPr>
          <a:xfrm>
            <a:off x="6699885" y="1773873"/>
            <a:ext cx="2435225" cy="2428875"/>
          </a:xfrm>
          <a:custGeom>
            <a:avLst/>
            <a:gdLst>
              <a:gd name="txL" fmla="*/ 0 w 1526318"/>
              <a:gd name="txT" fmla="*/ 0 h 1522842"/>
              <a:gd name="txR" fmla="*/ 1526318 w 1526318"/>
              <a:gd name="txB" fmla="*/ 1522842 h 1522842"/>
            </a:gdLst>
            <a:ahLst/>
            <a:cxnLst>
              <a:cxn ang="0">
                <a:pos x="0" y="1552705"/>
              </a:cxn>
              <a:cxn ang="0">
                <a:pos x="1098350" y="438083"/>
              </a:cxn>
              <a:cxn ang="0">
                <a:pos x="776610" y="438085"/>
              </a:cxn>
              <a:cxn ang="0">
                <a:pos x="771062" y="0"/>
              </a:cxn>
              <a:cxn ang="0">
                <a:pos x="2213337" y="0"/>
              </a:cxn>
              <a:cxn ang="0">
                <a:pos x="2435225" y="221815"/>
              </a:cxn>
              <a:cxn ang="0">
                <a:pos x="2435225" y="1580432"/>
              </a:cxn>
              <a:cxn ang="0">
                <a:pos x="1996997" y="1580432"/>
              </a:cxn>
              <a:cxn ang="0">
                <a:pos x="2002544" y="1297618"/>
              </a:cxn>
              <a:cxn ang="0">
                <a:pos x="887555" y="2428875"/>
              </a:cxn>
              <a:cxn ang="0">
                <a:pos x="0" y="1552705"/>
              </a:cxn>
            </a:cxnLst>
            <a:rect l="txL" t="txT" r="txR" b="txB"/>
            <a:pathLst>
              <a:path w="1526318" h="1522842">
                <a:moveTo>
                  <a:pt x="0" y="973506"/>
                </a:moveTo>
                <a:lnTo>
                  <a:pt x="688409" y="274667"/>
                </a:lnTo>
                <a:lnTo>
                  <a:pt x="486753" y="274668"/>
                </a:lnTo>
                <a:cubicBezTo>
                  <a:pt x="322184" y="273509"/>
                  <a:pt x="321025" y="1159"/>
                  <a:pt x="483276" y="0"/>
                </a:cubicBezTo>
                <a:lnTo>
                  <a:pt x="1387246" y="0"/>
                </a:lnTo>
                <a:cubicBezTo>
                  <a:pt x="1461417" y="1158"/>
                  <a:pt x="1525160" y="61424"/>
                  <a:pt x="1526318" y="139072"/>
                </a:cubicBezTo>
                <a:lnTo>
                  <a:pt x="1526318" y="990890"/>
                </a:lnTo>
                <a:cubicBezTo>
                  <a:pt x="1525159" y="1234266"/>
                  <a:pt x="1252810" y="1216882"/>
                  <a:pt x="1251651" y="990890"/>
                </a:cubicBezTo>
                <a:lnTo>
                  <a:pt x="1255128" y="813573"/>
                </a:lnTo>
                <a:lnTo>
                  <a:pt x="556290" y="1522842"/>
                </a:lnTo>
                <a:lnTo>
                  <a:pt x="0" y="973506"/>
                </a:lnTo>
                <a:close/>
              </a:path>
            </a:pathLst>
          </a:custGeom>
          <a:solidFill>
            <a:srgbClr val="D28E91"/>
          </a:solidFill>
          <a:ln w="12700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274" name="矩形 36"/>
          <p:cNvSpPr/>
          <p:nvPr/>
        </p:nvSpPr>
        <p:spPr>
          <a:xfrm rot="-2700000">
            <a:off x="7111048" y="2731135"/>
            <a:ext cx="1402080" cy="48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lvl="0" eaLnBrk="1" hangingPunct="1"/>
            <a:r>
              <a:rPr lang="zh-CN" altLang="en-US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sym typeface="方正姚体" panose="02010601030101010101" pitchFamily="2" charset="-122"/>
              </a:rPr>
              <a:t>添加标题</a:t>
            </a:r>
          </a:p>
        </p:txBody>
      </p:sp>
      <p:grpSp>
        <p:nvGrpSpPr>
          <p:cNvPr id="11275" name="组合 37"/>
          <p:cNvGrpSpPr/>
          <p:nvPr/>
        </p:nvGrpSpPr>
        <p:grpSpPr>
          <a:xfrm flipH="1">
            <a:off x="9517698" y="1905635"/>
            <a:ext cx="1473200" cy="1060450"/>
            <a:chOff x="0" y="0"/>
            <a:chExt cx="549275" cy="395288"/>
          </a:xfrm>
          <a:solidFill>
            <a:srgbClr val="6A8574"/>
          </a:solidFill>
        </p:grpSpPr>
        <p:sp>
          <p:nvSpPr>
            <p:cNvPr id="11299" name="Freeform 223"/>
            <p:cNvSpPr/>
            <p:nvPr/>
          </p:nvSpPr>
          <p:spPr>
            <a:xfrm>
              <a:off x="0" y="187325"/>
              <a:ext cx="223838" cy="198438"/>
            </a:xfrm>
            <a:custGeom>
              <a:avLst/>
              <a:gdLst>
                <a:gd name="txL" fmla="*/ 0 w 74"/>
                <a:gd name="txT" fmla="*/ 0 h 65"/>
                <a:gd name="txR" fmla="*/ 74 w 74"/>
                <a:gd name="txB" fmla="*/ 65 h 65"/>
              </a:gdLst>
              <a:ahLst/>
              <a:cxnLst>
                <a:cxn ang="0">
                  <a:pos x="12099" y="82428"/>
                </a:cxn>
                <a:cxn ang="0">
                  <a:pos x="75621" y="18317"/>
                </a:cxn>
                <a:cxn ang="0">
                  <a:pos x="102844" y="45793"/>
                </a:cxn>
                <a:cxn ang="0">
                  <a:pos x="69571" y="79375"/>
                </a:cxn>
                <a:cxn ang="0">
                  <a:pos x="196614" y="79375"/>
                </a:cxn>
                <a:cxn ang="0">
                  <a:pos x="193590" y="119063"/>
                </a:cxn>
                <a:cxn ang="0">
                  <a:pos x="69571" y="119063"/>
                </a:cxn>
                <a:cxn ang="0">
                  <a:pos x="102844" y="152645"/>
                </a:cxn>
                <a:cxn ang="0">
                  <a:pos x="75621" y="180121"/>
                </a:cxn>
                <a:cxn ang="0">
                  <a:pos x="12099" y="116010"/>
                </a:cxn>
                <a:cxn ang="0">
                  <a:pos x="12099" y="82428"/>
                </a:cxn>
              </a:cxnLst>
              <a:rect l="txL" t="txT" r="txR" b="txB"/>
              <a:pathLst>
                <a:path w="74" h="65">
                  <a:moveTo>
                    <a:pt x="4" y="27"/>
                  </a:moveTo>
                  <a:cubicBezTo>
                    <a:pt x="25" y="6"/>
                    <a:pt x="25" y="6"/>
                    <a:pt x="25" y="6"/>
                  </a:cubicBezTo>
                  <a:cubicBezTo>
                    <a:pt x="31" y="0"/>
                    <a:pt x="40" y="9"/>
                    <a:pt x="34" y="15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74" y="26"/>
                    <a:pt x="74" y="39"/>
                    <a:pt x="64" y="39"/>
                  </a:cubicBezTo>
                  <a:cubicBezTo>
                    <a:pt x="23" y="39"/>
                    <a:pt x="23" y="39"/>
                    <a:pt x="23" y="39"/>
                  </a:cubicBezTo>
                  <a:cubicBezTo>
                    <a:pt x="34" y="50"/>
                    <a:pt x="34" y="50"/>
                    <a:pt x="34" y="50"/>
                  </a:cubicBezTo>
                  <a:cubicBezTo>
                    <a:pt x="40" y="56"/>
                    <a:pt x="31" y="65"/>
                    <a:pt x="25" y="59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1" y="35"/>
                    <a:pt x="0" y="30"/>
                    <a:pt x="4" y="27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0" name="Oval 224"/>
            <p:cNvSpPr/>
            <p:nvPr/>
          </p:nvSpPr>
          <p:spPr>
            <a:xfrm>
              <a:off x="176213" y="0"/>
              <a:ext cx="71438" cy="73025"/>
            </a:xfrm>
            <a:prstGeom prst="ellipse">
              <a:avLst/>
            </a:prstGeom>
            <a:grpFill/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01" name="Freeform 225"/>
            <p:cNvSpPr/>
            <p:nvPr/>
          </p:nvSpPr>
          <p:spPr>
            <a:xfrm>
              <a:off x="120650" y="44450"/>
              <a:ext cx="428625" cy="350838"/>
            </a:xfrm>
            <a:custGeom>
              <a:avLst/>
              <a:gdLst>
                <a:gd name="txL" fmla="*/ 0 w 141"/>
                <a:gd name="txT" fmla="*/ 0 h 115"/>
                <a:gd name="txR" fmla="*/ 141 w 141"/>
                <a:gd name="txB" fmla="*/ 115 h 115"/>
              </a:gdLst>
              <a:ahLst/>
              <a:cxnLst>
                <a:cxn ang="0">
                  <a:pos x="410386" y="183046"/>
                </a:cxn>
                <a:cxn ang="0">
                  <a:pos x="404306" y="183046"/>
                </a:cxn>
                <a:cxn ang="0">
                  <a:pos x="319189" y="183046"/>
                </a:cxn>
                <a:cxn ang="0">
                  <a:pos x="194553" y="36609"/>
                </a:cxn>
                <a:cxn ang="0">
                  <a:pos x="227992" y="36609"/>
                </a:cxn>
                <a:cxn ang="0">
                  <a:pos x="282710" y="103726"/>
                </a:cxn>
                <a:cxn ang="0">
                  <a:pos x="297910" y="109828"/>
                </a:cxn>
                <a:cxn ang="0">
                  <a:pos x="316149" y="91523"/>
                </a:cxn>
                <a:cxn ang="0">
                  <a:pos x="310069" y="76269"/>
                </a:cxn>
                <a:cxn ang="0">
                  <a:pos x="249271" y="6102"/>
                </a:cxn>
                <a:cxn ang="0">
                  <a:pos x="234072" y="0"/>
                </a:cxn>
                <a:cxn ang="0">
                  <a:pos x="145915" y="0"/>
                </a:cxn>
                <a:cxn ang="0">
                  <a:pos x="85117" y="45761"/>
                </a:cxn>
                <a:cxn ang="0">
                  <a:pos x="85117" y="97624"/>
                </a:cxn>
                <a:cxn ang="0">
                  <a:pos x="18239" y="97624"/>
                </a:cxn>
                <a:cxn ang="0">
                  <a:pos x="6080" y="103726"/>
                </a:cxn>
                <a:cxn ang="0">
                  <a:pos x="6080" y="131183"/>
                </a:cxn>
                <a:cxn ang="0">
                  <a:pos x="18239" y="137284"/>
                </a:cxn>
                <a:cxn ang="0">
                  <a:pos x="97277" y="137284"/>
                </a:cxn>
                <a:cxn ang="0">
                  <a:pos x="121596" y="115929"/>
                </a:cxn>
                <a:cxn ang="0">
                  <a:pos x="121596" y="82371"/>
                </a:cxn>
                <a:cxn ang="0">
                  <a:pos x="167194" y="137284"/>
                </a:cxn>
                <a:cxn ang="0">
                  <a:pos x="124636" y="179995"/>
                </a:cxn>
                <a:cxn ang="0">
                  <a:pos x="121596" y="210503"/>
                </a:cxn>
                <a:cxn ang="0">
                  <a:pos x="148955" y="332533"/>
                </a:cxn>
                <a:cxn ang="0">
                  <a:pos x="173274" y="350838"/>
                </a:cxn>
                <a:cxn ang="0">
                  <a:pos x="194553" y="329483"/>
                </a:cxn>
                <a:cxn ang="0">
                  <a:pos x="194553" y="323381"/>
                </a:cxn>
                <a:cxn ang="0">
                  <a:pos x="173274" y="219655"/>
                </a:cxn>
                <a:cxn ang="0">
                  <a:pos x="227992" y="164741"/>
                </a:cxn>
                <a:cxn ang="0">
                  <a:pos x="276630" y="219655"/>
                </a:cxn>
                <a:cxn ang="0">
                  <a:pos x="307029" y="228807"/>
                </a:cxn>
                <a:cxn ang="0">
                  <a:pos x="404306" y="228807"/>
                </a:cxn>
                <a:cxn ang="0">
                  <a:pos x="428625" y="210503"/>
                </a:cxn>
                <a:cxn ang="0">
                  <a:pos x="410386" y="183046"/>
                </a:cxn>
              </a:cxnLst>
              <a:rect l="txL" t="txT" r="txR" b="txB"/>
              <a:pathLst>
                <a:path w="141" h="115">
                  <a:moveTo>
                    <a:pt x="135" y="60"/>
                  </a:moveTo>
                  <a:cubicBezTo>
                    <a:pt x="134" y="60"/>
                    <a:pt x="133" y="60"/>
                    <a:pt x="133" y="60"/>
                  </a:cubicBezTo>
                  <a:cubicBezTo>
                    <a:pt x="105" y="60"/>
                    <a:pt x="105" y="60"/>
                    <a:pt x="105" y="60"/>
                  </a:cubicBezTo>
                  <a:cubicBezTo>
                    <a:pt x="64" y="12"/>
                    <a:pt x="64" y="12"/>
                    <a:pt x="64" y="12"/>
                  </a:cubicBezTo>
                  <a:cubicBezTo>
                    <a:pt x="75" y="12"/>
                    <a:pt x="75" y="12"/>
                    <a:pt x="75" y="12"/>
                  </a:cubicBezTo>
                  <a:cubicBezTo>
                    <a:pt x="93" y="34"/>
                    <a:pt x="93" y="34"/>
                    <a:pt x="93" y="34"/>
                  </a:cubicBezTo>
                  <a:cubicBezTo>
                    <a:pt x="94" y="35"/>
                    <a:pt x="96" y="36"/>
                    <a:pt x="98" y="36"/>
                  </a:cubicBezTo>
                  <a:cubicBezTo>
                    <a:pt x="101" y="36"/>
                    <a:pt x="104" y="33"/>
                    <a:pt x="104" y="30"/>
                  </a:cubicBezTo>
                  <a:cubicBezTo>
                    <a:pt x="104" y="28"/>
                    <a:pt x="103" y="26"/>
                    <a:pt x="102" y="25"/>
                  </a:cubicBezTo>
                  <a:cubicBezTo>
                    <a:pt x="82" y="2"/>
                    <a:pt x="82" y="2"/>
                    <a:pt x="82" y="2"/>
                  </a:cubicBezTo>
                  <a:cubicBezTo>
                    <a:pt x="81" y="1"/>
                    <a:pt x="79" y="0"/>
                    <a:pt x="77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29" y="14"/>
                    <a:pt x="28" y="1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6" y="32"/>
                    <a:pt x="6" y="32"/>
                    <a:pt x="6" y="32"/>
                  </a:cubicBezTo>
                  <a:cubicBezTo>
                    <a:pt x="5" y="32"/>
                    <a:pt x="3" y="33"/>
                    <a:pt x="2" y="34"/>
                  </a:cubicBezTo>
                  <a:cubicBezTo>
                    <a:pt x="0" y="36"/>
                    <a:pt x="0" y="40"/>
                    <a:pt x="2" y="43"/>
                  </a:cubicBezTo>
                  <a:cubicBezTo>
                    <a:pt x="3" y="44"/>
                    <a:pt x="5" y="44"/>
                    <a:pt x="6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40" y="44"/>
                    <a:pt x="40" y="38"/>
                    <a:pt x="40" y="38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38" y="62"/>
                    <a:pt x="40" y="69"/>
                  </a:cubicBezTo>
                  <a:cubicBezTo>
                    <a:pt x="49" y="109"/>
                    <a:pt x="49" y="109"/>
                    <a:pt x="49" y="109"/>
                  </a:cubicBezTo>
                  <a:cubicBezTo>
                    <a:pt x="50" y="113"/>
                    <a:pt x="53" y="115"/>
                    <a:pt x="57" y="115"/>
                  </a:cubicBezTo>
                  <a:cubicBezTo>
                    <a:pt x="61" y="115"/>
                    <a:pt x="64" y="112"/>
                    <a:pt x="64" y="108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57" y="72"/>
                    <a:pt x="57" y="72"/>
                    <a:pt x="57" y="72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4" y="75"/>
                    <a:pt x="101" y="75"/>
                  </a:cubicBezTo>
                  <a:cubicBezTo>
                    <a:pt x="133" y="75"/>
                    <a:pt x="133" y="75"/>
                    <a:pt x="133" y="75"/>
                  </a:cubicBezTo>
                  <a:cubicBezTo>
                    <a:pt x="136" y="75"/>
                    <a:pt x="140" y="73"/>
                    <a:pt x="141" y="69"/>
                  </a:cubicBezTo>
                  <a:cubicBezTo>
                    <a:pt x="141" y="65"/>
                    <a:pt x="139" y="61"/>
                    <a:pt x="135" y="60"/>
                  </a:cubicBezTo>
                  <a:close/>
                </a:path>
              </a:pathLst>
            </a:custGeom>
            <a:grpFill/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76" name="组合 43"/>
          <p:cNvGrpSpPr/>
          <p:nvPr/>
        </p:nvGrpSpPr>
        <p:grpSpPr>
          <a:xfrm>
            <a:off x="5291773" y="3061335"/>
            <a:ext cx="471487" cy="533400"/>
            <a:chOff x="0" y="0"/>
            <a:chExt cx="406393" cy="459645"/>
          </a:xfrm>
        </p:grpSpPr>
        <p:sp>
          <p:nvSpPr>
            <p:cNvPr id="11296" name="Freeform 148"/>
            <p:cNvSpPr>
              <a:spLocks noEditPoints="1"/>
            </p:cNvSpPr>
            <p:nvPr/>
          </p:nvSpPr>
          <p:spPr>
            <a:xfrm>
              <a:off x="55120" y="0"/>
              <a:ext cx="351273" cy="456842"/>
            </a:xfrm>
            <a:custGeom>
              <a:avLst/>
              <a:gdLst>
                <a:gd name="txL" fmla="*/ 0 w 159"/>
                <a:gd name="txT" fmla="*/ 0 h 207"/>
                <a:gd name="txR" fmla="*/ 159 w 159"/>
                <a:gd name="txB" fmla="*/ 207 h 207"/>
              </a:gdLst>
              <a:ahLst/>
              <a:cxnLst>
                <a:cxn ang="0">
                  <a:pos x="346854" y="408289"/>
                </a:cxn>
                <a:cxn ang="0">
                  <a:pos x="196625" y="174350"/>
                </a:cxn>
                <a:cxn ang="0">
                  <a:pos x="203252" y="52967"/>
                </a:cxn>
                <a:cxn ang="0">
                  <a:pos x="92789" y="8828"/>
                </a:cxn>
                <a:cxn ang="0">
                  <a:pos x="154648" y="105934"/>
                </a:cxn>
                <a:cxn ang="0">
                  <a:pos x="81743" y="152281"/>
                </a:cxn>
                <a:cxn ang="0">
                  <a:pos x="22093" y="59588"/>
                </a:cxn>
                <a:cxn ang="0">
                  <a:pos x="22093" y="169936"/>
                </a:cxn>
                <a:cxn ang="0">
                  <a:pos x="136974" y="211869"/>
                </a:cxn>
                <a:cxn ang="0">
                  <a:pos x="287204" y="445807"/>
                </a:cxn>
                <a:cxn ang="0">
                  <a:pos x="315925" y="452428"/>
                </a:cxn>
                <a:cxn ang="0">
                  <a:pos x="340227" y="434772"/>
                </a:cxn>
                <a:cxn ang="0">
                  <a:pos x="346854" y="408289"/>
                </a:cxn>
                <a:cxn ang="0">
                  <a:pos x="318134" y="425944"/>
                </a:cxn>
                <a:cxn ang="0">
                  <a:pos x="296041" y="421531"/>
                </a:cxn>
                <a:cxn ang="0">
                  <a:pos x="302669" y="401668"/>
                </a:cxn>
                <a:cxn ang="0">
                  <a:pos x="322553" y="406082"/>
                </a:cxn>
                <a:cxn ang="0">
                  <a:pos x="318134" y="425944"/>
                </a:cxn>
              </a:cxnLst>
              <a:rect l="txL" t="txT" r="txR" b="tx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7" name="Freeform 149"/>
            <p:cNvSpPr>
              <a:spLocks noEditPoints="1"/>
            </p:cNvSpPr>
            <p:nvPr/>
          </p:nvSpPr>
          <p:spPr>
            <a:xfrm>
              <a:off x="0" y="231691"/>
              <a:ext cx="231691" cy="227954"/>
            </a:xfrm>
            <a:custGeom>
              <a:avLst/>
              <a:gdLst>
                <a:gd name="txL" fmla="*/ 0 w 105"/>
                <a:gd name="txT" fmla="*/ 0 h 103"/>
                <a:gd name="txR" fmla="*/ 105 w 105"/>
                <a:gd name="txB" fmla="*/ 103 h 103"/>
              </a:gdLst>
              <a:ahLst/>
              <a:cxnLst>
                <a:cxn ang="0">
                  <a:pos x="200799" y="57542"/>
                </a:cxn>
                <a:cxn ang="0">
                  <a:pos x="214038" y="44263"/>
                </a:cxn>
                <a:cxn ang="0">
                  <a:pos x="185353" y="15492"/>
                </a:cxn>
                <a:cxn ang="0">
                  <a:pos x="172113" y="28771"/>
                </a:cxn>
                <a:cxn ang="0">
                  <a:pos x="136808" y="15492"/>
                </a:cxn>
                <a:cxn ang="0">
                  <a:pos x="136808" y="0"/>
                </a:cxn>
                <a:cxn ang="0">
                  <a:pos x="94883" y="0"/>
                </a:cxn>
                <a:cxn ang="0">
                  <a:pos x="94883" y="15492"/>
                </a:cxn>
                <a:cxn ang="0">
                  <a:pos x="61784" y="28771"/>
                </a:cxn>
                <a:cxn ang="0">
                  <a:pos x="48545" y="15492"/>
                </a:cxn>
                <a:cxn ang="0">
                  <a:pos x="17653" y="44263"/>
                </a:cxn>
                <a:cxn ang="0">
                  <a:pos x="33099" y="59755"/>
                </a:cxn>
                <a:cxn ang="0">
                  <a:pos x="17653" y="92952"/>
                </a:cxn>
                <a:cxn ang="0">
                  <a:pos x="0" y="92952"/>
                </a:cxn>
                <a:cxn ang="0">
                  <a:pos x="0" y="135002"/>
                </a:cxn>
                <a:cxn ang="0">
                  <a:pos x="19859" y="135002"/>
                </a:cxn>
                <a:cxn ang="0">
                  <a:pos x="33099" y="168199"/>
                </a:cxn>
                <a:cxn ang="0">
                  <a:pos x="19859" y="181478"/>
                </a:cxn>
                <a:cxn ang="0">
                  <a:pos x="48545" y="210249"/>
                </a:cxn>
                <a:cxn ang="0">
                  <a:pos x="61784" y="196970"/>
                </a:cxn>
                <a:cxn ang="0">
                  <a:pos x="94883" y="210249"/>
                </a:cxn>
                <a:cxn ang="0">
                  <a:pos x="94883" y="227954"/>
                </a:cxn>
                <a:cxn ang="0">
                  <a:pos x="136808" y="227954"/>
                </a:cxn>
                <a:cxn ang="0">
                  <a:pos x="136808" y="210249"/>
                </a:cxn>
                <a:cxn ang="0">
                  <a:pos x="169907" y="196970"/>
                </a:cxn>
                <a:cxn ang="0">
                  <a:pos x="183146" y="210249"/>
                </a:cxn>
                <a:cxn ang="0">
                  <a:pos x="211832" y="181478"/>
                </a:cxn>
                <a:cxn ang="0">
                  <a:pos x="200799" y="168199"/>
                </a:cxn>
                <a:cxn ang="0">
                  <a:pos x="214038" y="135002"/>
                </a:cxn>
                <a:cxn ang="0">
                  <a:pos x="231691" y="135002"/>
                </a:cxn>
                <a:cxn ang="0">
                  <a:pos x="231691" y="92952"/>
                </a:cxn>
                <a:cxn ang="0">
                  <a:pos x="214038" y="92952"/>
                </a:cxn>
                <a:cxn ang="0">
                  <a:pos x="200799" y="57542"/>
                </a:cxn>
                <a:cxn ang="0">
                  <a:pos x="116949" y="183691"/>
                </a:cxn>
                <a:cxn ang="0">
                  <a:pos x="46338" y="112870"/>
                </a:cxn>
                <a:cxn ang="0">
                  <a:pos x="116949" y="42050"/>
                </a:cxn>
                <a:cxn ang="0">
                  <a:pos x="187559" y="112870"/>
                </a:cxn>
                <a:cxn ang="0">
                  <a:pos x="116949" y="183691"/>
                </a:cxn>
              </a:cxnLst>
              <a:rect l="txL" t="txT" r="txR" b="tx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8" name="Oval 150"/>
            <p:cNvSpPr/>
            <p:nvPr/>
          </p:nvSpPr>
          <p:spPr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grpSp>
        <p:nvGrpSpPr>
          <p:cNvPr id="11277" name="组合 47"/>
          <p:cNvGrpSpPr/>
          <p:nvPr/>
        </p:nvGrpSpPr>
        <p:grpSpPr>
          <a:xfrm>
            <a:off x="4293235" y="4078923"/>
            <a:ext cx="441325" cy="493712"/>
            <a:chOff x="0" y="0"/>
            <a:chExt cx="402656" cy="450303"/>
          </a:xfrm>
        </p:grpSpPr>
        <p:sp>
          <p:nvSpPr>
            <p:cNvPr id="11291" name="Freeform 108"/>
            <p:cNvSpPr>
              <a:spLocks noEditPoints="1"/>
            </p:cNvSpPr>
            <p:nvPr/>
          </p:nvSpPr>
          <p:spPr>
            <a:xfrm>
              <a:off x="69134" y="167228"/>
              <a:ext cx="56988" cy="57923"/>
            </a:xfrm>
            <a:custGeom>
              <a:avLst/>
              <a:gdLst>
                <a:gd name="txL" fmla="*/ 0 w 26"/>
                <a:gd name="txT" fmla="*/ 0 h 26"/>
                <a:gd name="txR" fmla="*/ 26 w 26"/>
                <a:gd name="txB" fmla="*/ 26 h 26"/>
              </a:gdLst>
              <a:ahLst/>
              <a:cxnLst>
                <a:cxn ang="0">
                  <a:pos x="28494" y="0"/>
                </a:cxn>
                <a:cxn ang="0">
                  <a:pos x="0" y="28962"/>
                </a:cxn>
                <a:cxn ang="0">
                  <a:pos x="28494" y="57923"/>
                </a:cxn>
                <a:cxn ang="0">
                  <a:pos x="56988" y="28962"/>
                </a:cxn>
                <a:cxn ang="0">
                  <a:pos x="28494" y="0"/>
                </a:cxn>
                <a:cxn ang="0">
                  <a:pos x="28494" y="51240"/>
                </a:cxn>
                <a:cxn ang="0">
                  <a:pos x="6576" y="28962"/>
                </a:cxn>
                <a:cxn ang="0">
                  <a:pos x="28494" y="6683"/>
                </a:cxn>
                <a:cxn ang="0">
                  <a:pos x="50412" y="28962"/>
                </a:cxn>
                <a:cxn ang="0">
                  <a:pos x="28494" y="51240"/>
                </a:cxn>
              </a:cxnLst>
              <a:rect l="txL" t="txT" r="txR" b="tx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2" name="Freeform 109"/>
            <p:cNvSpPr>
              <a:spLocks noEditPoints="1"/>
            </p:cNvSpPr>
            <p:nvPr/>
          </p:nvSpPr>
          <p:spPr>
            <a:xfrm>
              <a:off x="197125" y="129859"/>
              <a:ext cx="48580" cy="48580"/>
            </a:xfrm>
            <a:custGeom>
              <a:avLst/>
              <a:gdLst>
                <a:gd name="txL" fmla="*/ 0 w 22"/>
                <a:gd name="txT" fmla="*/ 0 h 22"/>
                <a:gd name="txR" fmla="*/ 22 w 22"/>
                <a:gd name="txB" fmla="*/ 22 h 22"/>
              </a:gdLst>
              <a:ahLst/>
              <a:cxnLst>
                <a:cxn ang="0">
                  <a:pos x="24290" y="0"/>
                </a:cxn>
                <a:cxn ang="0">
                  <a:pos x="0" y="24290"/>
                </a:cxn>
                <a:cxn ang="0">
                  <a:pos x="24290" y="48580"/>
                </a:cxn>
                <a:cxn ang="0">
                  <a:pos x="48580" y="24290"/>
                </a:cxn>
                <a:cxn ang="0">
                  <a:pos x="24290" y="0"/>
                </a:cxn>
                <a:cxn ang="0">
                  <a:pos x="24290" y="37539"/>
                </a:cxn>
                <a:cxn ang="0">
                  <a:pos x="11041" y="24290"/>
                </a:cxn>
                <a:cxn ang="0">
                  <a:pos x="24290" y="11041"/>
                </a:cxn>
                <a:cxn ang="0">
                  <a:pos x="37539" y="24290"/>
                </a:cxn>
                <a:cxn ang="0">
                  <a:pos x="24290" y="37539"/>
                </a:cxn>
              </a:cxnLst>
              <a:rect l="txL" t="txT" r="txR" b="tx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3" name="Freeform 110"/>
            <p:cNvSpPr>
              <a:spLocks noEditPoints="1"/>
            </p:cNvSpPr>
            <p:nvPr/>
          </p:nvSpPr>
          <p:spPr>
            <a:xfrm>
              <a:off x="82213" y="181242"/>
              <a:ext cx="30830" cy="30830"/>
            </a:xfrm>
            <a:custGeom>
              <a:avLst/>
              <a:gdLst>
                <a:gd name="txL" fmla="*/ 0 w 14"/>
                <a:gd name="txT" fmla="*/ 0 h 14"/>
                <a:gd name="txR" fmla="*/ 14 w 14"/>
                <a:gd name="txB" fmla="*/ 14 h 14"/>
              </a:gdLst>
              <a:ahLst/>
              <a:cxnLst>
                <a:cxn ang="0">
                  <a:pos x="15415" y="0"/>
                </a:cxn>
                <a:cxn ang="0">
                  <a:pos x="0" y="15415"/>
                </a:cxn>
                <a:cxn ang="0">
                  <a:pos x="15415" y="30830"/>
                </a:cxn>
                <a:cxn ang="0">
                  <a:pos x="30830" y="15415"/>
                </a:cxn>
                <a:cxn ang="0">
                  <a:pos x="15415" y="0"/>
                </a:cxn>
                <a:cxn ang="0">
                  <a:pos x="15415" y="22021"/>
                </a:cxn>
                <a:cxn ang="0">
                  <a:pos x="8809" y="15415"/>
                </a:cxn>
                <a:cxn ang="0">
                  <a:pos x="15415" y="6606"/>
                </a:cxn>
                <a:cxn ang="0">
                  <a:pos x="24224" y="15415"/>
                </a:cxn>
                <a:cxn ang="0">
                  <a:pos x="15415" y="22021"/>
                </a:cxn>
              </a:cxnLst>
              <a:rect l="txL" t="txT" r="txR" b="tx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4" name="Freeform 111"/>
            <p:cNvSpPr>
              <a:spLocks noEditPoints="1"/>
            </p:cNvSpPr>
            <p:nvPr/>
          </p:nvSpPr>
          <p:spPr>
            <a:xfrm>
              <a:off x="172834" y="105568"/>
              <a:ext cx="97161" cy="97161"/>
            </a:xfrm>
            <a:custGeom>
              <a:avLst/>
              <a:gdLst>
                <a:gd name="txL" fmla="*/ 0 w 44"/>
                <a:gd name="txT" fmla="*/ 0 h 44"/>
                <a:gd name="txR" fmla="*/ 44 w 44"/>
                <a:gd name="txB" fmla="*/ 44 h 44"/>
              </a:gdLst>
              <a:ahLst/>
              <a:cxnLst>
                <a:cxn ang="0">
                  <a:pos x="48581" y="0"/>
                </a:cxn>
                <a:cxn ang="0">
                  <a:pos x="0" y="48581"/>
                </a:cxn>
                <a:cxn ang="0">
                  <a:pos x="48581" y="97161"/>
                </a:cxn>
                <a:cxn ang="0">
                  <a:pos x="97161" y="48581"/>
                </a:cxn>
                <a:cxn ang="0">
                  <a:pos x="48581" y="0"/>
                </a:cxn>
                <a:cxn ang="0">
                  <a:pos x="48581" y="86120"/>
                </a:cxn>
                <a:cxn ang="0">
                  <a:pos x="11041" y="48581"/>
                </a:cxn>
                <a:cxn ang="0">
                  <a:pos x="48581" y="13249"/>
                </a:cxn>
                <a:cxn ang="0">
                  <a:pos x="86120" y="48581"/>
                </a:cxn>
                <a:cxn ang="0">
                  <a:pos x="48581" y="86120"/>
                </a:cxn>
              </a:cxnLst>
              <a:rect l="txL" t="txT" r="txR" b="tx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5" name="Freeform 112"/>
            <p:cNvSpPr>
              <a:spLocks noEditPoints="1"/>
            </p:cNvSpPr>
            <p:nvPr/>
          </p:nvSpPr>
          <p:spPr>
            <a:xfrm>
              <a:off x="0" y="0"/>
              <a:ext cx="402656" cy="450303"/>
            </a:xfrm>
            <a:custGeom>
              <a:avLst/>
              <a:gdLst>
                <a:gd name="txL" fmla="*/ 0 w 182"/>
                <a:gd name="txT" fmla="*/ 0 h 204"/>
                <a:gd name="txR" fmla="*/ 182 w 182"/>
                <a:gd name="txB" fmla="*/ 204 h 204"/>
              </a:gdLst>
              <a:ahLst/>
              <a:cxnLst>
                <a:cxn ang="0">
                  <a:pos x="347346" y="211907"/>
                </a:cxn>
                <a:cxn ang="0">
                  <a:pos x="338497" y="105954"/>
                </a:cxn>
                <a:cxn ang="0">
                  <a:pos x="172567" y="0"/>
                </a:cxn>
                <a:cxn ang="0">
                  <a:pos x="2212" y="174382"/>
                </a:cxn>
                <a:cxn ang="0">
                  <a:pos x="0" y="450303"/>
                </a:cxn>
                <a:cxn ang="0">
                  <a:pos x="250001" y="388497"/>
                </a:cxn>
                <a:cxn ang="0">
                  <a:pos x="325222" y="388497"/>
                </a:cxn>
                <a:cxn ang="0">
                  <a:pos x="325222" y="388497"/>
                </a:cxn>
                <a:cxn ang="0">
                  <a:pos x="345134" y="333313"/>
                </a:cxn>
                <a:cxn ang="0">
                  <a:pos x="323010" y="320068"/>
                </a:cxn>
                <a:cxn ang="0">
                  <a:pos x="345134" y="309031"/>
                </a:cxn>
                <a:cxn ang="0">
                  <a:pos x="342921" y="304617"/>
                </a:cxn>
                <a:cxn ang="0">
                  <a:pos x="376107" y="245018"/>
                </a:cxn>
                <a:cxn ang="0">
                  <a:pos x="137169" y="205285"/>
                </a:cxn>
                <a:cxn ang="0">
                  <a:pos x="137169" y="225152"/>
                </a:cxn>
                <a:cxn ang="0">
                  <a:pos x="119469" y="231774"/>
                </a:cxn>
                <a:cxn ang="0">
                  <a:pos x="106195" y="242810"/>
                </a:cxn>
                <a:cxn ang="0">
                  <a:pos x="88496" y="236188"/>
                </a:cxn>
                <a:cxn ang="0">
                  <a:pos x="70797" y="236188"/>
                </a:cxn>
                <a:cxn ang="0">
                  <a:pos x="61947" y="218529"/>
                </a:cxn>
                <a:cxn ang="0">
                  <a:pos x="48673" y="205285"/>
                </a:cxn>
                <a:cxn ang="0">
                  <a:pos x="57522" y="187626"/>
                </a:cxn>
                <a:cxn ang="0">
                  <a:pos x="57522" y="167760"/>
                </a:cxn>
                <a:cxn ang="0">
                  <a:pos x="75221" y="161138"/>
                </a:cxn>
                <a:cxn ang="0">
                  <a:pos x="88496" y="150101"/>
                </a:cxn>
                <a:cxn ang="0">
                  <a:pos x="106195" y="156723"/>
                </a:cxn>
                <a:cxn ang="0">
                  <a:pos x="126107" y="156723"/>
                </a:cxn>
                <a:cxn ang="0">
                  <a:pos x="132744" y="174382"/>
                </a:cxn>
                <a:cxn ang="0">
                  <a:pos x="146018" y="187626"/>
                </a:cxn>
                <a:cxn ang="0">
                  <a:pos x="300886" y="169967"/>
                </a:cxn>
                <a:cxn ang="0">
                  <a:pos x="278762" y="192041"/>
                </a:cxn>
                <a:cxn ang="0">
                  <a:pos x="267700" y="220737"/>
                </a:cxn>
                <a:cxn ang="0">
                  <a:pos x="236726" y="220737"/>
                </a:cxn>
                <a:cxn ang="0">
                  <a:pos x="207965" y="231774"/>
                </a:cxn>
                <a:cxn ang="0">
                  <a:pos x="183629" y="211907"/>
                </a:cxn>
                <a:cxn ang="0">
                  <a:pos x="154868" y="200870"/>
                </a:cxn>
                <a:cxn ang="0">
                  <a:pos x="154868" y="169967"/>
                </a:cxn>
                <a:cxn ang="0">
                  <a:pos x="141593" y="141272"/>
                </a:cxn>
                <a:cxn ang="0">
                  <a:pos x="163717" y="116990"/>
                </a:cxn>
                <a:cxn ang="0">
                  <a:pos x="174779" y="88295"/>
                </a:cxn>
                <a:cxn ang="0">
                  <a:pos x="207965" y="88295"/>
                </a:cxn>
                <a:cxn ang="0">
                  <a:pos x="236726" y="77258"/>
                </a:cxn>
                <a:cxn ang="0">
                  <a:pos x="258850" y="97124"/>
                </a:cxn>
                <a:cxn ang="0">
                  <a:pos x="287611" y="108161"/>
                </a:cxn>
                <a:cxn ang="0">
                  <a:pos x="287611" y="141272"/>
                </a:cxn>
                <a:cxn ang="0">
                  <a:pos x="300886" y="169967"/>
                </a:cxn>
              </a:cxnLst>
              <a:rect l="txL" t="txT" r="txR" b="tx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78" name="组合 53"/>
          <p:cNvGrpSpPr/>
          <p:nvPr/>
        </p:nvGrpSpPr>
        <p:grpSpPr>
          <a:xfrm>
            <a:off x="6353810" y="4112260"/>
            <a:ext cx="382588" cy="377825"/>
            <a:chOff x="0" y="0"/>
            <a:chExt cx="453105" cy="448433"/>
          </a:xfrm>
        </p:grpSpPr>
        <p:sp>
          <p:nvSpPr>
            <p:cNvPr id="11289" name="Freeform 136"/>
            <p:cNvSpPr/>
            <p:nvPr/>
          </p:nvSpPr>
          <p:spPr>
            <a:xfrm>
              <a:off x="0" y="251309"/>
              <a:ext cx="453105" cy="197124"/>
            </a:xfrm>
            <a:custGeom>
              <a:avLst/>
              <a:gdLst>
                <a:gd name="txL" fmla="*/ 0 w 205"/>
                <a:gd name="txT" fmla="*/ 0 h 89"/>
                <a:gd name="txR" fmla="*/ 205 w 205"/>
                <a:gd name="txB" fmla="*/ 89 h 89"/>
              </a:gdLst>
              <a:ahLst/>
              <a:cxnLst>
                <a:cxn ang="0">
                  <a:pos x="227658" y="42083"/>
                </a:cxn>
                <a:cxn ang="0">
                  <a:pos x="103883" y="0"/>
                </a:cxn>
                <a:cxn ang="0">
                  <a:pos x="0" y="0"/>
                </a:cxn>
                <a:cxn ang="0">
                  <a:pos x="0" y="148397"/>
                </a:cxn>
                <a:cxn ang="0">
                  <a:pos x="48626" y="197124"/>
                </a:cxn>
                <a:cxn ang="0">
                  <a:pos x="404479" y="197124"/>
                </a:cxn>
                <a:cxn ang="0">
                  <a:pos x="453105" y="148397"/>
                </a:cxn>
                <a:cxn ang="0">
                  <a:pos x="453105" y="0"/>
                </a:cxn>
                <a:cxn ang="0">
                  <a:pos x="349222" y="0"/>
                </a:cxn>
                <a:cxn ang="0">
                  <a:pos x="227658" y="42083"/>
                </a:cxn>
              </a:cxnLst>
              <a:rect l="txL" t="txT" r="txR" b="tx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90" name="Freeform 137"/>
            <p:cNvSpPr>
              <a:spLocks noEditPoints="1"/>
            </p:cNvSpPr>
            <p:nvPr/>
          </p:nvSpPr>
          <p:spPr>
            <a:xfrm>
              <a:off x="0" y="0"/>
              <a:ext cx="453105" cy="260652"/>
            </a:xfrm>
            <a:custGeom>
              <a:avLst/>
              <a:gdLst>
                <a:gd name="txL" fmla="*/ 0 w 205"/>
                <a:gd name="txT" fmla="*/ 0 h 118"/>
                <a:gd name="txR" fmla="*/ 205 w 205"/>
                <a:gd name="txB" fmla="*/ 118 h 118"/>
              </a:gdLst>
              <a:ahLst/>
              <a:cxnLst>
                <a:cxn ang="0">
                  <a:pos x="404479" y="92774"/>
                </a:cxn>
                <a:cxn ang="0">
                  <a:pos x="397848" y="92774"/>
                </a:cxn>
                <a:cxn ang="0">
                  <a:pos x="340381" y="92774"/>
                </a:cxn>
                <a:cxn ang="0">
                  <a:pos x="340381" y="48596"/>
                </a:cxn>
                <a:cxn ang="0">
                  <a:pos x="291755" y="0"/>
                </a:cxn>
                <a:cxn ang="0">
                  <a:pos x="161350" y="0"/>
                </a:cxn>
                <a:cxn ang="0">
                  <a:pos x="112724" y="48596"/>
                </a:cxn>
                <a:cxn ang="0">
                  <a:pos x="112724" y="92774"/>
                </a:cxn>
                <a:cxn ang="0">
                  <a:pos x="55257" y="92774"/>
                </a:cxn>
                <a:cxn ang="0">
                  <a:pos x="48626" y="92774"/>
                </a:cxn>
                <a:cxn ang="0">
                  <a:pos x="0" y="141371"/>
                </a:cxn>
                <a:cxn ang="0">
                  <a:pos x="0" y="223100"/>
                </a:cxn>
                <a:cxn ang="0">
                  <a:pos x="119354" y="223100"/>
                </a:cxn>
                <a:cxn ang="0">
                  <a:pos x="227658" y="260652"/>
                </a:cxn>
                <a:cxn ang="0">
                  <a:pos x="333751" y="223100"/>
                </a:cxn>
                <a:cxn ang="0">
                  <a:pos x="453105" y="223100"/>
                </a:cxn>
                <a:cxn ang="0">
                  <a:pos x="453105" y="141371"/>
                </a:cxn>
                <a:cxn ang="0">
                  <a:pos x="404479" y="92774"/>
                </a:cxn>
                <a:cxn ang="0">
                  <a:pos x="148088" y="57432"/>
                </a:cxn>
                <a:cxn ang="0">
                  <a:pos x="148088" y="48596"/>
                </a:cxn>
                <a:cxn ang="0">
                  <a:pos x="161350" y="37552"/>
                </a:cxn>
                <a:cxn ang="0">
                  <a:pos x="291755" y="37552"/>
                </a:cxn>
                <a:cxn ang="0">
                  <a:pos x="305017" y="48596"/>
                </a:cxn>
                <a:cxn ang="0">
                  <a:pos x="305017" y="57432"/>
                </a:cxn>
                <a:cxn ang="0">
                  <a:pos x="305017" y="92774"/>
                </a:cxn>
                <a:cxn ang="0">
                  <a:pos x="148088" y="92774"/>
                </a:cxn>
                <a:cxn ang="0">
                  <a:pos x="148088" y="57432"/>
                </a:cxn>
                <a:cxn ang="0">
                  <a:pos x="223237" y="223100"/>
                </a:cxn>
                <a:cxn ang="0">
                  <a:pos x="187873" y="189967"/>
                </a:cxn>
                <a:cxn ang="0">
                  <a:pos x="223237" y="154624"/>
                </a:cxn>
                <a:cxn ang="0">
                  <a:pos x="258601" y="189967"/>
                </a:cxn>
                <a:cxn ang="0">
                  <a:pos x="223237" y="223100"/>
                </a:cxn>
              </a:cxnLst>
              <a:rect l="txL" t="txT" r="txR" b="tx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79" name="组合 56"/>
          <p:cNvGrpSpPr/>
          <p:nvPr/>
        </p:nvGrpSpPr>
        <p:grpSpPr>
          <a:xfrm>
            <a:off x="3247073" y="3081973"/>
            <a:ext cx="454025" cy="488950"/>
            <a:chOff x="0" y="0"/>
            <a:chExt cx="466184" cy="501686"/>
          </a:xfrm>
        </p:grpSpPr>
        <p:sp>
          <p:nvSpPr>
            <p:cNvPr id="11284" name="Freeform 154"/>
            <p:cNvSpPr/>
            <p:nvPr/>
          </p:nvSpPr>
          <p:spPr>
            <a:xfrm>
              <a:off x="141070" y="426012"/>
              <a:ext cx="50449" cy="46712"/>
            </a:xfrm>
            <a:custGeom>
              <a:avLst/>
              <a:gdLst>
                <a:gd name="txL" fmla="*/ 0 w 23"/>
                <a:gd name="txT" fmla="*/ 0 h 21"/>
                <a:gd name="txR" fmla="*/ 23 w 23"/>
                <a:gd name="txB" fmla="*/ 21 h 21"/>
              </a:gdLst>
              <a:ahLst/>
              <a:cxnLst>
                <a:cxn ang="0">
                  <a:pos x="35095" y="0"/>
                </a:cxn>
                <a:cxn ang="0">
                  <a:pos x="35095" y="8898"/>
                </a:cxn>
                <a:cxn ang="0">
                  <a:pos x="41675" y="24468"/>
                </a:cxn>
                <a:cxn ang="0">
                  <a:pos x="21934" y="37814"/>
                </a:cxn>
                <a:cxn ang="0">
                  <a:pos x="8774" y="20019"/>
                </a:cxn>
                <a:cxn ang="0">
                  <a:pos x="13161" y="11122"/>
                </a:cxn>
                <a:cxn ang="0">
                  <a:pos x="13161" y="0"/>
                </a:cxn>
                <a:cxn ang="0">
                  <a:pos x="0" y="22244"/>
                </a:cxn>
                <a:cxn ang="0">
                  <a:pos x="24128" y="46712"/>
                </a:cxn>
                <a:cxn ang="0">
                  <a:pos x="50449" y="22244"/>
                </a:cxn>
                <a:cxn ang="0">
                  <a:pos x="35095" y="0"/>
                </a:cxn>
              </a:cxnLst>
              <a:rect l="txL" t="txT" r="txR" b="tx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5" name="Rectangle 155"/>
            <p:cNvSpPr/>
            <p:nvPr/>
          </p:nvSpPr>
          <p:spPr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 w="9525">
              <a:noFill/>
            </a:ln>
          </p:spPr>
          <p:txBody>
            <a:bodyPr/>
            <a:lstStyle/>
            <a:p>
              <a:pPr lvl="0" eaLnBrk="1" hangingPunct="1"/>
              <a:endParaRPr lang="zh-CN" altLang="zh-CN" dirty="0">
                <a:solidFill>
                  <a:srgbClr val="000000"/>
                </a:solidFill>
                <a:latin typeface="Calibri" panose="020F050202020403020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86" name="Freeform 156"/>
            <p:cNvSpPr>
              <a:spLocks noEditPoints="1"/>
            </p:cNvSpPr>
            <p:nvPr/>
          </p:nvSpPr>
          <p:spPr>
            <a:xfrm>
              <a:off x="39238" y="81278"/>
              <a:ext cx="260652" cy="260652"/>
            </a:xfrm>
            <a:custGeom>
              <a:avLst/>
              <a:gdLst>
                <a:gd name="txL" fmla="*/ 0 w 118"/>
                <a:gd name="txT" fmla="*/ 0 h 118"/>
                <a:gd name="txR" fmla="*/ 118 w 118"/>
                <a:gd name="txB" fmla="*/ 118 h 118"/>
              </a:gdLst>
              <a:ahLst/>
              <a:cxnLst>
                <a:cxn ang="0">
                  <a:pos x="53014" y="41969"/>
                </a:cxn>
                <a:cxn ang="0">
                  <a:pos x="41969" y="207638"/>
                </a:cxn>
                <a:cxn ang="0">
                  <a:pos x="207638" y="218683"/>
                </a:cxn>
                <a:cxn ang="0">
                  <a:pos x="218683" y="53014"/>
                </a:cxn>
                <a:cxn ang="0">
                  <a:pos x="53014" y="41969"/>
                </a:cxn>
                <a:cxn ang="0">
                  <a:pos x="141371" y="185549"/>
                </a:cxn>
                <a:cxn ang="0">
                  <a:pos x="141371" y="205429"/>
                </a:cxn>
                <a:cxn ang="0">
                  <a:pos x="123699" y="205429"/>
                </a:cxn>
                <a:cxn ang="0">
                  <a:pos x="123699" y="187758"/>
                </a:cxn>
                <a:cxn ang="0">
                  <a:pos x="90566" y="178922"/>
                </a:cxn>
                <a:cxn ang="0">
                  <a:pos x="94983" y="156833"/>
                </a:cxn>
                <a:cxn ang="0">
                  <a:pos x="128117" y="165669"/>
                </a:cxn>
                <a:cxn ang="0">
                  <a:pos x="145788" y="154624"/>
                </a:cxn>
                <a:cxn ang="0">
                  <a:pos x="125908" y="136953"/>
                </a:cxn>
                <a:cxn ang="0">
                  <a:pos x="90566" y="101610"/>
                </a:cxn>
                <a:cxn ang="0">
                  <a:pos x="123699" y="68476"/>
                </a:cxn>
                <a:cxn ang="0">
                  <a:pos x="123699" y="50805"/>
                </a:cxn>
                <a:cxn ang="0">
                  <a:pos x="141371" y="50805"/>
                </a:cxn>
                <a:cxn ang="0">
                  <a:pos x="141371" y="66267"/>
                </a:cxn>
                <a:cxn ang="0">
                  <a:pos x="170086" y="72894"/>
                </a:cxn>
                <a:cxn ang="0">
                  <a:pos x="163460" y="94983"/>
                </a:cxn>
                <a:cxn ang="0">
                  <a:pos x="136953" y="88357"/>
                </a:cxn>
                <a:cxn ang="0">
                  <a:pos x="121490" y="99401"/>
                </a:cxn>
                <a:cxn ang="0">
                  <a:pos x="143579" y="114864"/>
                </a:cxn>
                <a:cxn ang="0">
                  <a:pos x="174504" y="152415"/>
                </a:cxn>
                <a:cxn ang="0">
                  <a:pos x="141371" y="185549"/>
                </a:cxn>
              </a:cxnLst>
              <a:rect l="txL" t="txT" r="txR" b="tx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7" name="Freeform 157"/>
            <p:cNvSpPr>
              <a:spLocks noEditPoints="1"/>
            </p:cNvSpPr>
            <p:nvPr/>
          </p:nvSpPr>
          <p:spPr>
            <a:xfrm>
              <a:off x="0" y="0"/>
              <a:ext cx="338194" cy="501686"/>
            </a:xfrm>
            <a:custGeom>
              <a:avLst/>
              <a:gdLst>
                <a:gd name="txL" fmla="*/ 0 w 153"/>
                <a:gd name="txT" fmla="*/ 0 h 227"/>
                <a:gd name="txR" fmla="*/ 153 w 153"/>
                <a:gd name="txB" fmla="*/ 227 h 227"/>
              </a:gdLst>
              <a:ahLst/>
              <a:cxnLst>
                <a:cxn ang="0">
                  <a:pos x="305038" y="391182"/>
                </a:cxn>
                <a:cxn ang="0">
                  <a:pos x="35367" y="391182"/>
                </a:cxn>
                <a:cxn ang="0">
                  <a:pos x="35367" y="35361"/>
                </a:cxn>
                <a:cxn ang="0">
                  <a:pos x="305038" y="35361"/>
                </a:cxn>
                <a:cxn ang="0">
                  <a:pos x="305038" y="227637"/>
                </a:cxn>
                <a:cxn ang="0">
                  <a:pos x="307248" y="225427"/>
                </a:cxn>
                <a:cxn ang="0">
                  <a:pos x="338194" y="207747"/>
                </a:cxn>
                <a:cxn ang="0">
                  <a:pos x="338194" y="28731"/>
                </a:cxn>
                <a:cxn ang="0">
                  <a:pos x="311669" y="0"/>
                </a:cxn>
                <a:cxn ang="0">
                  <a:pos x="26525" y="0"/>
                </a:cxn>
                <a:cxn ang="0">
                  <a:pos x="0" y="28731"/>
                </a:cxn>
                <a:cxn ang="0">
                  <a:pos x="0" y="475165"/>
                </a:cxn>
                <a:cxn ang="0">
                  <a:pos x="26525" y="501686"/>
                </a:cxn>
                <a:cxn ang="0">
                  <a:pos x="311669" y="501686"/>
                </a:cxn>
                <a:cxn ang="0">
                  <a:pos x="338194" y="475165"/>
                </a:cxn>
                <a:cxn ang="0">
                  <a:pos x="338194" y="388972"/>
                </a:cxn>
                <a:cxn ang="0">
                  <a:pos x="305038" y="366872"/>
                </a:cxn>
                <a:cxn ang="0">
                  <a:pos x="305038" y="391182"/>
                </a:cxn>
                <a:cxn ang="0">
                  <a:pos x="165781" y="488426"/>
                </a:cxn>
                <a:cxn ang="0">
                  <a:pos x="123783" y="444224"/>
                </a:cxn>
                <a:cxn ang="0">
                  <a:pos x="165781" y="402233"/>
                </a:cxn>
                <a:cxn ang="0">
                  <a:pos x="209990" y="444224"/>
                </a:cxn>
                <a:cxn ang="0">
                  <a:pos x="165781" y="488426"/>
                </a:cxn>
              </a:cxnLst>
              <a:rect l="txL" t="txT" r="txR" b="tx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88" name="Freeform 158"/>
            <p:cNvSpPr>
              <a:spLocks noEditPoints="1"/>
            </p:cNvSpPr>
            <p:nvPr/>
          </p:nvSpPr>
          <p:spPr>
            <a:xfrm>
              <a:off x="275600" y="202729"/>
              <a:ext cx="190584" cy="190584"/>
            </a:xfrm>
            <a:custGeom>
              <a:avLst/>
              <a:gdLst>
                <a:gd name="txL" fmla="*/ 0 w 86"/>
                <a:gd name="txT" fmla="*/ 0 h 86"/>
                <a:gd name="txR" fmla="*/ 86 w 86"/>
                <a:gd name="txB" fmla="*/ 86 h 86"/>
              </a:gdLst>
              <a:ahLst/>
              <a:cxnLst>
                <a:cxn ang="0">
                  <a:pos x="159559" y="37674"/>
                </a:cxn>
                <a:cxn ang="0">
                  <a:pos x="39890" y="31025"/>
                </a:cxn>
                <a:cxn ang="0">
                  <a:pos x="31025" y="150694"/>
                </a:cxn>
                <a:cxn ang="0">
                  <a:pos x="152910" y="159559"/>
                </a:cxn>
                <a:cxn ang="0">
                  <a:pos x="159559" y="37674"/>
                </a:cxn>
                <a:cxn ang="0">
                  <a:pos x="101940" y="139614"/>
                </a:cxn>
                <a:cxn ang="0">
                  <a:pos x="101940" y="155127"/>
                </a:cxn>
                <a:cxn ang="0">
                  <a:pos x="88644" y="155127"/>
                </a:cxn>
                <a:cxn ang="0">
                  <a:pos x="88644" y="141830"/>
                </a:cxn>
                <a:cxn ang="0">
                  <a:pos x="62051" y="135182"/>
                </a:cxn>
                <a:cxn ang="0">
                  <a:pos x="66483" y="117453"/>
                </a:cxn>
                <a:cxn ang="0">
                  <a:pos x="90860" y="124101"/>
                </a:cxn>
                <a:cxn ang="0">
                  <a:pos x="106372" y="115237"/>
                </a:cxn>
                <a:cxn ang="0">
                  <a:pos x="90860" y="101940"/>
                </a:cxn>
                <a:cxn ang="0">
                  <a:pos x="64267" y="75347"/>
                </a:cxn>
                <a:cxn ang="0">
                  <a:pos x="88644" y="48754"/>
                </a:cxn>
                <a:cxn ang="0">
                  <a:pos x="88644" y="33241"/>
                </a:cxn>
                <a:cxn ang="0">
                  <a:pos x="104156" y="33241"/>
                </a:cxn>
                <a:cxn ang="0">
                  <a:pos x="104156" y="46538"/>
                </a:cxn>
                <a:cxn ang="0">
                  <a:pos x="124101" y="50970"/>
                </a:cxn>
                <a:cxn ang="0">
                  <a:pos x="119669" y="68699"/>
                </a:cxn>
                <a:cxn ang="0">
                  <a:pos x="99724" y="64267"/>
                </a:cxn>
                <a:cxn ang="0">
                  <a:pos x="86428" y="70915"/>
                </a:cxn>
                <a:cxn ang="0">
                  <a:pos x="104156" y="84212"/>
                </a:cxn>
                <a:cxn ang="0">
                  <a:pos x="128533" y="113021"/>
                </a:cxn>
                <a:cxn ang="0">
                  <a:pos x="101940" y="139614"/>
                </a:cxn>
              </a:cxnLst>
              <a:rect l="txL" t="txT" r="txR" b="tx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319780" y="5135245"/>
            <a:ext cx="10972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2859405" y="550100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84145" y="1539875"/>
            <a:ext cx="10972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sym typeface="+mn-ea"/>
              </a:rPr>
              <a:t>添加标题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23770" y="190563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256530" y="1539875"/>
            <a:ext cx="10972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sym typeface="+mn-ea"/>
              </a:rPr>
              <a:t>添加标题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796155" y="190563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421880" y="4769485"/>
            <a:ext cx="1097280" cy="3657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>
                <a:solidFill>
                  <a:schemeClr val="bg2">
                    <a:lumMod val="25000"/>
                  </a:schemeClr>
                </a:solidFill>
                <a:sym typeface="+mn-ea"/>
              </a:rPr>
              <a:t>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961505" y="5135245"/>
            <a:ext cx="2094865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 animBg="1"/>
      <p:bldP spid="11271" grpId="0" animBg="1"/>
      <p:bldP spid="11272" grpId="0" animBg="1"/>
      <p:bldP spid="11273" grpId="0" animBg="1"/>
      <p:bldP spid="11274" grpId="0"/>
      <p:bldP spid="44" grpId="0"/>
      <p:bldP spid="45" grpId="0"/>
      <p:bldP spid="3" grpId="0"/>
      <p:bldP spid="5" grpId="0"/>
      <p:bldP spid="6" grpId="0"/>
      <p:bldP spid="8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780943" y="1528032"/>
            <a:ext cx="7385415" cy="3814502"/>
          </a:xfrm>
          <a:prstGeom prst="rect">
            <a:avLst/>
          </a:prstGeom>
          <a:solidFill>
            <a:schemeClr val="bg1"/>
          </a:solidFill>
          <a:ln>
            <a:solidFill>
              <a:srgbClr val="D28E9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5" t="10802" r="35387" b="60224"/>
          <a:stretch/>
        </p:blipFill>
        <p:spPr>
          <a:xfrm>
            <a:off x="7816637" y="880188"/>
            <a:ext cx="2953443" cy="4906989"/>
          </a:xfrm>
          <a:prstGeom prst="rect">
            <a:avLst/>
          </a:prstGeom>
          <a:solidFill>
            <a:srgbClr val="000000">
              <a:shade val="95000"/>
            </a:srgbClr>
          </a:solidFill>
          <a:ln w="9525" cap="sq">
            <a:solidFill>
              <a:srgbClr val="D28E91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grpSp>
        <p:nvGrpSpPr>
          <p:cNvPr id="32" name="组合 31"/>
          <p:cNvGrpSpPr/>
          <p:nvPr/>
        </p:nvGrpSpPr>
        <p:grpSpPr>
          <a:xfrm flipH="1">
            <a:off x="9994053" y="2785697"/>
            <a:ext cx="2996021" cy="5454384"/>
            <a:chOff x="172120" y="2641342"/>
            <a:chExt cx="2996021" cy="5454384"/>
          </a:xfrm>
        </p:grpSpPr>
        <p:sp>
          <p:nvSpPr>
            <p:cNvPr id="34" name="Freeform 6"/>
            <p:cNvSpPr/>
            <p:nvPr/>
          </p:nvSpPr>
          <p:spPr bwMode="auto">
            <a:xfrm>
              <a:off x="1268183" y="2912763"/>
              <a:ext cx="1415892" cy="3493919"/>
            </a:xfrm>
            <a:custGeom>
              <a:avLst/>
              <a:gdLst>
                <a:gd name="T0" fmla="*/ 447 w 579"/>
                <a:gd name="T1" fmla="*/ 0 h 1428"/>
                <a:gd name="T2" fmla="*/ 178 w 579"/>
                <a:gd name="T3" fmla="*/ 296 h 1428"/>
                <a:gd name="T4" fmla="*/ 93 w 579"/>
                <a:gd name="T5" fmla="*/ 834 h 1428"/>
                <a:gd name="T6" fmla="*/ 0 w 579"/>
                <a:gd name="T7" fmla="*/ 1140 h 1428"/>
                <a:gd name="T8" fmla="*/ 579 w 579"/>
                <a:gd name="T9" fmla="*/ 1428 h 1428"/>
                <a:gd name="T10" fmla="*/ 413 w 579"/>
                <a:gd name="T11" fmla="*/ 427 h 1428"/>
                <a:gd name="T12" fmla="*/ 447 w 579"/>
                <a:gd name="T13" fmla="*/ 0 h 1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9" h="1428">
                  <a:moveTo>
                    <a:pt x="447" y="0"/>
                  </a:moveTo>
                  <a:cubicBezTo>
                    <a:pt x="447" y="0"/>
                    <a:pt x="229" y="179"/>
                    <a:pt x="178" y="296"/>
                  </a:cubicBezTo>
                  <a:cubicBezTo>
                    <a:pt x="127" y="413"/>
                    <a:pt x="106" y="627"/>
                    <a:pt x="93" y="834"/>
                  </a:cubicBezTo>
                  <a:cubicBezTo>
                    <a:pt x="81" y="1040"/>
                    <a:pt x="0" y="1140"/>
                    <a:pt x="0" y="1140"/>
                  </a:cubicBezTo>
                  <a:cubicBezTo>
                    <a:pt x="579" y="1428"/>
                    <a:pt x="579" y="1428"/>
                    <a:pt x="579" y="1428"/>
                  </a:cubicBezTo>
                  <a:cubicBezTo>
                    <a:pt x="413" y="427"/>
                    <a:pt x="413" y="427"/>
                    <a:pt x="413" y="427"/>
                  </a:cubicBezTo>
                  <a:cubicBezTo>
                    <a:pt x="447" y="0"/>
                    <a:pt x="447" y="0"/>
                    <a:pt x="447" y="0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1562079" y="2641342"/>
              <a:ext cx="1606062" cy="3818934"/>
            </a:xfrm>
            <a:custGeom>
              <a:avLst/>
              <a:gdLst>
                <a:gd name="T0" fmla="*/ 524 w 657"/>
                <a:gd name="T1" fmla="*/ 494 h 1561"/>
                <a:gd name="T2" fmla="*/ 433 w 657"/>
                <a:gd name="T3" fmla="*/ 6 h 1561"/>
                <a:gd name="T4" fmla="*/ 181 w 657"/>
                <a:gd name="T5" fmla="*/ 738 h 1561"/>
                <a:gd name="T6" fmla="*/ 459 w 657"/>
                <a:gd name="T7" fmla="*/ 1561 h 1561"/>
                <a:gd name="T8" fmla="*/ 603 w 657"/>
                <a:gd name="T9" fmla="*/ 902 h 1561"/>
                <a:gd name="T10" fmla="*/ 524 w 657"/>
                <a:gd name="T11" fmla="*/ 494 h 1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7" h="1561">
                  <a:moveTo>
                    <a:pt x="524" y="494"/>
                  </a:moveTo>
                  <a:cubicBezTo>
                    <a:pt x="538" y="235"/>
                    <a:pt x="605" y="13"/>
                    <a:pt x="433" y="6"/>
                  </a:cubicBezTo>
                  <a:cubicBezTo>
                    <a:pt x="261" y="0"/>
                    <a:pt x="300" y="402"/>
                    <a:pt x="181" y="738"/>
                  </a:cubicBezTo>
                  <a:cubicBezTo>
                    <a:pt x="0" y="1247"/>
                    <a:pt x="459" y="1561"/>
                    <a:pt x="459" y="1561"/>
                  </a:cubicBezTo>
                  <a:cubicBezTo>
                    <a:pt x="459" y="1561"/>
                    <a:pt x="657" y="1266"/>
                    <a:pt x="603" y="902"/>
                  </a:cubicBezTo>
                  <a:cubicBezTo>
                    <a:pt x="566" y="652"/>
                    <a:pt x="515" y="657"/>
                    <a:pt x="524" y="494"/>
                  </a:cubicBezTo>
                </a:path>
              </a:pathLst>
            </a:custGeom>
            <a:solidFill>
              <a:srgbClr val="F1E4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24"/>
            <p:cNvSpPr/>
            <p:nvPr/>
          </p:nvSpPr>
          <p:spPr bwMode="auto">
            <a:xfrm>
              <a:off x="1214590" y="5215534"/>
              <a:ext cx="1670027" cy="1533452"/>
            </a:xfrm>
            <a:custGeom>
              <a:avLst/>
              <a:gdLst>
                <a:gd name="T0" fmla="*/ 47 w 683"/>
                <a:gd name="T1" fmla="*/ 0 h 627"/>
                <a:gd name="T2" fmla="*/ 683 w 683"/>
                <a:gd name="T3" fmla="*/ 520 h 627"/>
                <a:gd name="T4" fmla="*/ 537 w 683"/>
                <a:gd name="T5" fmla="*/ 627 h 627"/>
                <a:gd name="T6" fmla="*/ 0 w 683"/>
                <a:gd name="T7" fmla="*/ 218 h 627"/>
                <a:gd name="T8" fmla="*/ 47 w 683"/>
                <a:gd name="T9" fmla="*/ 0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3" h="627">
                  <a:moveTo>
                    <a:pt x="47" y="0"/>
                  </a:moveTo>
                  <a:cubicBezTo>
                    <a:pt x="47" y="0"/>
                    <a:pt x="425" y="102"/>
                    <a:pt x="683" y="520"/>
                  </a:cubicBezTo>
                  <a:cubicBezTo>
                    <a:pt x="651" y="544"/>
                    <a:pt x="563" y="609"/>
                    <a:pt x="537" y="627"/>
                  </a:cubicBezTo>
                  <a:cubicBezTo>
                    <a:pt x="271" y="364"/>
                    <a:pt x="0" y="218"/>
                    <a:pt x="0" y="218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5"/>
            <p:cNvSpPr/>
            <p:nvPr/>
          </p:nvSpPr>
          <p:spPr bwMode="auto">
            <a:xfrm>
              <a:off x="172120" y="5512889"/>
              <a:ext cx="2467006" cy="2582837"/>
            </a:xfrm>
            <a:custGeom>
              <a:avLst/>
              <a:gdLst>
                <a:gd name="T0" fmla="*/ 591 w 1427"/>
                <a:gd name="T1" fmla="*/ 0 h 1494"/>
                <a:gd name="T2" fmla="*/ 1427 w 1427"/>
                <a:gd name="T3" fmla="*/ 739 h 1494"/>
                <a:gd name="T4" fmla="*/ 681 w 1427"/>
                <a:gd name="T5" fmla="*/ 1494 h 1494"/>
                <a:gd name="T6" fmla="*/ 0 w 1427"/>
                <a:gd name="T7" fmla="*/ 825 h 1494"/>
                <a:gd name="T8" fmla="*/ 591 w 1427"/>
                <a:gd name="T9" fmla="*/ 0 h 1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7" h="1494">
                  <a:moveTo>
                    <a:pt x="591" y="0"/>
                  </a:moveTo>
                  <a:lnTo>
                    <a:pt x="1427" y="739"/>
                  </a:lnTo>
                  <a:lnTo>
                    <a:pt x="681" y="1494"/>
                  </a:lnTo>
                  <a:lnTo>
                    <a:pt x="0" y="825"/>
                  </a:lnTo>
                  <a:lnTo>
                    <a:pt x="591" y="0"/>
                  </a:lnTo>
                  <a:close/>
                </a:path>
              </a:pathLst>
            </a:custGeom>
            <a:solidFill>
              <a:srgbClr val="6A857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30"/>
            <p:cNvSpPr/>
            <p:nvPr/>
          </p:nvSpPr>
          <p:spPr bwMode="auto">
            <a:xfrm>
              <a:off x="1975266" y="3388184"/>
              <a:ext cx="254134" cy="1104708"/>
            </a:xfrm>
            <a:custGeom>
              <a:avLst/>
              <a:gdLst>
                <a:gd name="T0" fmla="*/ 104 w 104"/>
                <a:gd name="T1" fmla="*/ 0 h 452"/>
                <a:gd name="T2" fmla="*/ 104 w 104"/>
                <a:gd name="T3" fmla="*/ 20 h 452"/>
                <a:gd name="T4" fmla="*/ 103 w 104"/>
                <a:gd name="T5" fmla="*/ 43 h 452"/>
                <a:gd name="T6" fmla="*/ 100 w 104"/>
                <a:gd name="T7" fmla="*/ 73 h 452"/>
                <a:gd name="T8" fmla="*/ 99 w 104"/>
                <a:gd name="T9" fmla="*/ 90 h 452"/>
                <a:gd name="T10" fmla="*/ 97 w 104"/>
                <a:gd name="T11" fmla="*/ 108 h 452"/>
                <a:gd name="T12" fmla="*/ 91 w 104"/>
                <a:gd name="T13" fmla="*/ 147 h 452"/>
                <a:gd name="T14" fmla="*/ 88 w 104"/>
                <a:gd name="T15" fmla="*/ 168 h 452"/>
                <a:gd name="T16" fmla="*/ 84 w 104"/>
                <a:gd name="T17" fmla="*/ 189 h 452"/>
                <a:gd name="T18" fmla="*/ 75 w 104"/>
                <a:gd name="T19" fmla="*/ 231 h 452"/>
                <a:gd name="T20" fmla="*/ 65 w 104"/>
                <a:gd name="T21" fmla="*/ 274 h 452"/>
                <a:gd name="T22" fmla="*/ 54 w 104"/>
                <a:gd name="T23" fmla="*/ 314 h 452"/>
                <a:gd name="T24" fmla="*/ 48 w 104"/>
                <a:gd name="T25" fmla="*/ 334 h 452"/>
                <a:gd name="T26" fmla="*/ 42 w 104"/>
                <a:gd name="T27" fmla="*/ 352 h 452"/>
                <a:gd name="T28" fmla="*/ 30 w 104"/>
                <a:gd name="T29" fmla="*/ 385 h 452"/>
                <a:gd name="T30" fmla="*/ 19 w 104"/>
                <a:gd name="T31" fmla="*/ 413 h 452"/>
                <a:gd name="T32" fmla="*/ 9 w 104"/>
                <a:gd name="T33" fmla="*/ 434 h 452"/>
                <a:gd name="T34" fmla="*/ 0 w 104"/>
                <a:gd name="T35" fmla="*/ 452 h 452"/>
                <a:gd name="T36" fmla="*/ 5 w 104"/>
                <a:gd name="T37" fmla="*/ 433 h 452"/>
                <a:gd name="T38" fmla="*/ 11 w 104"/>
                <a:gd name="T39" fmla="*/ 410 h 452"/>
                <a:gd name="T40" fmla="*/ 19 w 104"/>
                <a:gd name="T41" fmla="*/ 382 h 452"/>
                <a:gd name="T42" fmla="*/ 23 w 104"/>
                <a:gd name="T43" fmla="*/ 365 h 452"/>
                <a:gd name="T44" fmla="*/ 28 w 104"/>
                <a:gd name="T45" fmla="*/ 348 h 452"/>
                <a:gd name="T46" fmla="*/ 37 w 104"/>
                <a:gd name="T47" fmla="*/ 310 h 452"/>
                <a:gd name="T48" fmla="*/ 42 w 104"/>
                <a:gd name="T49" fmla="*/ 290 h 452"/>
                <a:gd name="T50" fmla="*/ 46 w 104"/>
                <a:gd name="T51" fmla="*/ 269 h 452"/>
                <a:gd name="T52" fmla="*/ 56 w 104"/>
                <a:gd name="T53" fmla="*/ 227 h 452"/>
                <a:gd name="T54" fmla="*/ 65 w 104"/>
                <a:gd name="T55" fmla="*/ 185 h 452"/>
                <a:gd name="T56" fmla="*/ 74 w 104"/>
                <a:gd name="T57" fmla="*/ 144 h 452"/>
                <a:gd name="T58" fmla="*/ 89 w 104"/>
                <a:gd name="T59" fmla="*/ 71 h 452"/>
                <a:gd name="T60" fmla="*/ 100 w 104"/>
                <a:gd name="T61" fmla="*/ 20 h 452"/>
                <a:gd name="T62" fmla="*/ 104 w 104"/>
                <a:gd name="T63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4" h="452">
                  <a:moveTo>
                    <a:pt x="104" y="0"/>
                  </a:moveTo>
                  <a:cubicBezTo>
                    <a:pt x="104" y="0"/>
                    <a:pt x="104" y="8"/>
                    <a:pt x="104" y="20"/>
                  </a:cubicBezTo>
                  <a:cubicBezTo>
                    <a:pt x="104" y="27"/>
                    <a:pt x="103" y="34"/>
                    <a:pt x="103" y="43"/>
                  </a:cubicBezTo>
                  <a:cubicBezTo>
                    <a:pt x="102" y="52"/>
                    <a:pt x="102" y="62"/>
                    <a:pt x="100" y="73"/>
                  </a:cubicBezTo>
                  <a:cubicBezTo>
                    <a:pt x="100" y="78"/>
                    <a:pt x="99" y="84"/>
                    <a:pt x="99" y="90"/>
                  </a:cubicBezTo>
                  <a:cubicBezTo>
                    <a:pt x="98" y="96"/>
                    <a:pt x="97" y="102"/>
                    <a:pt x="97" y="108"/>
                  </a:cubicBezTo>
                  <a:cubicBezTo>
                    <a:pt x="95" y="121"/>
                    <a:pt x="93" y="134"/>
                    <a:pt x="91" y="147"/>
                  </a:cubicBezTo>
                  <a:cubicBezTo>
                    <a:pt x="90" y="154"/>
                    <a:pt x="89" y="161"/>
                    <a:pt x="88" y="168"/>
                  </a:cubicBezTo>
                  <a:cubicBezTo>
                    <a:pt x="87" y="175"/>
                    <a:pt x="86" y="182"/>
                    <a:pt x="84" y="189"/>
                  </a:cubicBezTo>
                  <a:cubicBezTo>
                    <a:pt x="81" y="203"/>
                    <a:pt x="79" y="217"/>
                    <a:pt x="75" y="231"/>
                  </a:cubicBezTo>
                  <a:cubicBezTo>
                    <a:pt x="72" y="246"/>
                    <a:pt x="69" y="260"/>
                    <a:pt x="65" y="274"/>
                  </a:cubicBezTo>
                  <a:cubicBezTo>
                    <a:pt x="62" y="288"/>
                    <a:pt x="58" y="301"/>
                    <a:pt x="54" y="314"/>
                  </a:cubicBezTo>
                  <a:cubicBezTo>
                    <a:pt x="52" y="321"/>
                    <a:pt x="50" y="327"/>
                    <a:pt x="48" y="334"/>
                  </a:cubicBezTo>
                  <a:cubicBezTo>
                    <a:pt x="46" y="340"/>
                    <a:pt x="44" y="346"/>
                    <a:pt x="42" y="352"/>
                  </a:cubicBezTo>
                  <a:cubicBezTo>
                    <a:pt x="38" y="364"/>
                    <a:pt x="34" y="375"/>
                    <a:pt x="30" y="385"/>
                  </a:cubicBezTo>
                  <a:cubicBezTo>
                    <a:pt x="26" y="395"/>
                    <a:pt x="22" y="405"/>
                    <a:pt x="19" y="413"/>
                  </a:cubicBezTo>
                  <a:cubicBezTo>
                    <a:pt x="15" y="421"/>
                    <a:pt x="12" y="428"/>
                    <a:pt x="9" y="434"/>
                  </a:cubicBezTo>
                  <a:cubicBezTo>
                    <a:pt x="4" y="446"/>
                    <a:pt x="0" y="452"/>
                    <a:pt x="0" y="452"/>
                  </a:cubicBezTo>
                  <a:cubicBezTo>
                    <a:pt x="0" y="452"/>
                    <a:pt x="2" y="445"/>
                    <a:pt x="5" y="433"/>
                  </a:cubicBezTo>
                  <a:cubicBezTo>
                    <a:pt x="7" y="426"/>
                    <a:pt x="9" y="419"/>
                    <a:pt x="11" y="410"/>
                  </a:cubicBezTo>
                  <a:cubicBezTo>
                    <a:pt x="14" y="402"/>
                    <a:pt x="16" y="392"/>
                    <a:pt x="19" y="382"/>
                  </a:cubicBezTo>
                  <a:cubicBezTo>
                    <a:pt x="20" y="376"/>
                    <a:pt x="22" y="371"/>
                    <a:pt x="23" y="365"/>
                  </a:cubicBezTo>
                  <a:cubicBezTo>
                    <a:pt x="25" y="360"/>
                    <a:pt x="26" y="354"/>
                    <a:pt x="28" y="348"/>
                  </a:cubicBezTo>
                  <a:cubicBezTo>
                    <a:pt x="31" y="336"/>
                    <a:pt x="34" y="323"/>
                    <a:pt x="37" y="310"/>
                  </a:cubicBezTo>
                  <a:cubicBezTo>
                    <a:pt x="38" y="303"/>
                    <a:pt x="40" y="297"/>
                    <a:pt x="42" y="290"/>
                  </a:cubicBezTo>
                  <a:cubicBezTo>
                    <a:pt x="43" y="283"/>
                    <a:pt x="45" y="276"/>
                    <a:pt x="46" y="269"/>
                  </a:cubicBezTo>
                  <a:cubicBezTo>
                    <a:pt x="50" y="255"/>
                    <a:pt x="53" y="241"/>
                    <a:pt x="56" y="227"/>
                  </a:cubicBezTo>
                  <a:cubicBezTo>
                    <a:pt x="59" y="213"/>
                    <a:pt x="62" y="199"/>
                    <a:pt x="65" y="185"/>
                  </a:cubicBezTo>
                  <a:cubicBezTo>
                    <a:pt x="68" y="171"/>
                    <a:pt x="71" y="157"/>
                    <a:pt x="74" y="144"/>
                  </a:cubicBezTo>
                  <a:cubicBezTo>
                    <a:pt x="79" y="117"/>
                    <a:pt x="85" y="93"/>
                    <a:pt x="89" y="71"/>
                  </a:cubicBezTo>
                  <a:cubicBezTo>
                    <a:pt x="94" y="50"/>
                    <a:pt x="97" y="32"/>
                    <a:pt x="100" y="20"/>
                  </a:cubicBezTo>
                  <a:cubicBezTo>
                    <a:pt x="103" y="7"/>
                    <a:pt x="104" y="0"/>
                    <a:pt x="104" y="0"/>
                  </a:cubicBezTo>
                  <a:close/>
                </a:path>
              </a:pathLst>
            </a:custGeom>
            <a:solidFill>
              <a:srgbClr val="E4D8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9" name="MH_Others_1"/>
          <p:cNvSpPr txBox="1"/>
          <p:nvPr>
            <p:custDataLst>
              <p:tags r:id="rId1"/>
            </p:custDataLst>
          </p:nvPr>
        </p:nvSpPr>
        <p:spPr>
          <a:xfrm>
            <a:off x="9009545" y="2653982"/>
            <a:ext cx="1090232" cy="98488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64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MH_Others_2"/>
          <p:cNvSpPr txBox="1"/>
          <p:nvPr>
            <p:custDataLst>
              <p:tags r:id="rId2"/>
            </p:custDataLst>
          </p:nvPr>
        </p:nvSpPr>
        <p:spPr>
          <a:xfrm rot="16200000" flipH="1">
            <a:off x="7651893" y="2900204"/>
            <a:ext cx="1969770" cy="492443"/>
          </a:xfrm>
          <a:prstGeom prst="rect">
            <a:avLst/>
          </a:prstGeom>
          <a:solidFill>
            <a:srgbClr val="D28E91"/>
          </a:solidFill>
        </p:spPr>
        <p:txBody>
          <a:bodyPr vert="eaVert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</a:p>
        </p:txBody>
      </p:sp>
      <p:sp>
        <p:nvSpPr>
          <p:cNvPr id="41" name="MH_Entry_1"/>
          <p:cNvSpPr/>
          <p:nvPr>
            <p:custDataLst>
              <p:tags r:id="rId3"/>
            </p:custDataLst>
          </p:nvPr>
        </p:nvSpPr>
        <p:spPr>
          <a:xfrm>
            <a:off x="2737169" y="2718128"/>
            <a:ext cx="4717732" cy="615553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致谢</a:t>
            </a:r>
          </a:p>
        </p:txBody>
      </p:sp>
      <p:sp>
        <p:nvSpPr>
          <p:cNvPr id="42" name="文本框 32"/>
          <p:cNvSpPr txBox="1"/>
          <p:nvPr/>
        </p:nvSpPr>
        <p:spPr>
          <a:xfrm>
            <a:off x="2957145" y="3532539"/>
            <a:ext cx="41186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 dirty="0">
                <a:sym typeface="+mn-ea"/>
              </a:rPr>
              <a:t>Please add a clear business templatefor the title</a:t>
            </a:r>
          </a:p>
          <a:p>
            <a:pPr algn="ctr"/>
            <a:r>
              <a:rPr lang="zh-CN" altLang="en-US" sz="1400" dirty="0">
                <a:sym typeface="+mn-ea"/>
              </a:rPr>
              <a:t>content you want to add  Please add aclebusiness </a:t>
            </a:r>
          </a:p>
        </p:txBody>
      </p:sp>
    </p:spTree>
    <p:extLst>
      <p:ext uri="{BB962C8B-B14F-4D97-AF65-F5344CB8AC3E}">
        <p14:creationId xmlns:p14="http://schemas.microsoft.com/office/powerpoint/2010/main" val="149088209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5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95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39" grpId="0"/>
      <p:bldP spid="40" grpId="0" animBg="1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5427166" y="22098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参考文献</a:t>
            </a:r>
          </a:p>
        </p:txBody>
      </p:sp>
      <p:sp>
        <p:nvSpPr>
          <p:cNvPr id="17" name="文本框 9"/>
          <p:cNvSpPr txBox="1"/>
          <p:nvPr/>
        </p:nvSpPr>
        <p:spPr>
          <a:xfrm>
            <a:off x="7324090" y="4741545"/>
            <a:ext cx="625475" cy="424180"/>
          </a:xfrm>
          <a:prstGeom prst="rect">
            <a:avLst/>
          </a:prstGeom>
          <a:noFill/>
        </p:spPr>
        <p:txBody>
          <a:bodyPr lIns="68576" tIns="34287" rIns="68576" bIns="34287">
            <a:spAutoFit/>
          </a:bodyPr>
          <a:lstStyle/>
          <a:p>
            <a:pPr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aseline="-3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03</a:t>
            </a:r>
          </a:p>
        </p:txBody>
      </p:sp>
      <p:sp>
        <p:nvSpPr>
          <p:cNvPr id="18" name="文本框 14"/>
          <p:cNvSpPr txBox="1"/>
          <p:nvPr/>
        </p:nvSpPr>
        <p:spPr>
          <a:xfrm>
            <a:off x="7324090" y="1586865"/>
            <a:ext cx="625475" cy="424180"/>
          </a:xfrm>
          <a:prstGeom prst="rect">
            <a:avLst/>
          </a:prstGeom>
          <a:noFill/>
        </p:spPr>
        <p:txBody>
          <a:bodyPr lIns="68576" tIns="34287" rIns="68576" bIns="34287">
            <a:spAutoFit/>
          </a:bodyPr>
          <a:lstStyle/>
          <a:p>
            <a:pPr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aseline="-3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245610" y="4737100"/>
            <a:ext cx="625475" cy="424180"/>
          </a:xfrm>
          <a:prstGeom prst="rect">
            <a:avLst/>
          </a:prstGeom>
          <a:noFill/>
        </p:spPr>
        <p:txBody>
          <a:bodyPr lIns="68576" tIns="34287" rIns="68576" bIns="34287">
            <a:spAutoFit/>
          </a:bodyPr>
          <a:lstStyle/>
          <a:p>
            <a:pPr algn="r"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aseline="-3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04</a:t>
            </a:r>
          </a:p>
        </p:txBody>
      </p:sp>
      <p:sp>
        <p:nvSpPr>
          <p:cNvPr id="20" name="文本框 22"/>
          <p:cNvSpPr txBox="1"/>
          <p:nvPr/>
        </p:nvSpPr>
        <p:spPr>
          <a:xfrm>
            <a:off x="4227195" y="1580515"/>
            <a:ext cx="625475" cy="424180"/>
          </a:xfrm>
          <a:prstGeom prst="rect">
            <a:avLst/>
          </a:prstGeom>
          <a:noFill/>
        </p:spPr>
        <p:txBody>
          <a:bodyPr lIns="68576" tIns="34287" rIns="68576" bIns="34287">
            <a:spAutoFit/>
          </a:bodyPr>
          <a:lstStyle/>
          <a:p>
            <a:pPr algn="r"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aseline="-30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01</a:t>
            </a:r>
          </a:p>
        </p:txBody>
      </p:sp>
      <p:grpSp>
        <p:nvGrpSpPr>
          <p:cNvPr id="3" name="组合 2"/>
          <p:cNvGrpSpPr/>
          <p:nvPr/>
        </p:nvGrpSpPr>
        <p:grpSpPr bwMode="auto">
          <a:xfrm>
            <a:off x="5186045" y="1365250"/>
            <a:ext cx="1812290" cy="1812290"/>
            <a:chOff x="4854966" y="1574162"/>
            <a:chExt cx="1897870" cy="1897870"/>
          </a:xfrm>
          <a:solidFill>
            <a:srgbClr val="6A8574"/>
          </a:solidFill>
        </p:grpSpPr>
        <p:sp>
          <p:nvSpPr>
            <p:cNvPr id="22" name="泪滴形 21"/>
            <p:cNvSpPr/>
            <p:nvPr/>
          </p:nvSpPr>
          <p:spPr>
            <a:xfrm rot="8100000">
              <a:off x="4854966" y="1574162"/>
              <a:ext cx="1897870" cy="189787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165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00">
                <a:solidFill>
                  <a:srgbClr val="010302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grpSp>
          <p:nvGrpSpPr>
            <p:cNvPr id="23" name="组合 22"/>
            <p:cNvGrpSpPr>
              <a:grpSpLocks noChangeAspect="1"/>
            </p:cNvGrpSpPr>
            <p:nvPr/>
          </p:nvGrpSpPr>
          <p:grpSpPr>
            <a:xfrm>
              <a:off x="5635285" y="1758388"/>
              <a:ext cx="337232" cy="540000"/>
              <a:chOff x="8912226" y="6748292"/>
              <a:chExt cx="250825" cy="401638"/>
            </a:xfrm>
            <a:grpFill/>
          </p:grpSpPr>
          <p:sp>
            <p:nvSpPr>
              <p:cNvPr id="24" name="Freeform 550"/>
              <p:cNvSpPr/>
              <p:nvPr/>
            </p:nvSpPr>
            <p:spPr bwMode="auto">
              <a:xfrm>
                <a:off x="8912226" y="6859417"/>
                <a:ext cx="250825" cy="290513"/>
              </a:xfrm>
              <a:custGeom>
                <a:avLst/>
                <a:gdLst>
                  <a:gd name="T0" fmla="*/ 180 w 180"/>
                  <a:gd name="T1" fmla="*/ 68 h 209"/>
                  <a:gd name="T2" fmla="*/ 180 w 180"/>
                  <a:gd name="T3" fmla="*/ 15 h 209"/>
                  <a:gd name="T4" fmla="*/ 156 w 180"/>
                  <a:gd name="T5" fmla="*/ 15 h 209"/>
                  <a:gd name="T6" fmla="*/ 156 w 180"/>
                  <a:gd name="T7" fmla="*/ 68 h 209"/>
                  <a:gd name="T8" fmla="*/ 92 w 180"/>
                  <a:gd name="T9" fmla="*/ 132 h 209"/>
                  <a:gd name="T10" fmla="*/ 91 w 180"/>
                  <a:gd name="T11" fmla="*/ 132 h 209"/>
                  <a:gd name="T12" fmla="*/ 90 w 180"/>
                  <a:gd name="T13" fmla="*/ 132 h 209"/>
                  <a:gd name="T14" fmla="*/ 90 w 180"/>
                  <a:gd name="T15" fmla="*/ 132 h 209"/>
                  <a:gd name="T16" fmla="*/ 89 w 180"/>
                  <a:gd name="T17" fmla="*/ 132 h 209"/>
                  <a:gd name="T18" fmla="*/ 24 w 180"/>
                  <a:gd name="T19" fmla="*/ 68 h 209"/>
                  <a:gd name="T20" fmla="*/ 24 w 180"/>
                  <a:gd name="T21" fmla="*/ 15 h 209"/>
                  <a:gd name="T22" fmla="*/ 0 w 180"/>
                  <a:gd name="T23" fmla="*/ 15 h 209"/>
                  <a:gd name="T24" fmla="*/ 0 w 180"/>
                  <a:gd name="T25" fmla="*/ 68 h 209"/>
                  <a:gd name="T26" fmla="*/ 76 w 180"/>
                  <a:gd name="T27" fmla="*/ 156 h 209"/>
                  <a:gd name="T28" fmla="*/ 76 w 180"/>
                  <a:gd name="T29" fmla="*/ 194 h 209"/>
                  <a:gd name="T30" fmla="*/ 22 w 180"/>
                  <a:gd name="T31" fmla="*/ 209 h 209"/>
                  <a:gd name="T32" fmla="*/ 159 w 180"/>
                  <a:gd name="T33" fmla="*/ 209 h 209"/>
                  <a:gd name="T34" fmla="*/ 104 w 180"/>
                  <a:gd name="T35" fmla="*/ 193 h 209"/>
                  <a:gd name="T36" fmla="*/ 104 w 180"/>
                  <a:gd name="T37" fmla="*/ 156 h 209"/>
                  <a:gd name="T38" fmla="*/ 180 w 180"/>
                  <a:gd name="T39" fmla="*/ 68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80" h="209">
                    <a:moveTo>
                      <a:pt x="180" y="68"/>
                    </a:moveTo>
                    <a:cubicBezTo>
                      <a:pt x="180" y="68"/>
                      <a:pt x="180" y="38"/>
                      <a:pt x="180" y="15"/>
                    </a:cubicBezTo>
                    <a:cubicBezTo>
                      <a:pt x="180" y="0"/>
                      <a:pt x="156" y="0"/>
                      <a:pt x="156" y="15"/>
                    </a:cubicBezTo>
                    <a:cubicBezTo>
                      <a:pt x="156" y="38"/>
                      <a:pt x="156" y="68"/>
                      <a:pt x="156" y="68"/>
                    </a:cubicBezTo>
                    <a:cubicBezTo>
                      <a:pt x="156" y="104"/>
                      <a:pt x="128" y="132"/>
                      <a:pt x="92" y="132"/>
                    </a:cubicBezTo>
                    <a:cubicBezTo>
                      <a:pt x="92" y="132"/>
                      <a:pt x="91" y="132"/>
                      <a:pt x="91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90" y="132"/>
                      <a:pt x="90" y="132"/>
                    </a:cubicBezTo>
                    <a:cubicBezTo>
                      <a:pt x="90" y="132"/>
                      <a:pt x="89" y="132"/>
                      <a:pt x="89" y="132"/>
                    </a:cubicBezTo>
                    <a:cubicBezTo>
                      <a:pt x="53" y="132"/>
                      <a:pt x="24" y="104"/>
                      <a:pt x="24" y="68"/>
                    </a:cubicBezTo>
                    <a:cubicBezTo>
                      <a:pt x="24" y="68"/>
                      <a:pt x="24" y="38"/>
                      <a:pt x="24" y="15"/>
                    </a:cubicBezTo>
                    <a:cubicBezTo>
                      <a:pt x="24" y="0"/>
                      <a:pt x="0" y="0"/>
                      <a:pt x="0" y="15"/>
                    </a:cubicBezTo>
                    <a:cubicBezTo>
                      <a:pt x="0" y="22"/>
                      <a:pt x="0" y="68"/>
                      <a:pt x="0" y="68"/>
                    </a:cubicBezTo>
                    <a:cubicBezTo>
                      <a:pt x="0" y="113"/>
                      <a:pt x="33" y="149"/>
                      <a:pt x="76" y="156"/>
                    </a:cubicBezTo>
                    <a:cubicBezTo>
                      <a:pt x="76" y="194"/>
                      <a:pt x="76" y="194"/>
                      <a:pt x="76" y="194"/>
                    </a:cubicBezTo>
                    <a:cubicBezTo>
                      <a:pt x="22" y="209"/>
                      <a:pt x="22" y="209"/>
                      <a:pt x="22" y="209"/>
                    </a:cubicBezTo>
                    <a:cubicBezTo>
                      <a:pt x="159" y="209"/>
                      <a:pt x="159" y="209"/>
                      <a:pt x="159" y="209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4" y="156"/>
                      <a:pt x="104" y="156"/>
                      <a:pt x="104" y="156"/>
                    </a:cubicBezTo>
                    <a:cubicBezTo>
                      <a:pt x="147" y="150"/>
                      <a:pt x="180" y="113"/>
                      <a:pt x="180" y="6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121920" tIns="60960" rIns="121920" bIns="60960"/>
              <a:lstStyle/>
              <a:p>
                <a:pPr defTabSz="685165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900">
                  <a:solidFill>
                    <a:srgbClr val="010302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551"/>
              <p:cNvSpPr/>
              <p:nvPr/>
            </p:nvSpPr>
            <p:spPr bwMode="auto">
              <a:xfrm>
                <a:off x="8977313" y="6748292"/>
                <a:ext cx="120650" cy="263525"/>
              </a:xfrm>
              <a:custGeom>
                <a:avLst/>
                <a:gdLst>
                  <a:gd name="T0" fmla="*/ 43 w 87"/>
                  <a:gd name="T1" fmla="*/ 190 h 190"/>
                  <a:gd name="T2" fmla="*/ 43 w 87"/>
                  <a:gd name="T3" fmla="*/ 190 h 190"/>
                  <a:gd name="T4" fmla="*/ 44 w 87"/>
                  <a:gd name="T5" fmla="*/ 190 h 190"/>
                  <a:gd name="T6" fmla="*/ 87 w 87"/>
                  <a:gd name="T7" fmla="*/ 147 h 190"/>
                  <a:gd name="T8" fmla="*/ 87 w 87"/>
                  <a:gd name="T9" fmla="*/ 43 h 190"/>
                  <a:gd name="T10" fmla="*/ 44 w 87"/>
                  <a:gd name="T11" fmla="*/ 0 h 190"/>
                  <a:gd name="T12" fmla="*/ 43 w 87"/>
                  <a:gd name="T13" fmla="*/ 0 h 190"/>
                  <a:gd name="T14" fmla="*/ 43 w 87"/>
                  <a:gd name="T15" fmla="*/ 0 h 190"/>
                  <a:gd name="T16" fmla="*/ 0 w 87"/>
                  <a:gd name="T17" fmla="*/ 43 h 190"/>
                  <a:gd name="T18" fmla="*/ 0 w 87"/>
                  <a:gd name="T19" fmla="*/ 147 h 190"/>
                  <a:gd name="T20" fmla="*/ 43 w 87"/>
                  <a:gd name="T21" fmla="*/ 19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7" h="190">
                    <a:moveTo>
                      <a:pt x="43" y="190"/>
                    </a:moveTo>
                    <a:cubicBezTo>
                      <a:pt x="43" y="190"/>
                      <a:pt x="43" y="190"/>
                      <a:pt x="43" y="190"/>
                    </a:cubicBezTo>
                    <a:cubicBezTo>
                      <a:pt x="44" y="190"/>
                      <a:pt x="44" y="190"/>
                      <a:pt x="44" y="190"/>
                    </a:cubicBezTo>
                    <a:cubicBezTo>
                      <a:pt x="68" y="190"/>
                      <a:pt x="87" y="171"/>
                      <a:pt x="87" y="147"/>
                    </a:cubicBezTo>
                    <a:cubicBezTo>
                      <a:pt x="87" y="43"/>
                      <a:pt x="87" y="43"/>
                      <a:pt x="87" y="43"/>
                    </a:cubicBezTo>
                    <a:cubicBezTo>
                      <a:pt x="87" y="19"/>
                      <a:pt x="68" y="0"/>
                      <a:pt x="44" y="0"/>
                    </a:cubicBezTo>
                    <a:cubicBezTo>
                      <a:pt x="44" y="0"/>
                      <a:pt x="44" y="0"/>
                      <a:pt x="43" y="0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9"/>
                      <a:pt x="0" y="43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1"/>
                      <a:pt x="19" y="190"/>
                      <a:pt x="43" y="19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121920" tIns="60960" rIns="121920" bIns="60960"/>
              <a:lstStyle/>
              <a:p>
                <a:pPr defTabSz="685165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900">
                  <a:solidFill>
                    <a:srgbClr val="010302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 bwMode="auto">
          <a:xfrm>
            <a:off x="6697980" y="2751455"/>
            <a:ext cx="1812290" cy="1812290"/>
            <a:chOff x="6438262" y="3038866"/>
            <a:chExt cx="1897870" cy="1897870"/>
          </a:xfrm>
          <a:solidFill>
            <a:srgbClr val="D28E91"/>
          </a:solidFill>
        </p:grpSpPr>
        <p:sp>
          <p:nvSpPr>
            <p:cNvPr id="27" name="泪滴形 26"/>
            <p:cNvSpPr/>
            <p:nvPr/>
          </p:nvSpPr>
          <p:spPr>
            <a:xfrm rot="8100000" flipV="1">
              <a:off x="6438262" y="3038866"/>
              <a:ext cx="1897870" cy="189787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165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00"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grpSp>
          <p:nvGrpSpPr>
            <p:cNvPr id="28" name="组合 27"/>
            <p:cNvGrpSpPr>
              <a:grpSpLocks noChangeAspect="1"/>
            </p:cNvGrpSpPr>
            <p:nvPr/>
          </p:nvGrpSpPr>
          <p:grpSpPr>
            <a:xfrm>
              <a:off x="7933912" y="4168155"/>
              <a:ext cx="132332" cy="89646"/>
              <a:chOff x="11391901" y="7105649"/>
              <a:chExt cx="98425" cy="66676"/>
            </a:xfrm>
            <a:grpFill/>
          </p:grpSpPr>
          <p:sp>
            <p:nvSpPr>
              <p:cNvPr id="29" name="Rectangle 493"/>
              <p:cNvSpPr>
                <a:spLocks noChangeArrowheads="1"/>
              </p:cNvSpPr>
              <p:nvPr/>
            </p:nvSpPr>
            <p:spPr bwMode="auto">
              <a:xfrm>
                <a:off x="11391901" y="7105649"/>
                <a:ext cx="98425" cy="26988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lIns="121920" tIns="60960" rIns="121920" bIns="60960"/>
              <a:lstStyle/>
              <a:p>
                <a:pPr defTabSz="685165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900"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30" name="Rectangle 494"/>
              <p:cNvSpPr>
                <a:spLocks noChangeArrowheads="1"/>
              </p:cNvSpPr>
              <p:nvPr/>
            </p:nvSpPr>
            <p:spPr bwMode="auto">
              <a:xfrm>
                <a:off x="11417301" y="7145337"/>
                <a:ext cx="49213" cy="26988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lIns="121920" tIns="60960" rIns="121920" bIns="60960"/>
              <a:lstStyle/>
              <a:p>
                <a:pPr defTabSz="685165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900"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 bwMode="auto">
          <a:xfrm>
            <a:off x="3672205" y="2751455"/>
            <a:ext cx="1814195" cy="1812290"/>
            <a:chOff x="3271670" y="3038866"/>
            <a:chExt cx="1897870" cy="1897870"/>
          </a:xfrm>
          <a:solidFill>
            <a:srgbClr val="D28E91"/>
          </a:solidFill>
        </p:grpSpPr>
        <p:sp>
          <p:nvSpPr>
            <p:cNvPr id="32" name="泪滴形 31"/>
            <p:cNvSpPr/>
            <p:nvPr/>
          </p:nvSpPr>
          <p:spPr>
            <a:xfrm rot="13500000" flipH="1" flipV="1">
              <a:off x="3271670" y="3038867"/>
              <a:ext cx="1897870" cy="1897870"/>
            </a:xfrm>
            <a:prstGeom prst="teardrop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165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00">
                <a:solidFill>
                  <a:srgbClr val="010302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33" name="Freeform 169"/>
            <p:cNvSpPr>
              <a:spLocks noChangeAspect="1"/>
            </p:cNvSpPr>
            <p:nvPr/>
          </p:nvSpPr>
          <p:spPr bwMode="auto">
            <a:xfrm>
              <a:off x="3482720" y="3717017"/>
              <a:ext cx="360215" cy="541567"/>
            </a:xfrm>
            <a:custGeom>
              <a:avLst/>
              <a:gdLst>
                <a:gd name="T0" fmla="*/ 144 w 192"/>
                <a:gd name="T1" fmla="*/ 192 h 288"/>
                <a:gd name="T2" fmla="*/ 130 w 192"/>
                <a:gd name="T3" fmla="*/ 194 h 288"/>
                <a:gd name="T4" fmla="*/ 120 w 192"/>
                <a:gd name="T5" fmla="*/ 192 h 288"/>
                <a:gd name="T6" fmla="*/ 96 w 192"/>
                <a:gd name="T7" fmla="*/ 167 h 288"/>
                <a:gd name="T8" fmla="*/ 94 w 192"/>
                <a:gd name="T9" fmla="*/ 158 h 288"/>
                <a:gd name="T10" fmla="*/ 96 w 192"/>
                <a:gd name="T11" fmla="*/ 144 h 288"/>
                <a:gd name="T12" fmla="*/ 94 w 192"/>
                <a:gd name="T13" fmla="*/ 131 h 288"/>
                <a:gd name="T14" fmla="*/ 96 w 192"/>
                <a:gd name="T15" fmla="*/ 121 h 288"/>
                <a:gd name="T16" fmla="*/ 121 w 192"/>
                <a:gd name="T17" fmla="*/ 96 h 288"/>
                <a:gd name="T18" fmla="*/ 131 w 192"/>
                <a:gd name="T19" fmla="*/ 94 h 288"/>
                <a:gd name="T20" fmla="*/ 144 w 192"/>
                <a:gd name="T21" fmla="*/ 96 h 288"/>
                <a:gd name="T22" fmla="*/ 192 w 192"/>
                <a:gd name="T23" fmla="*/ 48 h 288"/>
                <a:gd name="T24" fmla="*/ 144 w 192"/>
                <a:gd name="T25" fmla="*/ 0 h 288"/>
                <a:gd name="T26" fmla="*/ 96 w 192"/>
                <a:gd name="T27" fmla="*/ 48 h 288"/>
                <a:gd name="T28" fmla="*/ 98 w 192"/>
                <a:gd name="T29" fmla="*/ 62 h 288"/>
                <a:gd name="T30" fmla="*/ 96 w 192"/>
                <a:gd name="T31" fmla="*/ 71 h 288"/>
                <a:gd name="T32" fmla="*/ 71 w 192"/>
                <a:gd name="T33" fmla="*/ 96 h 288"/>
                <a:gd name="T34" fmla="*/ 62 w 192"/>
                <a:gd name="T35" fmla="*/ 98 h 288"/>
                <a:gd name="T36" fmla="*/ 48 w 192"/>
                <a:gd name="T37" fmla="*/ 96 h 288"/>
                <a:gd name="T38" fmla="*/ 0 w 192"/>
                <a:gd name="T39" fmla="*/ 144 h 288"/>
                <a:gd name="T40" fmla="*/ 48 w 192"/>
                <a:gd name="T41" fmla="*/ 192 h 288"/>
                <a:gd name="T42" fmla="*/ 60 w 192"/>
                <a:gd name="T43" fmla="*/ 190 h 288"/>
                <a:gd name="T44" fmla="*/ 70 w 192"/>
                <a:gd name="T45" fmla="*/ 192 h 288"/>
                <a:gd name="T46" fmla="*/ 95 w 192"/>
                <a:gd name="T47" fmla="*/ 218 h 288"/>
                <a:gd name="T48" fmla="*/ 98 w 192"/>
                <a:gd name="T49" fmla="*/ 227 h 288"/>
                <a:gd name="T50" fmla="*/ 96 w 192"/>
                <a:gd name="T51" fmla="*/ 240 h 288"/>
                <a:gd name="T52" fmla="*/ 144 w 192"/>
                <a:gd name="T53" fmla="*/ 288 h 288"/>
                <a:gd name="T54" fmla="*/ 192 w 192"/>
                <a:gd name="T55" fmla="*/ 240 h 288"/>
                <a:gd name="T56" fmla="*/ 144 w 192"/>
                <a:gd name="T57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92" h="288">
                  <a:moveTo>
                    <a:pt x="144" y="192"/>
                  </a:moveTo>
                  <a:cubicBezTo>
                    <a:pt x="137" y="192"/>
                    <a:pt x="130" y="194"/>
                    <a:pt x="130" y="194"/>
                  </a:cubicBezTo>
                  <a:cubicBezTo>
                    <a:pt x="127" y="195"/>
                    <a:pt x="123" y="194"/>
                    <a:pt x="120" y="192"/>
                  </a:cubicBezTo>
                  <a:cubicBezTo>
                    <a:pt x="96" y="167"/>
                    <a:pt x="96" y="167"/>
                    <a:pt x="96" y="167"/>
                  </a:cubicBezTo>
                  <a:cubicBezTo>
                    <a:pt x="94" y="165"/>
                    <a:pt x="93" y="161"/>
                    <a:pt x="94" y="158"/>
                  </a:cubicBezTo>
                  <a:cubicBezTo>
                    <a:pt x="94" y="158"/>
                    <a:pt x="96" y="151"/>
                    <a:pt x="96" y="144"/>
                  </a:cubicBezTo>
                  <a:cubicBezTo>
                    <a:pt x="96" y="137"/>
                    <a:pt x="94" y="131"/>
                    <a:pt x="94" y="131"/>
                  </a:cubicBezTo>
                  <a:cubicBezTo>
                    <a:pt x="93" y="128"/>
                    <a:pt x="94" y="124"/>
                    <a:pt x="96" y="121"/>
                  </a:cubicBezTo>
                  <a:cubicBezTo>
                    <a:pt x="121" y="96"/>
                    <a:pt x="121" y="96"/>
                    <a:pt x="121" y="96"/>
                  </a:cubicBezTo>
                  <a:cubicBezTo>
                    <a:pt x="123" y="94"/>
                    <a:pt x="128" y="93"/>
                    <a:pt x="131" y="94"/>
                  </a:cubicBezTo>
                  <a:cubicBezTo>
                    <a:pt x="131" y="94"/>
                    <a:pt x="137" y="96"/>
                    <a:pt x="144" y="96"/>
                  </a:cubicBezTo>
                  <a:cubicBezTo>
                    <a:pt x="170" y="96"/>
                    <a:pt x="192" y="75"/>
                    <a:pt x="192" y="48"/>
                  </a:cubicBezTo>
                  <a:cubicBezTo>
                    <a:pt x="192" y="22"/>
                    <a:pt x="170" y="0"/>
                    <a:pt x="144" y="0"/>
                  </a:cubicBezTo>
                  <a:cubicBezTo>
                    <a:pt x="117" y="0"/>
                    <a:pt x="96" y="22"/>
                    <a:pt x="96" y="48"/>
                  </a:cubicBezTo>
                  <a:cubicBezTo>
                    <a:pt x="96" y="55"/>
                    <a:pt x="98" y="62"/>
                    <a:pt x="98" y="62"/>
                  </a:cubicBezTo>
                  <a:cubicBezTo>
                    <a:pt x="99" y="65"/>
                    <a:pt x="98" y="69"/>
                    <a:pt x="96" y="71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69" y="98"/>
                    <a:pt x="65" y="99"/>
                    <a:pt x="62" y="98"/>
                  </a:cubicBezTo>
                  <a:cubicBezTo>
                    <a:pt x="62" y="98"/>
                    <a:pt x="55" y="96"/>
                    <a:pt x="48" y="96"/>
                  </a:cubicBezTo>
                  <a:cubicBezTo>
                    <a:pt x="21" y="96"/>
                    <a:pt x="0" y="117"/>
                    <a:pt x="0" y="144"/>
                  </a:cubicBezTo>
                  <a:cubicBezTo>
                    <a:pt x="0" y="170"/>
                    <a:pt x="21" y="192"/>
                    <a:pt x="48" y="192"/>
                  </a:cubicBezTo>
                  <a:cubicBezTo>
                    <a:pt x="54" y="192"/>
                    <a:pt x="60" y="190"/>
                    <a:pt x="60" y="190"/>
                  </a:cubicBezTo>
                  <a:cubicBezTo>
                    <a:pt x="63" y="189"/>
                    <a:pt x="68" y="190"/>
                    <a:pt x="70" y="192"/>
                  </a:cubicBezTo>
                  <a:cubicBezTo>
                    <a:pt x="95" y="218"/>
                    <a:pt x="95" y="218"/>
                    <a:pt x="95" y="218"/>
                  </a:cubicBezTo>
                  <a:cubicBezTo>
                    <a:pt x="97" y="220"/>
                    <a:pt x="98" y="224"/>
                    <a:pt x="98" y="227"/>
                  </a:cubicBezTo>
                  <a:cubicBezTo>
                    <a:pt x="98" y="227"/>
                    <a:pt x="96" y="234"/>
                    <a:pt x="96" y="240"/>
                  </a:cubicBezTo>
                  <a:cubicBezTo>
                    <a:pt x="96" y="266"/>
                    <a:pt x="117" y="288"/>
                    <a:pt x="144" y="288"/>
                  </a:cubicBezTo>
                  <a:cubicBezTo>
                    <a:pt x="170" y="288"/>
                    <a:pt x="192" y="266"/>
                    <a:pt x="192" y="240"/>
                  </a:cubicBezTo>
                  <a:cubicBezTo>
                    <a:pt x="192" y="213"/>
                    <a:pt x="170" y="192"/>
                    <a:pt x="144" y="19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lIns="121920" tIns="60960" rIns="121920" bIns="60960"/>
            <a:lstStyle/>
            <a:p>
              <a:pPr defTabSz="685165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00">
                <a:solidFill>
                  <a:srgbClr val="010302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4216400" y="3167380"/>
            <a:ext cx="1287145" cy="344805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700" dirty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4230370" y="3501390"/>
            <a:ext cx="1390650" cy="422910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 defTabSz="685165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900" dirty="0">
                <a:solidFill>
                  <a:schemeClr val="bg1">
                    <a:lumMod val="95000"/>
                  </a:schemeClr>
                </a:solidFill>
                <a:sym typeface="微软雅黑" panose="020B0503020204020204" charset="-122"/>
              </a:rPr>
              <a:t>单击此处输入您的文本单击此处输入您的文本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6720840" y="3167380"/>
            <a:ext cx="1287145" cy="344805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r"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700" dirty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617335" y="3501390"/>
            <a:ext cx="1390650" cy="422910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 defTabSz="685165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900" dirty="0">
                <a:solidFill>
                  <a:schemeClr val="bg1">
                    <a:lumMod val="95000"/>
                  </a:schemeClr>
                </a:solidFill>
                <a:sym typeface="微软雅黑" panose="020B0503020204020204" charset="-122"/>
              </a:rPr>
              <a:t>单击此处输入您的文本单击此处输入您的文本</a:t>
            </a:r>
          </a:p>
        </p:txBody>
      </p:sp>
      <p:sp>
        <p:nvSpPr>
          <p:cNvPr id="38" name="矩形 37"/>
          <p:cNvSpPr/>
          <p:nvPr/>
        </p:nvSpPr>
        <p:spPr>
          <a:xfrm>
            <a:off x="5448300" y="2055495"/>
            <a:ext cx="1287145" cy="344805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700" dirty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9" name="矩形 47"/>
          <p:cNvSpPr>
            <a:spLocks noChangeArrowheads="1"/>
          </p:cNvSpPr>
          <p:nvPr/>
        </p:nvSpPr>
        <p:spPr bwMode="auto">
          <a:xfrm>
            <a:off x="5443220" y="2389505"/>
            <a:ext cx="1296670" cy="422910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 defTabSz="685165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900" dirty="0">
                <a:solidFill>
                  <a:schemeClr val="bg1">
                    <a:lumMod val="95000"/>
                  </a:schemeClr>
                </a:solidFill>
                <a:sym typeface="微软雅黑" panose="020B0503020204020204" charset="-122"/>
              </a:rPr>
              <a:t>单击此处输入您的文本单击此处输入您的文本</a:t>
            </a:r>
          </a:p>
        </p:txBody>
      </p:sp>
      <p:sp>
        <p:nvSpPr>
          <p:cNvPr id="40" name="矩形 39"/>
          <p:cNvSpPr/>
          <p:nvPr/>
        </p:nvSpPr>
        <p:spPr>
          <a:xfrm>
            <a:off x="5455920" y="4644390"/>
            <a:ext cx="1287145" cy="344805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700" dirty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403850" y="5005705"/>
            <a:ext cx="1390650" cy="422910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 defTabSz="685165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900" dirty="0">
                <a:solidFill>
                  <a:schemeClr val="bg1">
                    <a:lumMod val="95000"/>
                  </a:schemeClr>
                </a:solidFill>
                <a:sym typeface="微软雅黑" panose="020B0503020204020204" charset="-122"/>
              </a:rPr>
              <a:t>单击此处输入您的文本单击此处输入您的文本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036560" y="478091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25000"/>
                    <a:alpha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7680960" y="5165725"/>
            <a:ext cx="198628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8007985" y="160020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25000"/>
                    <a:alpha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7652385" y="1985010"/>
            <a:ext cx="198628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3148330" y="4780915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25000"/>
                    <a:alpha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2792730" y="5165725"/>
            <a:ext cx="198628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3119755" y="1600200"/>
            <a:ext cx="1097280" cy="38481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dirty="0" smtClean="0">
                <a:solidFill>
                  <a:schemeClr val="bg2">
                    <a:lumMod val="25000"/>
                    <a:alpha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添加标题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764155" y="1985010"/>
            <a:ext cx="1986280" cy="5664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r">
              <a:lnSpc>
                <a:spcPct val="13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请在此添加您的文字内容，请在此添加您的文字内容。</a:t>
            </a:r>
          </a:p>
        </p:txBody>
      </p:sp>
      <p:sp>
        <p:nvSpPr>
          <p:cNvPr id="72" name="泪滴形 71"/>
          <p:cNvSpPr/>
          <p:nvPr/>
        </p:nvSpPr>
        <p:spPr>
          <a:xfrm rot="13500000" flipV="1">
            <a:off x="5227955" y="4135755"/>
            <a:ext cx="1814195" cy="1812290"/>
          </a:xfrm>
          <a:prstGeom prst="teardrop">
            <a:avLst/>
          </a:prstGeom>
          <a:solidFill>
            <a:srgbClr val="6A8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165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00">
              <a:solidFill>
                <a:srgbClr val="010302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582920" y="4771390"/>
            <a:ext cx="1287145" cy="344805"/>
          </a:xfrm>
          <a:prstGeom prst="rect">
            <a:avLst/>
          </a:prstGeom>
        </p:spPr>
        <p:txBody>
          <a:bodyPr wrap="square" lIns="68573" tIns="34287" rIns="68573" bIns="34287">
            <a:spAutoFit/>
          </a:bodyPr>
          <a:lstStyle/>
          <a:p>
            <a:pPr algn="ctr" defTabSz="685165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700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1700" dirty="0">
              <a:solidFill>
                <a:schemeClr val="bg1">
                  <a:lumMod val="9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5" name="矩形 47"/>
          <p:cNvSpPr>
            <a:spLocks noChangeArrowheads="1"/>
          </p:cNvSpPr>
          <p:nvPr/>
        </p:nvSpPr>
        <p:spPr bwMode="auto">
          <a:xfrm>
            <a:off x="5530850" y="5132705"/>
            <a:ext cx="1390650" cy="422910"/>
          </a:xfrm>
          <a:prstGeom prst="rect">
            <a:avLst/>
          </a:prstGeom>
          <a:noFill/>
          <a:ln>
            <a:noFill/>
          </a:ln>
        </p:spPr>
        <p:txBody>
          <a:bodyPr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 algn="ctr" defTabSz="685165">
              <a:lnSpc>
                <a:spcPct val="13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lang="zh-CN" altLang="en-US" sz="900" dirty="0">
                <a:solidFill>
                  <a:schemeClr val="bg1">
                    <a:lumMod val="95000"/>
                  </a:schemeClr>
                </a:solidFill>
                <a:sym typeface="微软雅黑" panose="020B0503020204020204" charset="-122"/>
              </a:rPr>
              <a:t>单击此处输入您的文本单击此处输入您的文本</a:t>
            </a:r>
          </a:p>
        </p:txBody>
      </p:sp>
    </p:spTree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0" grpId="0"/>
      <p:bldP spid="72" grpId="0" animBg="1"/>
      <p:bldP spid="51" grpId="0"/>
      <p:bldP spid="7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584960" y="595897"/>
            <a:ext cx="6951980" cy="4745270"/>
          </a:xfrm>
          <a:prstGeom prst="rect">
            <a:avLst/>
          </a:prstGeom>
          <a:solidFill>
            <a:schemeClr val="bg1"/>
          </a:solidFill>
          <a:ln w="38100">
            <a:solidFill>
              <a:srgbClr val="D28E91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5030808" y="1301432"/>
            <a:ext cx="227498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 smtClean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2018</a:t>
            </a:r>
            <a:endParaRPr lang="en-US" altLang="zh-CN" sz="6600" b="1" dirty="0">
              <a:solidFill>
                <a:srgbClr val="D28E9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37082" y="2326272"/>
            <a:ext cx="326243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清新粉绿</a:t>
            </a:r>
            <a:endParaRPr lang="en-US" altLang="zh-CN" sz="4000" b="1" dirty="0" smtClean="0">
              <a:solidFill>
                <a:srgbClr val="D28E9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/>
            <a:r>
              <a:rPr lang="zh-CN" altLang="en-US" sz="4000" b="1" dirty="0" smtClean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文献</a:t>
            </a:r>
            <a:r>
              <a:rPr lang="zh-CN" altLang="en-US" sz="4000" b="1" dirty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综述</a:t>
            </a:r>
            <a:r>
              <a:rPr lang="zh-CN" altLang="en-US" sz="4000" b="1" dirty="0" smtClean="0">
                <a:solidFill>
                  <a:srgbClr val="D28E91"/>
                </a:solidFill>
                <a:latin typeface="微软雅黑" panose="020B0503020204020204" charset="-122"/>
                <a:ea typeface="微软雅黑" panose="020B0503020204020204" charset="-122"/>
              </a:rPr>
              <a:t>汇报</a:t>
            </a:r>
            <a:endParaRPr lang="zh-CN" altLang="en-US" sz="4000" b="1" dirty="0">
              <a:solidFill>
                <a:srgbClr val="D28E9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987584" y="3678554"/>
            <a:ext cx="636143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1400" dirty="0"/>
              <a:t>Graduation thesis summary templateGraduation thesis summary templateGraduation thesis summary template</a:t>
            </a:r>
            <a:r>
              <a:rPr lang="zh-CN" altLang="en-US" sz="1400" dirty="0">
                <a:sym typeface="+mn-ea"/>
              </a:rPr>
              <a:t>Graduation thesis summary templateGraduation thesis summary templateGraduation thesis summary template</a:t>
            </a:r>
            <a:endParaRPr lang="zh-CN" altLang="en-US" sz="1400" dirty="0"/>
          </a:p>
          <a:p>
            <a:pPr algn="ctr"/>
            <a:endParaRPr lang="zh-CN" altLang="en-US" sz="1400" dirty="0"/>
          </a:p>
        </p:txBody>
      </p:sp>
      <p:grpSp>
        <p:nvGrpSpPr>
          <p:cNvPr id="14" name="组合 13"/>
          <p:cNvGrpSpPr/>
          <p:nvPr/>
        </p:nvGrpSpPr>
        <p:grpSpPr>
          <a:xfrm>
            <a:off x="172120" y="1416064"/>
            <a:ext cx="11912527" cy="6834686"/>
            <a:chOff x="380938" y="1082289"/>
            <a:chExt cx="10938841" cy="6276044"/>
          </a:xfrm>
        </p:grpSpPr>
        <p:sp>
          <p:nvSpPr>
            <p:cNvPr id="16" name="Rectangle 9"/>
            <p:cNvSpPr>
              <a:spLocks noChangeArrowheads="1"/>
            </p:cNvSpPr>
            <p:nvPr/>
          </p:nvSpPr>
          <p:spPr bwMode="auto">
            <a:xfrm>
              <a:off x="3683000" y="1082289"/>
              <a:ext cx="4511675" cy="3375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6372225" y="1281113"/>
              <a:ext cx="1822450" cy="36513"/>
            </a:xfrm>
            <a:custGeom>
              <a:avLst/>
              <a:gdLst>
                <a:gd name="T0" fmla="*/ 1148 w 1148"/>
                <a:gd name="T1" fmla="*/ 0 h 23"/>
                <a:gd name="T2" fmla="*/ 1 w 1148"/>
                <a:gd name="T3" fmla="*/ 0 h 23"/>
                <a:gd name="T4" fmla="*/ 0 w 1148"/>
                <a:gd name="T5" fmla="*/ 4 h 23"/>
                <a:gd name="T6" fmla="*/ 1148 w 1148"/>
                <a:gd name="T7" fmla="*/ 4 h 23"/>
                <a:gd name="T8" fmla="*/ 1148 w 1148"/>
                <a:gd name="T9" fmla="*/ 23 h 23"/>
                <a:gd name="T10" fmla="*/ 1148 w 1148"/>
                <a:gd name="T11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48" h="23">
                  <a:moveTo>
                    <a:pt x="1148" y="0"/>
                  </a:moveTo>
                  <a:lnTo>
                    <a:pt x="1" y="0"/>
                  </a:lnTo>
                  <a:lnTo>
                    <a:pt x="0" y="4"/>
                  </a:lnTo>
                  <a:lnTo>
                    <a:pt x="1148" y="4"/>
                  </a:lnTo>
                  <a:lnTo>
                    <a:pt x="1148" y="23"/>
                  </a:lnTo>
                  <a:lnTo>
                    <a:pt x="114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6361114" y="1287463"/>
              <a:ext cx="1833562" cy="30163"/>
            </a:xfrm>
            <a:custGeom>
              <a:avLst/>
              <a:gdLst>
                <a:gd name="T0" fmla="*/ 1155 w 1155"/>
                <a:gd name="T1" fmla="*/ 0 h 19"/>
                <a:gd name="T2" fmla="*/ 7 w 1155"/>
                <a:gd name="T3" fmla="*/ 0 h 19"/>
                <a:gd name="T4" fmla="*/ 0 w 1155"/>
                <a:gd name="T5" fmla="*/ 19 h 19"/>
                <a:gd name="T6" fmla="*/ 1155 w 1155"/>
                <a:gd name="T7" fmla="*/ 19 h 19"/>
                <a:gd name="T8" fmla="*/ 1155 w 1155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5" h="19">
                  <a:moveTo>
                    <a:pt x="1155" y="0"/>
                  </a:moveTo>
                  <a:lnTo>
                    <a:pt x="7" y="0"/>
                  </a:lnTo>
                  <a:lnTo>
                    <a:pt x="0" y="19"/>
                  </a:lnTo>
                  <a:lnTo>
                    <a:pt x="1155" y="19"/>
                  </a:lnTo>
                  <a:lnTo>
                    <a:pt x="115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0"/>
            <p:cNvSpPr/>
            <p:nvPr/>
          </p:nvSpPr>
          <p:spPr bwMode="auto">
            <a:xfrm>
              <a:off x="3683000" y="1287462"/>
              <a:ext cx="2689225" cy="30163"/>
            </a:xfrm>
            <a:custGeom>
              <a:avLst/>
              <a:gdLst>
                <a:gd name="T0" fmla="*/ 1694 w 1694"/>
                <a:gd name="T1" fmla="*/ 0 h 19"/>
                <a:gd name="T2" fmla="*/ 0 w 1694"/>
                <a:gd name="T3" fmla="*/ 0 h 19"/>
                <a:gd name="T4" fmla="*/ 0 w 1694"/>
                <a:gd name="T5" fmla="*/ 19 h 19"/>
                <a:gd name="T6" fmla="*/ 1687 w 1694"/>
                <a:gd name="T7" fmla="*/ 19 h 19"/>
                <a:gd name="T8" fmla="*/ 1694 w 1694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94" h="19">
                  <a:moveTo>
                    <a:pt x="1694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1687" y="19"/>
                  </a:lnTo>
                  <a:lnTo>
                    <a:pt x="169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380938" y="2207417"/>
              <a:ext cx="2751137" cy="5008563"/>
              <a:chOff x="501929" y="2207417"/>
              <a:chExt cx="2751137" cy="5008562"/>
            </a:xfrm>
          </p:grpSpPr>
          <p:sp>
            <p:nvSpPr>
              <p:cNvPr id="37" name="Freeform 6"/>
              <p:cNvSpPr/>
              <p:nvPr/>
            </p:nvSpPr>
            <p:spPr bwMode="auto">
              <a:xfrm>
                <a:off x="1508404" y="2456653"/>
                <a:ext cx="1300162" cy="3208338"/>
              </a:xfrm>
              <a:custGeom>
                <a:avLst/>
                <a:gdLst>
                  <a:gd name="T0" fmla="*/ 447 w 579"/>
                  <a:gd name="T1" fmla="*/ 0 h 1428"/>
                  <a:gd name="T2" fmla="*/ 178 w 579"/>
                  <a:gd name="T3" fmla="*/ 296 h 1428"/>
                  <a:gd name="T4" fmla="*/ 93 w 579"/>
                  <a:gd name="T5" fmla="*/ 834 h 1428"/>
                  <a:gd name="T6" fmla="*/ 0 w 579"/>
                  <a:gd name="T7" fmla="*/ 1140 h 1428"/>
                  <a:gd name="T8" fmla="*/ 579 w 579"/>
                  <a:gd name="T9" fmla="*/ 1428 h 1428"/>
                  <a:gd name="T10" fmla="*/ 413 w 579"/>
                  <a:gd name="T11" fmla="*/ 427 h 1428"/>
                  <a:gd name="T12" fmla="*/ 447 w 579"/>
                  <a:gd name="T13" fmla="*/ 0 h 1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428">
                    <a:moveTo>
                      <a:pt x="447" y="0"/>
                    </a:moveTo>
                    <a:cubicBezTo>
                      <a:pt x="447" y="0"/>
                      <a:pt x="229" y="179"/>
                      <a:pt x="178" y="296"/>
                    </a:cubicBezTo>
                    <a:cubicBezTo>
                      <a:pt x="127" y="413"/>
                      <a:pt x="106" y="627"/>
                      <a:pt x="93" y="834"/>
                    </a:cubicBezTo>
                    <a:cubicBezTo>
                      <a:pt x="81" y="1040"/>
                      <a:pt x="0" y="1140"/>
                      <a:pt x="0" y="1140"/>
                    </a:cubicBezTo>
                    <a:cubicBezTo>
                      <a:pt x="579" y="1428"/>
                      <a:pt x="579" y="1428"/>
                      <a:pt x="579" y="1428"/>
                    </a:cubicBezTo>
                    <a:cubicBezTo>
                      <a:pt x="413" y="427"/>
                      <a:pt x="413" y="427"/>
                      <a:pt x="413" y="427"/>
                    </a:cubicBezTo>
                    <a:cubicBezTo>
                      <a:pt x="447" y="0"/>
                      <a:pt x="447" y="0"/>
                      <a:pt x="447" y="0"/>
                    </a:cubicBezTo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1778278" y="2207417"/>
                <a:ext cx="1474788" cy="3506788"/>
              </a:xfrm>
              <a:custGeom>
                <a:avLst/>
                <a:gdLst>
                  <a:gd name="T0" fmla="*/ 524 w 657"/>
                  <a:gd name="T1" fmla="*/ 494 h 1561"/>
                  <a:gd name="T2" fmla="*/ 433 w 657"/>
                  <a:gd name="T3" fmla="*/ 6 h 1561"/>
                  <a:gd name="T4" fmla="*/ 181 w 657"/>
                  <a:gd name="T5" fmla="*/ 738 h 1561"/>
                  <a:gd name="T6" fmla="*/ 459 w 657"/>
                  <a:gd name="T7" fmla="*/ 1561 h 1561"/>
                  <a:gd name="T8" fmla="*/ 603 w 657"/>
                  <a:gd name="T9" fmla="*/ 902 h 1561"/>
                  <a:gd name="T10" fmla="*/ 524 w 657"/>
                  <a:gd name="T11" fmla="*/ 494 h 1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7" h="1561">
                    <a:moveTo>
                      <a:pt x="524" y="494"/>
                    </a:moveTo>
                    <a:cubicBezTo>
                      <a:pt x="538" y="235"/>
                      <a:pt x="605" y="13"/>
                      <a:pt x="433" y="6"/>
                    </a:cubicBezTo>
                    <a:cubicBezTo>
                      <a:pt x="261" y="0"/>
                      <a:pt x="300" y="402"/>
                      <a:pt x="181" y="738"/>
                    </a:cubicBezTo>
                    <a:cubicBezTo>
                      <a:pt x="0" y="1247"/>
                      <a:pt x="459" y="1561"/>
                      <a:pt x="459" y="1561"/>
                    </a:cubicBezTo>
                    <a:cubicBezTo>
                      <a:pt x="459" y="1561"/>
                      <a:pt x="657" y="1266"/>
                      <a:pt x="603" y="902"/>
                    </a:cubicBezTo>
                    <a:cubicBezTo>
                      <a:pt x="566" y="652"/>
                      <a:pt x="515" y="657"/>
                      <a:pt x="524" y="494"/>
                    </a:cubicBezTo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3"/>
              <p:cNvSpPr/>
              <p:nvPr/>
            </p:nvSpPr>
            <p:spPr bwMode="auto">
              <a:xfrm>
                <a:off x="2527579" y="2294729"/>
                <a:ext cx="428625" cy="314325"/>
              </a:xfrm>
              <a:custGeom>
                <a:avLst/>
                <a:gdLst>
                  <a:gd name="T0" fmla="*/ 102 w 191"/>
                  <a:gd name="T1" fmla="*/ 0 h 140"/>
                  <a:gd name="T2" fmla="*/ 96 w 191"/>
                  <a:gd name="T3" fmla="*/ 0 h 140"/>
                  <a:gd name="T4" fmla="*/ 26 w 191"/>
                  <a:gd name="T5" fmla="*/ 140 h 140"/>
                  <a:gd name="T6" fmla="*/ 171 w 191"/>
                  <a:gd name="T7" fmla="*/ 140 h 140"/>
                  <a:gd name="T8" fmla="*/ 102 w 191"/>
                  <a:gd name="T9" fmla="*/ 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1" h="140">
                    <a:moveTo>
                      <a:pt x="102" y="0"/>
                    </a:moveTo>
                    <a:cubicBezTo>
                      <a:pt x="100" y="0"/>
                      <a:pt x="98" y="0"/>
                      <a:pt x="96" y="0"/>
                    </a:cubicBezTo>
                    <a:cubicBezTo>
                      <a:pt x="0" y="7"/>
                      <a:pt x="26" y="140"/>
                      <a:pt x="26" y="140"/>
                    </a:cubicBezTo>
                    <a:cubicBezTo>
                      <a:pt x="171" y="140"/>
                      <a:pt x="171" y="140"/>
                      <a:pt x="171" y="140"/>
                    </a:cubicBezTo>
                    <a:cubicBezTo>
                      <a:pt x="171" y="140"/>
                      <a:pt x="191" y="0"/>
                      <a:pt x="102" y="0"/>
                    </a:cubicBezTo>
                  </a:path>
                </a:pathLst>
              </a:custGeom>
              <a:solidFill>
                <a:srgbClr val="F7EF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1459191" y="4571204"/>
                <a:ext cx="1533525" cy="1408113"/>
              </a:xfrm>
              <a:custGeom>
                <a:avLst/>
                <a:gdLst>
                  <a:gd name="T0" fmla="*/ 47 w 683"/>
                  <a:gd name="T1" fmla="*/ 0 h 627"/>
                  <a:gd name="T2" fmla="*/ 683 w 683"/>
                  <a:gd name="T3" fmla="*/ 520 h 627"/>
                  <a:gd name="T4" fmla="*/ 537 w 683"/>
                  <a:gd name="T5" fmla="*/ 627 h 627"/>
                  <a:gd name="T6" fmla="*/ 0 w 683"/>
                  <a:gd name="T7" fmla="*/ 218 h 627"/>
                  <a:gd name="T8" fmla="*/ 47 w 683"/>
                  <a:gd name="T9" fmla="*/ 0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3" h="627">
                    <a:moveTo>
                      <a:pt x="47" y="0"/>
                    </a:moveTo>
                    <a:cubicBezTo>
                      <a:pt x="47" y="0"/>
                      <a:pt x="425" y="102"/>
                      <a:pt x="683" y="520"/>
                    </a:cubicBezTo>
                    <a:cubicBezTo>
                      <a:pt x="651" y="544"/>
                      <a:pt x="563" y="609"/>
                      <a:pt x="537" y="627"/>
                    </a:cubicBezTo>
                    <a:cubicBezTo>
                      <a:pt x="271" y="364"/>
                      <a:pt x="0" y="218"/>
                      <a:pt x="0" y="218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5"/>
              <p:cNvSpPr/>
              <p:nvPr/>
            </p:nvSpPr>
            <p:spPr bwMode="auto">
              <a:xfrm>
                <a:off x="501929" y="4844254"/>
                <a:ext cx="2265362" cy="2371725"/>
              </a:xfrm>
              <a:custGeom>
                <a:avLst/>
                <a:gdLst>
                  <a:gd name="T0" fmla="*/ 591 w 1427"/>
                  <a:gd name="T1" fmla="*/ 0 h 1494"/>
                  <a:gd name="T2" fmla="*/ 1427 w 1427"/>
                  <a:gd name="T3" fmla="*/ 739 h 1494"/>
                  <a:gd name="T4" fmla="*/ 681 w 1427"/>
                  <a:gd name="T5" fmla="*/ 1494 h 1494"/>
                  <a:gd name="T6" fmla="*/ 0 w 1427"/>
                  <a:gd name="T7" fmla="*/ 825 h 1494"/>
                  <a:gd name="T8" fmla="*/ 591 w 1427"/>
                  <a:gd name="T9" fmla="*/ 0 h 1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27" h="1494">
                    <a:moveTo>
                      <a:pt x="591" y="0"/>
                    </a:moveTo>
                    <a:lnTo>
                      <a:pt x="1427" y="739"/>
                    </a:lnTo>
                    <a:lnTo>
                      <a:pt x="681" y="1494"/>
                    </a:lnTo>
                    <a:lnTo>
                      <a:pt x="0" y="825"/>
                    </a:lnTo>
                    <a:lnTo>
                      <a:pt x="591" y="0"/>
                    </a:lnTo>
                    <a:close/>
                  </a:path>
                </a:pathLst>
              </a:custGeom>
              <a:solidFill>
                <a:srgbClr val="6A857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30"/>
              <p:cNvSpPr/>
              <p:nvPr/>
            </p:nvSpPr>
            <p:spPr bwMode="auto">
              <a:xfrm>
                <a:off x="2157692" y="2893215"/>
                <a:ext cx="233362" cy="1014413"/>
              </a:xfrm>
              <a:custGeom>
                <a:avLst/>
                <a:gdLst>
                  <a:gd name="T0" fmla="*/ 104 w 104"/>
                  <a:gd name="T1" fmla="*/ 0 h 452"/>
                  <a:gd name="T2" fmla="*/ 104 w 104"/>
                  <a:gd name="T3" fmla="*/ 20 h 452"/>
                  <a:gd name="T4" fmla="*/ 103 w 104"/>
                  <a:gd name="T5" fmla="*/ 43 h 452"/>
                  <a:gd name="T6" fmla="*/ 100 w 104"/>
                  <a:gd name="T7" fmla="*/ 73 h 452"/>
                  <a:gd name="T8" fmla="*/ 99 w 104"/>
                  <a:gd name="T9" fmla="*/ 90 h 452"/>
                  <a:gd name="T10" fmla="*/ 97 w 104"/>
                  <a:gd name="T11" fmla="*/ 108 h 452"/>
                  <a:gd name="T12" fmla="*/ 91 w 104"/>
                  <a:gd name="T13" fmla="*/ 147 h 452"/>
                  <a:gd name="T14" fmla="*/ 88 w 104"/>
                  <a:gd name="T15" fmla="*/ 168 h 452"/>
                  <a:gd name="T16" fmla="*/ 84 w 104"/>
                  <a:gd name="T17" fmla="*/ 189 h 452"/>
                  <a:gd name="T18" fmla="*/ 75 w 104"/>
                  <a:gd name="T19" fmla="*/ 231 h 452"/>
                  <a:gd name="T20" fmla="*/ 65 w 104"/>
                  <a:gd name="T21" fmla="*/ 274 h 452"/>
                  <a:gd name="T22" fmla="*/ 54 w 104"/>
                  <a:gd name="T23" fmla="*/ 314 h 452"/>
                  <a:gd name="T24" fmla="*/ 48 w 104"/>
                  <a:gd name="T25" fmla="*/ 334 h 452"/>
                  <a:gd name="T26" fmla="*/ 42 w 104"/>
                  <a:gd name="T27" fmla="*/ 352 h 452"/>
                  <a:gd name="T28" fmla="*/ 30 w 104"/>
                  <a:gd name="T29" fmla="*/ 385 h 452"/>
                  <a:gd name="T30" fmla="*/ 19 w 104"/>
                  <a:gd name="T31" fmla="*/ 413 h 452"/>
                  <a:gd name="T32" fmla="*/ 9 w 104"/>
                  <a:gd name="T33" fmla="*/ 434 h 452"/>
                  <a:gd name="T34" fmla="*/ 0 w 104"/>
                  <a:gd name="T35" fmla="*/ 452 h 452"/>
                  <a:gd name="T36" fmla="*/ 5 w 104"/>
                  <a:gd name="T37" fmla="*/ 433 h 452"/>
                  <a:gd name="T38" fmla="*/ 11 w 104"/>
                  <a:gd name="T39" fmla="*/ 410 h 452"/>
                  <a:gd name="T40" fmla="*/ 19 w 104"/>
                  <a:gd name="T41" fmla="*/ 382 h 452"/>
                  <a:gd name="T42" fmla="*/ 23 w 104"/>
                  <a:gd name="T43" fmla="*/ 365 h 452"/>
                  <a:gd name="T44" fmla="*/ 28 w 104"/>
                  <a:gd name="T45" fmla="*/ 348 h 452"/>
                  <a:gd name="T46" fmla="*/ 37 w 104"/>
                  <a:gd name="T47" fmla="*/ 310 h 452"/>
                  <a:gd name="T48" fmla="*/ 42 w 104"/>
                  <a:gd name="T49" fmla="*/ 290 h 452"/>
                  <a:gd name="T50" fmla="*/ 46 w 104"/>
                  <a:gd name="T51" fmla="*/ 269 h 452"/>
                  <a:gd name="T52" fmla="*/ 56 w 104"/>
                  <a:gd name="T53" fmla="*/ 227 h 452"/>
                  <a:gd name="T54" fmla="*/ 65 w 104"/>
                  <a:gd name="T55" fmla="*/ 185 h 452"/>
                  <a:gd name="T56" fmla="*/ 74 w 104"/>
                  <a:gd name="T57" fmla="*/ 144 h 452"/>
                  <a:gd name="T58" fmla="*/ 89 w 104"/>
                  <a:gd name="T59" fmla="*/ 71 h 452"/>
                  <a:gd name="T60" fmla="*/ 100 w 104"/>
                  <a:gd name="T61" fmla="*/ 20 h 452"/>
                  <a:gd name="T62" fmla="*/ 104 w 104"/>
                  <a:gd name="T63" fmla="*/ 0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" h="452">
                    <a:moveTo>
                      <a:pt x="104" y="0"/>
                    </a:moveTo>
                    <a:cubicBezTo>
                      <a:pt x="104" y="0"/>
                      <a:pt x="104" y="8"/>
                      <a:pt x="104" y="20"/>
                    </a:cubicBezTo>
                    <a:cubicBezTo>
                      <a:pt x="104" y="27"/>
                      <a:pt x="103" y="34"/>
                      <a:pt x="103" y="43"/>
                    </a:cubicBezTo>
                    <a:cubicBezTo>
                      <a:pt x="102" y="52"/>
                      <a:pt x="102" y="62"/>
                      <a:pt x="100" y="73"/>
                    </a:cubicBezTo>
                    <a:cubicBezTo>
                      <a:pt x="100" y="78"/>
                      <a:pt x="99" y="84"/>
                      <a:pt x="99" y="90"/>
                    </a:cubicBezTo>
                    <a:cubicBezTo>
                      <a:pt x="98" y="96"/>
                      <a:pt x="97" y="102"/>
                      <a:pt x="97" y="108"/>
                    </a:cubicBezTo>
                    <a:cubicBezTo>
                      <a:pt x="95" y="121"/>
                      <a:pt x="93" y="134"/>
                      <a:pt x="91" y="147"/>
                    </a:cubicBezTo>
                    <a:cubicBezTo>
                      <a:pt x="90" y="154"/>
                      <a:pt x="89" y="161"/>
                      <a:pt x="88" y="168"/>
                    </a:cubicBezTo>
                    <a:cubicBezTo>
                      <a:pt x="87" y="175"/>
                      <a:pt x="86" y="182"/>
                      <a:pt x="84" y="189"/>
                    </a:cubicBezTo>
                    <a:cubicBezTo>
                      <a:pt x="81" y="203"/>
                      <a:pt x="79" y="217"/>
                      <a:pt x="75" y="231"/>
                    </a:cubicBezTo>
                    <a:cubicBezTo>
                      <a:pt x="72" y="246"/>
                      <a:pt x="69" y="260"/>
                      <a:pt x="65" y="274"/>
                    </a:cubicBezTo>
                    <a:cubicBezTo>
                      <a:pt x="62" y="288"/>
                      <a:pt x="58" y="301"/>
                      <a:pt x="54" y="314"/>
                    </a:cubicBezTo>
                    <a:cubicBezTo>
                      <a:pt x="52" y="321"/>
                      <a:pt x="50" y="327"/>
                      <a:pt x="48" y="334"/>
                    </a:cubicBezTo>
                    <a:cubicBezTo>
                      <a:pt x="46" y="340"/>
                      <a:pt x="44" y="346"/>
                      <a:pt x="42" y="352"/>
                    </a:cubicBezTo>
                    <a:cubicBezTo>
                      <a:pt x="38" y="364"/>
                      <a:pt x="34" y="375"/>
                      <a:pt x="30" y="385"/>
                    </a:cubicBezTo>
                    <a:cubicBezTo>
                      <a:pt x="26" y="395"/>
                      <a:pt x="22" y="405"/>
                      <a:pt x="19" y="413"/>
                    </a:cubicBezTo>
                    <a:cubicBezTo>
                      <a:pt x="15" y="421"/>
                      <a:pt x="12" y="428"/>
                      <a:pt x="9" y="434"/>
                    </a:cubicBezTo>
                    <a:cubicBezTo>
                      <a:pt x="4" y="446"/>
                      <a:pt x="0" y="452"/>
                      <a:pt x="0" y="452"/>
                    </a:cubicBezTo>
                    <a:cubicBezTo>
                      <a:pt x="0" y="452"/>
                      <a:pt x="2" y="445"/>
                      <a:pt x="5" y="433"/>
                    </a:cubicBezTo>
                    <a:cubicBezTo>
                      <a:pt x="7" y="426"/>
                      <a:pt x="9" y="419"/>
                      <a:pt x="11" y="410"/>
                    </a:cubicBezTo>
                    <a:cubicBezTo>
                      <a:pt x="14" y="402"/>
                      <a:pt x="16" y="392"/>
                      <a:pt x="19" y="382"/>
                    </a:cubicBezTo>
                    <a:cubicBezTo>
                      <a:pt x="20" y="376"/>
                      <a:pt x="22" y="371"/>
                      <a:pt x="23" y="365"/>
                    </a:cubicBezTo>
                    <a:cubicBezTo>
                      <a:pt x="25" y="360"/>
                      <a:pt x="26" y="354"/>
                      <a:pt x="28" y="348"/>
                    </a:cubicBezTo>
                    <a:cubicBezTo>
                      <a:pt x="31" y="336"/>
                      <a:pt x="34" y="323"/>
                      <a:pt x="37" y="310"/>
                    </a:cubicBezTo>
                    <a:cubicBezTo>
                      <a:pt x="38" y="303"/>
                      <a:pt x="40" y="297"/>
                      <a:pt x="42" y="290"/>
                    </a:cubicBezTo>
                    <a:cubicBezTo>
                      <a:pt x="43" y="283"/>
                      <a:pt x="45" y="276"/>
                      <a:pt x="46" y="269"/>
                    </a:cubicBezTo>
                    <a:cubicBezTo>
                      <a:pt x="50" y="255"/>
                      <a:pt x="53" y="241"/>
                      <a:pt x="56" y="227"/>
                    </a:cubicBezTo>
                    <a:cubicBezTo>
                      <a:pt x="59" y="213"/>
                      <a:pt x="62" y="199"/>
                      <a:pt x="65" y="185"/>
                    </a:cubicBezTo>
                    <a:cubicBezTo>
                      <a:pt x="68" y="171"/>
                      <a:pt x="71" y="157"/>
                      <a:pt x="74" y="144"/>
                    </a:cubicBezTo>
                    <a:cubicBezTo>
                      <a:pt x="79" y="117"/>
                      <a:pt x="85" y="93"/>
                      <a:pt x="89" y="71"/>
                    </a:cubicBezTo>
                    <a:cubicBezTo>
                      <a:pt x="94" y="50"/>
                      <a:pt x="97" y="32"/>
                      <a:pt x="100" y="20"/>
                    </a:cubicBezTo>
                    <a:cubicBezTo>
                      <a:pt x="103" y="7"/>
                      <a:pt x="104" y="0"/>
                      <a:pt x="104" y="0"/>
                    </a:cubicBezTo>
                    <a:close/>
                  </a:path>
                </a:pathLst>
              </a:custGeom>
              <a:solidFill>
                <a:srgbClr val="E4D8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8557529" y="2321192"/>
              <a:ext cx="2762250" cy="5037141"/>
              <a:chOff x="8312149" y="2477561"/>
              <a:chExt cx="2762250" cy="5037141"/>
            </a:xfrm>
          </p:grpSpPr>
          <p:sp>
            <p:nvSpPr>
              <p:cNvPr id="31" name="Freeform 5"/>
              <p:cNvSpPr/>
              <p:nvPr/>
            </p:nvSpPr>
            <p:spPr bwMode="auto">
              <a:xfrm>
                <a:off x="8756649" y="2728387"/>
                <a:ext cx="1300162" cy="3208338"/>
              </a:xfrm>
              <a:custGeom>
                <a:avLst/>
                <a:gdLst>
                  <a:gd name="T0" fmla="*/ 132 w 579"/>
                  <a:gd name="T1" fmla="*/ 0 h 1428"/>
                  <a:gd name="T2" fmla="*/ 401 w 579"/>
                  <a:gd name="T3" fmla="*/ 296 h 1428"/>
                  <a:gd name="T4" fmla="*/ 486 w 579"/>
                  <a:gd name="T5" fmla="*/ 833 h 1428"/>
                  <a:gd name="T6" fmla="*/ 579 w 579"/>
                  <a:gd name="T7" fmla="*/ 1140 h 1428"/>
                  <a:gd name="T8" fmla="*/ 0 w 579"/>
                  <a:gd name="T9" fmla="*/ 1428 h 1428"/>
                  <a:gd name="T10" fmla="*/ 166 w 579"/>
                  <a:gd name="T11" fmla="*/ 426 h 1428"/>
                  <a:gd name="T12" fmla="*/ 132 w 579"/>
                  <a:gd name="T13" fmla="*/ 0 h 1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9" h="1428">
                    <a:moveTo>
                      <a:pt x="132" y="0"/>
                    </a:moveTo>
                    <a:cubicBezTo>
                      <a:pt x="132" y="0"/>
                      <a:pt x="350" y="179"/>
                      <a:pt x="401" y="296"/>
                    </a:cubicBezTo>
                    <a:cubicBezTo>
                      <a:pt x="451" y="413"/>
                      <a:pt x="473" y="626"/>
                      <a:pt x="486" y="833"/>
                    </a:cubicBezTo>
                    <a:cubicBezTo>
                      <a:pt x="498" y="1040"/>
                      <a:pt x="579" y="1140"/>
                      <a:pt x="579" y="1140"/>
                    </a:cubicBezTo>
                    <a:cubicBezTo>
                      <a:pt x="0" y="1428"/>
                      <a:pt x="0" y="1428"/>
                      <a:pt x="0" y="1428"/>
                    </a:cubicBezTo>
                    <a:cubicBezTo>
                      <a:pt x="166" y="426"/>
                      <a:pt x="166" y="426"/>
                      <a:pt x="166" y="426"/>
                    </a:cubicBez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6"/>
              <p:cNvSpPr/>
              <p:nvPr/>
            </p:nvSpPr>
            <p:spPr bwMode="auto">
              <a:xfrm>
                <a:off x="8312149" y="2477561"/>
                <a:ext cx="1422400" cy="3505200"/>
              </a:xfrm>
              <a:custGeom>
                <a:avLst/>
                <a:gdLst>
                  <a:gd name="T0" fmla="*/ 133 w 633"/>
                  <a:gd name="T1" fmla="*/ 494 h 1561"/>
                  <a:gd name="T2" fmla="*/ 224 w 633"/>
                  <a:gd name="T3" fmla="*/ 7 h 1561"/>
                  <a:gd name="T4" fmla="*/ 491 w 633"/>
                  <a:gd name="T5" fmla="*/ 725 h 1561"/>
                  <a:gd name="T6" fmla="*/ 198 w 633"/>
                  <a:gd name="T7" fmla="*/ 1561 h 1561"/>
                  <a:gd name="T8" fmla="*/ 53 w 633"/>
                  <a:gd name="T9" fmla="*/ 903 h 1561"/>
                  <a:gd name="T10" fmla="*/ 133 w 633"/>
                  <a:gd name="T11" fmla="*/ 494 h 1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3" h="1561">
                    <a:moveTo>
                      <a:pt x="133" y="494"/>
                    </a:moveTo>
                    <a:cubicBezTo>
                      <a:pt x="119" y="236"/>
                      <a:pt x="52" y="14"/>
                      <a:pt x="224" y="7"/>
                    </a:cubicBezTo>
                    <a:cubicBezTo>
                      <a:pt x="396" y="0"/>
                      <a:pt x="321" y="411"/>
                      <a:pt x="491" y="725"/>
                    </a:cubicBezTo>
                    <a:cubicBezTo>
                      <a:pt x="633" y="986"/>
                      <a:pt x="198" y="1561"/>
                      <a:pt x="198" y="1561"/>
                    </a:cubicBezTo>
                    <a:cubicBezTo>
                      <a:pt x="198" y="1561"/>
                      <a:pt x="0" y="1267"/>
                      <a:pt x="53" y="903"/>
                    </a:cubicBezTo>
                    <a:cubicBezTo>
                      <a:pt x="90" y="653"/>
                      <a:pt x="141" y="658"/>
                      <a:pt x="133" y="494"/>
                    </a:cubicBezTo>
                  </a:path>
                </a:pathLst>
              </a:custGeom>
              <a:solidFill>
                <a:srgbClr val="F1E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Freeform 27"/>
              <p:cNvSpPr/>
              <p:nvPr/>
            </p:nvSpPr>
            <p:spPr bwMode="auto">
              <a:xfrm>
                <a:off x="8609011" y="2566462"/>
                <a:ext cx="427037" cy="312738"/>
              </a:xfrm>
              <a:custGeom>
                <a:avLst/>
                <a:gdLst>
                  <a:gd name="T0" fmla="*/ 89 w 190"/>
                  <a:gd name="T1" fmla="*/ 0 h 139"/>
                  <a:gd name="T2" fmla="*/ 20 w 190"/>
                  <a:gd name="T3" fmla="*/ 139 h 139"/>
                  <a:gd name="T4" fmla="*/ 165 w 190"/>
                  <a:gd name="T5" fmla="*/ 139 h 139"/>
                  <a:gd name="T6" fmla="*/ 95 w 190"/>
                  <a:gd name="T7" fmla="*/ 0 h 139"/>
                  <a:gd name="T8" fmla="*/ 89 w 190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0" h="139">
                    <a:moveTo>
                      <a:pt x="89" y="0"/>
                    </a:moveTo>
                    <a:cubicBezTo>
                      <a:pt x="0" y="0"/>
                      <a:pt x="20" y="139"/>
                      <a:pt x="20" y="139"/>
                    </a:cubicBezTo>
                    <a:cubicBezTo>
                      <a:pt x="165" y="139"/>
                      <a:pt x="165" y="139"/>
                      <a:pt x="165" y="139"/>
                    </a:cubicBezTo>
                    <a:cubicBezTo>
                      <a:pt x="165" y="139"/>
                      <a:pt x="190" y="7"/>
                      <a:pt x="95" y="0"/>
                    </a:cubicBezTo>
                    <a:cubicBezTo>
                      <a:pt x="93" y="0"/>
                      <a:pt x="91" y="0"/>
                      <a:pt x="89" y="0"/>
                    </a:cubicBezTo>
                  </a:path>
                </a:pathLst>
              </a:custGeom>
              <a:solidFill>
                <a:srgbClr val="F7EFD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Freeform 28"/>
              <p:cNvSpPr/>
              <p:nvPr/>
            </p:nvSpPr>
            <p:spPr bwMode="auto">
              <a:xfrm>
                <a:off x="8570911" y="4842938"/>
                <a:ext cx="1536700" cy="1408113"/>
              </a:xfrm>
              <a:custGeom>
                <a:avLst/>
                <a:gdLst>
                  <a:gd name="T0" fmla="*/ 637 w 684"/>
                  <a:gd name="T1" fmla="*/ 0 h 627"/>
                  <a:gd name="T2" fmla="*/ 0 w 684"/>
                  <a:gd name="T3" fmla="*/ 520 h 627"/>
                  <a:gd name="T4" fmla="*/ 147 w 684"/>
                  <a:gd name="T5" fmla="*/ 627 h 627"/>
                  <a:gd name="T6" fmla="*/ 684 w 684"/>
                  <a:gd name="T7" fmla="*/ 217 h 627"/>
                  <a:gd name="T8" fmla="*/ 637 w 684"/>
                  <a:gd name="T9" fmla="*/ 0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4" h="627">
                    <a:moveTo>
                      <a:pt x="637" y="0"/>
                    </a:moveTo>
                    <a:cubicBezTo>
                      <a:pt x="637" y="0"/>
                      <a:pt x="259" y="101"/>
                      <a:pt x="0" y="520"/>
                    </a:cubicBezTo>
                    <a:cubicBezTo>
                      <a:pt x="33" y="543"/>
                      <a:pt x="121" y="609"/>
                      <a:pt x="147" y="627"/>
                    </a:cubicBezTo>
                    <a:cubicBezTo>
                      <a:pt x="413" y="363"/>
                      <a:pt x="684" y="217"/>
                      <a:pt x="684" y="217"/>
                    </a:cubicBezTo>
                    <a:lnTo>
                      <a:pt x="63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29"/>
              <p:cNvSpPr/>
              <p:nvPr/>
            </p:nvSpPr>
            <p:spPr bwMode="auto">
              <a:xfrm>
                <a:off x="8797924" y="5115988"/>
                <a:ext cx="2276475" cy="2398714"/>
              </a:xfrm>
              <a:custGeom>
                <a:avLst/>
                <a:gdLst>
                  <a:gd name="T0" fmla="*/ 836 w 1434"/>
                  <a:gd name="T1" fmla="*/ 0 h 1511"/>
                  <a:gd name="T2" fmla="*/ 0 w 1434"/>
                  <a:gd name="T3" fmla="*/ 737 h 1511"/>
                  <a:gd name="T4" fmla="*/ 754 w 1434"/>
                  <a:gd name="T5" fmla="*/ 1511 h 1511"/>
                  <a:gd name="T6" fmla="*/ 1434 w 1434"/>
                  <a:gd name="T7" fmla="*/ 842 h 1511"/>
                  <a:gd name="T8" fmla="*/ 836 w 1434"/>
                  <a:gd name="T9" fmla="*/ 0 h 15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4" h="1511">
                    <a:moveTo>
                      <a:pt x="836" y="0"/>
                    </a:moveTo>
                    <a:lnTo>
                      <a:pt x="0" y="737"/>
                    </a:lnTo>
                    <a:lnTo>
                      <a:pt x="754" y="1511"/>
                    </a:lnTo>
                    <a:lnTo>
                      <a:pt x="1434" y="842"/>
                    </a:lnTo>
                    <a:lnTo>
                      <a:pt x="836" y="0"/>
                    </a:lnTo>
                    <a:close/>
                  </a:path>
                </a:pathLst>
              </a:custGeom>
              <a:solidFill>
                <a:srgbClr val="6A857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31"/>
              <p:cNvSpPr/>
              <p:nvPr/>
            </p:nvSpPr>
            <p:spPr bwMode="auto">
              <a:xfrm>
                <a:off x="9155111" y="3250675"/>
                <a:ext cx="233362" cy="1014413"/>
              </a:xfrm>
              <a:custGeom>
                <a:avLst/>
                <a:gdLst>
                  <a:gd name="T0" fmla="*/ 104 w 104"/>
                  <a:gd name="T1" fmla="*/ 452 h 452"/>
                  <a:gd name="T2" fmla="*/ 103 w 104"/>
                  <a:gd name="T3" fmla="*/ 431 h 452"/>
                  <a:gd name="T4" fmla="*/ 102 w 104"/>
                  <a:gd name="T5" fmla="*/ 408 h 452"/>
                  <a:gd name="T6" fmla="*/ 100 w 104"/>
                  <a:gd name="T7" fmla="*/ 379 h 452"/>
                  <a:gd name="T8" fmla="*/ 98 w 104"/>
                  <a:gd name="T9" fmla="*/ 362 h 452"/>
                  <a:gd name="T10" fmla="*/ 96 w 104"/>
                  <a:gd name="T11" fmla="*/ 344 h 452"/>
                  <a:gd name="T12" fmla="*/ 91 w 104"/>
                  <a:gd name="T13" fmla="*/ 305 h 452"/>
                  <a:gd name="T14" fmla="*/ 87 w 104"/>
                  <a:gd name="T15" fmla="*/ 284 h 452"/>
                  <a:gd name="T16" fmla="*/ 83 w 104"/>
                  <a:gd name="T17" fmla="*/ 263 h 452"/>
                  <a:gd name="T18" fmla="*/ 75 w 104"/>
                  <a:gd name="T19" fmla="*/ 220 h 452"/>
                  <a:gd name="T20" fmla="*/ 64 w 104"/>
                  <a:gd name="T21" fmla="*/ 178 h 452"/>
                  <a:gd name="T22" fmla="*/ 53 w 104"/>
                  <a:gd name="T23" fmla="*/ 137 h 452"/>
                  <a:gd name="T24" fmla="*/ 47 w 104"/>
                  <a:gd name="T25" fmla="*/ 118 h 452"/>
                  <a:gd name="T26" fmla="*/ 41 w 104"/>
                  <a:gd name="T27" fmla="*/ 100 h 452"/>
                  <a:gd name="T28" fmla="*/ 29 w 104"/>
                  <a:gd name="T29" fmla="*/ 66 h 452"/>
                  <a:gd name="T30" fmla="*/ 18 w 104"/>
                  <a:gd name="T31" fmla="*/ 39 h 452"/>
                  <a:gd name="T32" fmla="*/ 8 w 104"/>
                  <a:gd name="T33" fmla="*/ 18 h 452"/>
                  <a:gd name="T34" fmla="*/ 0 w 104"/>
                  <a:gd name="T35" fmla="*/ 0 h 452"/>
                  <a:gd name="T36" fmla="*/ 5 w 104"/>
                  <a:gd name="T37" fmla="*/ 19 h 452"/>
                  <a:gd name="T38" fmla="*/ 11 w 104"/>
                  <a:gd name="T39" fmla="*/ 41 h 452"/>
                  <a:gd name="T40" fmla="*/ 18 w 104"/>
                  <a:gd name="T41" fmla="*/ 70 h 452"/>
                  <a:gd name="T42" fmla="*/ 22 w 104"/>
                  <a:gd name="T43" fmla="*/ 86 h 452"/>
                  <a:gd name="T44" fmla="*/ 27 w 104"/>
                  <a:gd name="T45" fmla="*/ 104 h 452"/>
                  <a:gd name="T46" fmla="*/ 36 w 104"/>
                  <a:gd name="T47" fmla="*/ 142 h 452"/>
                  <a:gd name="T48" fmla="*/ 41 w 104"/>
                  <a:gd name="T49" fmla="*/ 162 h 452"/>
                  <a:gd name="T50" fmla="*/ 46 w 104"/>
                  <a:gd name="T51" fmla="*/ 183 h 452"/>
                  <a:gd name="T52" fmla="*/ 55 w 104"/>
                  <a:gd name="T53" fmla="*/ 225 h 452"/>
                  <a:gd name="T54" fmla="*/ 64 w 104"/>
                  <a:gd name="T55" fmla="*/ 267 h 452"/>
                  <a:gd name="T56" fmla="*/ 73 w 104"/>
                  <a:gd name="T57" fmla="*/ 308 h 452"/>
                  <a:gd name="T58" fmla="*/ 88 w 104"/>
                  <a:gd name="T59" fmla="*/ 380 h 452"/>
                  <a:gd name="T60" fmla="*/ 99 w 104"/>
                  <a:gd name="T61" fmla="*/ 432 h 452"/>
                  <a:gd name="T62" fmla="*/ 104 w 104"/>
                  <a:gd name="T63" fmla="*/ 452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4" h="452">
                    <a:moveTo>
                      <a:pt x="104" y="452"/>
                    </a:moveTo>
                    <a:cubicBezTo>
                      <a:pt x="104" y="452"/>
                      <a:pt x="104" y="444"/>
                      <a:pt x="103" y="431"/>
                    </a:cubicBezTo>
                    <a:cubicBezTo>
                      <a:pt x="103" y="425"/>
                      <a:pt x="103" y="417"/>
                      <a:pt x="102" y="408"/>
                    </a:cubicBezTo>
                    <a:cubicBezTo>
                      <a:pt x="101" y="400"/>
                      <a:pt x="101" y="390"/>
                      <a:pt x="100" y="379"/>
                    </a:cubicBezTo>
                    <a:cubicBezTo>
                      <a:pt x="99" y="373"/>
                      <a:pt x="99" y="368"/>
                      <a:pt x="98" y="362"/>
                    </a:cubicBezTo>
                    <a:cubicBezTo>
                      <a:pt x="97" y="356"/>
                      <a:pt x="97" y="350"/>
                      <a:pt x="96" y="344"/>
                    </a:cubicBezTo>
                    <a:cubicBezTo>
                      <a:pt x="94" y="331"/>
                      <a:pt x="93" y="318"/>
                      <a:pt x="91" y="305"/>
                    </a:cubicBezTo>
                    <a:cubicBezTo>
                      <a:pt x="90" y="298"/>
                      <a:pt x="88" y="291"/>
                      <a:pt x="87" y="284"/>
                    </a:cubicBezTo>
                    <a:cubicBezTo>
                      <a:pt x="86" y="277"/>
                      <a:pt x="85" y="270"/>
                      <a:pt x="83" y="263"/>
                    </a:cubicBezTo>
                    <a:cubicBezTo>
                      <a:pt x="81" y="249"/>
                      <a:pt x="78" y="235"/>
                      <a:pt x="75" y="220"/>
                    </a:cubicBezTo>
                    <a:cubicBezTo>
                      <a:pt x="71" y="206"/>
                      <a:pt x="68" y="192"/>
                      <a:pt x="64" y="178"/>
                    </a:cubicBezTo>
                    <a:cubicBezTo>
                      <a:pt x="61" y="164"/>
                      <a:pt x="57" y="150"/>
                      <a:pt x="53" y="137"/>
                    </a:cubicBezTo>
                    <a:cubicBezTo>
                      <a:pt x="51" y="131"/>
                      <a:pt x="49" y="124"/>
                      <a:pt x="47" y="118"/>
                    </a:cubicBezTo>
                    <a:cubicBezTo>
                      <a:pt x="45" y="112"/>
                      <a:pt x="43" y="106"/>
                      <a:pt x="41" y="100"/>
                    </a:cubicBezTo>
                    <a:cubicBezTo>
                      <a:pt x="37" y="88"/>
                      <a:pt x="33" y="77"/>
                      <a:pt x="29" y="66"/>
                    </a:cubicBezTo>
                    <a:cubicBezTo>
                      <a:pt x="25" y="56"/>
                      <a:pt x="21" y="47"/>
                      <a:pt x="18" y="39"/>
                    </a:cubicBezTo>
                    <a:cubicBezTo>
                      <a:pt x="14" y="31"/>
                      <a:pt x="11" y="24"/>
                      <a:pt x="8" y="18"/>
                    </a:cubicBezTo>
                    <a:cubicBezTo>
                      <a:pt x="3" y="6"/>
                      <a:pt x="0" y="0"/>
                      <a:pt x="0" y="0"/>
                    </a:cubicBezTo>
                    <a:cubicBezTo>
                      <a:pt x="0" y="0"/>
                      <a:pt x="1" y="7"/>
                      <a:pt x="5" y="19"/>
                    </a:cubicBezTo>
                    <a:cubicBezTo>
                      <a:pt x="6" y="25"/>
                      <a:pt x="8" y="33"/>
                      <a:pt x="11" y="41"/>
                    </a:cubicBezTo>
                    <a:cubicBezTo>
                      <a:pt x="13" y="50"/>
                      <a:pt x="15" y="60"/>
                      <a:pt x="18" y="70"/>
                    </a:cubicBezTo>
                    <a:cubicBezTo>
                      <a:pt x="20" y="75"/>
                      <a:pt x="21" y="81"/>
                      <a:pt x="22" y="86"/>
                    </a:cubicBezTo>
                    <a:cubicBezTo>
                      <a:pt x="24" y="92"/>
                      <a:pt x="25" y="98"/>
                      <a:pt x="27" y="104"/>
                    </a:cubicBezTo>
                    <a:cubicBezTo>
                      <a:pt x="30" y="116"/>
                      <a:pt x="33" y="129"/>
                      <a:pt x="36" y="142"/>
                    </a:cubicBezTo>
                    <a:cubicBezTo>
                      <a:pt x="38" y="149"/>
                      <a:pt x="39" y="155"/>
                      <a:pt x="41" y="162"/>
                    </a:cubicBezTo>
                    <a:cubicBezTo>
                      <a:pt x="42" y="169"/>
                      <a:pt x="44" y="176"/>
                      <a:pt x="46" y="183"/>
                    </a:cubicBezTo>
                    <a:cubicBezTo>
                      <a:pt x="49" y="196"/>
                      <a:pt x="52" y="211"/>
                      <a:pt x="55" y="225"/>
                    </a:cubicBezTo>
                    <a:cubicBezTo>
                      <a:pt x="59" y="239"/>
                      <a:pt x="61" y="253"/>
                      <a:pt x="64" y="267"/>
                    </a:cubicBezTo>
                    <a:cubicBezTo>
                      <a:pt x="67" y="281"/>
                      <a:pt x="70" y="294"/>
                      <a:pt x="73" y="308"/>
                    </a:cubicBezTo>
                    <a:cubicBezTo>
                      <a:pt x="79" y="334"/>
                      <a:pt x="84" y="359"/>
                      <a:pt x="88" y="380"/>
                    </a:cubicBezTo>
                    <a:cubicBezTo>
                      <a:pt x="93" y="402"/>
                      <a:pt x="97" y="419"/>
                      <a:pt x="99" y="432"/>
                    </a:cubicBezTo>
                    <a:cubicBezTo>
                      <a:pt x="102" y="444"/>
                      <a:pt x="104" y="452"/>
                      <a:pt x="104" y="452"/>
                    </a:cubicBezTo>
                    <a:close/>
                  </a:path>
                </a:pathLst>
              </a:custGeom>
              <a:solidFill>
                <a:srgbClr val="E4D8B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pic>
        <p:nvPicPr>
          <p:cNvPr id="6" name="图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9879"/>
            <a:ext cx="12412822" cy="187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456645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SubTitle"/>
  <p:tag name="MH_ORDER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Other"/>
  <p:tag name="MH_ORDER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SubTitle"/>
  <p:tag name="MH_ORDER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Other"/>
  <p:tag name="MH_ORDER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SubTitle"/>
  <p:tag name="MH_ORDER" val="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SubTitle"/>
  <p:tag name="MH_ORDER" val="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Other"/>
  <p:tag name="MH_ORDER" val="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SubTitle"/>
  <p:tag name="MH_ORDER" val="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252"/>
  <p:tag name="MH_LIBRARY" val="GRAPHIC"/>
  <p:tag name="MH_TYPE" val="Other"/>
  <p:tag name="MH_ORDER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SubTitle"/>
  <p:tag name="MH_ORDER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27113016"/>
  <p:tag name="MH_LIBRARY" val="GRAPHIC"/>
  <p:tag name="MH_TYPE" val="Text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Other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Other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Other"/>
  <p:tag name="MH_ORDER" val="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SubTitle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Other"/>
  <p:tag name="MH_ORDER" val="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SubTitle"/>
  <p:tag name="MH_ORDER" val="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SubTitle"/>
  <p:tag name="MH_ORDER" val="3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49"/>
  <p:tag name="MH_LIBRARY" val="GRAPHIC"/>
  <p:tag name="MH_TYPE" val="SubTitle"/>
  <p:tag name="MH_ORDER" val="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SubTitle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Other"/>
  <p:tag name="MH_ORDER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SubTitle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Other"/>
  <p:tag name="MH_ORDER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SubTitle"/>
  <p:tag name="MH_ORDER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Other"/>
  <p:tag name="MH_ORDER" val="3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SubTitle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516181601"/>
  <p:tag name="MH_LIBRARY" val="GRAPHIC"/>
  <p:tag name="MH_TYPE" val="Other"/>
  <p:tag name="MH_ORDER" val="3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Franklin Gothic Medium"/>
        <a:ea typeface="微软雅黑"/>
        <a:cs typeface=""/>
      </a:majorFont>
      <a:minorFont>
        <a:latin typeface="Franklin Gothic Book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1581</Words>
  <Application>Microsoft Office PowerPoint</Application>
  <PresentationFormat>宽屏</PresentationFormat>
  <Paragraphs>236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2" baseType="lpstr">
      <vt:lpstr>Gill Sans</vt:lpstr>
      <vt:lpstr>MS Gothic</vt:lpstr>
      <vt:lpstr>方正姚体</vt:lpstr>
      <vt:lpstr>宋体</vt:lpstr>
      <vt:lpstr>微软雅黑</vt:lpstr>
      <vt:lpstr>Arial</vt:lpstr>
      <vt:lpstr>Calibri</vt:lpstr>
      <vt:lpstr>Franklin Gothic Book</vt:lpstr>
      <vt:lpstr>Franklin Gothic Medium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faith123</cp:lastModifiedBy>
  <cp:revision>14</cp:revision>
  <dcterms:created xsi:type="dcterms:W3CDTF">2017-08-16T02:53:00Z</dcterms:created>
  <dcterms:modified xsi:type="dcterms:W3CDTF">2018-11-08T02:37:15Z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