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notesMasterIdLst>
    <p:notesMasterId r:id="rId24"/>
  </p:notesMasterIdLst>
  <p:sldIdLst>
    <p:sldId id="256" r:id="rId2"/>
    <p:sldId id="257" r:id="rId3"/>
    <p:sldId id="259" r:id="rId4"/>
    <p:sldId id="273" r:id="rId5"/>
    <p:sldId id="267" r:id="rId6"/>
    <p:sldId id="272" r:id="rId7"/>
    <p:sldId id="270" r:id="rId8"/>
    <p:sldId id="277" r:id="rId9"/>
    <p:sldId id="265" r:id="rId10"/>
    <p:sldId id="261" r:id="rId11"/>
    <p:sldId id="268" r:id="rId12"/>
    <p:sldId id="266" r:id="rId13"/>
    <p:sldId id="262" r:id="rId14"/>
    <p:sldId id="278" r:id="rId15"/>
    <p:sldId id="263" r:id="rId16"/>
    <p:sldId id="271" r:id="rId17"/>
    <p:sldId id="279" r:id="rId18"/>
    <p:sldId id="264" r:id="rId19"/>
    <p:sldId id="269" r:id="rId20"/>
    <p:sldId id="258" r:id="rId21"/>
    <p:sldId id="260" r:id="rId22"/>
    <p:sldId id="280" r:id="rId23"/>
  </p:sldIdLst>
  <p:sldSz cx="12192000" cy="6858000"/>
  <p:notesSz cx="6858000" cy="9144000"/>
  <p:embeddedFontLst>
    <p:embeddedFont>
      <p:font typeface="方正中等线繁体" panose="02010600030101010101" charset="-122"/>
      <p:regular r:id="rId25"/>
    </p:embeddedFont>
    <p:embeddedFont>
      <p:font typeface="Impact" panose="020B0806030902050204" pitchFamily="34" charset="0"/>
      <p:regular r:id="rId26"/>
    </p:embeddedFont>
    <p:embeddedFont>
      <p:font typeface="等线 Light" panose="02010600030101010101" pitchFamily="2" charset="-122"/>
      <p:regular r:id="rId27"/>
    </p:embeddedFont>
    <p:embeddedFont>
      <p:font typeface="Calibri" panose="020F0502020204030204" pitchFamily="34" charset="0"/>
      <p:regular r:id="rId28"/>
      <p:bold r:id="rId29"/>
      <p:italic r:id="rId30"/>
      <p:boldItalic r:id="rId31"/>
    </p:embeddedFont>
    <p:embeddedFont>
      <p:font typeface="等线" panose="02010600030101010101" pitchFamily="2" charset="-122"/>
      <p:regular r:id="rId32"/>
      <p:bold r:id="rId33"/>
    </p:embeddedFont>
    <p:embeddedFont>
      <p:font typeface="方正兰亭纤黑_GBK" panose="02010600030101010101" charset="-122"/>
      <p:regular r:id="rId34"/>
    </p:embeddedFont>
    <p:embeddedFont>
      <p:font typeface="微软雅黑" panose="020B0503020204020204" pitchFamily="34" charset="-122"/>
      <p:regular r:id="rId35"/>
      <p:bold r:id="rId36"/>
    </p:embeddedFont>
  </p:embeddedFontLst>
  <p:custDataLst>
    <p:tags r:id="rId37"/>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5D244"/>
    <a:srgbClr val="5AACEC"/>
    <a:srgbClr val="FF8417"/>
    <a:srgbClr val="7FC41C"/>
    <a:srgbClr val="48C253"/>
    <a:srgbClr val="369CE8"/>
    <a:srgbClr val="69A117"/>
    <a:srgbClr val="38AA43"/>
    <a:srgbClr val="FF7B03"/>
    <a:srgbClr val="F3CB1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1755" autoAdjust="0"/>
    <p:restoredTop sz="94660" autoAdjust="0"/>
  </p:normalViewPr>
  <p:slideViewPr>
    <p:cSldViewPr snapToGrid="0">
      <p:cViewPr varScale="1">
        <p:scale>
          <a:sx n="92" d="100"/>
          <a:sy n="92" d="100"/>
        </p:scale>
        <p:origin x="654" y="96"/>
      </p:cViewPr>
      <p:guideLst/>
    </p:cSldViewPr>
  </p:slideViewPr>
  <p:outlineViewPr>
    <p:cViewPr>
      <p:scale>
        <a:sx n="33" d="100"/>
        <a:sy n="33" d="100"/>
      </p:scale>
      <p:origin x="0" y="0"/>
    </p:cViewPr>
  </p:outlineViewPr>
  <p:notesTextViewPr>
    <p:cViewPr>
      <p:scale>
        <a:sx n="1" d="1"/>
        <a:sy n="1" d="1"/>
      </p:scale>
      <p:origin x="0" y="0"/>
    </p:cViewPr>
  </p:notesTextViewPr>
  <p:sorterViewPr>
    <p:cViewPr>
      <p:scale>
        <a:sx n="75" d="100"/>
        <a:sy n="75"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2.fntdata"/><Relationship Id="rId39" Type="http://schemas.openxmlformats.org/officeDocument/2006/relationships/viewProps" Target="viewProps.xml"/><Relationship Id="rId21" Type="http://schemas.openxmlformats.org/officeDocument/2006/relationships/slide" Target="slides/slide20.xml"/><Relationship Id="rId34" Type="http://schemas.openxmlformats.org/officeDocument/2006/relationships/font" Target="fonts/font10.fntdata"/><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font" Target="fonts/font5.fntdata"/><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32" Type="http://schemas.openxmlformats.org/officeDocument/2006/relationships/font" Target="fonts/font8.fntdata"/><Relationship Id="rId37" Type="http://schemas.openxmlformats.org/officeDocument/2006/relationships/tags" Target="tags/tag1.xml"/><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font" Target="fonts/font4.fntdata"/><Relationship Id="rId36" Type="http://schemas.openxmlformats.org/officeDocument/2006/relationships/font" Target="fonts/font12.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7.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font" Target="fonts/font3.fntdata"/><Relationship Id="rId30" Type="http://schemas.openxmlformats.org/officeDocument/2006/relationships/font" Target="fonts/font6.fntdata"/><Relationship Id="rId35" Type="http://schemas.openxmlformats.org/officeDocument/2006/relationships/font" Target="fonts/font11.fntdata"/><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1.fntdata"/><Relationship Id="rId33" Type="http://schemas.openxmlformats.org/officeDocument/2006/relationships/font" Target="fonts/font9.fntdata"/><Relationship Id="rId38"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CD5937B-ABB7-4EC5-8F62-8CCC59B6E715}" type="datetimeFigureOut">
              <a:rPr lang="zh-CN" altLang="en-US" smtClean="0"/>
              <a:t>2018/10/11</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B6F89A1-EC1D-4B59-A8B8-97BE9899FE57}" type="slidenum">
              <a:rPr lang="zh-CN" altLang="en-US" smtClean="0"/>
              <a:t>‹#›</a:t>
            </a:fld>
            <a:endParaRPr lang="zh-CN" altLang="en-US"/>
          </a:p>
        </p:txBody>
      </p:sp>
    </p:spTree>
    <p:extLst>
      <p:ext uri="{BB962C8B-B14F-4D97-AF65-F5344CB8AC3E}">
        <p14:creationId xmlns:p14="http://schemas.microsoft.com/office/powerpoint/2010/main" val="79263539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B6F89A1-EC1D-4B59-A8B8-97BE9899FE57}" type="slidenum">
              <a:rPr lang="zh-CN" altLang="en-US" smtClean="0"/>
              <a:t>1</a:t>
            </a:fld>
            <a:endParaRPr lang="zh-CN" altLang="en-US"/>
          </a:p>
        </p:txBody>
      </p:sp>
    </p:spTree>
    <p:extLst>
      <p:ext uri="{BB962C8B-B14F-4D97-AF65-F5344CB8AC3E}">
        <p14:creationId xmlns:p14="http://schemas.microsoft.com/office/powerpoint/2010/main" val="333771610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B6F89A1-EC1D-4B59-A8B8-97BE9899FE57}" type="slidenum">
              <a:rPr lang="zh-CN" altLang="en-US" smtClean="0"/>
              <a:t>2</a:t>
            </a:fld>
            <a:endParaRPr lang="zh-CN" altLang="en-US"/>
          </a:p>
        </p:txBody>
      </p:sp>
    </p:spTree>
    <p:extLst>
      <p:ext uri="{BB962C8B-B14F-4D97-AF65-F5344CB8AC3E}">
        <p14:creationId xmlns:p14="http://schemas.microsoft.com/office/powerpoint/2010/main" val="396361187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B6F89A1-EC1D-4B59-A8B8-97BE9899FE57}" type="slidenum">
              <a:rPr lang="zh-CN" altLang="en-US" smtClean="0"/>
              <a:t>3</a:t>
            </a:fld>
            <a:endParaRPr lang="zh-CN" altLang="en-US"/>
          </a:p>
        </p:txBody>
      </p:sp>
    </p:spTree>
    <p:extLst>
      <p:ext uri="{BB962C8B-B14F-4D97-AF65-F5344CB8AC3E}">
        <p14:creationId xmlns:p14="http://schemas.microsoft.com/office/powerpoint/2010/main" val="276442896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B6F89A1-EC1D-4B59-A8B8-97BE9899FE57}" type="slidenum">
              <a:rPr lang="zh-CN" altLang="en-US" smtClean="0"/>
              <a:t>4</a:t>
            </a:fld>
            <a:endParaRPr lang="zh-CN" altLang="en-US"/>
          </a:p>
        </p:txBody>
      </p:sp>
    </p:spTree>
    <p:extLst>
      <p:ext uri="{BB962C8B-B14F-4D97-AF65-F5344CB8AC3E}">
        <p14:creationId xmlns:p14="http://schemas.microsoft.com/office/powerpoint/2010/main" val="98508833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B6F89A1-EC1D-4B59-A8B8-97BE9899FE57}" type="slidenum">
              <a:rPr lang="zh-CN" altLang="en-US" smtClean="0"/>
              <a:t>5</a:t>
            </a:fld>
            <a:endParaRPr lang="zh-CN" altLang="en-US"/>
          </a:p>
        </p:txBody>
      </p:sp>
    </p:spTree>
    <p:extLst>
      <p:ext uri="{BB962C8B-B14F-4D97-AF65-F5344CB8AC3E}">
        <p14:creationId xmlns:p14="http://schemas.microsoft.com/office/powerpoint/2010/main" val="156576729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B6F89A1-EC1D-4B59-A8B8-97BE9899FE57}" type="slidenum">
              <a:rPr lang="zh-CN" altLang="en-US" smtClean="0"/>
              <a:t>6</a:t>
            </a:fld>
            <a:endParaRPr lang="zh-CN" altLang="en-US"/>
          </a:p>
        </p:txBody>
      </p:sp>
    </p:spTree>
    <p:extLst>
      <p:ext uri="{BB962C8B-B14F-4D97-AF65-F5344CB8AC3E}">
        <p14:creationId xmlns:p14="http://schemas.microsoft.com/office/powerpoint/2010/main" val="72536274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B6F89A1-EC1D-4B59-A8B8-97BE9899FE57}" type="slidenum">
              <a:rPr lang="zh-CN" altLang="en-US" smtClean="0"/>
              <a:t>7</a:t>
            </a:fld>
            <a:endParaRPr lang="zh-CN" altLang="en-US"/>
          </a:p>
        </p:txBody>
      </p:sp>
    </p:spTree>
    <p:extLst>
      <p:ext uri="{BB962C8B-B14F-4D97-AF65-F5344CB8AC3E}">
        <p14:creationId xmlns:p14="http://schemas.microsoft.com/office/powerpoint/2010/main" val="10136623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B6F89A1-EC1D-4B59-A8B8-97BE9899FE57}" type="slidenum">
              <a:rPr lang="zh-CN" altLang="en-US" smtClean="0"/>
              <a:t>8</a:t>
            </a:fld>
            <a:endParaRPr lang="zh-CN" altLang="en-US"/>
          </a:p>
        </p:txBody>
      </p:sp>
    </p:spTree>
    <p:extLst>
      <p:ext uri="{BB962C8B-B14F-4D97-AF65-F5344CB8AC3E}">
        <p14:creationId xmlns:p14="http://schemas.microsoft.com/office/powerpoint/2010/main" val="14254735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B6F89A1-EC1D-4B59-A8B8-97BE9899FE57}" type="slidenum">
              <a:rPr lang="zh-CN" altLang="en-US" smtClean="0"/>
              <a:t>9</a:t>
            </a:fld>
            <a:endParaRPr lang="zh-CN" altLang="en-US"/>
          </a:p>
        </p:txBody>
      </p:sp>
    </p:spTree>
    <p:extLst>
      <p:ext uri="{BB962C8B-B14F-4D97-AF65-F5344CB8AC3E}">
        <p14:creationId xmlns:p14="http://schemas.microsoft.com/office/powerpoint/2010/main" val="351698303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B6F89A1-EC1D-4B59-A8B8-97BE9899FE57}" type="slidenum">
              <a:rPr lang="zh-CN" altLang="en-US" smtClean="0"/>
              <a:t>10</a:t>
            </a:fld>
            <a:endParaRPr lang="zh-CN" altLang="en-US"/>
          </a:p>
        </p:txBody>
      </p:sp>
    </p:spTree>
    <p:extLst>
      <p:ext uri="{BB962C8B-B14F-4D97-AF65-F5344CB8AC3E}">
        <p14:creationId xmlns:p14="http://schemas.microsoft.com/office/powerpoint/2010/main" val="234688059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B6F89A1-EC1D-4B59-A8B8-97BE9899FE57}" type="slidenum">
              <a:rPr lang="zh-CN" altLang="en-US" smtClean="0"/>
              <a:t>11</a:t>
            </a:fld>
            <a:endParaRPr lang="zh-CN" altLang="en-US"/>
          </a:p>
        </p:txBody>
      </p:sp>
    </p:spTree>
    <p:extLst>
      <p:ext uri="{BB962C8B-B14F-4D97-AF65-F5344CB8AC3E}">
        <p14:creationId xmlns:p14="http://schemas.microsoft.com/office/powerpoint/2010/main" val="78940345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B6F89A1-EC1D-4B59-A8B8-97BE9899FE57}" type="slidenum">
              <a:rPr lang="zh-CN" altLang="en-US" smtClean="0"/>
              <a:t>12</a:t>
            </a:fld>
            <a:endParaRPr lang="zh-CN" altLang="en-US"/>
          </a:p>
        </p:txBody>
      </p:sp>
    </p:spTree>
    <p:extLst>
      <p:ext uri="{BB962C8B-B14F-4D97-AF65-F5344CB8AC3E}">
        <p14:creationId xmlns:p14="http://schemas.microsoft.com/office/powerpoint/2010/main" val="179488516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B6F89A1-EC1D-4B59-A8B8-97BE9899FE57}" type="slidenum">
              <a:rPr lang="zh-CN" altLang="en-US" smtClean="0"/>
              <a:t>13</a:t>
            </a:fld>
            <a:endParaRPr lang="zh-CN" altLang="en-US"/>
          </a:p>
        </p:txBody>
      </p:sp>
    </p:spTree>
    <p:extLst>
      <p:ext uri="{BB962C8B-B14F-4D97-AF65-F5344CB8AC3E}">
        <p14:creationId xmlns:p14="http://schemas.microsoft.com/office/powerpoint/2010/main" val="130960429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B6F89A1-EC1D-4B59-A8B8-97BE9899FE57}" type="slidenum">
              <a:rPr lang="zh-CN" altLang="en-US" smtClean="0"/>
              <a:t>14</a:t>
            </a:fld>
            <a:endParaRPr lang="zh-CN" altLang="en-US"/>
          </a:p>
        </p:txBody>
      </p:sp>
    </p:spTree>
    <p:extLst>
      <p:ext uri="{BB962C8B-B14F-4D97-AF65-F5344CB8AC3E}">
        <p14:creationId xmlns:p14="http://schemas.microsoft.com/office/powerpoint/2010/main" val="2115893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B6F89A1-EC1D-4B59-A8B8-97BE9899FE57}" type="slidenum">
              <a:rPr lang="zh-CN" altLang="en-US" smtClean="0"/>
              <a:t>15</a:t>
            </a:fld>
            <a:endParaRPr lang="zh-CN" altLang="en-US"/>
          </a:p>
        </p:txBody>
      </p:sp>
    </p:spTree>
    <p:extLst>
      <p:ext uri="{BB962C8B-B14F-4D97-AF65-F5344CB8AC3E}">
        <p14:creationId xmlns:p14="http://schemas.microsoft.com/office/powerpoint/2010/main" val="160081302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B6F89A1-EC1D-4B59-A8B8-97BE9899FE57}" type="slidenum">
              <a:rPr lang="zh-CN" altLang="en-US" smtClean="0"/>
              <a:t>16</a:t>
            </a:fld>
            <a:endParaRPr lang="zh-CN" altLang="en-US"/>
          </a:p>
        </p:txBody>
      </p:sp>
    </p:spTree>
    <p:extLst>
      <p:ext uri="{BB962C8B-B14F-4D97-AF65-F5344CB8AC3E}">
        <p14:creationId xmlns:p14="http://schemas.microsoft.com/office/powerpoint/2010/main" val="337024092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B6F89A1-EC1D-4B59-A8B8-97BE9899FE57}" type="slidenum">
              <a:rPr lang="zh-CN" altLang="en-US" smtClean="0"/>
              <a:t>17</a:t>
            </a:fld>
            <a:endParaRPr lang="zh-CN" altLang="en-US"/>
          </a:p>
        </p:txBody>
      </p:sp>
    </p:spTree>
    <p:extLst>
      <p:ext uri="{BB962C8B-B14F-4D97-AF65-F5344CB8AC3E}">
        <p14:creationId xmlns:p14="http://schemas.microsoft.com/office/powerpoint/2010/main" val="306709147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B6F89A1-EC1D-4B59-A8B8-97BE9899FE57}" type="slidenum">
              <a:rPr lang="zh-CN" altLang="en-US" smtClean="0"/>
              <a:t>18</a:t>
            </a:fld>
            <a:endParaRPr lang="zh-CN" altLang="en-US"/>
          </a:p>
        </p:txBody>
      </p:sp>
    </p:spTree>
    <p:extLst>
      <p:ext uri="{BB962C8B-B14F-4D97-AF65-F5344CB8AC3E}">
        <p14:creationId xmlns:p14="http://schemas.microsoft.com/office/powerpoint/2010/main" val="344724611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B6F89A1-EC1D-4B59-A8B8-97BE9899FE57}" type="slidenum">
              <a:rPr lang="zh-CN" altLang="en-US" smtClean="0"/>
              <a:t>19</a:t>
            </a:fld>
            <a:endParaRPr lang="zh-CN" altLang="en-US"/>
          </a:p>
        </p:txBody>
      </p:sp>
    </p:spTree>
    <p:extLst>
      <p:ext uri="{BB962C8B-B14F-4D97-AF65-F5344CB8AC3E}">
        <p14:creationId xmlns:p14="http://schemas.microsoft.com/office/powerpoint/2010/main" val="43543794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B6F89A1-EC1D-4B59-A8B8-97BE9899FE57}" type="slidenum">
              <a:rPr lang="zh-CN" altLang="en-US" smtClean="0"/>
              <a:t>20</a:t>
            </a:fld>
            <a:endParaRPr lang="zh-CN" altLang="en-US"/>
          </a:p>
        </p:txBody>
      </p:sp>
    </p:spTree>
    <p:extLst>
      <p:ext uri="{BB962C8B-B14F-4D97-AF65-F5344CB8AC3E}">
        <p14:creationId xmlns:p14="http://schemas.microsoft.com/office/powerpoint/2010/main" val="307848590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B6F89A1-EC1D-4B59-A8B8-97BE9899FE57}" type="slidenum">
              <a:rPr lang="zh-CN" altLang="en-US" smtClean="0"/>
              <a:t>21</a:t>
            </a:fld>
            <a:endParaRPr lang="zh-CN" altLang="en-US"/>
          </a:p>
        </p:txBody>
      </p:sp>
    </p:spTree>
    <p:extLst>
      <p:ext uri="{BB962C8B-B14F-4D97-AF65-F5344CB8AC3E}">
        <p14:creationId xmlns:p14="http://schemas.microsoft.com/office/powerpoint/2010/main" val="263612912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B6F89A1-EC1D-4B59-A8B8-97BE9899FE57}" type="slidenum">
              <a:rPr lang="zh-CN" altLang="en-US" smtClean="0"/>
              <a:t>22</a:t>
            </a:fld>
            <a:endParaRPr lang="zh-CN" altLang="en-US"/>
          </a:p>
        </p:txBody>
      </p:sp>
    </p:spTree>
    <p:extLst>
      <p:ext uri="{BB962C8B-B14F-4D97-AF65-F5344CB8AC3E}">
        <p14:creationId xmlns:p14="http://schemas.microsoft.com/office/powerpoint/2010/main" val="203888015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sp>
        <p:nvSpPr>
          <p:cNvPr id="7" name="Freeform 5"/>
          <p:cNvSpPr>
            <a:spLocks/>
          </p:cNvSpPr>
          <p:nvPr userDrawn="1"/>
        </p:nvSpPr>
        <p:spPr bwMode="auto">
          <a:xfrm>
            <a:off x="0" y="0"/>
            <a:ext cx="12213219" cy="6857999"/>
          </a:xfrm>
          <a:custGeom>
            <a:avLst/>
            <a:gdLst>
              <a:gd name="T0" fmla="*/ 0 w 6778"/>
              <a:gd name="T1" fmla="*/ 0 h 3806"/>
              <a:gd name="T2" fmla="*/ 6778 w 6778"/>
              <a:gd name="T3" fmla="*/ 0 h 3806"/>
              <a:gd name="T4" fmla="*/ 6778 w 6778"/>
              <a:gd name="T5" fmla="*/ 3806 h 3806"/>
              <a:gd name="T6" fmla="*/ 0 w 6778"/>
              <a:gd name="T7" fmla="*/ 3806 h 3806"/>
              <a:gd name="T8" fmla="*/ 0 w 6778"/>
              <a:gd name="T9" fmla="*/ 0 h 3806"/>
              <a:gd name="T10" fmla="*/ 0 w 6778"/>
              <a:gd name="T11" fmla="*/ 0 h 3806"/>
            </a:gdLst>
            <a:ahLst/>
            <a:cxnLst>
              <a:cxn ang="0">
                <a:pos x="T0" y="T1"/>
              </a:cxn>
              <a:cxn ang="0">
                <a:pos x="T2" y="T3"/>
              </a:cxn>
              <a:cxn ang="0">
                <a:pos x="T4" y="T5"/>
              </a:cxn>
              <a:cxn ang="0">
                <a:pos x="T6" y="T7"/>
              </a:cxn>
              <a:cxn ang="0">
                <a:pos x="T8" y="T9"/>
              </a:cxn>
              <a:cxn ang="0">
                <a:pos x="T10" y="T11"/>
              </a:cxn>
            </a:cxnLst>
            <a:rect l="0" t="0" r="r" b="b"/>
            <a:pathLst>
              <a:path w="6778" h="3806">
                <a:moveTo>
                  <a:pt x="0" y="0"/>
                </a:moveTo>
                <a:lnTo>
                  <a:pt x="6778" y="0"/>
                </a:lnTo>
                <a:lnTo>
                  <a:pt x="6778" y="3806"/>
                </a:lnTo>
                <a:lnTo>
                  <a:pt x="0" y="3806"/>
                </a:lnTo>
                <a:lnTo>
                  <a:pt x="0" y="0"/>
                </a:lnTo>
                <a:lnTo>
                  <a:pt x="0" y="0"/>
                </a:lnTo>
                <a:close/>
              </a:path>
            </a:pathLst>
          </a:custGeom>
          <a:solidFill>
            <a:srgbClr val="8138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Tree>
    <p:extLst>
      <p:ext uri="{BB962C8B-B14F-4D97-AF65-F5344CB8AC3E}">
        <p14:creationId xmlns:p14="http://schemas.microsoft.com/office/powerpoint/2010/main" val="134431092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sp>
        <p:nvSpPr>
          <p:cNvPr id="63" name="Freeform 5"/>
          <p:cNvSpPr>
            <a:spLocks/>
          </p:cNvSpPr>
          <p:nvPr userDrawn="1"/>
        </p:nvSpPr>
        <p:spPr bwMode="auto">
          <a:xfrm>
            <a:off x="0" y="0"/>
            <a:ext cx="12213219" cy="6857999"/>
          </a:xfrm>
          <a:custGeom>
            <a:avLst/>
            <a:gdLst>
              <a:gd name="T0" fmla="*/ 0 w 6778"/>
              <a:gd name="T1" fmla="*/ 0 h 3806"/>
              <a:gd name="T2" fmla="*/ 6778 w 6778"/>
              <a:gd name="T3" fmla="*/ 0 h 3806"/>
              <a:gd name="T4" fmla="*/ 6778 w 6778"/>
              <a:gd name="T5" fmla="*/ 3806 h 3806"/>
              <a:gd name="T6" fmla="*/ 0 w 6778"/>
              <a:gd name="T7" fmla="*/ 3806 h 3806"/>
              <a:gd name="T8" fmla="*/ 0 w 6778"/>
              <a:gd name="T9" fmla="*/ 0 h 3806"/>
              <a:gd name="T10" fmla="*/ 0 w 6778"/>
              <a:gd name="T11" fmla="*/ 0 h 3806"/>
            </a:gdLst>
            <a:ahLst/>
            <a:cxnLst>
              <a:cxn ang="0">
                <a:pos x="T0" y="T1"/>
              </a:cxn>
              <a:cxn ang="0">
                <a:pos x="T2" y="T3"/>
              </a:cxn>
              <a:cxn ang="0">
                <a:pos x="T4" y="T5"/>
              </a:cxn>
              <a:cxn ang="0">
                <a:pos x="T6" y="T7"/>
              </a:cxn>
              <a:cxn ang="0">
                <a:pos x="T8" y="T9"/>
              </a:cxn>
              <a:cxn ang="0">
                <a:pos x="T10" y="T11"/>
              </a:cxn>
            </a:cxnLst>
            <a:rect l="0" t="0" r="r" b="b"/>
            <a:pathLst>
              <a:path w="6778" h="3806">
                <a:moveTo>
                  <a:pt x="0" y="0"/>
                </a:moveTo>
                <a:lnTo>
                  <a:pt x="6778" y="0"/>
                </a:lnTo>
                <a:lnTo>
                  <a:pt x="6778" y="3806"/>
                </a:lnTo>
                <a:lnTo>
                  <a:pt x="0" y="3806"/>
                </a:lnTo>
                <a:lnTo>
                  <a:pt x="0" y="0"/>
                </a:lnTo>
                <a:lnTo>
                  <a:pt x="0" y="0"/>
                </a:lnTo>
                <a:close/>
              </a:path>
            </a:pathLst>
          </a:custGeom>
          <a:solidFill>
            <a:srgbClr val="8138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nvGrpSpPr>
          <p:cNvPr id="7" name="组合 6"/>
          <p:cNvGrpSpPr/>
          <p:nvPr userDrawn="1"/>
        </p:nvGrpSpPr>
        <p:grpSpPr>
          <a:xfrm>
            <a:off x="-118932" y="1"/>
            <a:ext cx="1313463" cy="1168738"/>
            <a:chOff x="-118932" y="1"/>
            <a:chExt cx="3052331" cy="2716008"/>
          </a:xfrm>
        </p:grpSpPr>
        <p:sp>
          <p:nvSpPr>
            <p:cNvPr id="8" name="Freeform 35"/>
            <p:cNvSpPr>
              <a:spLocks/>
            </p:cNvSpPr>
            <p:nvPr/>
          </p:nvSpPr>
          <p:spPr bwMode="auto">
            <a:xfrm flipH="1">
              <a:off x="-13852" y="1376275"/>
              <a:ext cx="1122246" cy="807321"/>
            </a:xfrm>
            <a:custGeom>
              <a:avLst/>
              <a:gdLst>
                <a:gd name="T0" fmla="*/ 343 w 343"/>
                <a:gd name="T1" fmla="*/ 0 h 247"/>
                <a:gd name="T2" fmla="*/ 343 w 343"/>
                <a:gd name="T3" fmla="*/ 20 h 247"/>
                <a:gd name="T4" fmla="*/ 13 w 343"/>
                <a:gd name="T5" fmla="*/ 245 h 247"/>
                <a:gd name="T6" fmla="*/ 2 w 343"/>
                <a:gd name="T7" fmla="*/ 243 h 247"/>
                <a:gd name="T8" fmla="*/ 0 w 343"/>
                <a:gd name="T9" fmla="*/ 238 h 247"/>
                <a:gd name="T10" fmla="*/ 4 w 343"/>
                <a:gd name="T11" fmla="*/ 231 h 247"/>
                <a:gd name="T12" fmla="*/ 343 w 343"/>
                <a:gd name="T13" fmla="*/ 0 h 247"/>
              </a:gdLst>
              <a:ahLst/>
              <a:cxnLst>
                <a:cxn ang="0">
                  <a:pos x="T0" y="T1"/>
                </a:cxn>
                <a:cxn ang="0">
                  <a:pos x="T2" y="T3"/>
                </a:cxn>
                <a:cxn ang="0">
                  <a:pos x="T4" y="T5"/>
                </a:cxn>
                <a:cxn ang="0">
                  <a:pos x="T6" y="T7"/>
                </a:cxn>
                <a:cxn ang="0">
                  <a:pos x="T8" y="T9"/>
                </a:cxn>
                <a:cxn ang="0">
                  <a:pos x="T10" y="T11"/>
                </a:cxn>
                <a:cxn ang="0">
                  <a:pos x="T12" y="T13"/>
                </a:cxn>
              </a:cxnLst>
              <a:rect l="0" t="0" r="r" b="b"/>
              <a:pathLst>
                <a:path w="343" h="247">
                  <a:moveTo>
                    <a:pt x="343" y="0"/>
                  </a:moveTo>
                  <a:cubicBezTo>
                    <a:pt x="343" y="20"/>
                    <a:pt x="343" y="20"/>
                    <a:pt x="343" y="20"/>
                  </a:cubicBezTo>
                  <a:cubicBezTo>
                    <a:pt x="13" y="245"/>
                    <a:pt x="13" y="245"/>
                    <a:pt x="13" y="245"/>
                  </a:cubicBezTo>
                  <a:cubicBezTo>
                    <a:pt x="10" y="247"/>
                    <a:pt x="4" y="246"/>
                    <a:pt x="2" y="243"/>
                  </a:cubicBezTo>
                  <a:cubicBezTo>
                    <a:pt x="1" y="241"/>
                    <a:pt x="0" y="240"/>
                    <a:pt x="0" y="238"/>
                  </a:cubicBezTo>
                  <a:cubicBezTo>
                    <a:pt x="0" y="235"/>
                    <a:pt x="2" y="233"/>
                    <a:pt x="4" y="231"/>
                  </a:cubicBezTo>
                  <a:lnTo>
                    <a:pt x="343" y="0"/>
                  </a:lnTo>
                  <a:close/>
                </a:path>
              </a:pathLst>
            </a:custGeom>
            <a:solidFill>
              <a:srgbClr val="FD6D0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 name="Freeform 36"/>
            <p:cNvSpPr>
              <a:spLocks/>
            </p:cNvSpPr>
            <p:nvPr/>
          </p:nvSpPr>
          <p:spPr bwMode="auto">
            <a:xfrm flipH="1">
              <a:off x="2766367" y="1741657"/>
              <a:ext cx="167032" cy="167032"/>
            </a:xfrm>
            <a:custGeom>
              <a:avLst/>
              <a:gdLst>
                <a:gd name="T0" fmla="*/ 47 w 96"/>
                <a:gd name="T1" fmla="*/ 96 h 96"/>
                <a:gd name="T2" fmla="*/ 0 w 96"/>
                <a:gd name="T3" fmla="*/ 47 h 96"/>
                <a:gd name="T4" fmla="*/ 47 w 96"/>
                <a:gd name="T5" fmla="*/ 0 h 96"/>
                <a:gd name="T6" fmla="*/ 96 w 96"/>
                <a:gd name="T7" fmla="*/ 47 h 96"/>
                <a:gd name="T8" fmla="*/ 47 w 96"/>
                <a:gd name="T9" fmla="*/ 96 h 96"/>
              </a:gdLst>
              <a:ahLst/>
              <a:cxnLst>
                <a:cxn ang="0">
                  <a:pos x="T0" y="T1"/>
                </a:cxn>
                <a:cxn ang="0">
                  <a:pos x="T2" y="T3"/>
                </a:cxn>
                <a:cxn ang="0">
                  <a:pos x="T4" y="T5"/>
                </a:cxn>
                <a:cxn ang="0">
                  <a:pos x="T6" y="T7"/>
                </a:cxn>
                <a:cxn ang="0">
                  <a:pos x="T8" y="T9"/>
                </a:cxn>
              </a:cxnLst>
              <a:rect l="0" t="0" r="r" b="b"/>
              <a:pathLst>
                <a:path w="96" h="96">
                  <a:moveTo>
                    <a:pt x="47" y="96"/>
                  </a:moveTo>
                  <a:lnTo>
                    <a:pt x="0" y="47"/>
                  </a:lnTo>
                  <a:lnTo>
                    <a:pt x="47" y="0"/>
                  </a:lnTo>
                  <a:lnTo>
                    <a:pt x="96" y="47"/>
                  </a:lnTo>
                  <a:lnTo>
                    <a:pt x="47" y="96"/>
                  </a:lnTo>
                  <a:close/>
                </a:path>
              </a:pathLst>
            </a:custGeom>
            <a:solidFill>
              <a:srgbClr val="FECB9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 name="Freeform 37"/>
            <p:cNvSpPr>
              <a:spLocks/>
            </p:cNvSpPr>
            <p:nvPr/>
          </p:nvSpPr>
          <p:spPr bwMode="auto">
            <a:xfrm flipH="1">
              <a:off x="45306" y="1807774"/>
              <a:ext cx="167032" cy="167032"/>
            </a:xfrm>
            <a:custGeom>
              <a:avLst/>
              <a:gdLst>
                <a:gd name="T0" fmla="*/ 47 w 96"/>
                <a:gd name="T1" fmla="*/ 96 h 96"/>
                <a:gd name="T2" fmla="*/ 0 w 96"/>
                <a:gd name="T3" fmla="*/ 49 h 96"/>
                <a:gd name="T4" fmla="*/ 47 w 96"/>
                <a:gd name="T5" fmla="*/ 0 h 96"/>
                <a:gd name="T6" fmla="*/ 96 w 96"/>
                <a:gd name="T7" fmla="*/ 49 h 96"/>
                <a:gd name="T8" fmla="*/ 47 w 96"/>
                <a:gd name="T9" fmla="*/ 96 h 96"/>
              </a:gdLst>
              <a:ahLst/>
              <a:cxnLst>
                <a:cxn ang="0">
                  <a:pos x="T0" y="T1"/>
                </a:cxn>
                <a:cxn ang="0">
                  <a:pos x="T2" y="T3"/>
                </a:cxn>
                <a:cxn ang="0">
                  <a:pos x="T4" y="T5"/>
                </a:cxn>
                <a:cxn ang="0">
                  <a:pos x="T6" y="T7"/>
                </a:cxn>
                <a:cxn ang="0">
                  <a:pos x="T8" y="T9"/>
                </a:cxn>
              </a:cxnLst>
              <a:rect l="0" t="0" r="r" b="b"/>
              <a:pathLst>
                <a:path w="96" h="96">
                  <a:moveTo>
                    <a:pt x="47" y="96"/>
                  </a:moveTo>
                  <a:lnTo>
                    <a:pt x="0" y="49"/>
                  </a:lnTo>
                  <a:lnTo>
                    <a:pt x="47" y="0"/>
                  </a:lnTo>
                  <a:lnTo>
                    <a:pt x="96" y="49"/>
                  </a:lnTo>
                  <a:lnTo>
                    <a:pt x="47" y="96"/>
                  </a:lnTo>
                  <a:close/>
                </a:path>
              </a:pathLst>
            </a:custGeom>
            <a:solidFill>
              <a:srgbClr val="F5D34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 name="Freeform 38"/>
            <p:cNvSpPr>
              <a:spLocks/>
            </p:cNvSpPr>
            <p:nvPr/>
          </p:nvSpPr>
          <p:spPr bwMode="auto">
            <a:xfrm flipH="1">
              <a:off x="1496395" y="2525513"/>
              <a:ext cx="163552" cy="163552"/>
            </a:xfrm>
            <a:custGeom>
              <a:avLst/>
              <a:gdLst>
                <a:gd name="T0" fmla="*/ 47 w 94"/>
                <a:gd name="T1" fmla="*/ 94 h 94"/>
                <a:gd name="T2" fmla="*/ 0 w 94"/>
                <a:gd name="T3" fmla="*/ 47 h 94"/>
                <a:gd name="T4" fmla="*/ 47 w 94"/>
                <a:gd name="T5" fmla="*/ 0 h 94"/>
                <a:gd name="T6" fmla="*/ 94 w 94"/>
                <a:gd name="T7" fmla="*/ 47 h 94"/>
                <a:gd name="T8" fmla="*/ 47 w 94"/>
                <a:gd name="T9" fmla="*/ 94 h 94"/>
              </a:gdLst>
              <a:ahLst/>
              <a:cxnLst>
                <a:cxn ang="0">
                  <a:pos x="T0" y="T1"/>
                </a:cxn>
                <a:cxn ang="0">
                  <a:pos x="T2" y="T3"/>
                </a:cxn>
                <a:cxn ang="0">
                  <a:pos x="T4" y="T5"/>
                </a:cxn>
                <a:cxn ang="0">
                  <a:pos x="T6" y="T7"/>
                </a:cxn>
                <a:cxn ang="0">
                  <a:pos x="T8" y="T9"/>
                </a:cxn>
              </a:cxnLst>
              <a:rect l="0" t="0" r="r" b="b"/>
              <a:pathLst>
                <a:path w="94" h="94">
                  <a:moveTo>
                    <a:pt x="47" y="94"/>
                  </a:moveTo>
                  <a:lnTo>
                    <a:pt x="0" y="47"/>
                  </a:lnTo>
                  <a:lnTo>
                    <a:pt x="47" y="0"/>
                  </a:lnTo>
                  <a:lnTo>
                    <a:pt x="94" y="47"/>
                  </a:lnTo>
                  <a:lnTo>
                    <a:pt x="47" y="94"/>
                  </a:lnTo>
                  <a:close/>
                </a:path>
              </a:pathLst>
            </a:custGeom>
            <a:solidFill>
              <a:srgbClr val="63CED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 name="Freeform 39"/>
            <p:cNvSpPr>
              <a:spLocks noEditPoints="1"/>
            </p:cNvSpPr>
            <p:nvPr/>
          </p:nvSpPr>
          <p:spPr bwMode="auto">
            <a:xfrm flipH="1">
              <a:off x="816088" y="1741657"/>
              <a:ext cx="130494" cy="132234"/>
            </a:xfrm>
            <a:custGeom>
              <a:avLst/>
              <a:gdLst>
                <a:gd name="T0" fmla="*/ 20 w 40"/>
                <a:gd name="T1" fmla="*/ 40 h 40"/>
                <a:gd name="T2" fmla="*/ 0 w 40"/>
                <a:gd name="T3" fmla="*/ 20 h 40"/>
                <a:gd name="T4" fmla="*/ 20 w 40"/>
                <a:gd name="T5" fmla="*/ 0 h 40"/>
                <a:gd name="T6" fmla="*/ 40 w 40"/>
                <a:gd name="T7" fmla="*/ 20 h 40"/>
                <a:gd name="T8" fmla="*/ 20 w 40"/>
                <a:gd name="T9" fmla="*/ 40 h 40"/>
                <a:gd name="T10" fmla="*/ 20 w 40"/>
                <a:gd name="T11" fmla="*/ 7 h 40"/>
                <a:gd name="T12" fmla="*/ 6 w 40"/>
                <a:gd name="T13" fmla="*/ 20 h 40"/>
                <a:gd name="T14" fmla="*/ 20 w 40"/>
                <a:gd name="T15" fmla="*/ 34 h 40"/>
                <a:gd name="T16" fmla="*/ 33 w 40"/>
                <a:gd name="T17" fmla="*/ 20 h 40"/>
                <a:gd name="T18" fmla="*/ 20 w 40"/>
                <a:gd name="T19" fmla="*/ 7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7"/>
                  </a:moveTo>
                  <a:cubicBezTo>
                    <a:pt x="12" y="7"/>
                    <a:pt x="6" y="13"/>
                    <a:pt x="6" y="20"/>
                  </a:cubicBezTo>
                  <a:cubicBezTo>
                    <a:pt x="6" y="28"/>
                    <a:pt x="12" y="34"/>
                    <a:pt x="20" y="34"/>
                  </a:cubicBezTo>
                  <a:cubicBezTo>
                    <a:pt x="27" y="34"/>
                    <a:pt x="33" y="28"/>
                    <a:pt x="33" y="20"/>
                  </a:cubicBezTo>
                  <a:cubicBezTo>
                    <a:pt x="33" y="13"/>
                    <a:pt x="27" y="7"/>
                    <a:pt x="20" y="7"/>
                  </a:cubicBezTo>
                  <a:close/>
                </a:path>
              </a:pathLst>
            </a:custGeom>
            <a:solidFill>
              <a:srgbClr val="D8FCD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 name="Freeform 40"/>
            <p:cNvSpPr>
              <a:spLocks noEditPoints="1"/>
            </p:cNvSpPr>
            <p:nvPr/>
          </p:nvSpPr>
          <p:spPr bwMode="auto">
            <a:xfrm flipH="1">
              <a:off x="2723036" y="434980"/>
              <a:ext cx="130494" cy="130494"/>
            </a:xfrm>
            <a:custGeom>
              <a:avLst/>
              <a:gdLst>
                <a:gd name="T0" fmla="*/ 20 w 40"/>
                <a:gd name="T1" fmla="*/ 40 h 40"/>
                <a:gd name="T2" fmla="*/ 0 w 40"/>
                <a:gd name="T3" fmla="*/ 20 h 40"/>
                <a:gd name="T4" fmla="*/ 20 w 40"/>
                <a:gd name="T5" fmla="*/ 0 h 40"/>
                <a:gd name="T6" fmla="*/ 40 w 40"/>
                <a:gd name="T7" fmla="*/ 20 h 40"/>
                <a:gd name="T8" fmla="*/ 20 w 40"/>
                <a:gd name="T9" fmla="*/ 40 h 40"/>
                <a:gd name="T10" fmla="*/ 20 w 40"/>
                <a:gd name="T11" fmla="*/ 6 h 40"/>
                <a:gd name="T12" fmla="*/ 6 w 40"/>
                <a:gd name="T13" fmla="*/ 20 h 40"/>
                <a:gd name="T14" fmla="*/ 20 w 40"/>
                <a:gd name="T15" fmla="*/ 33 h 40"/>
                <a:gd name="T16" fmla="*/ 33 w 40"/>
                <a:gd name="T17" fmla="*/ 20 h 40"/>
                <a:gd name="T18" fmla="*/ 20 w 40"/>
                <a:gd name="T19" fmla="*/ 6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6"/>
                  </a:moveTo>
                  <a:cubicBezTo>
                    <a:pt x="12" y="6"/>
                    <a:pt x="6" y="12"/>
                    <a:pt x="6" y="20"/>
                  </a:cubicBezTo>
                  <a:cubicBezTo>
                    <a:pt x="6" y="27"/>
                    <a:pt x="12" y="33"/>
                    <a:pt x="20" y="33"/>
                  </a:cubicBezTo>
                  <a:cubicBezTo>
                    <a:pt x="27" y="33"/>
                    <a:pt x="33" y="27"/>
                    <a:pt x="33" y="20"/>
                  </a:cubicBezTo>
                  <a:cubicBezTo>
                    <a:pt x="33" y="12"/>
                    <a:pt x="27" y="6"/>
                    <a:pt x="20" y="6"/>
                  </a:cubicBezTo>
                  <a:close/>
                </a:path>
              </a:pathLst>
            </a:custGeom>
            <a:solidFill>
              <a:srgbClr val="D8FCD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 name="Freeform 41"/>
            <p:cNvSpPr>
              <a:spLocks/>
            </p:cNvSpPr>
            <p:nvPr/>
          </p:nvSpPr>
          <p:spPr bwMode="auto">
            <a:xfrm flipH="1">
              <a:off x="1659947" y="1097888"/>
              <a:ext cx="673347" cy="1177923"/>
            </a:xfrm>
            <a:custGeom>
              <a:avLst/>
              <a:gdLst>
                <a:gd name="T0" fmla="*/ 0 w 387"/>
                <a:gd name="T1" fmla="*/ 677 h 677"/>
                <a:gd name="T2" fmla="*/ 387 w 387"/>
                <a:gd name="T3" fmla="*/ 0 h 677"/>
                <a:gd name="T4" fmla="*/ 304 w 387"/>
                <a:gd name="T5" fmla="*/ 457 h 677"/>
                <a:gd name="T6" fmla="*/ 0 w 387"/>
                <a:gd name="T7" fmla="*/ 677 h 677"/>
              </a:gdLst>
              <a:ahLst/>
              <a:cxnLst>
                <a:cxn ang="0">
                  <a:pos x="T0" y="T1"/>
                </a:cxn>
                <a:cxn ang="0">
                  <a:pos x="T2" y="T3"/>
                </a:cxn>
                <a:cxn ang="0">
                  <a:pos x="T4" y="T5"/>
                </a:cxn>
                <a:cxn ang="0">
                  <a:pos x="T6" y="T7"/>
                </a:cxn>
              </a:cxnLst>
              <a:rect l="0" t="0" r="r" b="b"/>
              <a:pathLst>
                <a:path w="387" h="677">
                  <a:moveTo>
                    <a:pt x="0" y="677"/>
                  </a:moveTo>
                  <a:lnTo>
                    <a:pt x="387" y="0"/>
                  </a:lnTo>
                  <a:lnTo>
                    <a:pt x="304" y="457"/>
                  </a:lnTo>
                  <a:lnTo>
                    <a:pt x="0" y="677"/>
                  </a:lnTo>
                  <a:close/>
                </a:path>
              </a:pathLst>
            </a:custGeom>
            <a:solidFill>
              <a:srgbClr val="F5D34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 name="Freeform 42"/>
            <p:cNvSpPr>
              <a:spLocks/>
            </p:cNvSpPr>
            <p:nvPr/>
          </p:nvSpPr>
          <p:spPr bwMode="auto">
            <a:xfrm flipH="1">
              <a:off x="1023137" y="695967"/>
              <a:ext cx="781223" cy="1197061"/>
            </a:xfrm>
            <a:custGeom>
              <a:avLst/>
              <a:gdLst>
                <a:gd name="T0" fmla="*/ 218 w 449"/>
                <a:gd name="T1" fmla="*/ 0 h 688"/>
                <a:gd name="T2" fmla="*/ 449 w 449"/>
                <a:gd name="T3" fmla="*/ 382 h 688"/>
                <a:gd name="T4" fmla="*/ 0 w 449"/>
                <a:gd name="T5" fmla="*/ 688 h 688"/>
                <a:gd name="T6" fmla="*/ 83 w 449"/>
                <a:gd name="T7" fmla="*/ 231 h 688"/>
                <a:gd name="T8" fmla="*/ 218 w 449"/>
                <a:gd name="T9" fmla="*/ 0 h 688"/>
              </a:gdLst>
              <a:ahLst/>
              <a:cxnLst>
                <a:cxn ang="0">
                  <a:pos x="T0" y="T1"/>
                </a:cxn>
                <a:cxn ang="0">
                  <a:pos x="T2" y="T3"/>
                </a:cxn>
                <a:cxn ang="0">
                  <a:pos x="T4" y="T5"/>
                </a:cxn>
                <a:cxn ang="0">
                  <a:pos x="T6" y="T7"/>
                </a:cxn>
                <a:cxn ang="0">
                  <a:pos x="T8" y="T9"/>
                </a:cxn>
              </a:cxnLst>
              <a:rect l="0" t="0" r="r" b="b"/>
              <a:pathLst>
                <a:path w="449" h="688">
                  <a:moveTo>
                    <a:pt x="218" y="0"/>
                  </a:moveTo>
                  <a:lnTo>
                    <a:pt x="449" y="382"/>
                  </a:lnTo>
                  <a:lnTo>
                    <a:pt x="0" y="688"/>
                  </a:lnTo>
                  <a:lnTo>
                    <a:pt x="83" y="231"/>
                  </a:lnTo>
                  <a:lnTo>
                    <a:pt x="218" y="0"/>
                  </a:lnTo>
                  <a:close/>
                </a:path>
              </a:pathLst>
            </a:custGeom>
            <a:solidFill>
              <a:srgbClr val="F6A8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 name="Freeform 43"/>
            <p:cNvSpPr>
              <a:spLocks/>
            </p:cNvSpPr>
            <p:nvPr/>
          </p:nvSpPr>
          <p:spPr bwMode="auto">
            <a:xfrm flipH="1">
              <a:off x="708213" y="203572"/>
              <a:ext cx="716845" cy="1157044"/>
            </a:xfrm>
            <a:custGeom>
              <a:avLst/>
              <a:gdLst>
                <a:gd name="T0" fmla="*/ 118 w 412"/>
                <a:gd name="T1" fmla="*/ 82 h 665"/>
                <a:gd name="T2" fmla="*/ 0 w 412"/>
                <a:gd name="T3" fmla="*/ 283 h 665"/>
                <a:gd name="T4" fmla="*/ 231 w 412"/>
                <a:gd name="T5" fmla="*/ 665 h 665"/>
                <a:gd name="T6" fmla="*/ 267 w 412"/>
                <a:gd name="T7" fmla="*/ 640 h 665"/>
                <a:gd name="T8" fmla="*/ 412 w 412"/>
                <a:gd name="T9" fmla="*/ 0 h 665"/>
                <a:gd name="T10" fmla="*/ 118 w 412"/>
                <a:gd name="T11" fmla="*/ 82 h 665"/>
              </a:gdLst>
              <a:ahLst/>
              <a:cxnLst>
                <a:cxn ang="0">
                  <a:pos x="T0" y="T1"/>
                </a:cxn>
                <a:cxn ang="0">
                  <a:pos x="T2" y="T3"/>
                </a:cxn>
                <a:cxn ang="0">
                  <a:pos x="T4" y="T5"/>
                </a:cxn>
                <a:cxn ang="0">
                  <a:pos x="T6" y="T7"/>
                </a:cxn>
                <a:cxn ang="0">
                  <a:pos x="T8" y="T9"/>
                </a:cxn>
                <a:cxn ang="0">
                  <a:pos x="T10" y="T11"/>
                </a:cxn>
              </a:cxnLst>
              <a:rect l="0" t="0" r="r" b="b"/>
              <a:pathLst>
                <a:path w="412" h="665">
                  <a:moveTo>
                    <a:pt x="118" y="82"/>
                  </a:moveTo>
                  <a:lnTo>
                    <a:pt x="0" y="283"/>
                  </a:lnTo>
                  <a:lnTo>
                    <a:pt x="231" y="665"/>
                  </a:lnTo>
                  <a:lnTo>
                    <a:pt x="267" y="640"/>
                  </a:lnTo>
                  <a:lnTo>
                    <a:pt x="412" y="0"/>
                  </a:lnTo>
                  <a:lnTo>
                    <a:pt x="118" y="82"/>
                  </a:lnTo>
                  <a:close/>
                </a:path>
              </a:pathLst>
            </a:custGeom>
            <a:solidFill>
              <a:srgbClr val="F5D34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 name="Freeform 44"/>
            <p:cNvSpPr>
              <a:spLocks/>
            </p:cNvSpPr>
            <p:nvPr/>
          </p:nvSpPr>
          <p:spPr bwMode="auto">
            <a:xfrm flipH="1">
              <a:off x="365450" y="3481"/>
              <a:ext cx="372342" cy="200091"/>
            </a:xfrm>
            <a:custGeom>
              <a:avLst/>
              <a:gdLst>
                <a:gd name="T0" fmla="*/ 0 w 214"/>
                <a:gd name="T1" fmla="*/ 0 h 115"/>
                <a:gd name="T2" fmla="*/ 17 w 214"/>
                <a:gd name="T3" fmla="*/ 115 h 115"/>
                <a:gd name="T4" fmla="*/ 214 w 214"/>
                <a:gd name="T5" fmla="*/ 0 h 115"/>
                <a:gd name="T6" fmla="*/ 0 w 214"/>
                <a:gd name="T7" fmla="*/ 0 h 115"/>
              </a:gdLst>
              <a:ahLst/>
              <a:cxnLst>
                <a:cxn ang="0">
                  <a:pos x="T0" y="T1"/>
                </a:cxn>
                <a:cxn ang="0">
                  <a:pos x="T2" y="T3"/>
                </a:cxn>
                <a:cxn ang="0">
                  <a:pos x="T4" y="T5"/>
                </a:cxn>
                <a:cxn ang="0">
                  <a:pos x="T6" y="T7"/>
                </a:cxn>
              </a:cxnLst>
              <a:rect l="0" t="0" r="r" b="b"/>
              <a:pathLst>
                <a:path w="214" h="115">
                  <a:moveTo>
                    <a:pt x="0" y="0"/>
                  </a:moveTo>
                  <a:lnTo>
                    <a:pt x="17" y="115"/>
                  </a:lnTo>
                  <a:lnTo>
                    <a:pt x="214" y="0"/>
                  </a:lnTo>
                  <a:lnTo>
                    <a:pt x="0" y="0"/>
                  </a:lnTo>
                  <a:close/>
                </a:path>
              </a:pathLst>
            </a:custGeom>
            <a:solidFill>
              <a:srgbClr val="F5D34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 name="Freeform 45"/>
            <p:cNvSpPr>
              <a:spLocks/>
            </p:cNvSpPr>
            <p:nvPr/>
          </p:nvSpPr>
          <p:spPr bwMode="auto">
            <a:xfrm flipH="1">
              <a:off x="708213" y="3481"/>
              <a:ext cx="511535" cy="342764"/>
            </a:xfrm>
            <a:custGeom>
              <a:avLst/>
              <a:gdLst>
                <a:gd name="T0" fmla="*/ 113 w 294"/>
                <a:gd name="T1" fmla="*/ 0 h 197"/>
                <a:gd name="T2" fmla="*/ 0 w 294"/>
                <a:gd name="T3" fmla="*/ 197 h 197"/>
                <a:gd name="T4" fmla="*/ 294 w 294"/>
                <a:gd name="T5" fmla="*/ 115 h 197"/>
                <a:gd name="T6" fmla="*/ 277 w 294"/>
                <a:gd name="T7" fmla="*/ 0 h 197"/>
                <a:gd name="T8" fmla="*/ 113 w 294"/>
                <a:gd name="T9" fmla="*/ 0 h 197"/>
              </a:gdLst>
              <a:ahLst/>
              <a:cxnLst>
                <a:cxn ang="0">
                  <a:pos x="T0" y="T1"/>
                </a:cxn>
                <a:cxn ang="0">
                  <a:pos x="T2" y="T3"/>
                </a:cxn>
                <a:cxn ang="0">
                  <a:pos x="T4" y="T5"/>
                </a:cxn>
                <a:cxn ang="0">
                  <a:pos x="T6" y="T7"/>
                </a:cxn>
                <a:cxn ang="0">
                  <a:pos x="T8" y="T9"/>
                </a:cxn>
              </a:cxnLst>
              <a:rect l="0" t="0" r="r" b="b"/>
              <a:pathLst>
                <a:path w="294" h="197">
                  <a:moveTo>
                    <a:pt x="113" y="0"/>
                  </a:moveTo>
                  <a:lnTo>
                    <a:pt x="0" y="197"/>
                  </a:lnTo>
                  <a:lnTo>
                    <a:pt x="294" y="115"/>
                  </a:lnTo>
                  <a:lnTo>
                    <a:pt x="277" y="0"/>
                  </a:lnTo>
                  <a:lnTo>
                    <a:pt x="113" y="0"/>
                  </a:lnTo>
                  <a:close/>
                </a:path>
              </a:pathLst>
            </a:custGeom>
            <a:solidFill>
              <a:srgbClr val="F6A8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 name="Freeform 46"/>
            <p:cNvSpPr>
              <a:spLocks/>
            </p:cNvSpPr>
            <p:nvPr/>
          </p:nvSpPr>
          <p:spPr bwMode="auto">
            <a:xfrm flipH="1">
              <a:off x="158400" y="203572"/>
              <a:ext cx="802101" cy="1113546"/>
            </a:xfrm>
            <a:custGeom>
              <a:avLst/>
              <a:gdLst>
                <a:gd name="T0" fmla="*/ 0 w 461"/>
                <a:gd name="T1" fmla="*/ 640 h 640"/>
                <a:gd name="T2" fmla="*/ 461 w 461"/>
                <a:gd name="T3" fmla="*/ 321 h 640"/>
                <a:gd name="T4" fmla="*/ 145 w 461"/>
                <a:gd name="T5" fmla="*/ 0 h 640"/>
                <a:gd name="T6" fmla="*/ 0 w 461"/>
                <a:gd name="T7" fmla="*/ 640 h 640"/>
              </a:gdLst>
              <a:ahLst/>
              <a:cxnLst>
                <a:cxn ang="0">
                  <a:pos x="T0" y="T1"/>
                </a:cxn>
                <a:cxn ang="0">
                  <a:pos x="T2" y="T3"/>
                </a:cxn>
                <a:cxn ang="0">
                  <a:pos x="T4" y="T5"/>
                </a:cxn>
                <a:cxn ang="0">
                  <a:pos x="T6" y="T7"/>
                </a:cxn>
              </a:cxnLst>
              <a:rect l="0" t="0" r="r" b="b"/>
              <a:pathLst>
                <a:path w="461" h="640">
                  <a:moveTo>
                    <a:pt x="0" y="640"/>
                  </a:moveTo>
                  <a:lnTo>
                    <a:pt x="461" y="321"/>
                  </a:lnTo>
                  <a:lnTo>
                    <a:pt x="145" y="0"/>
                  </a:lnTo>
                  <a:lnTo>
                    <a:pt x="0" y="640"/>
                  </a:lnTo>
                  <a:close/>
                </a:path>
              </a:pathLst>
            </a:custGeom>
            <a:solidFill>
              <a:srgbClr val="F5D34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 name="Freeform 47"/>
            <p:cNvSpPr>
              <a:spLocks/>
            </p:cNvSpPr>
            <p:nvPr/>
          </p:nvSpPr>
          <p:spPr bwMode="auto">
            <a:xfrm flipH="1">
              <a:off x="-13852" y="3481"/>
              <a:ext cx="722065" cy="758603"/>
            </a:xfrm>
            <a:custGeom>
              <a:avLst/>
              <a:gdLst>
                <a:gd name="T0" fmla="*/ 415 w 415"/>
                <a:gd name="T1" fmla="*/ 0 h 436"/>
                <a:gd name="T2" fmla="*/ 197 w 415"/>
                <a:gd name="T3" fmla="*/ 0 h 436"/>
                <a:gd name="T4" fmla="*/ 0 w 415"/>
                <a:gd name="T5" fmla="*/ 115 h 436"/>
                <a:gd name="T6" fmla="*/ 316 w 415"/>
                <a:gd name="T7" fmla="*/ 436 h 436"/>
                <a:gd name="T8" fmla="*/ 415 w 415"/>
                <a:gd name="T9" fmla="*/ 128 h 436"/>
                <a:gd name="T10" fmla="*/ 415 w 415"/>
                <a:gd name="T11" fmla="*/ 0 h 436"/>
              </a:gdLst>
              <a:ahLst/>
              <a:cxnLst>
                <a:cxn ang="0">
                  <a:pos x="T0" y="T1"/>
                </a:cxn>
                <a:cxn ang="0">
                  <a:pos x="T2" y="T3"/>
                </a:cxn>
                <a:cxn ang="0">
                  <a:pos x="T4" y="T5"/>
                </a:cxn>
                <a:cxn ang="0">
                  <a:pos x="T6" y="T7"/>
                </a:cxn>
                <a:cxn ang="0">
                  <a:pos x="T8" y="T9"/>
                </a:cxn>
                <a:cxn ang="0">
                  <a:pos x="T10" y="T11"/>
                </a:cxn>
              </a:cxnLst>
              <a:rect l="0" t="0" r="r" b="b"/>
              <a:pathLst>
                <a:path w="415" h="436">
                  <a:moveTo>
                    <a:pt x="415" y="0"/>
                  </a:moveTo>
                  <a:lnTo>
                    <a:pt x="197" y="0"/>
                  </a:lnTo>
                  <a:lnTo>
                    <a:pt x="0" y="115"/>
                  </a:lnTo>
                  <a:lnTo>
                    <a:pt x="316" y="436"/>
                  </a:lnTo>
                  <a:lnTo>
                    <a:pt x="415" y="128"/>
                  </a:lnTo>
                  <a:lnTo>
                    <a:pt x="415" y="0"/>
                  </a:lnTo>
                  <a:close/>
                </a:path>
              </a:pathLst>
            </a:custGeom>
            <a:solidFill>
              <a:srgbClr val="F6A8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 name="Freeform 48"/>
            <p:cNvSpPr>
              <a:spLocks/>
            </p:cNvSpPr>
            <p:nvPr/>
          </p:nvSpPr>
          <p:spPr bwMode="auto">
            <a:xfrm flipH="1">
              <a:off x="-13852" y="226190"/>
              <a:ext cx="172252" cy="535894"/>
            </a:xfrm>
            <a:custGeom>
              <a:avLst/>
              <a:gdLst>
                <a:gd name="T0" fmla="*/ 99 w 99"/>
                <a:gd name="T1" fmla="*/ 240 h 308"/>
                <a:gd name="T2" fmla="*/ 99 w 99"/>
                <a:gd name="T3" fmla="*/ 0 h 308"/>
                <a:gd name="T4" fmla="*/ 0 w 99"/>
                <a:gd name="T5" fmla="*/ 308 h 308"/>
                <a:gd name="T6" fmla="*/ 99 w 99"/>
                <a:gd name="T7" fmla="*/ 240 h 308"/>
              </a:gdLst>
              <a:ahLst/>
              <a:cxnLst>
                <a:cxn ang="0">
                  <a:pos x="T0" y="T1"/>
                </a:cxn>
                <a:cxn ang="0">
                  <a:pos x="T2" y="T3"/>
                </a:cxn>
                <a:cxn ang="0">
                  <a:pos x="T4" y="T5"/>
                </a:cxn>
                <a:cxn ang="0">
                  <a:pos x="T6" y="T7"/>
                </a:cxn>
              </a:cxnLst>
              <a:rect l="0" t="0" r="r" b="b"/>
              <a:pathLst>
                <a:path w="99" h="308">
                  <a:moveTo>
                    <a:pt x="99" y="240"/>
                  </a:moveTo>
                  <a:lnTo>
                    <a:pt x="99" y="0"/>
                  </a:lnTo>
                  <a:lnTo>
                    <a:pt x="0" y="308"/>
                  </a:lnTo>
                  <a:lnTo>
                    <a:pt x="99" y="240"/>
                  </a:lnTo>
                  <a:close/>
                </a:path>
              </a:pathLst>
            </a:custGeom>
            <a:solidFill>
              <a:srgbClr val="F6D1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nvGrpSpPr>
            <p:cNvPr id="22" name="组合 21"/>
            <p:cNvGrpSpPr/>
            <p:nvPr/>
          </p:nvGrpSpPr>
          <p:grpSpPr>
            <a:xfrm>
              <a:off x="-118932" y="1"/>
              <a:ext cx="2881301" cy="2716008"/>
              <a:chOff x="-17332" y="1"/>
              <a:chExt cx="2881301" cy="2716008"/>
            </a:xfrm>
            <a:solidFill>
              <a:schemeClr val="bg1"/>
            </a:solidFill>
          </p:grpSpPr>
          <p:sp>
            <p:nvSpPr>
              <p:cNvPr id="23" name="Freeform 49"/>
              <p:cNvSpPr>
                <a:spLocks noEditPoints="1"/>
              </p:cNvSpPr>
              <p:nvPr/>
            </p:nvSpPr>
            <p:spPr bwMode="auto">
              <a:xfrm flipH="1">
                <a:off x="1807839" y="1447611"/>
                <a:ext cx="1056130" cy="1268398"/>
              </a:xfrm>
              <a:custGeom>
                <a:avLst/>
                <a:gdLst>
                  <a:gd name="T0" fmla="*/ 0 w 607"/>
                  <a:gd name="T1" fmla="*/ 729 h 729"/>
                  <a:gd name="T2" fmla="*/ 421 w 607"/>
                  <a:gd name="T3" fmla="*/ 0 h 729"/>
                  <a:gd name="T4" fmla="*/ 607 w 607"/>
                  <a:gd name="T5" fmla="*/ 316 h 729"/>
                  <a:gd name="T6" fmla="*/ 0 w 607"/>
                  <a:gd name="T7" fmla="*/ 729 h 729"/>
                  <a:gd name="T8" fmla="*/ 421 w 607"/>
                  <a:gd name="T9" fmla="*/ 13 h 729"/>
                  <a:gd name="T10" fmla="*/ 19 w 607"/>
                  <a:gd name="T11" fmla="*/ 710 h 729"/>
                  <a:gd name="T12" fmla="*/ 600 w 607"/>
                  <a:gd name="T13" fmla="*/ 314 h 729"/>
                  <a:gd name="T14" fmla="*/ 421 w 607"/>
                  <a:gd name="T15" fmla="*/ 13 h 72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07" h="729">
                    <a:moveTo>
                      <a:pt x="0" y="729"/>
                    </a:moveTo>
                    <a:lnTo>
                      <a:pt x="421" y="0"/>
                    </a:lnTo>
                    <a:lnTo>
                      <a:pt x="607" y="316"/>
                    </a:lnTo>
                    <a:lnTo>
                      <a:pt x="0" y="729"/>
                    </a:lnTo>
                    <a:close/>
                    <a:moveTo>
                      <a:pt x="421" y="13"/>
                    </a:moveTo>
                    <a:lnTo>
                      <a:pt x="19" y="710"/>
                    </a:lnTo>
                    <a:lnTo>
                      <a:pt x="600" y="314"/>
                    </a:lnTo>
                    <a:lnTo>
                      <a:pt x="421" y="1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4" name="Freeform 50"/>
              <p:cNvSpPr>
                <a:spLocks noEditPoints="1"/>
              </p:cNvSpPr>
              <p:nvPr/>
            </p:nvSpPr>
            <p:spPr bwMode="auto">
              <a:xfrm flipH="1">
                <a:off x="1519013" y="434980"/>
                <a:ext cx="615931" cy="1574623"/>
              </a:xfrm>
              <a:custGeom>
                <a:avLst/>
                <a:gdLst>
                  <a:gd name="T0" fmla="*/ 186 w 354"/>
                  <a:gd name="T1" fmla="*/ 905 h 905"/>
                  <a:gd name="T2" fmla="*/ 0 w 354"/>
                  <a:gd name="T3" fmla="*/ 590 h 905"/>
                  <a:gd name="T4" fmla="*/ 0 w 354"/>
                  <a:gd name="T5" fmla="*/ 588 h 905"/>
                  <a:gd name="T6" fmla="*/ 354 w 354"/>
                  <a:gd name="T7" fmla="*/ 0 h 905"/>
                  <a:gd name="T8" fmla="*/ 186 w 354"/>
                  <a:gd name="T9" fmla="*/ 905 h 905"/>
                  <a:gd name="T10" fmla="*/ 6 w 354"/>
                  <a:gd name="T11" fmla="*/ 590 h 905"/>
                  <a:gd name="T12" fmla="*/ 183 w 354"/>
                  <a:gd name="T13" fmla="*/ 889 h 905"/>
                  <a:gd name="T14" fmla="*/ 342 w 354"/>
                  <a:gd name="T15" fmla="*/ 30 h 905"/>
                  <a:gd name="T16" fmla="*/ 6 w 354"/>
                  <a:gd name="T17" fmla="*/ 590 h 9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54" h="905">
                    <a:moveTo>
                      <a:pt x="186" y="905"/>
                    </a:moveTo>
                    <a:lnTo>
                      <a:pt x="0" y="590"/>
                    </a:lnTo>
                    <a:lnTo>
                      <a:pt x="0" y="588"/>
                    </a:lnTo>
                    <a:lnTo>
                      <a:pt x="354" y="0"/>
                    </a:lnTo>
                    <a:lnTo>
                      <a:pt x="186" y="905"/>
                    </a:lnTo>
                    <a:close/>
                    <a:moveTo>
                      <a:pt x="6" y="590"/>
                    </a:moveTo>
                    <a:lnTo>
                      <a:pt x="183" y="889"/>
                    </a:lnTo>
                    <a:lnTo>
                      <a:pt x="342" y="30"/>
                    </a:lnTo>
                    <a:lnTo>
                      <a:pt x="6" y="59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 name="Freeform 51"/>
              <p:cNvSpPr>
                <a:spLocks noEditPoints="1"/>
              </p:cNvSpPr>
              <p:nvPr/>
            </p:nvSpPr>
            <p:spPr bwMode="auto">
              <a:xfrm flipH="1">
                <a:off x="963982" y="445419"/>
                <a:ext cx="856038" cy="1562444"/>
              </a:xfrm>
              <a:custGeom>
                <a:avLst/>
                <a:gdLst>
                  <a:gd name="T0" fmla="*/ 0 w 492"/>
                  <a:gd name="T1" fmla="*/ 898 h 898"/>
                  <a:gd name="T2" fmla="*/ 165 w 492"/>
                  <a:gd name="T3" fmla="*/ 0 h 898"/>
                  <a:gd name="T4" fmla="*/ 492 w 492"/>
                  <a:gd name="T5" fmla="*/ 558 h 898"/>
                  <a:gd name="T6" fmla="*/ 0 w 492"/>
                  <a:gd name="T7" fmla="*/ 898 h 898"/>
                  <a:gd name="T8" fmla="*/ 169 w 492"/>
                  <a:gd name="T9" fmla="*/ 17 h 898"/>
                  <a:gd name="T10" fmla="*/ 7 w 492"/>
                  <a:gd name="T11" fmla="*/ 884 h 898"/>
                  <a:gd name="T12" fmla="*/ 483 w 492"/>
                  <a:gd name="T13" fmla="*/ 556 h 898"/>
                  <a:gd name="T14" fmla="*/ 169 w 492"/>
                  <a:gd name="T15" fmla="*/ 17 h 89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92" h="898">
                    <a:moveTo>
                      <a:pt x="0" y="898"/>
                    </a:moveTo>
                    <a:lnTo>
                      <a:pt x="165" y="0"/>
                    </a:lnTo>
                    <a:lnTo>
                      <a:pt x="492" y="558"/>
                    </a:lnTo>
                    <a:lnTo>
                      <a:pt x="0" y="898"/>
                    </a:lnTo>
                    <a:close/>
                    <a:moveTo>
                      <a:pt x="169" y="17"/>
                    </a:moveTo>
                    <a:lnTo>
                      <a:pt x="7" y="884"/>
                    </a:lnTo>
                    <a:lnTo>
                      <a:pt x="483" y="556"/>
                    </a:lnTo>
                    <a:lnTo>
                      <a:pt x="169" y="1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 name="Freeform 52"/>
              <p:cNvSpPr>
                <a:spLocks/>
              </p:cNvSpPr>
              <p:nvPr/>
            </p:nvSpPr>
            <p:spPr bwMode="auto">
              <a:xfrm flipH="1">
                <a:off x="699514" y="1"/>
                <a:ext cx="845599" cy="471517"/>
              </a:xfrm>
              <a:custGeom>
                <a:avLst/>
                <a:gdLst>
                  <a:gd name="T0" fmla="*/ 0 w 486"/>
                  <a:gd name="T1" fmla="*/ 271 h 271"/>
                  <a:gd name="T2" fmla="*/ 244 w 486"/>
                  <a:gd name="T3" fmla="*/ 0 h 271"/>
                  <a:gd name="T4" fmla="*/ 248 w 486"/>
                  <a:gd name="T5" fmla="*/ 4 h 271"/>
                  <a:gd name="T6" fmla="*/ 18 w 486"/>
                  <a:gd name="T7" fmla="*/ 259 h 271"/>
                  <a:gd name="T8" fmla="*/ 473 w 486"/>
                  <a:gd name="T9" fmla="*/ 132 h 271"/>
                  <a:gd name="T10" fmla="*/ 481 w 486"/>
                  <a:gd name="T11" fmla="*/ 2 h 271"/>
                  <a:gd name="T12" fmla="*/ 486 w 486"/>
                  <a:gd name="T13" fmla="*/ 2 h 271"/>
                  <a:gd name="T14" fmla="*/ 479 w 486"/>
                  <a:gd name="T15" fmla="*/ 135 h 271"/>
                  <a:gd name="T16" fmla="*/ 477 w 486"/>
                  <a:gd name="T17" fmla="*/ 135 h 271"/>
                  <a:gd name="T18" fmla="*/ 0 w 486"/>
                  <a:gd name="T19" fmla="*/ 271 h 2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86" h="271">
                    <a:moveTo>
                      <a:pt x="0" y="271"/>
                    </a:moveTo>
                    <a:lnTo>
                      <a:pt x="244" y="0"/>
                    </a:lnTo>
                    <a:lnTo>
                      <a:pt x="248" y="4"/>
                    </a:lnTo>
                    <a:lnTo>
                      <a:pt x="18" y="259"/>
                    </a:lnTo>
                    <a:lnTo>
                      <a:pt x="473" y="132"/>
                    </a:lnTo>
                    <a:lnTo>
                      <a:pt x="481" y="2"/>
                    </a:lnTo>
                    <a:lnTo>
                      <a:pt x="486" y="2"/>
                    </a:lnTo>
                    <a:lnTo>
                      <a:pt x="479" y="135"/>
                    </a:lnTo>
                    <a:lnTo>
                      <a:pt x="477" y="135"/>
                    </a:lnTo>
                    <a:lnTo>
                      <a:pt x="0" y="27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 name="Freeform 53"/>
              <p:cNvSpPr>
                <a:spLocks/>
              </p:cNvSpPr>
              <p:nvPr/>
            </p:nvSpPr>
            <p:spPr bwMode="auto">
              <a:xfrm flipH="1">
                <a:off x="113162" y="1"/>
                <a:ext cx="612450" cy="810800"/>
              </a:xfrm>
              <a:custGeom>
                <a:avLst/>
                <a:gdLst>
                  <a:gd name="T0" fmla="*/ 348 w 352"/>
                  <a:gd name="T1" fmla="*/ 466 h 466"/>
                  <a:gd name="T2" fmla="*/ 0 w 352"/>
                  <a:gd name="T3" fmla="*/ 134 h 466"/>
                  <a:gd name="T4" fmla="*/ 211 w 352"/>
                  <a:gd name="T5" fmla="*/ 0 h 466"/>
                  <a:gd name="T6" fmla="*/ 213 w 352"/>
                  <a:gd name="T7" fmla="*/ 4 h 466"/>
                  <a:gd name="T8" fmla="*/ 10 w 352"/>
                  <a:gd name="T9" fmla="*/ 134 h 466"/>
                  <a:gd name="T10" fmla="*/ 352 w 352"/>
                  <a:gd name="T11" fmla="*/ 462 h 466"/>
                  <a:gd name="T12" fmla="*/ 348 w 352"/>
                  <a:gd name="T13" fmla="*/ 466 h 466"/>
                </a:gdLst>
                <a:ahLst/>
                <a:cxnLst>
                  <a:cxn ang="0">
                    <a:pos x="T0" y="T1"/>
                  </a:cxn>
                  <a:cxn ang="0">
                    <a:pos x="T2" y="T3"/>
                  </a:cxn>
                  <a:cxn ang="0">
                    <a:pos x="T4" y="T5"/>
                  </a:cxn>
                  <a:cxn ang="0">
                    <a:pos x="T6" y="T7"/>
                  </a:cxn>
                  <a:cxn ang="0">
                    <a:pos x="T8" y="T9"/>
                  </a:cxn>
                  <a:cxn ang="0">
                    <a:pos x="T10" y="T11"/>
                  </a:cxn>
                  <a:cxn ang="0">
                    <a:pos x="T12" y="T13"/>
                  </a:cxn>
                </a:cxnLst>
                <a:rect l="0" t="0" r="r" b="b"/>
                <a:pathLst>
                  <a:path w="352" h="466">
                    <a:moveTo>
                      <a:pt x="348" y="466"/>
                    </a:moveTo>
                    <a:lnTo>
                      <a:pt x="0" y="134"/>
                    </a:lnTo>
                    <a:lnTo>
                      <a:pt x="211" y="0"/>
                    </a:lnTo>
                    <a:lnTo>
                      <a:pt x="213" y="4"/>
                    </a:lnTo>
                    <a:lnTo>
                      <a:pt x="10" y="134"/>
                    </a:lnTo>
                    <a:lnTo>
                      <a:pt x="352" y="462"/>
                    </a:lnTo>
                    <a:lnTo>
                      <a:pt x="348" y="46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 name="Freeform 54"/>
              <p:cNvSpPr>
                <a:spLocks/>
              </p:cNvSpPr>
              <p:nvPr/>
            </p:nvSpPr>
            <p:spPr bwMode="auto">
              <a:xfrm flipH="1">
                <a:off x="-13852" y="233149"/>
                <a:ext cx="993492" cy="1195322"/>
              </a:xfrm>
              <a:custGeom>
                <a:avLst/>
                <a:gdLst>
                  <a:gd name="T0" fmla="*/ 0 w 571"/>
                  <a:gd name="T1" fmla="*/ 687 h 687"/>
                  <a:gd name="T2" fmla="*/ 148 w 571"/>
                  <a:gd name="T3" fmla="*/ 0 h 687"/>
                  <a:gd name="T4" fmla="*/ 154 w 571"/>
                  <a:gd name="T5" fmla="*/ 0 h 687"/>
                  <a:gd name="T6" fmla="*/ 9 w 571"/>
                  <a:gd name="T7" fmla="*/ 672 h 687"/>
                  <a:gd name="T8" fmla="*/ 569 w 571"/>
                  <a:gd name="T9" fmla="*/ 279 h 687"/>
                  <a:gd name="T10" fmla="*/ 571 w 571"/>
                  <a:gd name="T11" fmla="*/ 285 h 687"/>
                  <a:gd name="T12" fmla="*/ 0 w 571"/>
                  <a:gd name="T13" fmla="*/ 687 h 687"/>
                </a:gdLst>
                <a:ahLst/>
                <a:cxnLst>
                  <a:cxn ang="0">
                    <a:pos x="T0" y="T1"/>
                  </a:cxn>
                  <a:cxn ang="0">
                    <a:pos x="T2" y="T3"/>
                  </a:cxn>
                  <a:cxn ang="0">
                    <a:pos x="T4" y="T5"/>
                  </a:cxn>
                  <a:cxn ang="0">
                    <a:pos x="T6" y="T7"/>
                  </a:cxn>
                  <a:cxn ang="0">
                    <a:pos x="T8" y="T9"/>
                  </a:cxn>
                  <a:cxn ang="0">
                    <a:pos x="T10" y="T11"/>
                  </a:cxn>
                  <a:cxn ang="0">
                    <a:pos x="T12" y="T13"/>
                  </a:cxn>
                </a:cxnLst>
                <a:rect l="0" t="0" r="r" b="b"/>
                <a:pathLst>
                  <a:path w="571" h="687">
                    <a:moveTo>
                      <a:pt x="0" y="687"/>
                    </a:moveTo>
                    <a:lnTo>
                      <a:pt x="148" y="0"/>
                    </a:lnTo>
                    <a:lnTo>
                      <a:pt x="154" y="0"/>
                    </a:lnTo>
                    <a:lnTo>
                      <a:pt x="9" y="672"/>
                    </a:lnTo>
                    <a:lnTo>
                      <a:pt x="569" y="279"/>
                    </a:lnTo>
                    <a:lnTo>
                      <a:pt x="571" y="285"/>
                    </a:lnTo>
                    <a:lnTo>
                      <a:pt x="0" y="68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 name="Freeform 55"/>
              <p:cNvSpPr>
                <a:spLocks/>
              </p:cNvSpPr>
              <p:nvPr/>
            </p:nvSpPr>
            <p:spPr bwMode="auto">
              <a:xfrm flipH="1">
                <a:off x="-17332" y="367124"/>
                <a:ext cx="137454" cy="440199"/>
              </a:xfrm>
              <a:custGeom>
                <a:avLst/>
                <a:gdLst>
                  <a:gd name="T0" fmla="*/ 6 w 79"/>
                  <a:gd name="T1" fmla="*/ 253 h 253"/>
                  <a:gd name="T2" fmla="*/ 0 w 79"/>
                  <a:gd name="T3" fmla="*/ 251 h 253"/>
                  <a:gd name="T4" fmla="*/ 73 w 79"/>
                  <a:gd name="T5" fmla="*/ 0 h 253"/>
                  <a:gd name="T6" fmla="*/ 79 w 79"/>
                  <a:gd name="T7" fmla="*/ 1 h 253"/>
                  <a:gd name="T8" fmla="*/ 6 w 79"/>
                  <a:gd name="T9" fmla="*/ 253 h 253"/>
                </a:gdLst>
                <a:ahLst/>
                <a:cxnLst>
                  <a:cxn ang="0">
                    <a:pos x="T0" y="T1"/>
                  </a:cxn>
                  <a:cxn ang="0">
                    <a:pos x="T2" y="T3"/>
                  </a:cxn>
                  <a:cxn ang="0">
                    <a:pos x="T4" y="T5"/>
                  </a:cxn>
                  <a:cxn ang="0">
                    <a:pos x="T6" y="T7"/>
                  </a:cxn>
                  <a:cxn ang="0">
                    <a:pos x="T8" y="T9"/>
                  </a:cxn>
                </a:cxnLst>
                <a:rect l="0" t="0" r="r" b="b"/>
                <a:pathLst>
                  <a:path w="79" h="253">
                    <a:moveTo>
                      <a:pt x="6" y="253"/>
                    </a:moveTo>
                    <a:lnTo>
                      <a:pt x="0" y="251"/>
                    </a:lnTo>
                    <a:lnTo>
                      <a:pt x="73" y="0"/>
                    </a:lnTo>
                    <a:lnTo>
                      <a:pt x="79" y="1"/>
                    </a:lnTo>
                    <a:lnTo>
                      <a:pt x="6" y="25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 name="Oval 56"/>
              <p:cNvSpPr>
                <a:spLocks noChangeArrowheads="1"/>
              </p:cNvSpPr>
              <p:nvPr/>
            </p:nvSpPr>
            <p:spPr bwMode="auto">
              <a:xfrm flipH="1">
                <a:off x="944841" y="1379754"/>
                <a:ext cx="55678" cy="55678"/>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 name="Oval 57"/>
              <p:cNvSpPr>
                <a:spLocks noChangeArrowheads="1"/>
              </p:cNvSpPr>
              <p:nvPr/>
            </p:nvSpPr>
            <p:spPr bwMode="auto">
              <a:xfrm flipH="1">
                <a:off x="1785222" y="1974805"/>
                <a:ext cx="59157" cy="55678"/>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2" name="Oval 58"/>
              <p:cNvSpPr>
                <a:spLocks noChangeArrowheads="1"/>
              </p:cNvSpPr>
              <p:nvPr/>
            </p:nvSpPr>
            <p:spPr bwMode="auto">
              <a:xfrm flipH="1">
                <a:off x="2101885" y="1442392"/>
                <a:ext cx="55678" cy="53938"/>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3" name="Oval 59"/>
              <p:cNvSpPr>
                <a:spLocks noChangeArrowheads="1"/>
              </p:cNvSpPr>
              <p:nvPr/>
            </p:nvSpPr>
            <p:spPr bwMode="auto">
              <a:xfrm flipH="1">
                <a:off x="1499875" y="447160"/>
                <a:ext cx="55678" cy="59157"/>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4" name="Oval 60"/>
              <p:cNvSpPr>
                <a:spLocks noChangeArrowheads="1"/>
              </p:cNvSpPr>
              <p:nvPr/>
            </p:nvSpPr>
            <p:spPr bwMode="auto">
              <a:xfrm flipH="1">
                <a:off x="689075" y="203572"/>
                <a:ext cx="55678" cy="55678"/>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5" name="Oval 61"/>
              <p:cNvSpPr>
                <a:spLocks noChangeArrowheads="1"/>
              </p:cNvSpPr>
              <p:nvPr/>
            </p:nvSpPr>
            <p:spPr bwMode="auto">
              <a:xfrm flipH="1">
                <a:off x="87063" y="777744"/>
                <a:ext cx="55678" cy="55678"/>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grpSp>
        <p:nvGrpSpPr>
          <p:cNvPr id="36" name="组合 35"/>
          <p:cNvGrpSpPr/>
          <p:nvPr userDrawn="1"/>
        </p:nvGrpSpPr>
        <p:grpSpPr>
          <a:xfrm>
            <a:off x="11303000" y="6262082"/>
            <a:ext cx="907866" cy="595917"/>
            <a:chOff x="10181579" y="5525990"/>
            <a:chExt cx="2029287" cy="1332010"/>
          </a:xfrm>
        </p:grpSpPr>
        <p:sp>
          <p:nvSpPr>
            <p:cNvPr id="37" name="Freeform 8"/>
            <p:cNvSpPr>
              <a:spLocks/>
            </p:cNvSpPr>
            <p:nvPr/>
          </p:nvSpPr>
          <p:spPr bwMode="auto">
            <a:xfrm flipH="1">
              <a:off x="11987320" y="5956866"/>
              <a:ext cx="221230" cy="145942"/>
            </a:xfrm>
            <a:custGeom>
              <a:avLst/>
              <a:gdLst>
                <a:gd name="T0" fmla="*/ 0 w 191"/>
                <a:gd name="T1" fmla="*/ 0 h 126"/>
                <a:gd name="T2" fmla="*/ 191 w 191"/>
                <a:gd name="T3" fmla="*/ 85 h 126"/>
                <a:gd name="T4" fmla="*/ 0 w 191"/>
                <a:gd name="T5" fmla="*/ 126 h 126"/>
                <a:gd name="T6" fmla="*/ 0 w 191"/>
                <a:gd name="T7" fmla="*/ 0 h 126"/>
              </a:gdLst>
              <a:ahLst/>
              <a:cxnLst>
                <a:cxn ang="0">
                  <a:pos x="T0" y="T1"/>
                </a:cxn>
                <a:cxn ang="0">
                  <a:pos x="T2" y="T3"/>
                </a:cxn>
                <a:cxn ang="0">
                  <a:pos x="T4" y="T5"/>
                </a:cxn>
                <a:cxn ang="0">
                  <a:pos x="T6" y="T7"/>
                </a:cxn>
              </a:cxnLst>
              <a:rect l="0" t="0" r="r" b="b"/>
              <a:pathLst>
                <a:path w="191" h="126">
                  <a:moveTo>
                    <a:pt x="0" y="0"/>
                  </a:moveTo>
                  <a:lnTo>
                    <a:pt x="191" y="85"/>
                  </a:lnTo>
                  <a:lnTo>
                    <a:pt x="0" y="126"/>
                  </a:lnTo>
                  <a:lnTo>
                    <a:pt x="0" y="0"/>
                  </a:lnTo>
                  <a:close/>
                </a:path>
              </a:pathLst>
            </a:custGeom>
            <a:solidFill>
              <a:srgbClr val="46C1E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8" name="Freeform 9"/>
            <p:cNvSpPr>
              <a:spLocks/>
            </p:cNvSpPr>
            <p:nvPr/>
          </p:nvSpPr>
          <p:spPr bwMode="auto">
            <a:xfrm flipH="1">
              <a:off x="10297405" y="6721324"/>
              <a:ext cx="378754" cy="134359"/>
            </a:xfrm>
            <a:custGeom>
              <a:avLst/>
              <a:gdLst>
                <a:gd name="T0" fmla="*/ 68 w 327"/>
                <a:gd name="T1" fmla="*/ 0 h 116"/>
                <a:gd name="T2" fmla="*/ 0 w 327"/>
                <a:gd name="T3" fmla="*/ 116 h 116"/>
                <a:gd name="T4" fmla="*/ 327 w 327"/>
                <a:gd name="T5" fmla="*/ 116 h 116"/>
                <a:gd name="T6" fmla="*/ 68 w 327"/>
                <a:gd name="T7" fmla="*/ 0 h 116"/>
              </a:gdLst>
              <a:ahLst/>
              <a:cxnLst>
                <a:cxn ang="0">
                  <a:pos x="T0" y="T1"/>
                </a:cxn>
                <a:cxn ang="0">
                  <a:pos x="T2" y="T3"/>
                </a:cxn>
                <a:cxn ang="0">
                  <a:pos x="T4" y="T5"/>
                </a:cxn>
                <a:cxn ang="0">
                  <a:pos x="T6" y="T7"/>
                </a:cxn>
              </a:cxnLst>
              <a:rect l="0" t="0" r="r" b="b"/>
              <a:pathLst>
                <a:path w="327" h="116">
                  <a:moveTo>
                    <a:pt x="68" y="0"/>
                  </a:moveTo>
                  <a:lnTo>
                    <a:pt x="0" y="116"/>
                  </a:lnTo>
                  <a:lnTo>
                    <a:pt x="327" y="116"/>
                  </a:lnTo>
                  <a:lnTo>
                    <a:pt x="68" y="0"/>
                  </a:lnTo>
                  <a:close/>
                </a:path>
              </a:pathLst>
            </a:custGeom>
            <a:solidFill>
              <a:srgbClr val="45C0E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9" name="Freeform 10"/>
            <p:cNvSpPr>
              <a:spLocks/>
            </p:cNvSpPr>
            <p:nvPr/>
          </p:nvSpPr>
          <p:spPr bwMode="auto">
            <a:xfrm flipH="1">
              <a:off x="10597397" y="6690051"/>
              <a:ext cx="514272" cy="165633"/>
            </a:xfrm>
            <a:custGeom>
              <a:avLst/>
              <a:gdLst>
                <a:gd name="T0" fmla="*/ 402 w 444"/>
                <a:gd name="T1" fmla="*/ 0 h 143"/>
                <a:gd name="T2" fmla="*/ 0 w 444"/>
                <a:gd name="T3" fmla="*/ 143 h 143"/>
                <a:gd name="T4" fmla="*/ 376 w 444"/>
                <a:gd name="T5" fmla="*/ 143 h 143"/>
                <a:gd name="T6" fmla="*/ 444 w 444"/>
                <a:gd name="T7" fmla="*/ 27 h 143"/>
                <a:gd name="T8" fmla="*/ 402 w 444"/>
                <a:gd name="T9" fmla="*/ 0 h 143"/>
              </a:gdLst>
              <a:ahLst/>
              <a:cxnLst>
                <a:cxn ang="0">
                  <a:pos x="T0" y="T1"/>
                </a:cxn>
                <a:cxn ang="0">
                  <a:pos x="T2" y="T3"/>
                </a:cxn>
                <a:cxn ang="0">
                  <a:pos x="T4" y="T5"/>
                </a:cxn>
                <a:cxn ang="0">
                  <a:pos x="T6" y="T7"/>
                </a:cxn>
                <a:cxn ang="0">
                  <a:pos x="T8" y="T9"/>
                </a:cxn>
              </a:cxnLst>
              <a:rect l="0" t="0" r="r" b="b"/>
              <a:pathLst>
                <a:path w="444" h="143">
                  <a:moveTo>
                    <a:pt x="402" y="0"/>
                  </a:moveTo>
                  <a:lnTo>
                    <a:pt x="0" y="143"/>
                  </a:lnTo>
                  <a:lnTo>
                    <a:pt x="376" y="143"/>
                  </a:lnTo>
                  <a:lnTo>
                    <a:pt x="444" y="27"/>
                  </a:lnTo>
                  <a:lnTo>
                    <a:pt x="402" y="0"/>
                  </a:lnTo>
                  <a:close/>
                </a:path>
              </a:pathLst>
            </a:custGeom>
            <a:solidFill>
              <a:srgbClr val="45C0E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0" name="Freeform 11"/>
            <p:cNvSpPr>
              <a:spLocks/>
            </p:cNvSpPr>
            <p:nvPr/>
          </p:nvSpPr>
          <p:spPr bwMode="auto">
            <a:xfrm flipH="1">
              <a:off x="10646045" y="6397008"/>
              <a:ext cx="905766" cy="458675"/>
            </a:xfrm>
            <a:custGeom>
              <a:avLst/>
              <a:gdLst>
                <a:gd name="T0" fmla="*/ 224 w 782"/>
                <a:gd name="T1" fmla="*/ 0 h 396"/>
                <a:gd name="T2" fmla="*/ 0 w 782"/>
                <a:gd name="T3" fmla="*/ 396 h 396"/>
                <a:gd name="T4" fmla="*/ 380 w 782"/>
                <a:gd name="T5" fmla="*/ 396 h 396"/>
                <a:gd name="T6" fmla="*/ 782 w 782"/>
                <a:gd name="T7" fmla="*/ 253 h 396"/>
                <a:gd name="T8" fmla="*/ 224 w 782"/>
                <a:gd name="T9" fmla="*/ 0 h 396"/>
              </a:gdLst>
              <a:ahLst/>
              <a:cxnLst>
                <a:cxn ang="0">
                  <a:pos x="T0" y="T1"/>
                </a:cxn>
                <a:cxn ang="0">
                  <a:pos x="T2" y="T3"/>
                </a:cxn>
                <a:cxn ang="0">
                  <a:pos x="T4" y="T5"/>
                </a:cxn>
                <a:cxn ang="0">
                  <a:pos x="T6" y="T7"/>
                </a:cxn>
                <a:cxn ang="0">
                  <a:pos x="T8" y="T9"/>
                </a:cxn>
              </a:cxnLst>
              <a:rect l="0" t="0" r="r" b="b"/>
              <a:pathLst>
                <a:path w="782" h="396">
                  <a:moveTo>
                    <a:pt x="224" y="0"/>
                  </a:moveTo>
                  <a:lnTo>
                    <a:pt x="0" y="396"/>
                  </a:lnTo>
                  <a:lnTo>
                    <a:pt x="380" y="396"/>
                  </a:lnTo>
                  <a:lnTo>
                    <a:pt x="782" y="253"/>
                  </a:lnTo>
                  <a:lnTo>
                    <a:pt x="224" y="0"/>
                  </a:lnTo>
                  <a:close/>
                </a:path>
              </a:pathLst>
            </a:custGeom>
            <a:solidFill>
              <a:srgbClr val="27A8C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1" name="Freeform 12"/>
            <p:cNvSpPr>
              <a:spLocks/>
            </p:cNvSpPr>
            <p:nvPr/>
          </p:nvSpPr>
          <p:spPr bwMode="auto">
            <a:xfrm flipH="1">
              <a:off x="11900450" y="6620555"/>
              <a:ext cx="308100" cy="235129"/>
            </a:xfrm>
            <a:custGeom>
              <a:avLst/>
              <a:gdLst>
                <a:gd name="T0" fmla="*/ 266 w 266"/>
                <a:gd name="T1" fmla="*/ 203 h 203"/>
                <a:gd name="T2" fmla="*/ 69 w 266"/>
                <a:gd name="T3" fmla="*/ 0 h 203"/>
                <a:gd name="T4" fmla="*/ 0 w 266"/>
                <a:gd name="T5" fmla="*/ 53 h 203"/>
                <a:gd name="T6" fmla="*/ 0 w 266"/>
                <a:gd name="T7" fmla="*/ 203 h 203"/>
                <a:gd name="T8" fmla="*/ 266 w 266"/>
                <a:gd name="T9" fmla="*/ 203 h 203"/>
              </a:gdLst>
              <a:ahLst/>
              <a:cxnLst>
                <a:cxn ang="0">
                  <a:pos x="T0" y="T1"/>
                </a:cxn>
                <a:cxn ang="0">
                  <a:pos x="T2" y="T3"/>
                </a:cxn>
                <a:cxn ang="0">
                  <a:pos x="T4" y="T5"/>
                </a:cxn>
                <a:cxn ang="0">
                  <a:pos x="T6" y="T7"/>
                </a:cxn>
                <a:cxn ang="0">
                  <a:pos x="T8" y="T9"/>
                </a:cxn>
              </a:cxnLst>
              <a:rect l="0" t="0" r="r" b="b"/>
              <a:pathLst>
                <a:path w="266" h="203">
                  <a:moveTo>
                    <a:pt x="266" y="203"/>
                  </a:moveTo>
                  <a:lnTo>
                    <a:pt x="69" y="0"/>
                  </a:lnTo>
                  <a:lnTo>
                    <a:pt x="0" y="53"/>
                  </a:lnTo>
                  <a:lnTo>
                    <a:pt x="0" y="203"/>
                  </a:lnTo>
                  <a:lnTo>
                    <a:pt x="266" y="203"/>
                  </a:lnTo>
                  <a:close/>
                </a:path>
              </a:pathLst>
            </a:custGeom>
            <a:solidFill>
              <a:srgbClr val="27A8C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2" name="Freeform 13"/>
            <p:cNvSpPr>
              <a:spLocks/>
            </p:cNvSpPr>
            <p:nvPr/>
          </p:nvSpPr>
          <p:spPr bwMode="auto">
            <a:xfrm flipH="1">
              <a:off x="11292359" y="6372685"/>
              <a:ext cx="836270" cy="482998"/>
            </a:xfrm>
            <a:custGeom>
              <a:avLst/>
              <a:gdLst>
                <a:gd name="T0" fmla="*/ 690 w 722"/>
                <a:gd name="T1" fmla="*/ 0 h 417"/>
                <a:gd name="T2" fmla="*/ 0 w 722"/>
                <a:gd name="T3" fmla="*/ 214 h 417"/>
                <a:gd name="T4" fmla="*/ 197 w 722"/>
                <a:gd name="T5" fmla="*/ 417 h 417"/>
                <a:gd name="T6" fmla="*/ 498 w 722"/>
                <a:gd name="T7" fmla="*/ 417 h 417"/>
                <a:gd name="T8" fmla="*/ 722 w 722"/>
                <a:gd name="T9" fmla="*/ 21 h 417"/>
                <a:gd name="T10" fmla="*/ 690 w 722"/>
                <a:gd name="T11" fmla="*/ 0 h 417"/>
              </a:gdLst>
              <a:ahLst/>
              <a:cxnLst>
                <a:cxn ang="0">
                  <a:pos x="T0" y="T1"/>
                </a:cxn>
                <a:cxn ang="0">
                  <a:pos x="T2" y="T3"/>
                </a:cxn>
                <a:cxn ang="0">
                  <a:pos x="T4" y="T5"/>
                </a:cxn>
                <a:cxn ang="0">
                  <a:pos x="T6" y="T7"/>
                </a:cxn>
                <a:cxn ang="0">
                  <a:pos x="T8" y="T9"/>
                </a:cxn>
                <a:cxn ang="0">
                  <a:pos x="T10" y="T11"/>
                </a:cxn>
              </a:cxnLst>
              <a:rect l="0" t="0" r="r" b="b"/>
              <a:pathLst>
                <a:path w="722" h="417">
                  <a:moveTo>
                    <a:pt x="690" y="0"/>
                  </a:moveTo>
                  <a:lnTo>
                    <a:pt x="0" y="214"/>
                  </a:lnTo>
                  <a:lnTo>
                    <a:pt x="197" y="417"/>
                  </a:lnTo>
                  <a:lnTo>
                    <a:pt x="498" y="417"/>
                  </a:lnTo>
                  <a:lnTo>
                    <a:pt x="722" y="21"/>
                  </a:lnTo>
                  <a:lnTo>
                    <a:pt x="690" y="0"/>
                  </a:lnTo>
                  <a:close/>
                </a:path>
              </a:pathLst>
            </a:custGeom>
            <a:solidFill>
              <a:srgbClr val="45C0E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3" name="Freeform 14"/>
            <p:cNvSpPr>
              <a:spLocks/>
            </p:cNvSpPr>
            <p:nvPr/>
          </p:nvSpPr>
          <p:spPr bwMode="auto">
            <a:xfrm flipH="1">
              <a:off x="11987320" y="6055319"/>
              <a:ext cx="221230" cy="565235"/>
            </a:xfrm>
            <a:custGeom>
              <a:avLst/>
              <a:gdLst>
                <a:gd name="T0" fmla="*/ 191 w 191"/>
                <a:gd name="T1" fmla="*/ 0 h 488"/>
                <a:gd name="T2" fmla="*/ 69 w 191"/>
                <a:gd name="T3" fmla="*/ 488 h 488"/>
                <a:gd name="T4" fmla="*/ 0 w 191"/>
                <a:gd name="T5" fmla="*/ 445 h 488"/>
                <a:gd name="T6" fmla="*/ 0 w 191"/>
                <a:gd name="T7" fmla="*/ 41 h 488"/>
                <a:gd name="T8" fmla="*/ 191 w 191"/>
                <a:gd name="T9" fmla="*/ 0 h 488"/>
              </a:gdLst>
              <a:ahLst/>
              <a:cxnLst>
                <a:cxn ang="0">
                  <a:pos x="T0" y="T1"/>
                </a:cxn>
                <a:cxn ang="0">
                  <a:pos x="T2" y="T3"/>
                </a:cxn>
                <a:cxn ang="0">
                  <a:pos x="T4" y="T5"/>
                </a:cxn>
                <a:cxn ang="0">
                  <a:pos x="T6" y="T7"/>
                </a:cxn>
                <a:cxn ang="0">
                  <a:pos x="T8" y="T9"/>
                </a:cxn>
              </a:cxnLst>
              <a:rect l="0" t="0" r="r" b="b"/>
              <a:pathLst>
                <a:path w="191" h="488">
                  <a:moveTo>
                    <a:pt x="191" y="0"/>
                  </a:moveTo>
                  <a:lnTo>
                    <a:pt x="69" y="488"/>
                  </a:lnTo>
                  <a:lnTo>
                    <a:pt x="0" y="445"/>
                  </a:lnTo>
                  <a:lnTo>
                    <a:pt x="0" y="41"/>
                  </a:lnTo>
                  <a:lnTo>
                    <a:pt x="191" y="0"/>
                  </a:lnTo>
                  <a:close/>
                </a:path>
              </a:pathLst>
            </a:custGeom>
            <a:solidFill>
              <a:srgbClr val="27A8C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4" name="Freeform 15"/>
            <p:cNvSpPr>
              <a:spLocks/>
            </p:cNvSpPr>
            <p:nvPr/>
          </p:nvSpPr>
          <p:spPr bwMode="auto">
            <a:xfrm flipH="1">
              <a:off x="11329423" y="6055319"/>
              <a:ext cx="799206" cy="565235"/>
            </a:xfrm>
            <a:custGeom>
              <a:avLst/>
              <a:gdLst>
                <a:gd name="T0" fmla="*/ 690 w 690"/>
                <a:gd name="T1" fmla="*/ 274 h 488"/>
                <a:gd name="T2" fmla="*/ 122 w 690"/>
                <a:gd name="T3" fmla="*/ 0 h 488"/>
                <a:gd name="T4" fmla="*/ 0 w 690"/>
                <a:gd name="T5" fmla="*/ 488 h 488"/>
                <a:gd name="T6" fmla="*/ 690 w 690"/>
                <a:gd name="T7" fmla="*/ 274 h 488"/>
              </a:gdLst>
              <a:ahLst/>
              <a:cxnLst>
                <a:cxn ang="0">
                  <a:pos x="T0" y="T1"/>
                </a:cxn>
                <a:cxn ang="0">
                  <a:pos x="T2" y="T3"/>
                </a:cxn>
                <a:cxn ang="0">
                  <a:pos x="T4" y="T5"/>
                </a:cxn>
                <a:cxn ang="0">
                  <a:pos x="T6" y="T7"/>
                </a:cxn>
              </a:cxnLst>
              <a:rect l="0" t="0" r="r" b="b"/>
              <a:pathLst>
                <a:path w="690" h="488">
                  <a:moveTo>
                    <a:pt x="690" y="274"/>
                  </a:moveTo>
                  <a:lnTo>
                    <a:pt x="122" y="0"/>
                  </a:lnTo>
                  <a:lnTo>
                    <a:pt x="0" y="488"/>
                  </a:lnTo>
                  <a:lnTo>
                    <a:pt x="690" y="274"/>
                  </a:lnTo>
                  <a:close/>
                </a:path>
              </a:pathLst>
            </a:custGeom>
            <a:solidFill>
              <a:srgbClr val="45C0E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5" name="Freeform 16"/>
            <p:cNvSpPr>
              <a:spLocks/>
            </p:cNvSpPr>
            <p:nvPr/>
          </p:nvSpPr>
          <p:spPr bwMode="auto">
            <a:xfrm flipH="1">
              <a:off x="11046805" y="5525990"/>
              <a:ext cx="609250" cy="427402"/>
            </a:xfrm>
            <a:custGeom>
              <a:avLst/>
              <a:gdLst>
                <a:gd name="T0" fmla="*/ 275 w 280"/>
                <a:gd name="T1" fmla="*/ 16 h 196"/>
                <a:gd name="T2" fmla="*/ 14 w 280"/>
                <a:gd name="T3" fmla="*/ 194 h 196"/>
                <a:gd name="T4" fmla="*/ 3 w 280"/>
                <a:gd name="T5" fmla="*/ 192 h 196"/>
                <a:gd name="T6" fmla="*/ 3 w 280"/>
                <a:gd name="T7" fmla="*/ 192 h 196"/>
                <a:gd name="T8" fmla="*/ 5 w 280"/>
                <a:gd name="T9" fmla="*/ 180 h 196"/>
                <a:gd name="T10" fmla="*/ 266 w 280"/>
                <a:gd name="T11" fmla="*/ 2 h 196"/>
                <a:gd name="T12" fmla="*/ 277 w 280"/>
                <a:gd name="T13" fmla="*/ 5 h 196"/>
                <a:gd name="T14" fmla="*/ 277 w 280"/>
                <a:gd name="T15" fmla="*/ 5 h 196"/>
                <a:gd name="T16" fmla="*/ 275 w 280"/>
                <a:gd name="T17" fmla="*/ 16 h 1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80" h="196">
                  <a:moveTo>
                    <a:pt x="275" y="16"/>
                  </a:moveTo>
                  <a:cubicBezTo>
                    <a:pt x="14" y="194"/>
                    <a:pt x="14" y="194"/>
                    <a:pt x="14" y="194"/>
                  </a:cubicBezTo>
                  <a:cubicBezTo>
                    <a:pt x="10" y="196"/>
                    <a:pt x="5" y="195"/>
                    <a:pt x="3" y="192"/>
                  </a:cubicBezTo>
                  <a:cubicBezTo>
                    <a:pt x="3" y="192"/>
                    <a:pt x="3" y="192"/>
                    <a:pt x="3" y="192"/>
                  </a:cubicBezTo>
                  <a:cubicBezTo>
                    <a:pt x="0" y="188"/>
                    <a:pt x="1" y="183"/>
                    <a:pt x="5" y="180"/>
                  </a:cubicBezTo>
                  <a:cubicBezTo>
                    <a:pt x="266" y="2"/>
                    <a:pt x="266" y="2"/>
                    <a:pt x="266" y="2"/>
                  </a:cubicBezTo>
                  <a:cubicBezTo>
                    <a:pt x="269" y="0"/>
                    <a:pt x="274" y="1"/>
                    <a:pt x="277" y="5"/>
                  </a:cubicBezTo>
                  <a:cubicBezTo>
                    <a:pt x="277" y="5"/>
                    <a:pt x="277" y="5"/>
                    <a:pt x="277" y="5"/>
                  </a:cubicBezTo>
                  <a:cubicBezTo>
                    <a:pt x="280" y="8"/>
                    <a:pt x="279" y="13"/>
                    <a:pt x="275" y="16"/>
                  </a:cubicBezTo>
                  <a:close/>
                </a:path>
              </a:pathLst>
            </a:custGeom>
            <a:solidFill>
              <a:srgbClr val="FD6D0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6" name="Freeform 18"/>
            <p:cNvSpPr>
              <a:spLocks/>
            </p:cNvSpPr>
            <p:nvPr/>
          </p:nvSpPr>
          <p:spPr bwMode="auto">
            <a:xfrm flipH="1">
              <a:off x="11376913" y="6063426"/>
              <a:ext cx="831637" cy="598825"/>
            </a:xfrm>
            <a:custGeom>
              <a:avLst/>
              <a:gdLst>
                <a:gd name="T0" fmla="*/ 382 w 382"/>
                <a:gd name="T1" fmla="*/ 9 h 275"/>
                <a:gd name="T2" fmla="*/ 379 w 382"/>
                <a:gd name="T3" fmla="*/ 16 h 275"/>
                <a:gd name="T4" fmla="*/ 0 w 382"/>
                <a:gd name="T5" fmla="*/ 275 h 275"/>
                <a:gd name="T6" fmla="*/ 0 w 382"/>
                <a:gd name="T7" fmla="*/ 255 h 275"/>
                <a:gd name="T8" fmla="*/ 369 w 382"/>
                <a:gd name="T9" fmla="*/ 3 h 275"/>
                <a:gd name="T10" fmla="*/ 381 w 382"/>
                <a:gd name="T11" fmla="*/ 5 h 275"/>
                <a:gd name="T12" fmla="*/ 382 w 382"/>
                <a:gd name="T13" fmla="*/ 9 h 275"/>
              </a:gdLst>
              <a:ahLst/>
              <a:cxnLst>
                <a:cxn ang="0">
                  <a:pos x="T0" y="T1"/>
                </a:cxn>
                <a:cxn ang="0">
                  <a:pos x="T2" y="T3"/>
                </a:cxn>
                <a:cxn ang="0">
                  <a:pos x="T4" y="T5"/>
                </a:cxn>
                <a:cxn ang="0">
                  <a:pos x="T6" y="T7"/>
                </a:cxn>
                <a:cxn ang="0">
                  <a:pos x="T8" y="T9"/>
                </a:cxn>
                <a:cxn ang="0">
                  <a:pos x="T10" y="T11"/>
                </a:cxn>
                <a:cxn ang="0">
                  <a:pos x="T12" y="T13"/>
                </a:cxn>
              </a:cxnLst>
              <a:rect l="0" t="0" r="r" b="b"/>
              <a:pathLst>
                <a:path w="382" h="275">
                  <a:moveTo>
                    <a:pt x="382" y="9"/>
                  </a:moveTo>
                  <a:cubicBezTo>
                    <a:pt x="382" y="12"/>
                    <a:pt x="381" y="15"/>
                    <a:pt x="379" y="16"/>
                  </a:cubicBezTo>
                  <a:cubicBezTo>
                    <a:pt x="0" y="275"/>
                    <a:pt x="0" y="275"/>
                    <a:pt x="0" y="275"/>
                  </a:cubicBezTo>
                  <a:cubicBezTo>
                    <a:pt x="0" y="255"/>
                    <a:pt x="0" y="255"/>
                    <a:pt x="0" y="255"/>
                  </a:cubicBezTo>
                  <a:cubicBezTo>
                    <a:pt x="369" y="3"/>
                    <a:pt x="369" y="3"/>
                    <a:pt x="369" y="3"/>
                  </a:cubicBezTo>
                  <a:cubicBezTo>
                    <a:pt x="373" y="0"/>
                    <a:pt x="378" y="1"/>
                    <a:pt x="381" y="5"/>
                  </a:cubicBezTo>
                  <a:cubicBezTo>
                    <a:pt x="382" y="6"/>
                    <a:pt x="382" y="8"/>
                    <a:pt x="382" y="9"/>
                  </a:cubicBezTo>
                  <a:close/>
                </a:path>
              </a:pathLst>
            </a:custGeom>
            <a:solidFill>
              <a:srgbClr val="FD55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7" name="Freeform 17"/>
            <p:cNvSpPr>
              <a:spLocks/>
            </p:cNvSpPr>
            <p:nvPr/>
          </p:nvSpPr>
          <p:spPr bwMode="auto">
            <a:xfrm flipH="1">
              <a:off x="12128629" y="6570749"/>
              <a:ext cx="79921" cy="111194"/>
            </a:xfrm>
            <a:custGeom>
              <a:avLst/>
              <a:gdLst>
                <a:gd name="T0" fmla="*/ 0 w 69"/>
                <a:gd name="T1" fmla="*/ 96 h 96"/>
                <a:gd name="T2" fmla="*/ 69 w 69"/>
                <a:gd name="T3" fmla="*/ 43 h 96"/>
                <a:gd name="T4" fmla="*/ 0 w 69"/>
                <a:gd name="T5" fmla="*/ 0 h 96"/>
                <a:gd name="T6" fmla="*/ 0 w 69"/>
                <a:gd name="T7" fmla="*/ 96 h 96"/>
              </a:gdLst>
              <a:ahLst/>
              <a:cxnLst>
                <a:cxn ang="0">
                  <a:pos x="T0" y="T1"/>
                </a:cxn>
                <a:cxn ang="0">
                  <a:pos x="T2" y="T3"/>
                </a:cxn>
                <a:cxn ang="0">
                  <a:pos x="T4" y="T5"/>
                </a:cxn>
                <a:cxn ang="0">
                  <a:pos x="T6" y="T7"/>
                </a:cxn>
              </a:cxnLst>
              <a:rect l="0" t="0" r="r" b="b"/>
              <a:pathLst>
                <a:path w="69" h="96">
                  <a:moveTo>
                    <a:pt x="0" y="96"/>
                  </a:moveTo>
                  <a:lnTo>
                    <a:pt x="69" y="43"/>
                  </a:lnTo>
                  <a:lnTo>
                    <a:pt x="0" y="0"/>
                  </a:lnTo>
                  <a:lnTo>
                    <a:pt x="0" y="96"/>
                  </a:lnTo>
                  <a:close/>
                </a:path>
              </a:pathLst>
            </a:custGeom>
            <a:solidFill>
              <a:srgbClr val="2ECFE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nvGrpSpPr>
            <p:cNvPr id="48" name="组合 47"/>
            <p:cNvGrpSpPr/>
            <p:nvPr/>
          </p:nvGrpSpPr>
          <p:grpSpPr>
            <a:xfrm>
              <a:off x="10181579" y="5892003"/>
              <a:ext cx="2029287" cy="965997"/>
              <a:chOff x="10181579" y="5892003"/>
              <a:chExt cx="2029287" cy="965997"/>
            </a:xfrm>
          </p:grpSpPr>
          <p:sp>
            <p:nvSpPr>
              <p:cNvPr id="51" name="Freeform 6"/>
              <p:cNvSpPr>
                <a:spLocks/>
              </p:cNvSpPr>
              <p:nvPr/>
            </p:nvSpPr>
            <p:spPr bwMode="auto">
              <a:xfrm flipH="1">
                <a:off x="12208550" y="6570749"/>
                <a:ext cx="0" cy="111194"/>
              </a:xfrm>
              <a:custGeom>
                <a:avLst/>
                <a:gdLst>
                  <a:gd name="T0" fmla="*/ 0 h 96"/>
                  <a:gd name="T1" fmla="*/ 96 h 96"/>
                  <a:gd name="T2" fmla="*/ 0 h 96"/>
                </a:gdLst>
                <a:ahLst/>
                <a:cxnLst>
                  <a:cxn ang="0">
                    <a:pos x="0" y="T0"/>
                  </a:cxn>
                  <a:cxn ang="0">
                    <a:pos x="0" y="T1"/>
                  </a:cxn>
                  <a:cxn ang="0">
                    <a:pos x="0" y="T2"/>
                  </a:cxn>
                </a:cxnLst>
                <a:rect l="0" t="0" r="r" b="b"/>
                <a:pathLst>
                  <a:path h="96">
                    <a:moveTo>
                      <a:pt x="0" y="0"/>
                    </a:moveTo>
                    <a:lnTo>
                      <a:pt x="0" y="96"/>
                    </a:lnTo>
                    <a:lnTo>
                      <a:pt x="0" y="0"/>
                    </a:ln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52" name="Line 7"/>
              <p:cNvSpPr>
                <a:spLocks noChangeShapeType="1"/>
              </p:cNvSpPr>
              <p:nvPr/>
            </p:nvSpPr>
            <p:spPr bwMode="auto">
              <a:xfrm flipH="1">
                <a:off x="12208550" y="6570749"/>
                <a:ext cx="0" cy="111194"/>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3" name="Freeform 19"/>
              <p:cNvSpPr>
                <a:spLocks/>
              </p:cNvSpPr>
              <p:nvPr/>
            </p:nvSpPr>
            <p:spPr bwMode="auto">
              <a:xfrm flipH="1">
                <a:off x="10181579" y="5892003"/>
                <a:ext cx="2029287" cy="961363"/>
              </a:xfrm>
              <a:custGeom>
                <a:avLst/>
                <a:gdLst>
                  <a:gd name="T0" fmla="*/ 1750 w 1752"/>
                  <a:gd name="T1" fmla="*/ 830 h 830"/>
                  <a:gd name="T2" fmla="*/ 0 w 1752"/>
                  <a:gd name="T3" fmla="*/ 6 h 830"/>
                  <a:gd name="T4" fmla="*/ 2 w 1752"/>
                  <a:gd name="T5" fmla="*/ 0 h 830"/>
                  <a:gd name="T6" fmla="*/ 1752 w 1752"/>
                  <a:gd name="T7" fmla="*/ 826 h 830"/>
                  <a:gd name="T8" fmla="*/ 1750 w 1752"/>
                  <a:gd name="T9" fmla="*/ 830 h 830"/>
                </a:gdLst>
                <a:ahLst/>
                <a:cxnLst>
                  <a:cxn ang="0">
                    <a:pos x="T0" y="T1"/>
                  </a:cxn>
                  <a:cxn ang="0">
                    <a:pos x="T2" y="T3"/>
                  </a:cxn>
                  <a:cxn ang="0">
                    <a:pos x="T4" y="T5"/>
                  </a:cxn>
                  <a:cxn ang="0">
                    <a:pos x="T6" y="T7"/>
                  </a:cxn>
                  <a:cxn ang="0">
                    <a:pos x="T8" y="T9"/>
                  </a:cxn>
                </a:cxnLst>
                <a:rect l="0" t="0" r="r" b="b"/>
                <a:pathLst>
                  <a:path w="1752" h="830">
                    <a:moveTo>
                      <a:pt x="1750" y="830"/>
                    </a:moveTo>
                    <a:lnTo>
                      <a:pt x="0" y="6"/>
                    </a:lnTo>
                    <a:lnTo>
                      <a:pt x="2" y="0"/>
                    </a:lnTo>
                    <a:lnTo>
                      <a:pt x="1752" y="826"/>
                    </a:lnTo>
                    <a:lnTo>
                      <a:pt x="1750" y="830"/>
                    </a:ln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54" name="Freeform 20"/>
              <p:cNvSpPr>
                <a:spLocks/>
              </p:cNvSpPr>
              <p:nvPr/>
            </p:nvSpPr>
            <p:spPr bwMode="auto">
              <a:xfrm flipH="1">
                <a:off x="10564966" y="6662252"/>
                <a:ext cx="533962" cy="195748"/>
              </a:xfrm>
              <a:custGeom>
                <a:avLst/>
                <a:gdLst>
                  <a:gd name="T0" fmla="*/ 2 w 461"/>
                  <a:gd name="T1" fmla="*/ 169 h 169"/>
                  <a:gd name="T2" fmla="*/ 0 w 461"/>
                  <a:gd name="T3" fmla="*/ 165 h 169"/>
                  <a:gd name="T4" fmla="*/ 461 w 461"/>
                  <a:gd name="T5" fmla="*/ 0 h 169"/>
                  <a:gd name="T6" fmla="*/ 363 w 461"/>
                  <a:gd name="T7" fmla="*/ 167 h 169"/>
                  <a:gd name="T8" fmla="*/ 359 w 461"/>
                  <a:gd name="T9" fmla="*/ 165 h 169"/>
                  <a:gd name="T10" fmla="*/ 451 w 461"/>
                  <a:gd name="T11" fmla="*/ 9 h 169"/>
                  <a:gd name="T12" fmla="*/ 2 w 461"/>
                  <a:gd name="T13" fmla="*/ 169 h 169"/>
                </a:gdLst>
                <a:ahLst/>
                <a:cxnLst>
                  <a:cxn ang="0">
                    <a:pos x="T0" y="T1"/>
                  </a:cxn>
                  <a:cxn ang="0">
                    <a:pos x="T2" y="T3"/>
                  </a:cxn>
                  <a:cxn ang="0">
                    <a:pos x="T4" y="T5"/>
                  </a:cxn>
                  <a:cxn ang="0">
                    <a:pos x="T6" y="T7"/>
                  </a:cxn>
                  <a:cxn ang="0">
                    <a:pos x="T8" y="T9"/>
                  </a:cxn>
                  <a:cxn ang="0">
                    <a:pos x="T10" y="T11"/>
                  </a:cxn>
                  <a:cxn ang="0">
                    <a:pos x="T12" y="T13"/>
                  </a:cxn>
                </a:cxnLst>
                <a:rect l="0" t="0" r="r" b="b"/>
                <a:pathLst>
                  <a:path w="461" h="169">
                    <a:moveTo>
                      <a:pt x="2" y="169"/>
                    </a:moveTo>
                    <a:lnTo>
                      <a:pt x="0" y="165"/>
                    </a:lnTo>
                    <a:lnTo>
                      <a:pt x="461" y="0"/>
                    </a:lnTo>
                    <a:lnTo>
                      <a:pt x="363" y="167"/>
                    </a:lnTo>
                    <a:lnTo>
                      <a:pt x="359" y="165"/>
                    </a:lnTo>
                    <a:lnTo>
                      <a:pt x="451" y="9"/>
                    </a:lnTo>
                    <a:lnTo>
                      <a:pt x="2" y="169"/>
                    </a:ln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55" name="Freeform 21"/>
              <p:cNvSpPr>
                <a:spLocks/>
              </p:cNvSpPr>
              <p:nvPr/>
            </p:nvSpPr>
            <p:spPr bwMode="auto">
              <a:xfrm flipH="1">
                <a:off x="11257610" y="6342570"/>
                <a:ext cx="291884" cy="508481"/>
              </a:xfrm>
              <a:custGeom>
                <a:avLst/>
                <a:gdLst>
                  <a:gd name="T0" fmla="*/ 4 w 252"/>
                  <a:gd name="T1" fmla="*/ 439 h 439"/>
                  <a:gd name="T2" fmla="*/ 0 w 252"/>
                  <a:gd name="T3" fmla="*/ 437 h 439"/>
                  <a:gd name="T4" fmla="*/ 248 w 252"/>
                  <a:gd name="T5" fmla="*/ 0 h 439"/>
                  <a:gd name="T6" fmla="*/ 252 w 252"/>
                  <a:gd name="T7" fmla="*/ 2 h 439"/>
                  <a:gd name="T8" fmla="*/ 4 w 252"/>
                  <a:gd name="T9" fmla="*/ 439 h 439"/>
                </a:gdLst>
                <a:ahLst/>
                <a:cxnLst>
                  <a:cxn ang="0">
                    <a:pos x="T0" y="T1"/>
                  </a:cxn>
                  <a:cxn ang="0">
                    <a:pos x="T2" y="T3"/>
                  </a:cxn>
                  <a:cxn ang="0">
                    <a:pos x="T4" y="T5"/>
                  </a:cxn>
                  <a:cxn ang="0">
                    <a:pos x="T6" y="T7"/>
                  </a:cxn>
                  <a:cxn ang="0">
                    <a:pos x="T8" y="T9"/>
                  </a:cxn>
                </a:cxnLst>
                <a:rect l="0" t="0" r="r" b="b"/>
                <a:pathLst>
                  <a:path w="252" h="439">
                    <a:moveTo>
                      <a:pt x="4" y="439"/>
                    </a:moveTo>
                    <a:lnTo>
                      <a:pt x="0" y="437"/>
                    </a:lnTo>
                    <a:lnTo>
                      <a:pt x="248" y="0"/>
                    </a:lnTo>
                    <a:lnTo>
                      <a:pt x="252" y="2"/>
                    </a:lnTo>
                    <a:lnTo>
                      <a:pt x="4" y="439"/>
                    </a:ln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56" name="Freeform 22"/>
              <p:cNvSpPr>
                <a:spLocks/>
              </p:cNvSpPr>
              <p:nvPr/>
            </p:nvSpPr>
            <p:spPr bwMode="auto">
              <a:xfrm flipH="1">
                <a:off x="11259927" y="6340253"/>
                <a:ext cx="883760" cy="517747"/>
              </a:xfrm>
              <a:custGeom>
                <a:avLst/>
                <a:gdLst>
                  <a:gd name="T0" fmla="*/ 231 w 763"/>
                  <a:gd name="T1" fmla="*/ 447 h 447"/>
                  <a:gd name="T2" fmla="*/ 0 w 763"/>
                  <a:gd name="T3" fmla="*/ 235 h 447"/>
                  <a:gd name="T4" fmla="*/ 761 w 763"/>
                  <a:gd name="T5" fmla="*/ 0 h 447"/>
                  <a:gd name="T6" fmla="*/ 763 w 763"/>
                  <a:gd name="T7" fmla="*/ 4 h 447"/>
                  <a:gd name="T8" fmla="*/ 9 w 763"/>
                  <a:gd name="T9" fmla="*/ 237 h 447"/>
                  <a:gd name="T10" fmla="*/ 233 w 763"/>
                  <a:gd name="T11" fmla="*/ 443 h 447"/>
                  <a:gd name="T12" fmla="*/ 231 w 763"/>
                  <a:gd name="T13" fmla="*/ 447 h 447"/>
                </a:gdLst>
                <a:ahLst/>
                <a:cxnLst>
                  <a:cxn ang="0">
                    <a:pos x="T0" y="T1"/>
                  </a:cxn>
                  <a:cxn ang="0">
                    <a:pos x="T2" y="T3"/>
                  </a:cxn>
                  <a:cxn ang="0">
                    <a:pos x="T4" y="T5"/>
                  </a:cxn>
                  <a:cxn ang="0">
                    <a:pos x="T6" y="T7"/>
                  </a:cxn>
                  <a:cxn ang="0">
                    <a:pos x="T8" y="T9"/>
                  </a:cxn>
                  <a:cxn ang="0">
                    <a:pos x="T10" y="T11"/>
                  </a:cxn>
                  <a:cxn ang="0">
                    <a:pos x="T12" y="T13"/>
                  </a:cxn>
                </a:cxnLst>
                <a:rect l="0" t="0" r="r" b="b"/>
                <a:pathLst>
                  <a:path w="763" h="447">
                    <a:moveTo>
                      <a:pt x="231" y="447"/>
                    </a:moveTo>
                    <a:lnTo>
                      <a:pt x="0" y="235"/>
                    </a:lnTo>
                    <a:lnTo>
                      <a:pt x="761" y="0"/>
                    </a:lnTo>
                    <a:lnTo>
                      <a:pt x="763" y="4"/>
                    </a:lnTo>
                    <a:lnTo>
                      <a:pt x="9" y="237"/>
                    </a:lnTo>
                    <a:lnTo>
                      <a:pt x="233" y="443"/>
                    </a:lnTo>
                    <a:lnTo>
                      <a:pt x="231" y="447"/>
                    </a:ln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57" name="Freeform 23"/>
              <p:cNvSpPr>
                <a:spLocks/>
              </p:cNvSpPr>
              <p:nvPr/>
            </p:nvSpPr>
            <p:spPr bwMode="auto">
              <a:xfrm flipH="1">
                <a:off x="11969946" y="6003197"/>
                <a:ext cx="240920" cy="615041"/>
              </a:xfrm>
              <a:custGeom>
                <a:avLst/>
                <a:gdLst>
                  <a:gd name="T0" fmla="*/ 64 w 208"/>
                  <a:gd name="T1" fmla="*/ 531 h 531"/>
                  <a:gd name="T2" fmla="*/ 0 w 208"/>
                  <a:gd name="T3" fmla="*/ 492 h 531"/>
                  <a:gd name="T4" fmla="*/ 2 w 208"/>
                  <a:gd name="T5" fmla="*/ 488 h 531"/>
                  <a:gd name="T6" fmla="*/ 62 w 208"/>
                  <a:gd name="T7" fmla="*/ 524 h 531"/>
                  <a:gd name="T8" fmla="*/ 203 w 208"/>
                  <a:gd name="T9" fmla="*/ 7 h 531"/>
                  <a:gd name="T10" fmla="*/ 2 w 208"/>
                  <a:gd name="T11" fmla="*/ 58 h 531"/>
                  <a:gd name="T12" fmla="*/ 0 w 208"/>
                  <a:gd name="T13" fmla="*/ 54 h 531"/>
                  <a:gd name="T14" fmla="*/ 208 w 208"/>
                  <a:gd name="T15" fmla="*/ 0 h 531"/>
                  <a:gd name="T16" fmla="*/ 64 w 208"/>
                  <a:gd name="T17" fmla="*/ 531 h 5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08" h="531">
                    <a:moveTo>
                      <a:pt x="64" y="531"/>
                    </a:moveTo>
                    <a:lnTo>
                      <a:pt x="0" y="492"/>
                    </a:lnTo>
                    <a:lnTo>
                      <a:pt x="2" y="488"/>
                    </a:lnTo>
                    <a:lnTo>
                      <a:pt x="62" y="524"/>
                    </a:lnTo>
                    <a:lnTo>
                      <a:pt x="203" y="7"/>
                    </a:lnTo>
                    <a:lnTo>
                      <a:pt x="2" y="58"/>
                    </a:lnTo>
                    <a:lnTo>
                      <a:pt x="0" y="54"/>
                    </a:lnTo>
                    <a:lnTo>
                      <a:pt x="208" y="0"/>
                    </a:lnTo>
                    <a:lnTo>
                      <a:pt x="64" y="531"/>
                    </a:ln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58" name="Freeform 24"/>
              <p:cNvSpPr>
                <a:spLocks/>
              </p:cNvSpPr>
              <p:nvPr/>
            </p:nvSpPr>
            <p:spPr bwMode="auto">
              <a:xfrm flipH="1">
                <a:off x="12136737" y="6612446"/>
                <a:ext cx="74129" cy="64863"/>
              </a:xfrm>
              <a:custGeom>
                <a:avLst/>
                <a:gdLst>
                  <a:gd name="T0" fmla="*/ 2 w 64"/>
                  <a:gd name="T1" fmla="*/ 56 h 56"/>
                  <a:gd name="T2" fmla="*/ 0 w 64"/>
                  <a:gd name="T3" fmla="*/ 52 h 56"/>
                  <a:gd name="T4" fmla="*/ 62 w 64"/>
                  <a:gd name="T5" fmla="*/ 0 h 56"/>
                  <a:gd name="T6" fmla="*/ 64 w 64"/>
                  <a:gd name="T7" fmla="*/ 3 h 56"/>
                  <a:gd name="T8" fmla="*/ 2 w 64"/>
                  <a:gd name="T9" fmla="*/ 56 h 56"/>
                </a:gdLst>
                <a:ahLst/>
                <a:cxnLst>
                  <a:cxn ang="0">
                    <a:pos x="T0" y="T1"/>
                  </a:cxn>
                  <a:cxn ang="0">
                    <a:pos x="T2" y="T3"/>
                  </a:cxn>
                  <a:cxn ang="0">
                    <a:pos x="T4" y="T5"/>
                  </a:cxn>
                  <a:cxn ang="0">
                    <a:pos x="T6" y="T7"/>
                  </a:cxn>
                  <a:cxn ang="0">
                    <a:pos x="T8" y="T9"/>
                  </a:cxn>
                </a:cxnLst>
                <a:rect l="0" t="0" r="r" b="b"/>
                <a:pathLst>
                  <a:path w="64" h="56">
                    <a:moveTo>
                      <a:pt x="2" y="56"/>
                    </a:moveTo>
                    <a:lnTo>
                      <a:pt x="0" y="52"/>
                    </a:lnTo>
                    <a:lnTo>
                      <a:pt x="62" y="0"/>
                    </a:lnTo>
                    <a:lnTo>
                      <a:pt x="64" y="3"/>
                    </a:lnTo>
                    <a:lnTo>
                      <a:pt x="2" y="56"/>
                    </a:ln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59" name="Oval 25"/>
              <p:cNvSpPr>
                <a:spLocks noChangeArrowheads="1"/>
              </p:cNvSpPr>
              <p:nvPr/>
            </p:nvSpPr>
            <p:spPr bwMode="auto">
              <a:xfrm flipH="1">
                <a:off x="11237920" y="6320562"/>
                <a:ext cx="44014" cy="44014"/>
              </a:xfrm>
              <a:prstGeom prst="ellipse">
                <a:avLst/>
              </a:pr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60" name="Oval 26"/>
              <p:cNvSpPr>
                <a:spLocks noChangeArrowheads="1"/>
              </p:cNvSpPr>
              <p:nvPr/>
            </p:nvSpPr>
            <p:spPr bwMode="auto">
              <a:xfrm flipH="1">
                <a:off x="10547592" y="6647195"/>
                <a:ext cx="44014" cy="42857"/>
              </a:xfrm>
              <a:prstGeom prst="ellipse">
                <a:avLst/>
              </a:pr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61" name="Oval 27"/>
              <p:cNvSpPr>
                <a:spLocks noChangeArrowheads="1"/>
              </p:cNvSpPr>
              <p:nvPr/>
            </p:nvSpPr>
            <p:spPr bwMode="auto">
              <a:xfrm flipH="1">
                <a:off x="11950255" y="5985823"/>
                <a:ext cx="42857" cy="42857"/>
              </a:xfrm>
              <a:prstGeom prst="ellipse">
                <a:avLst/>
              </a:pr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62" name="Oval 28"/>
              <p:cNvSpPr>
                <a:spLocks noChangeArrowheads="1"/>
              </p:cNvSpPr>
              <p:nvPr/>
            </p:nvSpPr>
            <p:spPr bwMode="auto">
              <a:xfrm flipH="1">
                <a:off x="12115887" y="6592756"/>
                <a:ext cx="42857" cy="42857"/>
              </a:xfrm>
              <a:prstGeom prst="ellipse">
                <a:avLst/>
              </a:pr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a:p>
            </p:txBody>
          </p:sp>
        </p:grpSp>
        <p:sp>
          <p:nvSpPr>
            <p:cNvPr id="49" name="Freeform 29"/>
            <p:cNvSpPr>
              <a:spLocks/>
            </p:cNvSpPr>
            <p:nvPr/>
          </p:nvSpPr>
          <p:spPr bwMode="auto">
            <a:xfrm flipH="1">
              <a:off x="10807044" y="5991614"/>
              <a:ext cx="108877" cy="111194"/>
            </a:xfrm>
            <a:custGeom>
              <a:avLst/>
              <a:gdLst>
                <a:gd name="T0" fmla="*/ 47 w 94"/>
                <a:gd name="T1" fmla="*/ 96 h 96"/>
                <a:gd name="T2" fmla="*/ 0 w 94"/>
                <a:gd name="T3" fmla="*/ 49 h 96"/>
                <a:gd name="T4" fmla="*/ 47 w 94"/>
                <a:gd name="T5" fmla="*/ 0 h 96"/>
                <a:gd name="T6" fmla="*/ 94 w 94"/>
                <a:gd name="T7" fmla="*/ 49 h 96"/>
                <a:gd name="T8" fmla="*/ 47 w 94"/>
                <a:gd name="T9" fmla="*/ 96 h 96"/>
              </a:gdLst>
              <a:ahLst/>
              <a:cxnLst>
                <a:cxn ang="0">
                  <a:pos x="T0" y="T1"/>
                </a:cxn>
                <a:cxn ang="0">
                  <a:pos x="T2" y="T3"/>
                </a:cxn>
                <a:cxn ang="0">
                  <a:pos x="T4" y="T5"/>
                </a:cxn>
                <a:cxn ang="0">
                  <a:pos x="T6" y="T7"/>
                </a:cxn>
                <a:cxn ang="0">
                  <a:pos x="T8" y="T9"/>
                </a:cxn>
              </a:cxnLst>
              <a:rect l="0" t="0" r="r" b="b"/>
              <a:pathLst>
                <a:path w="94" h="96">
                  <a:moveTo>
                    <a:pt x="47" y="96"/>
                  </a:moveTo>
                  <a:lnTo>
                    <a:pt x="0" y="49"/>
                  </a:lnTo>
                  <a:lnTo>
                    <a:pt x="47" y="0"/>
                  </a:lnTo>
                  <a:lnTo>
                    <a:pt x="94" y="49"/>
                  </a:lnTo>
                  <a:lnTo>
                    <a:pt x="47" y="96"/>
                  </a:lnTo>
                  <a:close/>
                </a:path>
              </a:pathLst>
            </a:custGeom>
            <a:solidFill>
              <a:srgbClr val="49B4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0" name="Freeform 62"/>
            <p:cNvSpPr>
              <a:spLocks/>
            </p:cNvSpPr>
            <p:nvPr/>
          </p:nvSpPr>
          <p:spPr bwMode="auto">
            <a:xfrm flipH="1">
              <a:off x="10869591" y="5557263"/>
              <a:ext cx="1338959" cy="941673"/>
            </a:xfrm>
            <a:custGeom>
              <a:avLst/>
              <a:gdLst>
                <a:gd name="T0" fmla="*/ 615 w 615"/>
                <a:gd name="T1" fmla="*/ 9 h 433"/>
                <a:gd name="T2" fmla="*/ 611 w 615"/>
                <a:gd name="T3" fmla="*/ 16 h 433"/>
                <a:gd name="T4" fmla="*/ 0 w 615"/>
                <a:gd name="T5" fmla="*/ 433 h 433"/>
                <a:gd name="T6" fmla="*/ 0 w 615"/>
                <a:gd name="T7" fmla="*/ 413 h 433"/>
                <a:gd name="T8" fmla="*/ 602 w 615"/>
                <a:gd name="T9" fmla="*/ 3 h 433"/>
                <a:gd name="T10" fmla="*/ 614 w 615"/>
                <a:gd name="T11" fmla="*/ 5 h 433"/>
                <a:gd name="T12" fmla="*/ 615 w 615"/>
                <a:gd name="T13" fmla="*/ 9 h 433"/>
              </a:gdLst>
              <a:ahLst/>
              <a:cxnLst>
                <a:cxn ang="0">
                  <a:pos x="T0" y="T1"/>
                </a:cxn>
                <a:cxn ang="0">
                  <a:pos x="T2" y="T3"/>
                </a:cxn>
                <a:cxn ang="0">
                  <a:pos x="T4" y="T5"/>
                </a:cxn>
                <a:cxn ang="0">
                  <a:pos x="T6" y="T7"/>
                </a:cxn>
                <a:cxn ang="0">
                  <a:pos x="T8" y="T9"/>
                </a:cxn>
                <a:cxn ang="0">
                  <a:pos x="T10" y="T11"/>
                </a:cxn>
                <a:cxn ang="0">
                  <a:pos x="T12" y="T13"/>
                </a:cxn>
              </a:cxnLst>
              <a:rect l="0" t="0" r="r" b="b"/>
              <a:pathLst>
                <a:path w="615" h="433">
                  <a:moveTo>
                    <a:pt x="615" y="9"/>
                  </a:moveTo>
                  <a:cubicBezTo>
                    <a:pt x="615" y="12"/>
                    <a:pt x="614" y="15"/>
                    <a:pt x="611" y="16"/>
                  </a:cubicBezTo>
                  <a:cubicBezTo>
                    <a:pt x="0" y="433"/>
                    <a:pt x="0" y="433"/>
                    <a:pt x="0" y="433"/>
                  </a:cubicBezTo>
                  <a:cubicBezTo>
                    <a:pt x="0" y="413"/>
                    <a:pt x="0" y="413"/>
                    <a:pt x="0" y="413"/>
                  </a:cubicBezTo>
                  <a:cubicBezTo>
                    <a:pt x="602" y="3"/>
                    <a:pt x="602" y="3"/>
                    <a:pt x="602" y="3"/>
                  </a:cubicBezTo>
                  <a:cubicBezTo>
                    <a:pt x="606" y="0"/>
                    <a:pt x="611" y="1"/>
                    <a:pt x="614" y="5"/>
                  </a:cubicBezTo>
                  <a:cubicBezTo>
                    <a:pt x="615" y="6"/>
                    <a:pt x="615" y="8"/>
                    <a:pt x="615" y="9"/>
                  </a:cubicBezTo>
                  <a:close/>
                </a:path>
              </a:pathLst>
            </a:custGeom>
            <a:solidFill>
              <a:srgbClr val="61D2C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64" name="组合 63"/>
          <p:cNvGrpSpPr/>
          <p:nvPr userDrawn="1"/>
        </p:nvGrpSpPr>
        <p:grpSpPr>
          <a:xfrm>
            <a:off x="1345104" y="468053"/>
            <a:ext cx="5161991" cy="711684"/>
            <a:chOff x="1569282" y="327269"/>
            <a:chExt cx="5161991" cy="711684"/>
          </a:xfrm>
        </p:grpSpPr>
        <p:sp>
          <p:nvSpPr>
            <p:cNvPr id="65" name="文本框 64"/>
            <p:cNvSpPr txBox="1"/>
            <p:nvPr/>
          </p:nvSpPr>
          <p:spPr>
            <a:xfrm>
              <a:off x="1569282" y="416257"/>
              <a:ext cx="5161991" cy="584775"/>
            </a:xfrm>
            <a:prstGeom prst="rect">
              <a:avLst/>
            </a:prstGeom>
          </p:spPr>
          <p:txBody>
            <a:bodyPr wrap="none">
              <a:spAutoFit/>
            </a:bodyPr>
            <a:lstStyle>
              <a:defPPr>
                <a:defRPr lang="zh-CN"/>
              </a:defPPr>
              <a:lvl1pPr>
                <a:defRPr sz="2400">
                  <a:gradFill>
                    <a:gsLst>
                      <a:gs pos="0">
                        <a:srgbClr val="32D8C2"/>
                      </a:gs>
                      <a:gs pos="100000">
                        <a:srgbClr val="52AFFD"/>
                      </a:gs>
                    </a:gsLst>
                    <a:lin ang="5400000" scaled="1"/>
                  </a:gradFill>
                  <a:latin typeface="方正中等线繁体" panose="03000509000000000000" pitchFamily="65" charset="-122"/>
                  <a:ea typeface="方正中等线繁体" panose="03000509000000000000" pitchFamily="65" charset="-122"/>
                </a:defRPr>
              </a:lvl1pPr>
            </a:lstStyle>
            <a:p>
              <a:r>
                <a:rPr lang="en-US" altLang="zh-CN" sz="3200" dirty="0">
                  <a:solidFill>
                    <a:schemeClr val="bg1"/>
                  </a:solidFill>
                </a:rPr>
                <a:t>BUSINSS INFOGRA </a:t>
              </a:r>
              <a:r>
                <a:rPr lang="en-US" altLang="zh-CN" sz="3200" dirty="0">
                  <a:solidFill>
                    <a:srgbClr val="F5D244"/>
                  </a:solidFill>
                </a:rPr>
                <a:t>PHICS</a:t>
              </a:r>
              <a:endParaRPr lang="zh-CN" altLang="en-US" sz="3200" dirty="0">
                <a:solidFill>
                  <a:srgbClr val="F5D244"/>
                </a:solidFill>
              </a:endParaRPr>
            </a:p>
          </p:txBody>
        </p:sp>
        <p:cxnSp>
          <p:nvCxnSpPr>
            <p:cNvPr id="66" name="直接连接符 65"/>
            <p:cNvCxnSpPr/>
            <p:nvPr/>
          </p:nvCxnSpPr>
          <p:spPr>
            <a:xfrm>
              <a:off x="1695793" y="1038953"/>
              <a:ext cx="4795155" cy="0"/>
            </a:xfrm>
            <a:prstGeom prst="line">
              <a:avLst/>
            </a:prstGeom>
            <a:ln>
              <a:solidFill>
                <a:schemeClr val="bg1">
                  <a:alpha val="20000"/>
                </a:schemeClr>
              </a:solidFill>
            </a:ln>
          </p:spPr>
          <p:style>
            <a:lnRef idx="1">
              <a:schemeClr val="accent1"/>
            </a:lnRef>
            <a:fillRef idx="0">
              <a:schemeClr val="accent1"/>
            </a:fillRef>
            <a:effectRef idx="0">
              <a:schemeClr val="accent1"/>
            </a:effectRef>
            <a:fontRef idx="minor">
              <a:schemeClr val="tx1"/>
            </a:fontRef>
          </p:style>
        </p:cxnSp>
        <p:cxnSp>
          <p:nvCxnSpPr>
            <p:cNvPr id="67" name="直接连接符 66"/>
            <p:cNvCxnSpPr/>
            <p:nvPr/>
          </p:nvCxnSpPr>
          <p:spPr>
            <a:xfrm>
              <a:off x="1695793" y="327269"/>
              <a:ext cx="4795155" cy="0"/>
            </a:xfrm>
            <a:prstGeom prst="line">
              <a:avLst/>
            </a:prstGeom>
            <a:ln>
              <a:solidFill>
                <a:schemeClr val="bg1">
                  <a:alpha val="20000"/>
                </a:schemeClr>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4090085841"/>
      </p:ext>
    </p:extLst>
  </p:cSld>
  <p:clrMapOvr>
    <a:masterClrMapping/>
  </p:clrMapOvr>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accel="6000" fill="hold" nodeType="withEffect" p14:presetBounceEnd="40000">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14:bounceEnd="40000">
                                          <p:cBhvr additive="base">
                                            <p:cTn id="7" dur="500" fill="hold"/>
                                            <p:tgtEl>
                                              <p:spTgt spid="7"/>
                                            </p:tgtEl>
                                            <p:attrNameLst>
                                              <p:attrName>ppt_x</p:attrName>
                                            </p:attrNameLst>
                                          </p:cBhvr>
                                          <p:tavLst>
                                            <p:tav tm="0">
                                              <p:val>
                                                <p:strVal val="0-#ppt_w/2"/>
                                              </p:val>
                                            </p:tav>
                                            <p:tav tm="100000">
                                              <p:val>
                                                <p:strVal val="#ppt_x"/>
                                              </p:val>
                                            </p:tav>
                                          </p:tavLst>
                                        </p:anim>
                                        <p:anim calcmode="lin" valueType="num" p14:bounceEnd="40000">
                                          <p:cBhvr additive="base">
                                            <p:cTn id="8" dur="500" fill="hold"/>
                                            <p:tgtEl>
                                              <p:spTgt spid="7"/>
                                            </p:tgtEl>
                                            <p:attrNameLst>
                                              <p:attrName>ppt_y</p:attrName>
                                            </p:attrNameLst>
                                          </p:cBhvr>
                                          <p:tavLst>
                                            <p:tav tm="0">
                                              <p:val>
                                                <p:strVal val="0-#ppt_h/2"/>
                                              </p:val>
                                            </p:tav>
                                            <p:tav tm="100000">
                                              <p:val>
                                                <p:strVal val="#ppt_y"/>
                                              </p:val>
                                            </p:tav>
                                          </p:tavLst>
                                        </p:anim>
                                      </p:childTnLst>
                                    </p:cTn>
                                  </p:par>
                                  <p:par>
                                    <p:cTn id="9" presetID="2" presetClass="entr" presetSubtype="6" accel="6000" fill="hold" nodeType="withEffect" p14:presetBounceEnd="40000">
                                      <p:stCondLst>
                                        <p:cond delay="200"/>
                                      </p:stCondLst>
                                      <p:childTnLst>
                                        <p:set>
                                          <p:cBhvr>
                                            <p:cTn id="10" dur="1" fill="hold">
                                              <p:stCondLst>
                                                <p:cond delay="0"/>
                                              </p:stCondLst>
                                            </p:cTn>
                                            <p:tgtEl>
                                              <p:spTgt spid="36"/>
                                            </p:tgtEl>
                                            <p:attrNameLst>
                                              <p:attrName>style.visibility</p:attrName>
                                            </p:attrNameLst>
                                          </p:cBhvr>
                                          <p:to>
                                            <p:strVal val="visible"/>
                                          </p:to>
                                        </p:set>
                                        <p:anim calcmode="lin" valueType="num" p14:bounceEnd="40000">
                                          <p:cBhvr additive="base">
                                            <p:cTn id="11" dur="500" fill="hold"/>
                                            <p:tgtEl>
                                              <p:spTgt spid="36"/>
                                            </p:tgtEl>
                                            <p:attrNameLst>
                                              <p:attrName>ppt_x</p:attrName>
                                            </p:attrNameLst>
                                          </p:cBhvr>
                                          <p:tavLst>
                                            <p:tav tm="0">
                                              <p:val>
                                                <p:strVal val="1+#ppt_w/2"/>
                                              </p:val>
                                            </p:tav>
                                            <p:tav tm="100000">
                                              <p:val>
                                                <p:strVal val="#ppt_x"/>
                                              </p:val>
                                            </p:tav>
                                          </p:tavLst>
                                        </p:anim>
                                        <p:anim calcmode="lin" valueType="num" p14:bounceEnd="40000">
                                          <p:cBhvr additive="base">
                                            <p:cTn id="12" dur="500" fill="hold"/>
                                            <p:tgtEl>
                                              <p:spTgt spid="36"/>
                                            </p:tgtEl>
                                            <p:attrNameLst>
                                              <p:attrName>ppt_y</p:attrName>
                                            </p:attrNameLst>
                                          </p:cBhvr>
                                          <p:tavLst>
                                            <p:tav tm="0">
                                              <p:val>
                                                <p:strVal val="1+#ppt_h/2"/>
                                              </p:val>
                                            </p:tav>
                                            <p:tav tm="100000">
                                              <p:val>
                                                <p:strVal val="#ppt_y"/>
                                              </p:val>
                                            </p:tav>
                                          </p:tavLst>
                                        </p:anim>
                                      </p:childTnLst>
                                    </p:cTn>
                                  </p:par>
                                  <p:par>
                                    <p:cTn id="13" presetID="12" presetClass="entr" presetSubtype="4" fill="hold" nodeType="withEffect">
                                      <p:stCondLst>
                                        <p:cond delay="500"/>
                                      </p:stCondLst>
                                      <p:childTnLst>
                                        <p:set>
                                          <p:cBhvr>
                                            <p:cTn id="14" dur="1" fill="hold">
                                              <p:stCondLst>
                                                <p:cond delay="0"/>
                                              </p:stCondLst>
                                            </p:cTn>
                                            <p:tgtEl>
                                              <p:spTgt spid="64"/>
                                            </p:tgtEl>
                                            <p:attrNameLst>
                                              <p:attrName>style.visibility</p:attrName>
                                            </p:attrNameLst>
                                          </p:cBhvr>
                                          <p:to>
                                            <p:strVal val="visible"/>
                                          </p:to>
                                        </p:set>
                                        <p:anim calcmode="lin" valueType="num">
                                          <p:cBhvr additive="base">
                                            <p:cTn id="15" dur="250"/>
                                            <p:tgtEl>
                                              <p:spTgt spid="64"/>
                                            </p:tgtEl>
                                            <p:attrNameLst>
                                              <p:attrName>ppt_y</p:attrName>
                                            </p:attrNameLst>
                                          </p:cBhvr>
                                          <p:tavLst>
                                            <p:tav tm="0">
                                              <p:val>
                                                <p:strVal val="#ppt_y+#ppt_h*1.125000"/>
                                              </p:val>
                                            </p:tav>
                                            <p:tav tm="100000">
                                              <p:val>
                                                <p:strVal val="#ppt_y"/>
                                              </p:val>
                                            </p:tav>
                                          </p:tavLst>
                                        </p:anim>
                                        <p:animEffect transition="in" filter="wipe(up)">
                                          <p:cBhvr>
                                            <p:cTn id="16" dur="250"/>
                                            <p:tgtEl>
                                              <p:spTgt spid="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accel="600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0-#ppt_h/2"/>
                                              </p:val>
                                            </p:tav>
                                            <p:tav tm="100000">
                                              <p:val>
                                                <p:strVal val="#ppt_y"/>
                                              </p:val>
                                            </p:tav>
                                          </p:tavLst>
                                        </p:anim>
                                      </p:childTnLst>
                                    </p:cTn>
                                  </p:par>
                                  <p:par>
                                    <p:cTn id="9" presetID="2" presetClass="entr" presetSubtype="6" accel="6000" fill="hold" nodeType="withEffect">
                                      <p:stCondLst>
                                        <p:cond delay="200"/>
                                      </p:stCondLst>
                                      <p:childTnLst>
                                        <p:set>
                                          <p:cBhvr>
                                            <p:cTn id="10" dur="1" fill="hold">
                                              <p:stCondLst>
                                                <p:cond delay="0"/>
                                              </p:stCondLst>
                                            </p:cTn>
                                            <p:tgtEl>
                                              <p:spTgt spid="36"/>
                                            </p:tgtEl>
                                            <p:attrNameLst>
                                              <p:attrName>style.visibility</p:attrName>
                                            </p:attrNameLst>
                                          </p:cBhvr>
                                          <p:to>
                                            <p:strVal val="visible"/>
                                          </p:to>
                                        </p:set>
                                        <p:anim calcmode="lin" valueType="num">
                                          <p:cBhvr additive="base">
                                            <p:cTn id="11" dur="500" fill="hold"/>
                                            <p:tgtEl>
                                              <p:spTgt spid="36"/>
                                            </p:tgtEl>
                                            <p:attrNameLst>
                                              <p:attrName>ppt_x</p:attrName>
                                            </p:attrNameLst>
                                          </p:cBhvr>
                                          <p:tavLst>
                                            <p:tav tm="0">
                                              <p:val>
                                                <p:strVal val="1+#ppt_w/2"/>
                                              </p:val>
                                            </p:tav>
                                            <p:tav tm="100000">
                                              <p:val>
                                                <p:strVal val="#ppt_x"/>
                                              </p:val>
                                            </p:tav>
                                          </p:tavLst>
                                        </p:anim>
                                        <p:anim calcmode="lin" valueType="num">
                                          <p:cBhvr additive="base">
                                            <p:cTn id="12" dur="500" fill="hold"/>
                                            <p:tgtEl>
                                              <p:spTgt spid="36"/>
                                            </p:tgtEl>
                                            <p:attrNameLst>
                                              <p:attrName>ppt_y</p:attrName>
                                            </p:attrNameLst>
                                          </p:cBhvr>
                                          <p:tavLst>
                                            <p:tav tm="0">
                                              <p:val>
                                                <p:strVal val="1+#ppt_h/2"/>
                                              </p:val>
                                            </p:tav>
                                            <p:tav tm="100000">
                                              <p:val>
                                                <p:strVal val="#ppt_y"/>
                                              </p:val>
                                            </p:tav>
                                          </p:tavLst>
                                        </p:anim>
                                      </p:childTnLst>
                                    </p:cTn>
                                  </p:par>
                                  <p:par>
                                    <p:cTn id="13" presetID="12" presetClass="entr" presetSubtype="4" fill="hold" nodeType="withEffect">
                                      <p:stCondLst>
                                        <p:cond delay="500"/>
                                      </p:stCondLst>
                                      <p:childTnLst>
                                        <p:set>
                                          <p:cBhvr>
                                            <p:cTn id="14" dur="1" fill="hold">
                                              <p:stCondLst>
                                                <p:cond delay="0"/>
                                              </p:stCondLst>
                                            </p:cTn>
                                            <p:tgtEl>
                                              <p:spTgt spid="64"/>
                                            </p:tgtEl>
                                            <p:attrNameLst>
                                              <p:attrName>style.visibility</p:attrName>
                                            </p:attrNameLst>
                                          </p:cBhvr>
                                          <p:to>
                                            <p:strVal val="visible"/>
                                          </p:to>
                                        </p:set>
                                        <p:anim calcmode="lin" valueType="num">
                                          <p:cBhvr additive="base">
                                            <p:cTn id="15" dur="250"/>
                                            <p:tgtEl>
                                              <p:spTgt spid="64"/>
                                            </p:tgtEl>
                                            <p:attrNameLst>
                                              <p:attrName>ppt_y</p:attrName>
                                            </p:attrNameLst>
                                          </p:cBhvr>
                                          <p:tavLst>
                                            <p:tav tm="0">
                                              <p:val>
                                                <p:strVal val="#ppt_y+#ppt_h*1.125000"/>
                                              </p:val>
                                            </p:tav>
                                            <p:tav tm="100000">
                                              <p:val>
                                                <p:strVal val="#ppt_y"/>
                                              </p:val>
                                            </p:tav>
                                          </p:tavLst>
                                        </p:anim>
                                        <p:animEffect transition="in" filter="wipe(up)">
                                          <p:cBhvr>
                                            <p:cTn id="16" dur="250"/>
                                            <p:tgtEl>
                                              <p:spTgt spid="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p>
        </p:txBody>
      </p:sp>
      <p:sp>
        <p:nvSpPr>
          <p:cNvPr id="4" name="日期占位符 3"/>
          <p:cNvSpPr>
            <a:spLocks noGrp="1"/>
          </p:cNvSpPr>
          <p:nvPr>
            <p:ph type="dt" sz="half" idx="10"/>
          </p:nvPr>
        </p:nvSpPr>
        <p:spPr/>
        <p:txBody>
          <a:bodyPr/>
          <a:lstStyle/>
          <a:p>
            <a:fld id="{99DBE72C-ACAF-4E3D-BCEF-9B80AE2BC6EA}" type="datetimeFigureOut">
              <a:rPr lang="zh-CN" altLang="en-US" smtClean="0"/>
              <a:t>2018/10/11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2635EE1-5904-4879-AA74-2B6667E964AD}" type="slidenum">
              <a:rPr lang="zh-CN" altLang="en-US" smtClean="0"/>
              <a:t>‹#›</a:t>
            </a:fld>
            <a:endParaRPr lang="zh-CN" altLang="en-US"/>
          </a:p>
        </p:txBody>
      </p:sp>
    </p:spTree>
    <p:extLst>
      <p:ext uri="{BB962C8B-B14F-4D97-AF65-F5344CB8AC3E}">
        <p14:creationId xmlns:p14="http://schemas.microsoft.com/office/powerpoint/2010/main" val="9212885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838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6172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99DBE72C-ACAF-4E3D-BCEF-9B80AE2BC6EA}" type="datetimeFigureOut">
              <a:rPr lang="zh-CN" altLang="en-US" smtClean="0"/>
              <a:t>2018/10/11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62635EE1-5904-4879-AA74-2B6667E964AD}" type="slidenum">
              <a:rPr lang="zh-CN" altLang="en-US" smtClean="0"/>
              <a:t>‹#›</a:t>
            </a:fld>
            <a:endParaRPr lang="zh-CN" altLang="en-US"/>
          </a:p>
        </p:txBody>
      </p:sp>
    </p:spTree>
    <p:extLst>
      <p:ext uri="{BB962C8B-B14F-4D97-AF65-F5344CB8AC3E}">
        <p14:creationId xmlns:p14="http://schemas.microsoft.com/office/powerpoint/2010/main" val="393932521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99DBE72C-ACAF-4E3D-BCEF-9B80AE2BC6EA}" type="datetimeFigureOut">
              <a:rPr lang="zh-CN" altLang="en-US" smtClean="0"/>
              <a:t>2018/10/11</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62635EE1-5904-4879-AA74-2B6667E964AD}" type="slidenum">
              <a:rPr lang="zh-CN" altLang="en-US" smtClean="0"/>
              <a:t>‹#›</a:t>
            </a:fld>
            <a:endParaRPr lang="zh-CN" altLang="en-US"/>
          </a:p>
        </p:txBody>
      </p:sp>
    </p:spTree>
    <p:extLst>
      <p:ext uri="{BB962C8B-B14F-4D97-AF65-F5344CB8AC3E}">
        <p14:creationId xmlns:p14="http://schemas.microsoft.com/office/powerpoint/2010/main" val="42571885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99DBE72C-ACAF-4E3D-BCEF-9B80AE2BC6EA}" type="datetimeFigureOut">
              <a:rPr lang="zh-CN" altLang="en-US" smtClean="0"/>
              <a:t>2018/10/11</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62635EE1-5904-4879-AA74-2B6667E964AD}" type="slidenum">
              <a:rPr lang="zh-CN" altLang="en-US" smtClean="0"/>
              <a:t>‹#›</a:t>
            </a:fld>
            <a:endParaRPr lang="zh-CN" altLang="en-US"/>
          </a:p>
        </p:txBody>
      </p:sp>
    </p:spTree>
    <p:extLst>
      <p:ext uri="{BB962C8B-B14F-4D97-AF65-F5344CB8AC3E}">
        <p14:creationId xmlns:p14="http://schemas.microsoft.com/office/powerpoint/2010/main" val="29937532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99DBE72C-ACAF-4E3D-BCEF-9B80AE2BC6EA}" type="datetimeFigureOut">
              <a:rPr lang="zh-CN" altLang="en-US" smtClean="0"/>
              <a:t>2018/10/11</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62635EE1-5904-4879-AA74-2B6667E964AD}" type="slidenum">
              <a:rPr lang="zh-CN" altLang="en-US" smtClean="0"/>
              <a:t>‹#›</a:t>
            </a:fld>
            <a:endParaRPr lang="zh-CN" altLang="en-US"/>
          </a:p>
        </p:txBody>
      </p:sp>
    </p:spTree>
    <p:extLst>
      <p:ext uri="{BB962C8B-B14F-4D97-AF65-F5344CB8AC3E}">
        <p14:creationId xmlns:p14="http://schemas.microsoft.com/office/powerpoint/2010/main" val="282411930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p:cNvSpPr>
            <a:spLocks noGrp="1"/>
          </p:cNvSpPr>
          <p:nvPr>
            <p:ph type="dt" sz="half" idx="10"/>
          </p:nvPr>
        </p:nvSpPr>
        <p:spPr/>
        <p:txBody>
          <a:bodyPr/>
          <a:lstStyle/>
          <a:p>
            <a:fld id="{99DBE72C-ACAF-4E3D-BCEF-9B80AE2BC6EA}" type="datetimeFigureOut">
              <a:rPr lang="zh-CN" altLang="en-US" smtClean="0"/>
              <a:t>2018/10/11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62635EE1-5904-4879-AA74-2B6667E964AD}" type="slidenum">
              <a:rPr lang="zh-CN" altLang="en-US" smtClean="0"/>
              <a:t>‹#›</a:t>
            </a:fld>
            <a:endParaRPr lang="zh-CN" altLang="en-US"/>
          </a:p>
        </p:txBody>
      </p:sp>
    </p:spTree>
    <p:extLst>
      <p:ext uri="{BB962C8B-B14F-4D97-AF65-F5344CB8AC3E}">
        <p14:creationId xmlns:p14="http://schemas.microsoft.com/office/powerpoint/2010/main" val="356905149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p:cNvSpPr>
            <a:spLocks noGrp="1"/>
          </p:cNvSpPr>
          <p:nvPr>
            <p:ph type="dt" sz="half" idx="10"/>
          </p:nvPr>
        </p:nvSpPr>
        <p:spPr/>
        <p:txBody>
          <a:bodyPr/>
          <a:lstStyle/>
          <a:p>
            <a:fld id="{99DBE72C-ACAF-4E3D-BCEF-9B80AE2BC6EA}" type="datetimeFigureOut">
              <a:rPr lang="zh-CN" altLang="en-US" smtClean="0"/>
              <a:t>2018/10/11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62635EE1-5904-4879-AA74-2B6667E964AD}" type="slidenum">
              <a:rPr lang="zh-CN" altLang="en-US" smtClean="0"/>
              <a:t>‹#›</a:t>
            </a:fld>
            <a:endParaRPr lang="zh-CN" altLang="en-US"/>
          </a:p>
        </p:txBody>
      </p:sp>
    </p:spTree>
    <p:extLst>
      <p:ext uri="{BB962C8B-B14F-4D97-AF65-F5344CB8AC3E}">
        <p14:creationId xmlns:p14="http://schemas.microsoft.com/office/powerpoint/2010/main" val="126968153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99DBE72C-ACAF-4E3D-BCEF-9B80AE2BC6EA}" type="datetimeFigureOut">
              <a:rPr lang="zh-CN" altLang="en-US" smtClean="0"/>
              <a:t>2018/10/11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2635EE1-5904-4879-AA74-2B6667E964AD}" type="slidenum">
              <a:rPr lang="zh-CN" altLang="en-US" smtClean="0"/>
              <a:t>‹#›</a:t>
            </a:fld>
            <a:endParaRPr lang="zh-CN" altLang="en-US"/>
          </a:p>
        </p:txBody>
      </p:sp>
    </p:spTree>
    <p:extLst>
      <p:ext uri="{BB962C8B-B14F-4D97-AF65-F5344CB8AC3E}">
        <p14:creationId xmlns:p14="http://schemas.microsoft.com/office/powerpoint/2010/main" val="279584740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99DBE72C-ACAF-4E3D-BCEF-9B80AE2BC6EA}" type="datetimeFigureOut">
              <a:rPr lang="zh-CN" altLang="en-US" smtClean="0"/>
              <a:t>2018/10/11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2635EE1-5904-4879-AA74-2B6667E964AD}" type="slidenum">
              <a:rPr lang="zh-CN" altLang="en-US" smtClean="0"/>
              <a:t>‹#›</a:t>
            </a:fld>
            <a:endParaRPr lang="zh-CN" altLang="en-US"/>
          </a:p>
        </p:txBody>
      </p:sp>
    </p:spTree>
    <p:extLst>
      <p:ext uri="{BB962C8B-B14F-4D97-AF65-F5344CB8AC3E}">
        <p14:creationId xmlns:p14="http://schemas.microsoft.com/office/powerpoint/2010/main" val="215633466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9DBE72C-ACAF-4E3D-BCEF-9B80AE2BC6EA}" type="datetimeFigureOut">
              <a:rPr lang="zh-CN" altLang="en-US" smtClean="0"/>
              <a:t>2018/10/11</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2635EE1-5904-4879-AA74-2B6667E964AD}" type="slidenum">
              <a:rPr lang="zh-CN" altLang="en-US" smtClean="0"/>
              <a:t>‹#›</a:t>
            </a:fld>
            <a:endParaRPr lang="zh-CN" altLang="en-US"/>
          </a:p>
        </p:txBody>
      </p:sp>
    </p:spTree>
    <p:extLst>
      <p:ext uri="{BB962C8B-B14F-4D97-AF65-F5344CB8AC3E}">
        <p14:creationId xmlns:p14="http://schemas.microsoft.com/office/powerpoint/2010/main" val="321393953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10519093" y="-127934"/>
            <a:ext cx="2430752" cy="2353271"/>
            <a:chOff x="10519093" y="-127934"/>
            <a:chExt cx="2430752" cy="2353271"/>
          </a:xfrm>
        </p:grpSpPr>
        <p:sp>
          <p:nvSpPr>
            <p:cNvPr id="44" name="Freeform 41"/>
            <p:cNvSpPr>
              <a:spLocks/>
            </p:cNvSpPr>
            <p:nvPr/>
          </p:nvSpPr>
          <p:spPr bwMode="auto">
            <a:xfrm>
              <a:off x="10519093" y="1005456"/>
              <a:ext cx="697332" cy="1219881"/>
            </a:xfrm>
            <a:custGeom>
              <a:avLst/>
              <a:gdLst>
                <a:gd name="T0" fmla="*/ 0 w 387"/>
                <a:gd name="T1" fmla="*/ 677 h 677"/>
                <a:gd name="T2" fmla="*/ 387 w 387"/>
                <a:gd name="T3" fmla="*/ 0 h 677"/>
                <a:gd name="T4" fmla="*/ 304 w 387"/>
                <a:gd name="T5" fmla="*/ 457 h 677"/>
                <a:gd name="T6" fmla="*/ 0 w 387"/>
                <a:gd name="T7" fmla="*/ 677 h 677"/>
              </a:gdLst>
              <a:ahLst/>
              <a:cxnLst>
                <a:cxn ang="0">
                  <a:pos x="T0" y="T1"/>
                </a:cxn>
                <a:cxn ang="0">
                  <a:pos x="T2" y="T3"/>
                </a:cxn>
                <a:cxn ang="0">
                  <a:pos x="T4" y="T5"/>
                </a:cxn>
                <a:cxn ang="0">
                  <a:pos x="T6" y="T7"/>
                </a:cxn>
              </a:cxnLst>
              <a:rect l="0" t="0" r="r" b="b"/>
              <a:pathLst>
                <a:path w="387" h="677">
                  <a:moveTo>
                    <a:pt x="0" y="677"/>
                  </a:moveTo>
                  <a:lnTo>
                    <a:pt x="387" y="0"/>
                  </a:lnTo>
                  <a:lnTo>
                    <a:pt x="304" y="457"/>
                  </a:lnTo>
                  <a:lnTo>
                    <a:pt x="0" y="677"/>
                  </a:lnTo>
                  <a:close/>
                </a:path>
              </a:pathLst>
            </a:custGeom>
            <a:solidFill>
              <a:srgbClr val="F5D34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5" name="Freeform 42"/>
            <p:cNvSpPr>
              <a:spLocks/>
            </p:cNvSpPr>
            <p:nvPr/>
          </p:nvSpPr>
          <p:spPr bwMode="auto">
            <a:xfrm>
              <a:off x="11066868" y="589219"/>
              <a:ext cx="809050" cy="1239701"/>
            </a:xfrm>
            <a:custGeom>
              <a:avLst/>
              <a:gdLst>
                <a:gd name="T0" fmla="*/ 218 w 449"/>
                <a:gd name="T1" fmla="*/ 0 h 688"/>
                <a:gd name="T2" fmla="*/ 449 w 449"/>
                <a:gd name="T3" fmla="*/ 382 h 688"/>
                <a:gd name="T4" fmla="*/ 0 w 449"/>
                <a:gd name="T5" fmla="*/ 688 h 688"/>
                <a:gd name="T6" fmla="*/ 83 w 449"/>
                <a:gd name="T7" fmla="*/ 231 h 688"/>
                <a:gd name="T8" fmla="*/ 218 w 449"/>
                <a:gd name="T9" fmla="*/ 0 h 688"/>
              </a:gdLst>
              <a:ahLst/>
              <a:cxnLst>
                <a:cxn ang="0">
                  <a:pos x="T0" y="T1"/>
                </a:cxn>
                <a:cxn ang="0">
                  <a:pos x="T2" y="T3"/>
                </a:cxn>
                <a:cxn ang="0">
                  <a:pos x="T4" y="T5"/>
                </a:cxn>
                <a:cxn ang="0">
                  <a:pos x="T6" y="T7"/>
                </a:cxn>
                <a:cxn ang="0">
                  <a:pos x="T8" y="T9"/>
                </a:cxn>
              </a:cxnLst>
              <a:rect l="0" t="0" r="r" b="b"/>
              <a:pathLst>
                <a:path w="449" h="688">
                  <a:moveTo>
                    <a:pt x="218" y="0"/>
                  </a:moveTo>
                  <a:lnTo>
                    <a:pt x="449" y="382"/>
                  </a:lnTo>
                  <a:lnTo>
                    <a:pt x="0" y="688"/>
                  </a:lnTo>
                  <a:lnTo>
                    <a:pt x="83" y="231"/>
                  </a:lnTo>
                  <a:lnTo>
                    <a:pt x="218" y="0"/>
                  </a:lnTo>
                  <a:close/>
                </a:path>
              </a:pathLst>
            </a:custGeom>
            <a:solidFill>
              <a:srgbClr val="F6A8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6" name="Freeform 43"/>
            <p:cNvSpPr>
              <a:spLocks/>
            </p:cNvSpPr>
            <p:nvPr/>
          </p:nvSpPr>
          <p:spPr bwMode="auto">
            <a:xfrm>
              <a:off x="11459681" y="79284"/>
              <a:ext cx="742379" cy="1198258"/>
            </a:xfrm>
            <a:custGeom>
              <a:avLst/>
              <a:gdLst>
                <a:gd name="T0" fmla="*/ 118 w 412"/>
                <a:gd name="T1" fmla="*/ 82 h 665"/>
                <a:gd name="T2" fmla="*/ 0 w 412"/>
                <a:gd name="T3" fmla="*/ 283 h 665"/>
                <a:gd name="T4" fmla="*/ 231 w 412"/>
                <a:gd name="T5" fmla="*/ 665 h 665"/>
                <a:gd name="T6" fmla="*/ 267 w 412"/>
                <a:gd name="T7" fmla="*/ 640 h 665"/>
                <a:gd name="T8" fmla="*/ 412 w 412"/>
                <a:gd name="T9" fmla="*/ 0 h 665"/>
                <a:gd name="T10" fmla="*/ 118 w 412"/>
                <a:gd name="T11" fmla="*/ 82 h 665"/>
              </a:gdLst>
              <a:ahLst/>
              <a:cxnLst>
                <a:cxn ang="0">
                  <a:pos x="T0" y="T1"/>
                </a:cxn>
                <a:cxn ang="0">
                  <a:pos x="T2" y="T3"/>
                </a:cxn>
                <a:cxn ang="0">
                  <a:pos x="T4" y="T5"/>
                </a:cxn>
                <a:cxn ang="0">
                  <a:pos x="T6" y="T7"/>
                </a:cxn>
                <a:cxn ang="0">
                  <a:pos x="T8" y="T9"/>
                </a:cxn>
                <a:cxn ang="0">
                  <a:pos x="T10" y="T11"/>
                </a:cxn>
              </a:cxnLst>
              <a:rect l="0" t="0" r="r" b="b"/>
              <a:pathLst>
                <a:path w="412" h="665">
                  <a:moveTo>
                    <a:pt x="118" y="82"/>
                  </a:moveTo>
                  <a:lnTo>
                    <a:pt x="0" y="283"/>
                  </a:lnTo>
                  <a:lnTo>
                    <a:pt x="231" y="665"/>
                  </a:lnTo>
                  <a:lnTo>
                    <a:pt x="267" y="640"/>
                  </a:lnTo>
                  <a:lnTo>
                    <a:pt x="412" y="0"/>
                  </a:lnTo>
                  <a:lnTo>
                    <a:pt x="118" y="82"/>
                  </a:lnTo>
                  <a:close/>
                </a:path>
              </a:pathLst>
            </a:custGeom>
            <a:solidFill>
              <a:srgbClr val="F5D34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7" name="Freeform 44"/>
            <p:cNvSpPr>
              <a:spLocks/>
            </p:cNvSpPr>
            <p:nvPr/>
          </p:nvSpPr>
          <p:spPr bwMode="auto">
            <a:xfrm>
              <a:off x="12171427" y="-127934"/>
              <a:ext cx="385605" cy="207218"/>
            </a:xfrm>
            <a:custGeom>
              <a:avLst/>
              <a:gdLst>
                <a:gd name="T0" fmla="*/ 0 w 214"/>
                <a:gd name="T1" fmla="*/ 0 h 115"/>
                <a:gd name="T2" fmla="*/ 17 w 214"/>
                <a:gd name="T3" fmla="*/ 115 h 115"/>
                <a:gd name="T4" fmla="*/ 214 w 214"/>
                <a:gd name="T5" fmla="*/ 0 h 115"/>
                <a:gd name="T6" fmla="*/ 0 w 214"/>
                <a:gd name="T7" fmla="*/ 0 h 115"/>
              </a:gdLst>
              <a:ahLst/>
              <a:cxnLst>
                <a:cxn ang="0">
                  <a:pos x="T0" y="T1"/>
                </a:cxn>
                <a:cxn ang="0">
                  <a:pos x="T2" y="T3"/>
                </a:cxn>
                <a:cxn ang="0">
                  <a:pos x="T4" y="T5"/>
                </a:cxn>
                <a:cxn ang="0">
                  <a:pos x="T6" y="T7"/>
                </a:cxn>
              </a:cxnLst>
              <a:rect l="0" t="0" r="r" b="b"/>
              <a:pathLst>
                <a:path w="214" h="115">
                  <a:moveTo>
                    <a:pt x="0" y="0"/>
                  </a:moveTo>
                  <a:lnTo>
                    <a:pt x="17" y="115"/>
                  </a:lnTo>
                  <a:lnTo>
                    <a:pt x="214" y="0"/>
                  </a:lnTo>
                  <a:lnTo>
                    <a:pt x="0" y="0"/>
                  </a:lnTo>
                  <a:close/>
                </a:path>
              </a:pathLst>
            </a:custGeom>
            <a:solidFill>
              <a:srgbClr val="F5D34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8" name="Freeform 45"/>
            <p:cNvSpPr>
              <a:spLocks/>
            </p:cNvSpPr>
            <p:nvPr/>
          </p:nvSpPr>
          <p:spPr bwMode="auto">
            <a:xfrm>
              <a:off x="11672304" y="-127934"/>
              <a:ext cx="529756" cy="354973"/>
            </a:xfrm>
            <a:custGeom>
              <a:avLst/>
              <a:gdLst>
                <a:gd name="T0" fmla="*/ 113 w 294"/>
                <a:gd name="T1" fmla="*/ 0 h 197"/>
                <a:gd name="T2" fmla="*/ 0 w 294"/>
                <a:gd name="T3" fmla="*/ 197 h 197"/>
                <a:gd name="T4" fmla="*/ 294 w 294"/>
                <a:gd name="T5" fmla="*/ 115 h 197"/>
                <a:gd name="T6" fmla="*/ 277 w 294"/>
                <a:gd name="T7" fmla="*/ 0 h 197"/>
                <a:gd name="T8" fmla="*/ 113 w 294"/>
                <a:gd name="T9" fmla="*/ 0 h 197"/>
              </a:gdLst>
              <a:ahLst/>
              <a:cxnLst>
                <a:cxn ang="0">
                  <a:pos x="T0" y="T1"/>
                </a:cxn>
                <a:cxn ang="0">
                  <a:pos x="T2" y="T3"/>
                </a:cxn>
                <a:cxn ang="0">
                  <a:pos x="T4" y="T5"/>
                </a:cxn>
                <a:cxn ang="0">
                  <a:pos x="T6" y="T7"/>
                </a:cxn>
                <a:cxn ang="0">
                  <a:pos x="T8" y="T9"/>
                </a:cxn>
              </a:cxnLst>
              <a:rect l="0" t="0" r="r" b="b"/>
              <a:pathLst>
                <a:path w="294" h="197">
                  <a:moveTo>
                    <a:pt x="113" y="0"/>
                  </a:moveTo>
                  <a:lnTo>
                    <a:pt x="0" y="197"/>
                  </a:lnTo>
                  <a:lnTo>
                    <a:pt x="294" y="115"/>
                  </a:lnTo>
                  <a:lnTo>
                    <a:pt x="277" y="0"/>
                  </a:lnTo>
                  <a:lnTo>
                    <a:pt x="113" y="0"/>
                  </a:lnTo>
                  <a:close/>
                </a:path>
              </a:pathLst>
            </a:custGeom>
            <a:solidFill>
              <a:srgbClr val="F6A8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9" name="Freeform 46"/>
            <p:cNvSpPr>
              <a:spLocks/>
            </p:cNvSpPr>
            <p:nvPr/>
          </p:nvSpPr>
          <p:spPr bwMode="auto">
            <a:xfrm>
              <a:off x="11940785" y="79284"/>
              <a:ext cx="830672" cy="1153211"/>
            </a:xfrm>
            <a:custGeom>
              <a:avLst/>
              <a:gdLst>
                <a:gd name="T0" fmla="*/ 0 w 461"/>
                <a:gd name="T1" fmla="*/ 640 h 640"/>
                <a:gd name="T2" fmla="*/ 461 w 461"/>
                <a:gd name="T3" fmla="*/ 321 h 640"/>
                <a:gd name="T4" fmla="*/ 145 w 461"/>
                <a:gd name="T5" fmla="*/ 0 h 640"/>
                <a:gd name="T6" fmla="*/ 0 w 461"/>
                <a:gd name="T7" fmla="*/ 640 h 640"/>
              </a:gdLst>
              <a:ahLst/>
              <a:cxnLst>
                <a:cxn ang="0">
                  <a:pos x="T0" y="T1"/>
                </a:cxn>
                <a:cxn ang="0">
                  <a:pos x="T2" y="T3"/>
                </a:cxn>
                <a:cxn ang="0">
                  <a:pos x="T4" y="T5"/>
                </a:cxn>
                <a:cxn ang="0">
                  <a:pos x="T6" y="T7"/>
                </a:cxn>
              </a:cxnLst>
              <a:rect l="0" t="0" r="r" b="b"/>
              <a:pathLst>
                <a:path w="461" h="640">
                  <a:moveTo>
                    <a:pt x="0" y="640"/>
                  </a:moveTo>
                  <a:lnTo>
                    <a:pt x="461" y="321"/>
                  </a:lnTo>
                  <a:lnTo>
                    <a:pt x="145" y="0"/>
                  </a:lnTo>
                  <a:lnTo>
                    <a:pt x="0" y="640"/>
                  </a:lnTo>
                  <a:close/>
                </a:path>
              </a:pathLst>
            </a:custGeom>
            <a:solidFill>
              <a:srgbClr val="F5D34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0" name="Freeform 47"/>
            <p:cNvSpPr>
              <a:spLocks/>
            </p:cNvSpPr>
            <p:nvPr/>
          </p:nvSpPr>
          <p:spPr bwMode="auto">
            <a:xfrm>
              <a:off x="12202060" y="-127934"/>
              <a:ext cx="747785" cy="785625"/>
            </a:xfrm>
            <a:custGeom>
              <a:avLst/>
              <a:gdLst>
                <a:gd name="T0" fmla="*/ 415 w 415"/>
                <a:gd name="T1" fmla="*/ 0 h 436"/>
                <a:gd name="T2" fmla="*/ 197 w 415"/>
                <a:gd name="T3" fmla="*/ 0 h 436"/>
                <a:gd name="T4" fmla="*/ 0 w 415"/>
                <a:gd name="T5" fmla="*/ 115 h 436"/>
                <a:gd name="T6" fmla="*/ 316 w 415"/>
                <a:gd name="T7" fmla="*/ 436 h 436"/>
                <a:gd name="T8" fmla="*/ 415 w 415"/>
                <a:gd name="T9" fmla="*/ 128 h 436"/>
                <a:gd name="T10" fmla="*/ 415 w 415"/>
                <a:gd name="T11" fmla="*/ 0 h 436"/>
              </a:gdLst>
              <a:ahLst/>
              <a:cxnLst>
                <a:cxn ang="0">
                  <a:pos x="T0" y="T1"/>
                </a:cxn>
                <a:cxn ang="0">
                  <a:pos x="T2" y="T3"/>
                </a:cxn>
                <a:cxn ang="0">
                  <a:pos x="T4" y="T5"/>
                </a:cxn>
                <a:cxn ang="0">
                  <a:pos x="T6" y="T7"/>
                </a:cxn>
                <a:cxn ang="0">
                  <a:pos x="T8" y="T9"/>
                </a:cxn>
                <a:cxn ang="0">
                  <a:pos x="T10" y="T11"/>
                </a:cxn>
              </a:cxnLst>
              <a:rect l="0" t="0" r="r" b="b"/>
              <a:pathLst>
                <a:path w="415" h="436">
                  <a:moveTo>
                    <a:pt x="415" y="0"/>
                  </a:moveTo>
                  <a:lnTo>
                    <a:pt x="197" y="0"/>
                  </a:lnTo>
                  <a:lnTo>
                    <a:pt x="0" y="115"/>
                  </a:lnTo>
                  <a:lnTo>
                    <a:pt x="316" y="436"/>
                  </a:lnTo>
                  <a:lnTo>
                    <a:pt x="415" y="128"/>
                  </a:lnTo>
                  <a:lnTo>
                    <a:pt x="415" y="0"/>
                  </a:lnTo>
                  <a:close/>
                </a:path>
              </a:pathLst>
            </a:custGeom>
            <a:solidFill>
              <a:srgbClr val="F6A8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1" name="Freeform 48"/>
            <p:cNvSpPr>
              <a:spLocks/>
            </p:cNvSpPr>
            <p:nvPr/>
          </p:nvSpPr>
          <p:spPr bwMode="auto">
            <a:xfrm>
              <a:off x="12771457" y="102708"/>
              <a:ext cx="178388" cy="554983"/>
            </a:xfrm>
            <a:custGeom>
              <a:avLst/>
              <a:gdLst>
                <a:gd name="T0" fmla="*/ 99 w 99"/>
                <a:gd name="T1" fmla="*/ 240 h 308"/>
                <a:gd name="T2" fmla="*/ 99 w 99"/>
                <a:gd name="T3" fmla="*/ 0 h 308"/>
                <a:gd name="T4" fmla="*/ 0 w 99"/>
                <a:gd name="T5" fmla="*/ 308 h 308"/>
                <a:gd name="T6" fmla="*/ 99 w 99"/>
                <a:gd name="T7" fmla="*/ 240 h 308"/>
              </a:gdLst>
              <a:ahLst/>
              <a:cxnLst>
                <a:cxn ang="0">
                  <a:pos x="T0" y="T1"/>
                </a:cxn>
                <a:cxn ang="0">
                  <a:pos x="T2" y="T3"/>
                </a:cxn>
                <a:cxn ang="0">
                  <a:pos x="T4" y="T5"/>
                </a:cxn>
                <a:cxn ang="0">
                  <a:pos x="T6" y="T7"/>
                </a:cxn>
              </a:cxnLst>
              <a:rect l="0" t="0" r="r" b="b"/>
              <a:pathLst>
                <a:path w="99" h="308">
                  <a:moveTo>
                    <a:pt x="99" y="240"/>
                  </a:moveTo>
                  <a:lnTo>
                    <a:pt x="99" y="0"/>
                  </a:lnTo>
                  <a:lnTo>
                    <a:pt x="0" y="308"/>
                  </a:lnTo>
                  <a:lnTo>
                    <a:pt x="99" y="240"/>
                  </a:lnTo>
                  <a:close/>
                </a:path>
              </a:pathLst>
            </a:custGeom>
            <a:solidFill>
              <a:srgbClr val="F6D1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33" name="Freeform 30"/>
          <p:cNvSpPr>
            <a:spLocks/>
          </p:cNvSpPr>
          <p:nvPr/>
        </p:nvSpPr>
        <p:spPr bwMode="auto">
          <a:xfrm>
            <a:off x="3477650" y="4755192"/>
            <a:ext cx="169378" cy="172982"/>
          </a:xfrm>
          <a:custGeom>
            <a:avLst/>
            <a:gdLst>
              <a:gd name="T0" fmla="*/ 47 w 94"/>
              <a:gd name="T1" fmla="*/ 96 h 96"/>
              <a:gd name="T2" fmla="*/ 0 w 94"/>
              <a:gd name="T3" fmla="*/ 49 h 96"/>
              <a:gd name="T4" fmla="*/ 47 w 94"/>
              <a:gd name="T5" fmla="*/ 0 h 96"/>
              <a:gd name="T6" fmla="*/ 94 w 94"/>
              <a:gd name="T7" fmla="*/ 49 h 96"/>
              <a:gd name="T8" fmla="*/ 47 w 94"/>
              <a:gd name="T9" fmla="*/ 96 h 96"/>
            </a:gdLst>
            <a:ahLst/>
            <a:cxnLst>
              <a:cxn ang="0">
                <a:pos x="T0" y="T1"/>
              </a:cxn>
              <a:cxn ang="0">
                <a:pos x="T2" y="T3"/>
              </a:cxn>
              <a:cxn ang="0">
                <a:pos x="T4" y="T5"/>
              </a:cxn>
              <a:cxn ang="0">
                <a:pos x="T6" y="T7"/>
              </a:cxn>
              <a:cxn ang="0">
                <a:pos x="T8" y="T9"/>
              </a:cxn>
            </a:cxnLst>
            <a:rect l="0" t="0" r="r" b="b"/>
            <a:pathLst>
              <a:path w="94" h="96">
                <a:moveTo>
                  <a:pt x="47" y="96"/>
                </a:moveTo>
                <a:lnTo>
                  <a:pt x="0" y="49"/>
                </a:lnTo>
                <a:lnTo>
                  <a:pt x="47" y="0"/>
                </a:lnTo>
                <a:lnTo>
                  <a:pt x="94" y="49"/>
                </a:lnTo>
                <a:lnTo>
                  <a:pt x="47" y="96"/>
                </a:lnTo>
                <a:close/>
              </a:path>
            </a:pathLst>
          </a:custGeom>
          <a:solidFill>
            <a:srgbClr val="63CED2"/>
          </a:solidFill>
          <a:ln>
            <a:noFill/>
          </a:ln>
          <a:effectLst>
            <a:softEdge rad="31750"/>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4" name="Freeform 31"/>
          <p:cNvSpPr>
            <a:spLocks/>
          </p:cNvSpPr>
          <p:nvPr/>
        </p:nvSpPr>
        <p:spPr bwMode="auto">
          <a:xfrm>
            <a:off x="677511" y="1317183"/>
            <a:ext cx="169378" cy="172982"/>
          </a:xfrm>
          <a:custGeom>
            <a:avLst/>
            <a:gdLst>
              <a:gd name="T0" fmla="*/ 47 w 94"/>
              <a:gd name="T1" fmla="*/ 96 h 96"/>
              <a:gd name="T2" fmla="*/ 0 w 94"/>
              <a:gd name="T3" fmla="*/ 47 h 96"/>
              <a:gd name="T4" fmla="*/ 47 w 94"/>
              <a:gd name="T5" fmla="*/ 0 h 96"/>
              <a:gd name="T6" fmla="*/ 94 w 94"/>
              <a:gd name="T7" fmla="*/ 47 h 96"/>
              <a:gd name="T8" fmla="*/ 47 w 94"/>
              <a:gd name="T9" fmla="*/ 96 h 96"/>
            </a:gdLst>
            <a:ahLst/>
            <a:cxnLst>
              <a:cxn ang="0">
                <a:pos x="T0" y="T1"/>
              </a:cxn>
              <a:cxn ang="0">
                <a:pos x="T2" y="T3"/>
              </a:cxn>
              <a:cxn ang="0">
                <a:pos x="T4" y="T5"/>
              </a:cxn>
              <a:cxn ang="0">
                <a:pos x="T6" y="T7"/>
              </a:cxn>
              <a:cxn ang="0">
                <a:pos x="T8" y="T9"/>
              </a:cxn>
            </a:cxnLst>
            <a:rect l="0" t="0" r="r" b="b"/>
            <a:pathLst>
              <a:path w="94" h="96">
                <a:moveTo>
                  <a:pt x="47" y="96"/>
                </a:moveTo>
                <a:lnTo>
                  <a:pt x="0" y="47"/>
                </a:lnTo>
                <a:lnTo>
                  <a:pt x="47" y="0"/>
                </a:lnTo>
                <a:lnTo>
                  <a:pt x="94" y="47"/>
                </a:lnTo>
                <a:lnTo>
                  <a:pt x="47" y="96"/>
                </a:lnTo>
                <a:close/>
              </a:path>
            </a:pathLst>
          </a:custGeom>
          <a:solidFill>
            <a:srgbClr val="62CED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5" name="Freeform 32"/>
          <p:cNvSpPr>
            <a:spLocks/>
          </p:cNvSpPr>
          <p:nvPr/>
        </p:nvSpPr>
        <p:spPr bwMode="auto">
          <a:xfrm>
            <a:off x="3623604" y="1868562"/>
            <a:ext cx="172982" cy="169378"/>
          </a:xfrm>
          <a:custGeom>
            <a:avLst/>
            <a:gdLst>
              <a:gd name="T0" fmla="*/ 49 w 96"/>
              <a:gd name="T1" fmla="*/ 94 h 94"/>
              <a:gd name="T2" fmla="*/ 0 w 96"/>
              <a:gd name="T3" fmla="*/ 47 h 94"/>
              <a:gd name="T4" fmla="*/ 49 w 96"/>
              <a:gd name="T5" fmla="*/ 0 h 94"/>
              <a:gd name="T6" fmla="*/ 96 w 96"/>
              <a:gd name="T7" fmla="*/ 47 h 94"/>
              <a:gd name="T8" fmla="*/ 49 w 96"/>
              <a:gd name="T9" fmla="*/ 94 h 94"/>
            </a:gdLst>
            <a:ahLst/>
            <a:cxnLst>
              <a:cxn ang="0">
                <a:pos x="T0" y="T1"/>
              </a:cxn>
              <a:cxn ang="0">
                <a:pos x="T2" y="T3"/>
              </a:cxn>
              <a:cxn ang="0">
                <a:pos x="T4" y="T5"/>
              </a:cxn>
              <a:cxn ang="0">
                <a:pos x="T6" y="T7"/>
              </a:cxn>
              <a:cxn ang="0">
                <a:pos x="T8" y="T9"/>
              </a:cxn>
            </a:cxnLst>
            <a:rect l="0" t="0" r="r" b="b"/>
            <a:pathLst>
              <a:path w="96" h="94">
                <a:moveTo>
                  <a:pt x="49" y="94"/>
                </a:moveTo>
                <a:lnTo>
                  <a:pt x="0" y="47"/>
                </a:lnTo>
                <a:lnTo>
                  <a:pt x="49" y="0"/>
                </a:lnTo>
                <a:lnTo>
                  <a:pt x="96" y="47"/>
                </a:lnTo>
                <a:lnTo>
                  <a:pt x="49" y="94"/>
                </a:lnTo>
                <a:close/>
              </a:path>
            </a:pathLst>
          </a:custGeom>
          <a:solidFill>
            <a:srgbClr val="FA7100"/>
          </a:solidFill>
          <a:ln>
            <a:noFill/>
          </a:ln>
          <a:effectLst>
            <a:softEdge rad="31750"/>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6" name="Freeform 33"/>
          <p:cNvSpPr>
            <a:spLocks noEditPoints="1"/>
          </p:cNvSpPr>
          <p:nvPr/>
        </p:nvSpPr>
        <p:spPr bwMode="auto">
          <a:xfrm>
            <a:off x="2683017" y="4230841"/>
            <a:ext cx="135142" cy="135142"/>
          </a:xfrm>
          <a:custGeom>
            <a:avLst/>
            <a:gdLst>
              <a:gd name="T0" fmla="*/ 20 w 40"/>
              <a:gd name="T1" fmla="*/ 40 h 40"/>
              <a:gd name="T2" fmla="*/ 0 w 40"/>
              <a:gd name="T3" fmla="*/ 20 h 40"/>
              <a:gd name="T4" fmla="*/ 20 w 40"/>
              <a:gd name="T5" fmla="*/ 0 h 40"/>
              <a:gd name="T6" fmla="*/ 40 w 40"/>
              <a:gd name="T7" fmla="*/ 20 h 40"/>
              <a:gd name="T8" fmla="*/ 20 w 40"/>
              <a:gd name="T9" fmla="*/ 40 h 40"/>
              <a:gd name="T10" fmla="*/ 20 w 40"/>
              <a:gd name="T11" fmla="*/ 7 h 40"/>
              <a:gd name="T12" fmla="*/ 6 w 40"/>
              <a:gd name="T13" fmla="*/ 20 h 40"/>
              <a:gd name="T14" fmla="*/ 20 w 40"/>
              <a:gd name="T15" fmla="*/ 34 h 40"/>
              <a:gd name="T16" fmla="*/ 34 w 40"/>
              <a:gd name="T17" fmla="*/ 20 h 40"/>
              <a:gd name="T18" fmla="*/ 20 w 40"/>
              <a:gd name="T19" fmla="*/ 7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7"/>
                </a:moveTo>
                <a:cubicBezTo>
                  <a:pt x="13" y="7"/>
                  <a:pt x="6" y="13"/>
                  <a:pt x="6" y="20"/>
                </a:cubicBezTo>
                <a:cubicBezTo>
                  <a:pt x="6" y="28"/>
                  <a:pt x="13" y="34"/>
                  <a:pt x="20" y="34"/>
                </a:cubicBezTo>
                <a:cubicBezTo>
                  <a:pt x="28" y="34"/>
                  <a:pt x="34" y="28"/>
                  <a:pt x="34" y="20"/>
                </a:cubicBezTo>
                <a:cubicBezTo>
                  <a:pt x="34" y="13"/>
                  <a:pt x="28" y="7"/>
                  <a:pt x="20" y="7"/>
                </a:cubicBezTo>
                <a:close/>
              </a:path>
            </a:pathLst>
          </a:custGeom>
          <a:solidFill>
            <a:srgbClr val="D8FCD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7" name="Freeform 34"/>
          <p:cNvSpPr>
            <a:spLocks noEditPoints="1"/>
          </p:cNvSpPr>
          <p:nvPr/>
        </p:nvSpPr>
        <p:spPr bwMode="auto">
          <a:xfrm>
            <a:off x="1032484" y="2549677"/>
            <a:ext cx="135142" cy="131539"/>
          </a:xfrm>
          <a:custGeom>
            <a:avLst/>
            <a:gdLst>
              <a:gd name="T0" fmla="*/ 20 w 40"/>
              <a:gd name="T1" fmla="*/ 39 h 39"/>
              <a:gd name="T2" fmla="*/ 0 w 40"/>
              <a:gd name="T3" fmla="*/ 20 h 39"/>
              <a:gd name="T4" fmla="*/ 20 w 40"/>
              <a:gd name="T5" fmla="*/ 0 h 39"/>
              <a:gd name="T6" fmla="*/ 40 w 40"/>
              <a:gd name="T7" fmla="*/ 20 h 39"/>
              <a:gd name="T8" fmla="*/ 20 w 40"/>
              <a:gd name="T9" fmla="*/ 39 h 39"/>
              <a:gd name="T10" fmla="*/ 20 w 40"/>
              <a:gd name="T11" fmla="*/ 6 h 39"/>
              <a:gd name="T12" fmla="*/ 6 w 40"/>
              <a:gd name="T13" fmla="*/ 20 h 39"/>
              <a:gd name="T14" fmla="*/ 20 w 40"/>
              <a:gd name="T15" fmla="*/ 33 h 39"/>
              <a:gd name="T16" fmla="*/ 33 w 40"/>
              <a:gd name="T17" fmla="*/ 20 h 39"/>
              <a:gd name="T18" fmla="*/ 20 w 40"/>
              <a:gd name="T19" fmla="*/ 6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0" h="39">
                <a:moveTo>
                  <a:pt x="20" y="39"/>
                </a:moveTo>
                <a:cubicBezTo>
                  <a:pt x="9" y="39"/>
                  <a:pt x="0" y="31"/>
                  <a:pt x="0" y="20"/>
                </a:cubicBezTo>
                <a:cubicBezTo>
                  <a:pt x="0" y="9"/>
                  <a:pt x="9" y="0"/>
                  <a:pt x="20" y="0"/>
                </a:cubicBezTo>
                <a:cubicBezTo>
                  <a:pt x="31" y="0"/>
                  <a:pt x="40" y="9"/>
                  <a:pt x="40" y="20"/>
                </a:cubicBezTo>
                <a:cubicBezTo>
                  <a:pt x="40" y="31"/>
                  <a:pt x="31" y="39"/>
                  <a:pt x="20" y="39"/>
                </a:cubicBezTo>
                <a:close/>
                <a:moveTo>
                  <a:pt x="20" y="6"/>
                </a:moveTo>
                <a:cubicBezTo>
                  <a:pt x="12" y="6"/>
                  <a:pt x="6" y="12"/>
                  <a:pt x="6" y="20"/>
                </a:cubicBezTo>
                <a:cubicBezTo>
                  <a:pt x="6" y="27"/>
                  <a:pt x="12" y="33"/>
                  <a:pt x="20" y="33"/>
                </a:cubicBezTo>
                <a:cubicBezTo>
                  <a:pt x="27" y="33"/>
                  <a:pt x="33" y="27"/>
                  <a:pt x="33" y="20"/>
                </a:cubicBezTo>
                <a:cubicBezTo>
                  <a:pt x="33" y="12"/>
                  <a:pt x="27" y="6"/>
                  <a:pt x="20" y="6"/>
                </a:cubicBezTo>
                <a:close/>
              </a:path>
            </a:pathLst>
          </a:custGeom>
          <a:solidFill>
            <a:srgbClr val="D8FCDA"/>
          </a:solidFill>
          <a:ln>
            <a:noFill/>
          </a:ln>
          <a:effectLst>
            <a:softEdge rad="31750"/>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8" name="Freeform 35"/>
          <p:cNvSpPr>
            <a:spLocks/>
          </p:cNvSpPr>
          <p:nvPr/>
        </p:nvSpPr>
        <p:spPr bwMode="auto">
          <a:xfrm>
            <a:off x="11050651" y="1769457"/>
            <a:ext cx="1162220" cy="836078"/>
          </a:xfrm>
          <a:custGeom>
            <a:avLst/>
            <a:gdLst>
              <a:gd name="T0" fmla="*/ 343 w 343"/>
              <a:gd name="T1" fmla="*/ 0 h 247"/>
              <a:gd name="T2" fmla="*/ 343 w 343"/>
              <a:gd name="T3" fmla="*/ 20 h 247"/>
              <a:gd name="T4" fmla="*/ 13 w 343"/>
              <a:gd name="T5" fmla="*/ 245 h 247"/>
              <a:gd name="T6" fmla="*/ 2 w 343"/>
              <a:gd name="T7" fmla="*/ 243 h 247"/>
              <a:gd name="T8" fmla="*/ 0 w 343"/>
              <a:gd name="T9" fmla="*/ 238 h 247"/>
              <a:gd name="T10" fmla="*/ 4 w 343"/>
              <a:gd name="T11" fmla="*/ 231 h 247"/>
              <a:gd name="T12" fmla="*/ 343 w 343"/>
              <a:gd name="T13" fmla="*/ 0 h 247"/>
            </a:gdLst>
            <a:ahLst/>
            <a:cxnLst>
              <a:cxn ang="0">
                <a:pos x="T0" y="T1"/>
              </a:cxn>
              <a:cxn ang="0">
                <a:pos x="T2" y="T3"/>
              </a:cxn>
              <a:cxn ang="0">
                <a:pos x="T4" y="T5"/>
              </a:cxn>
              <a:cxn ang="0">
                <a:pos x="T6" y="T7"/>
              </a:cxn>
              <a:cxn ang="0">
                <a:pos x="T8" y="T9"/>
              </a:cxn>
              <a:cxn ang="0">
                <a:pos x="T10" y="T11"/>
              </a:cxn>
              <a:cxn ang="0">
                <a:pos x="T12" y="T13"/>
              </a:cxn>
            </a:cxnLst>
            <a:rect l="0" t="0" r="r" b="b"/>
            <a:pathLst>
              <a:path w="343" h="247">
                <a:moveTo>
                  <a:pt x="343" y="0"/>
                </a:moveTo>
                <a:cubicBezTo>
                  <a:pt x="343" y="20"/>
                  <a:pt x="343" y="20"/>
                  <a:pt x="343" y="20"/>
                </a:cubicBezTo>
                <a:cubicBezTo>
                  <a:pt x="13" y="245"/>
                  <a:pt x="13" y="245"/>
                  <a:pt x="13" y="245"/>
                </a:cubicBezTo>
                <a:cubicBezTo>
                  <a:pt x="10" y="247"/>
                  <a:pt x="4" y="246"/>
                  <a:pt x="2" y="243"/>
                </a:cubicBezTo>
                <a:cubicBezTo>
                  <a:pt x="1" y="241"/>
                  <a:pt x="0" y="240"/>
                  <a:pt x="0" y="238"/>
                </a:cubicBezTo>
                <a:cubicBezTo>
                  <a:pt x="0" y="235"/>
                  <a:pt x="2" y="233"/>
                  <a:pt x="4" y="231"/>
                </a:cubicBezTo>
                <a:lnTo>
                  <a:pt x="343" y="0"/>
                </a:lnTo>
                <a:close/>
              </a:path>
            </a:pathLst>
          </a:custGeom>
          <a:solidFill>
            <a:srgbClr val="FD6D0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9" name="Freeform 36"/>
          <p:cNvSpPr>
            <a:spLocks/>
          </p:cNvSpPr>
          <p:nvPr/>
        </p:nvSpPr>
        <p:spPr bwMode="auto">
          <a:xfrm>
            <a:off x="9731666" y="1418089"/>
            <a:ext cx="172982" cy="172982"/>
          </a:xfrm>
          <a:custGeom>
            <a:avLst/>
            <a:gdLst>
              <a:gd name="T0" fmla="*/ 47 w 96"/>
              <a:gd name="T1" fmla="*/ 96 h 96"/>
              <a:gd name="T2" fmla="*/ 0 w 96"/>
              <a:gd name="T3" fmla="*/ 47 h 96"/>
              <a:gd name="T4" fmla="*/ 47 w 96"/>
              <a:gd name="T5" fmla="*/ 0 h 96"/>
              <a:gd name="T6" fmla="*/ 96 w 96"/>
              <a:gd name="T7" fmla="*/ 47 h 96"/>
              <a:gd name="T8" fmla="*/ 47 w 96"/>
              <a:gd name="T9" fmla="*/ 96 h 96"/>
            </a:gdLst>
            <a:ahLst/>
            <a:cxnLst>
              <a:cxn ang="0">
                <a:pos x="T0" y="T1"/>
              </a:cxn>
              <a:cxn ang="0">
                <a:pos x="T2" y="T3"/>
              </a:cxn>
              <a:cxn ang="0">
                <a:pos x="T4" y="T5"/>
              </a:cxn>
              <a:cxn ang="0">
                <a:pos x="T6" y="T7"/>
              </a:cxn>
              <a:cxn ang="0">
                <a:pos x="T8" y="T9"/>
              </a:cxn>
            </a:cxnLst>
            <a:rect l="0" t="0" r="r" b="b"/>
            <a:pathLst>
              <a:path w="96" h="96">
                <a:moveTo>
                  <a:pt x="47" y="96"/>
                </a:moveTo>
                <a:lnTo>
                  <a:pt x="0" y="47"/>
                </a:lnTo>
                <a:lnTo>
                  <a:pt x="47" y="0"/>
                </a:lnTo>
                <a:lnTo>
                  <a:pt x="96" y="47"/>
                </a:lnTo>
                <a:lnTo>
                  <a:pt x="47" y="96"/>
                </a:lnTo>
                <a:close/>
              </a:path>
            </a:pathLst>
          </a:custGeom>
          <a:solidFill>
            <a:srgbClr val="FECB9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2" name="Freeform 39"/>
          <p:cNvSpPr>
            <a:spLocks noEditPoints="1"/>
          </p:cNvSpPr>
          <p:nvPr/>
        </p:nvSpPr>
        <p:spPr bwMode="auto">
          <a:xfrm>
            <a:off x="11955200" y="1672156"/>
            <a:ext cx="135142" cy="136944"/>
          </a:xfrm>
          <a:custGeom>
            <a:avLst/>
            <a:gdLst>
              <a:gd name="T0" fmla="*/ 20 w 40"/>
              <a:gd name="T1" fmla="*/ 40 h 40"/>
              <a:gd name="T2" fmla="*/ 0 w 40"/>
              <a:gd name="T3" fmla="*/ 20 h 40"/>
              <a:gd name="T4" fmla="*/ 20 w 40"/>
              <a:gd name="T5" fmla="*/ 0 h 40"/>
              <a:gd name="T6" fmla="*/ 40 w 40"/>
              <a:gd name="T7" fmla="*/ 20 h 40"/>
              <a:gd name="T8" fmla="*/ 20 w 40"/>
              <a:gd name="T9" fmla="*/ 40 h 40"/>
              <a:gd name="T10" fmla="*/ 20 w 40"/>
              <a:gd name="T11" fmla="*/ 7 h 40"/>
              <a:gd name="T12" fmla="*/ 6 w 40"/>
              <a:gd name="T13" fmla="*/ 20 h 40"/>
              <a:gd name="T14" fmla="*/ 20 w 40"/>
              <a:gd name="T15" fmla="*/ 34 h 40"/>
              <a:gd name="T16" fmla="*/ 33 w 40"/>
              <a:gd name="T17" fmla="*/ 20 h 40"/>
              <a:gd name="T18" fmla="*/ 20 w 40"/>
              <a:gd name="T19" fmla="*/ 7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7"/>
                </a:moveTo>
                <a:cubicBezTo>
                  <a:pt x="12" y="7"/>
                  <a:pt x="6" y="13"/>
                  <a:pt x="6" y="20"/>
                </a:cubicBezTo>
                <a:cubicBezTo>
                  <a:pt x="6" y="28"/>
                  <a:pt x="12" y="34"/>
                  <a:pt x="20" y="34"/>
                </a:cubicBezTo>
                <a:cubicBezTo>
                  <a:pt x="27" y="34"/>
                  <a:pt x="33" y="28"/>
                  <a:pt x="33" y="20"/>
                </a:cubicBezTo>
                <a:cubicBezTo>
                  <a:pt x="33" y="13"/>
                  <a:pt x="27" y="7"/>
                  <a:pt x="20" y="7"/>
                </a:cubicBez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43" name="Freeform 40"/>
          <p:cNvSpPr>
            <a:spLocks noEditPoints="1"/>
          </p:cNvSpPr>
          <p:nvPr/>
        </p:nvSpPr>
        <p:spPr bwMode="auto">
          <a:xfrm>
            <a:off x="9980327" y="318935"/>
            <a:ext cx="135142" cy="135142"/>
          </a:xfrm>
          <a:custGeom>
            <a:avLst/>
            <a:gdLst>
              <a:gd name="T0" fmla="*/ 20 w 40"/>
              <a:gd name="T1" fmla="*/ 40 h 40"/>
              <a:gd name="T2" fmla="*/ 0 w 40"/>
              <a:gd name="T3" fmla="*/ 20 h 40"/>
              <a:gd name="T4" fmla="*/ 20 w 40"/>
              <a:gd name="T5" fmla="*/ 0 h 40"/>
              <a:gd name="T6" fmla="*/ 40 w 40"/>
              <a:gd name="T7" fmla="*/ 20 h 40"/>
              <a:gd name="T8" fmla="*/ 20 w 40"/>
              <a:gd name="T9" fmla="*/ 40 h 40"/>
              <a:gd name="T10" fmla="*/ 20 w 40"/>
              <a:gd name="T11" fmla="*/ 6 h 40"/>
              <a:gd name="T12" fmla="*/ 6 w 40"/>
              <a:gd name="T13" fmla="*/ 20 h 40"/>
              <a:gd name="T14" fmla="*/ 20 w 40"/>
              <a:gd name="T15" fmla="*/ 33 h 40"/>
              <a:gd name="T16" fmla="*/ 33 w 40"/>
              <a:gd name="T17" fmla="*/ 20 h 40"/>
              <a:gd name="T18" fmla="*/ 20 w 40"/>
              <a:gd name="T19" fmla="*/ 6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6"/>
                </a:moveTo>
                <a:cubicBezTo>
                  <a:pt x="12" y="6"/>
                  <a:pt x="6" y="12"/>
                  <a:pt x="6" y="20"/>
                </a:cubicBezTo>
                <a:cubicBezTo>
                  <a:pt x="6" y="27"/>
                  <a:pt x="12" y="33"/>
                  <a:pt x="20" y="33"/>
                </a:cubicBezTo>
                <a:cubicBezTo>
                  <a:pt x="27" y="33"/>
                  <a:pt x="33" y="27"/>
                  <a:pt x="33" y="20"/>
                </a:cubicBezTo>
                <a:cubicBezTo>
                  <a:pt x="33" y="12"/>
                  <a:pt x="27" y="6"/>
                  <a:pt x="20" y="6"/>
                </a:cubicBezTo>
                <a:close/>
              </a:path>
            </a:pathLst>
          </a:custGeom>
          <a:solidFill>
            <a:srgbClr val="D8FCD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nvGrpSpPr>
          <p:cNvPr id="76" name="组合 75"/>
          <p:cNvGrpSpPr/>
          <p:nvPr/>
        </p:nvGrpSpPr>
        <p:grpSpPr>
          <a:xfrm>
            <a:off x="9969516" y="-131538"/>
            <a:ext cx="2983933" cy="2812753"/>
            <a:chOff x="9969516" y="-131538"/>
            <a:chExt cx="2983933" cy="2812753"/>
          </a:xfrm>
        </p:grpSpPr>
        <p:sp>
          <p:nvSpPr>
            <p:cNvPr id="52" name="Freeform 49"/>
            <p:cNvSpPr>
              <a:spLocks noEditPoints="1"/>
            </p:cNvSpPr>
            <p:nvPr/>
          </p:nvSpPr>
          <p:spPr bwMode="auto">
            <a:xfrm>
              <a:off x="9969516" y="1367636"/>
              <a:ext cx="1093749" cy="1313579"/>
            </a:xfrm>
            <a:custGeom>
              <a:avLst/>
              <a:gdLst>
                <a:gd name="T0" fmla="*/ 0 w 607"/>
                <a:gd name="T1" fmla="*/ 729 h 729"/>
                <a:gd name="T2" fmla="*/ 421 w 607"/>
                <a:gd name="T3" fmla="*/ 0 h 729"/>
                <a:gd name="T4" fmla="*/ 607 w 607"/>
                <a:gd name="T5" fmla="*/ 316 h 729"/>
                <a:gd name="T6" fmla="*/ 0 w 607"/>
                <a:gd name="T7" fmla="*/ 729 h 729"/>
                <a:gd name="T8" fmla="*/ 421 w 607"/>
                <a:gd name="T9" fmla="*/ 13 h 729"/>
                <a:gd name="T10" fmla="*/ 19 w 607"/>
                <a:gd name="T11" fmla="*/ 710 h 729"/>
                <a:gd name="T12" fmla="*/ 600 w 607"/>
                <a:gd name="T13" fmla="*/ 314 h 729"/>
                <a:gd name="T14" fmla="*/ 421 w 607"/>
                <a:gd name="T15" fmla="*/ 13 h 72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07" h="729">
                  <a:moveTo>
                    <a:pt x="0" y="729"/>
                  </a:moveTo>
                  <a:lnTo>
                    <a:pt x="421" y="0"/>
                  </a:lnTo>
                  <a:lnTo>
                    <a:pt x="607" y="316"/>
                  </a:lnTo>
                  <a:lnTo>
                    <a:pt x="0" y="729"/>
                  </a:lnTo>
                  <a:close/>
                  <a:moveTo>
                    <a:pt x="421" y="13"/>
                  </a:moveTo>
                  <a:lnTo>
                    <a:pt x="19" y="710"/>
                  </a:lnTo>
                  <a:lnTo>
                    <a:pt x="600" y="314"/>
                  </a:lnTo>
                  <a:lnTo>
                    <a:pt x="421" y="13"/>
                  </a:lnTo>
                  <a:close/>
                </a:path>
              </a:pathLst>
            </a:custGeom>
            <a:solidFill>
              <a:schemeClr val="bg1">
                <a:lumMod val="95000"/>
              </a:schemeClr>
            </a:solidFill>
            <a:ln>
              <a:noFill/>
            </a:ln>
            <a:extLst/>
          </p:spPr>
          <p:txBody>
            <a:bodyPr vert="horz" wrap="square" lIns="91440" tIns="45720" rIns="91440" bIns="45720" numCol="1" anchor="t" anchorCtr="0" compatLnSpc="1">
              <a:prstTxWarp prst="textNoShape">
                <a:avLst/>
              </a:prstTxWarp>
            </a:bodyPr>
            <a:lstStyle/>
            <a:p>
              <a:endParaRPr lang="zh-CN" altLang="en-US" dirty="0"/>
            </a:p>
          </p:txBody>
        </p:sp>
        <p:sp>
          <p:nvSpPr>
            <p:cNvPr id="53" name="Freeform 50"/>
            <p:cNvSpPr>
              <a:spLocks noEditPoints="1"/>
            </p:cNvSpPr>
            <p:nvPr/>
          </p:nvSpPr>
          <p:spPr bwMode="auto">
            <a:xfrm>
              <a:off x="10724509" y="318935"/>
              <a:ext cx="637870" cy="1630712"/>
            </a:xfrm>
            <a:custGeom>
              <a:avLst/>
              <a:gdLst>
                <a:gd name="T0" fmla="*/ 186 w 354"/>
                <a:gd name="T1" fmla="*/ 905 h 905"/>
                <a:gd name="T2" fmla="*/ 0 w 354"/>
                <a:gd name="T3" fmla="*/ 590 h 905"/>
                <a:gd name="T4" fmla="*/ 0 w 354"/>
                <a:gd name="T5" fmla="*/ 588 h 905"/>
                <a:gd name="T6" fmla="*/ 354 w 354"/>
                <a:gd name="T7" fmla="*/ 0 h 905"/>
                <a:gd name="T8" fmla="*/ 186 w 354"/>
                <a:gd name="T9" fmla="*/ 905 h 905"/>
                <a:gd name="T10" fmla="*/ 6 w 354"/>
                <a:gd name="T11" fmla="*/ 590 h 905"/>
                <a:gd name="T12" fmla="*/ 183 w 354"/>
                <a:gd name="T13" fmla="*/ 889 h 905"/>
                <a:gd name="T14" fmla="*/ 342 w 354"/>
                <a:gd name="T15" fmla="*/ 30 h 905"/>
                <a:gd name="T16" fmla="*/ 6 w 354"/>
                <a:gd name="T17" fmla="*/ 590 h 9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54" h="905">
                  <a:moveTo>
                    <a:pt x="186" y="905"/>
                  </a:moveTo>
                  <a:lnTo>
                    <a:pt x="0" y="590"/>
                  </a:lnTo>
                  <a:lnTo>
                    <a:pt x="0" y="588"/>
                  </a:lnTo>
                  <a:lnTo>
                    <a:pt x="354" y="0"/>
                  </a:lnTo>
                  <a:lnTo>
                    <a:pt x="186" y="905"/>
                  </a:lnTo>
                  <a:close/>
                  <a:moveTo>
                    <a:pt x="6" y="590"/>
                  </a:moveTo>
                  <a:lnTo>
                    <a:pt x="183" y="889"/>
                  </a:lnTo>
                  <a:lnTo>
                    <a:pt x="342" y="30"/>
                  </a:lnTo>
                  <a:lnTo>
                    <a:pt x="6" y="590"/>
                  </a:lnTo>
                  <a:close/>
                </a:path>
              </a:pathLst>
            </a:custGeom>
            <a:solidFill>
              <a:schemeClr val="bg1">
                <a:lumMod val="95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54" name="Freeform 51"/>
            <p:cNvSpPr>
              <a:spLocks noEditPoints="1"/>
            </p:cNvSpPr>
            <p:nvPr/>
          </p:nvSpPr>
          <p:spPr bwMode="auto">
            <a:xfrm>
              <a:off x="11050651" y="329746"/>
              <a:ext cx="886530" cy="1618099"/>
            </a:xfrm>
            <a:custGeom>
              <a:avLst/>
              <a:gdLst>
                <a:gd name="T0" fmla="*/ 0 w 492"/>
                <a:gd name="T1" fmla="*/ 898 h 898"/>
                <a:gd name="T2" fmla="*/ 165 w 492"/>
                <a:gd name="T3" fmla="*/ 0 h 898"/>
                <a:gd name="T4" fmla="*/ 492 w 492"/>
                <a:gd name="T5" fmla="*/ 558 h 898"/>
                <a:gd name="T6" fmla="*/ 0 w 492"/>
                <a:gd name="T7" fmla="*/ 898 h 898"/>
                <a:gd name="T8" fmla="*/ 169 w 492"/>
                <a:gd name="T9" fmla="*/ 17 h 898"/>
                <a:gd name="T10" fmla="*/ 7 w 492"/>
                <a:gd name="T11" fmla="*/ 884 h 898"/>
                <a:gd name="T12" fmla="*/ 483 w 492"/>
                <a:gd name="T13" fmla="*/ 556 h 898"/>
                <a:gd name="T14" fmla="*/ 169 w 492"/>
                <a:gd name="T15" fmla="*/ 17 h 89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92" h="898">
                  <a:moveTo>
                    <a:pt x="0" y="898"/>
                  </a:moveTo>
                  <a:lnTo>
                    <a:pt x="165" y="0"/>
                  </a:lnTo>
                  <a:lnTo>
                    <a:pt x="492" y="558"/>
                  </a:lnTo>
                  <a:lnTo>
                    <a:pt x="0" y="898"/>
                  </a:lnTo>
                  <a:close/>
                  <a:moveTo>
                    <a:pt x="169" y="17"/>
                  </a:moveTo>
                  <a:lnTo>
                    <a:pt x="7" y="884"/>
                  </a:lnTo>
                  <a:lnTo>
                    <a:pt x="483" y="556"/>
                  </a:lnTo>
                  <a:lnTo>
                    <a:pt x="169" y="17"/>
                  </a:lnTo>
                  <a:close/>
                </a:path>
              </a:pathLst>
            </a:custGeom>
            <a:solidFill>
              <a:schemeClr val="bg1">
                <a:lumMod val="95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55" name="Freeform 52"/>
            <p:cNvSpPr>
              <a:spLocks/>
            </p:cNvSpPr>
            <p:nvPr/>
          </p:nvSpPr>
          <p:spPr bwMode="auto">
            <a:xfrm>
              <a:off x="11335350" y="-131538"/>
              <a:ext cx="875719" cy="488313"/>
            </a:xfrm>
            <a:custGeom>
              <a:avLst/>
              <a:gdLst>
                <a:gd name="T0" fmla="*/ 0 w 486"/>
                <a:gd name="T1" fmla="*/ 271 h 271"/>
                <a:gd name="T2" fmla="*/ 244 w 486"/>
                <a:gd name="T3" fmla="*/ 0 h 271"/>
                <a:gd name="T4" fmla="*/ 248 w 486"/>
                <a:gd name="T5" fmla="*/ 4 h 271"/>
                <a:gd name="T6" fmla="*/ 18 w 486"/>
                <a:gd name="T7" fmla="*/ 259 h 271"/>
                <a:gd name="T8" fmla="*/ 473 w 486"/>
                <a:gd name="T9" fmla="*/ 132 h 271"/>
                <a:gd name="T10" fmla="*/ 481 w 486"/>
                <a:gd name="T11" fmla="*/ 2 h 271"/>
                <a:gd name="T12" fmla="*/ 486 w 486"/>
                <a:gd name="T13" fmla="*/ 2 h 271"/>
                <a:gd name="T14" fmla="*/ 479 w 486"/>
                <a:gd name="T15" fmla="*/ 135 h 271"/>
                <a:gd name="T16" fmla="*/ 477 w 486"/>
                <a:gd name="T17" fmla="*/ 135 h 271"/>
                <a:gd name="T18" fmla="*/ 0 w 486"/>
                <a:gd name="T19" fmla="*/ 271 h 2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86" h="271">
                  <a:moveTo>
                    <a:pt x="0" y="271"/>
                  </a:moveTo>
                  <a:lnTo>
                    <a:pt x="244" y="0"/>
                  </a:lnTo>
                  <a:lnTo>
                    <a:pt x="248" y="4"/>
                  </a:lnTo>
                  <a:lnTo>
                    <a:pt x="18" y="259"/>
                  </a:lnTo>
                  <a:lnTo>
                    <a:pt x="473" y="132"/>
                  </a:lnTo>
                  <a:lnTo>
                    <a:pt x="481" y="2"/>
                  </a:lnTo>
                  <a:lnTo>
                    <a:pt x="486" y="2"/>
                  </a:lnTo>
                  <a:lnTo>
                    <a:pt x="479" y="135"/>
                  </a:lnTo>
                  <a:lnTo>
                    <a:pt x="477" y="135"/>
                  </a:lnTo>
                  <a:lnTo>
                    <a:pt x="0" y="271"/>
                  </a:lnTo>
                  <a:close/>
                </a:path>
              </a:pathLst>
            </a:custGeom>
            <a:solidFill>
              <a:schemeClr val="bg1">
                <a:lumMod val="95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56" name="Freeform 53"/>
            <p:cNvSpPr>
              <a:spLocks/>
            </p:cNvSpPr>
            <p:nvPr/>
          </p:nvSpPr>
          <p:spPr bwMode="auto">
            <a:xfrm>
              <a:off x="12184041" y="-131538"/>
              <a:ext cx="634266" cy="839681"/>
            </a:xfrm>
            <a:custGeom>
              <a:avLst/>
              <a:gdLst>
                <a:gd name="T0" fmla="*/ 348 w 352"/>
                <a:gd name="T1" fmla="*/ 466 h 466"/>
                <a:gd name="T2" fmla="*/ 0 w 352"/>
                <a:gd name="T3" fmla="*/ 134 h 466"/>
                <a:gd name="T4" fmla="*/ 211 w 352"/>
                <a:gd name="T5" fmla="*/ 0 h 466"/>
                <a:gd name="T6" fmla="*/ 213 w 352"/>
                <a:gd name="T7" fmla="*/ 4 h 466"/>
                <a:gd name="T8" fmla="*/ 10 w 352"/>
                <a:gd name="T9" fmla="*/ 134 h 466"/>
                <a:gd name="T10" fmla="*/ 352 w 352"/>
                <a:gd name="T11" fmla="*/ 462 h 466"/>
                <a:gd name="T12" fmla="*/ 348 w 352"/>
                <a:gd name="T13" fmla="*/ 466 h 466"/>
              </a:gdLst>
              <a:ahLst/>
              <a:cxnLst>
                <a:cxn ang="0">
                  <a:pos x="T0" y="T1"/>
                </a:cxn>
                <a:cxn ang="0">
                  <a:pos x="T2" y="T3"/>
                </a:cxn>
                <a:cxn ang="0">
                  <a:pos x="T4" y="T5"/>
                </a:cxn>
                <a:cxn ang="0">
                  <a:pos x="T6" y="T7"/>
                </a:cxn>
                <a:cxn ang="0">
                  <a:pos x="T8" y="T9"/>
                </a:cxn>
                <a:cxn ang="0">
                  <a:pos x="T10" y="T11"/>
                </a:cxn>
                <a:cxn ang="0">
                  <a:pos x="T12" y="T13"/>
                </a:cxn>
              </a:cxnLst>
              <a:rect l="0" t="0" r="r" b="b"/>
              <a:pathLst>
                <a:path w="352" h="466">
                  <a:moveTo>
                    <a:pt x="348" y="466"/>
                  </a:moveTo>
                  <a:lnTo>
                    <a:pt x="0" y="134"/>
                  </a:lnTo>
                  <a:lnTo>
                    <a:pt x="211" y="0"/>
                  </a:lnTo>
                  <a:lnTo>
                    <a:pt x="213" y="4"/>
                  </a:lnTo>
                  <a:lnTo>
                    <a:pt x="10" y="134"/>
                  </a:lnTo>
                  <a:lnTo>
                    <a:pt x="352" y="462"/>
                  </a:lnTo>
                  <a:lnTo>
                    <a:pt x="348" y="466"/>
                  </a:lnTo>
                  <a:close/>
                </a:path>
              </a:pathLst>
            </a:custGeom>
            <a:solidFill>
              <a:schemeClr val="bg1">
                <a:lumMod val="95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57" name="Freeform 54"/>
            <p:cNvSpPr>
              <a:spLocks/>
            </p:cNvSpPr>
            <p:nvPr/>
          </p:nvSpPr>
          <p:spPr bwMode="auto">
            <a:xfrm>
              <a:off x="11920965" y="109915"/>
              <a:ext cx="1028880" cy="1237900"/>
            </a:xfrm>
            <a:custGeom>
              <a:avLst/>
              <a:gdLst>
                <a:gd name="T0" fmla="*/ 0 w 571"/>
                <a:gd name="T1" fmla="*/ 687 h 687"/>
                <a:gd name="T2" fmla="*/ 148 w 571"/>
                <a:gd name="T3" fmla="*/ 0 h 687"/>
                <a:gd name="T4" fmla="*/ 154 w 571"/>
                <a:gd name="T5" fmla="*/ 0 h 687"/>
                <a:gd name="T6" fmla="*/ 9 w 571"/>
                <a:gd name="T7" fmla="*/ 672 h 687"/>
                <a:gd name="T8" fmla="*/ 569 w 571"/>
                <a:gd name="T9" fmla="*/ 279 h 687"/>
                <a:gd name="T10" fmla="*/ 571 w 571"/>
                <a:gd name="T11" fmla="*/ 285 h 687"/>
                <a:gd name="T12" fmla="*/ 0 w 571"/>
                <a:gd name="T13" fmla="*/ 687 h 687"/>
              </a:gdLst>
              <a:ahLst/>
              <a:cxnLst>
                <a:cxn ang="0">
                  <a:pos x="T0" y="T1"/>
                </a:cxn>
                <a:cxn ang="0">
                  <a:pos x="T2" y="T3"/>
                </a:cxn>
                <a:cxn ang="0">
                  <a:pos x="T4" y="T5"/>
                </a:cxn>
                <a:cxn ang="0">
                  <a:pos x="T6" y="T7"/>
                </a:cxn>
                <a:cxn ang="0">
                  <a:pos x="T8" y="T9"/>
                </a:cxn>
                <a:cxn ang="0">
                  <a:pos x="T10" y="T11"/>
                </a:cxn>
                <a:cxn ang="0">
                  <a:pos x="T12" y="T13"/>
                </a:cxn>
              </a:cxnLst>
              <a:rect l="0" t="0" r="r" b="b"/>
              <a:pathLst>
                <a:path w="571" h="687">
                  <a:moveTo>
                    <a:pt x="0" y="687"/>
                  </a:moveTo>
                  <a:lnTo>
                    <a:pt x="148" y="0"/>
                  </a:lnTo>
                  <a:lnTo>
                    <a:pt x="154" y="0"/>
                  </a:lnTo>
                  <a:lnTo>
                    <a:pt x="9" y="672"/>
                  </a:lnTo>
                  <a:lnTo>
                    <a:pt x="569" y="279"/>
                  </a:lnTo>
                  <a:lnTo>
                    <a:pt x="571" y="285"/>
                  </a:lnTo>
                  <a:lnTo>
                    <a:pt x="0" y="687"/>
                  </a:lnTo>
                  <a:close/>
                </a:path>
              </a:pathLst>
            </a:custGeom>
            <a:solidFill>
              <a:schemeClr val="bg1">
                <a:lumMod val="95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58" name="Freeform 55"/>
            <p:cNvSpPr>
              <a:spLocks/>
            </p:cNvSpPr>
            <p:nvPr/>
          </p:nvSpPr>
          <p:spPr bwMode="auto">
            <a:xfrm>
              <a:off x="12811099" y="248662"/>
              <a:ext cx="142350" cy="455879"/>
            </a:xfrm>
            <a:custGeom>
              <a:avLst/>
              <a:gdLst>
                <a:gd name="T0" fmla="*/ 6 w 79"/>
                <a:gd name="T1" fmla="*/ 253 h 253"/>
                <a:gd name="T2" fmla="*/ 0 w 79"/>
                <a:gd name="T3" fmla="*/ 251 h 253"/>
                <a:gd name="T4" fmla="*/ 73 w 79"/>
                <a:gd name="T5" fmla="*/ 0 h 253"/>
                <a:gd name="T6" fmla="*/ 79 w 79"/>
                <a:gd name="T7" fmla="*/ 1 h 253"/>
                <a:gd name="T8" fmla="*/ 6 w 79"/>
                <a:gd name="T9" fmla="*/ 253 h 253"/>
              </a:gdLst>
              <a:ahLst/>
              <a:cxnLst>
                <a:cxn ang="0">
                  <a:pos x="T0" y="T1"/>
                </a:cxn>
                <a:cxn ang="0">
                  <a:pos x="T2" y="T3"/>
                </a:cxn>
                <a:cxn ang="0">
                  <a:pos x="T4" y="T5"/>
                </a:cxn>
                <a:cxn ang="0">
                  <a:pos x="T6" y="T7"/>
                </a:cxn>
                <a:cxn ang="0">
                  <a:pos x="T8" y="T9"/>
                </a:cxn>
              </a:cxnLst>
              <a:rect l="0" t="0" r="r" b="b"/>
              <a:pathLst>
                <a:path w="79" h="253">
                  <a:moveTo>
                    <a:pt x="6" y="253"/>
                  </a:moveTo>
                  <a:lnTo>
                    <a:pt x="0" y="251"/>
                  </a:lnTo>
                  <a:lnTo>
                    <a:pt x="73" y="0"/>
                  </a:lnTo>
                  <a:lnTo>
                    <a:pt x="79" y="1"/>
                  </a:lnTo>
                  <a:lnTo>
                    <a:pt x="6" y="253"/>
                  </a:lnTo>
                  <a:close/>
                </a:path>
              </a:pathLst>
            </a:custGeom>
            <a:solidFill>
              <a:schemeClr val="bg1">
                <a:lumMod val="95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59" name="Oval 56"/>
            <p:cNvSpPr>
              <a:spLocks noChangeArrowheads="1"/>
            </p:cNvSpPr>
            <p:nvPr/>
          </p:nvSpPr>
          <p:spPr bwMode="auto">
            <a:xfrm>
              <a:off x="11899342" y="1297362"/>
              <a:ext cx="57661" cy="57661"/>
            </a:xfrm>
            <a:prstGeom prst="ellipse">
              <a:avLst/>
            </a:prstGeom>
            <a:solidFill>
              <a:schemeClr val="bg1">
                <a:lumMod val="95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60" name="Oval 57"/>
            <p:cNvSpPr>
              <a:spLocks noChangeArrowheads="1"/>
            </p:cNvSpPr>
            <p:nvPr/>
          </p:nvSpPr>
          <p:spPr bwMode="auto">
            <a:xfrm>
              <a:off x="11025424" y="1913609"/>
              <a:ext cx="61264" cy="57661"/>
            </a:xfrm>
            <a:prstGeom prst="ellipse">
              <a:avLst/>
            </a:prstGeom>
            <a:solidFill>
              <a:schemeClr val="bg1">
                <a:lumMod val="95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61" name="Oval 58"/>
            <p:cNvSpPr>
              <a:spLocks noChangeArrowheads="1"/>
            </p:cNvSpPr>
            <p:nvPr/>
          </p:nvSpPr>
          <p:spPr bwMode="auto">
            <a:xfrm>
              <a:off x="10701084" y="1362231"/>
              <a:ext cx="57661" cy="55859"/>
            </a:xfrm>
            <a:prstGeom prst="ellipse">
              <a:avLst/>
            </a:prstGeom>
            <a:solidFill>
              <a:schemeClr val="bg1">
                <a:lumMod val="95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62" name="Oval 59"/>
            <p:cNvSpPr>
              <a:spLocks noChangeArrowheads="1"/>
            </p:cNvSpPr>
            <p:nvPr/>
          </p:nvSpPr>
          <p:spPr bwMode="auto">
            <a:xfrm>
              <a:off x="11324538" y="331549"/>
              <a:ext cx="57661" cy="61264"/>
            </a:xfrm>
            <a:prstGeom prst="ellipse">
              <a:avLst/>
            </a:prstGeom>
            <a:solidFill>
              <a:schemeClr val="bg1">
                <a:lumMod val="95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63" name="Oval 60"/>
            <p:cNvSpPr>
              <a:spLocks noChangeArrowheads="1"/>
            </p:cNvSpPr>
            <p:nvPr/>
          </p:nvSpPr>
          <p:spPr bwMode="auto">
            <a:xfrm>
              <a:off x="12164219" y="79284"/>
              <a:ext cx="57661" cy="57661"/>
            </a:xfrm>
            <a:prstGeom prst="ellipse">
              <a:avLst/>
            </a:prstGeom>
            <a:solidFill>
              <a:schemeClr val="bg1">
                <a:lumMod val="95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64" name="Oval 61"/>
            <p:cNvSpPr>
              <a:spLocks noChangeArrowheads="1"/>
            </p:cNvSpPr>
            <p:nvPr/>
          </p:nvSpPr>
          <p:spPr bwMode="auto">
            <a:xfrm>
              <a:off x="12787674" y="673908"/>
              <a:ext cx="57661" cy="57661"/>
            </a:xfrm>
            <a:prstGeom prst="ellipse">
              <a:avLst/>
            </a:prstGeom>
            <a:solidFill>
              <a:schemeClr val="bg1">
                <a:lumMod val="95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grpSp>
      <p:sp>
        <p:nvSpPr>
          <p:cNvPr id="19" name="Freeform 16"/>
          <p:cNvSpPr>
            <a:spLocks/>
          </p:cNvSpPr>
          <p:nvPr/>
        </p:nvSpPr>
        <p:spPr bwMode="auto">
          <a:xfrm>
            <a:off x="870314" y="4785824"/>
            <a:ext cx="947795" cy="664899"/>
          </a:xfrm>
          <a:custGeom>
            <a:avLst/>
            <a:gdLst>
              <a:gd name="T0" fmla="*/ 275 w 280"/>
              <a:gd name="T1" fmla="*/ 16 h 196"/>
              <a:gd name="T2" fmla="*/ 14 w 280"/>
              <a:gd name="T3" fmla="*/ 194 h 196"/>
              <a:gd name="T4" fmla="*/ 3 w 280"/>
              <a:gd name="T5" fmla="*/ 192 h 196"/>
              <a:gd name="T6" fmla="*/ 3 w 280"/>
              <a:gd name="T7" fmla="*/ 192 h 196"/>
              <a:gd name="T8" fmla="*/ 5 w 280"/>
              <a:gd name="T9" fmla="*/ 180 h 196"/>
              <a:gd name="T10" fmla="*/ 266 w 280"/>
              <a:gd name="T11" fmla="*/ 2 h 196"/>
              <a:gd name="T12" fmla="*/ 277 w 280"/>
              <a:gd name="T13" fmla="*/ 5 h 196"/>
              <a:gd name="T14" fmla="*/ 277 w 280"/>
              <a:gd name="T15" fmla="*/ 5 h 196"/>
              <a:gd name="T16" fmla="*/ 275 w 280"/>
              <a:gd name="T17" fmla="*/ 16 h 1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80" h="196">
                <a:moveTo>
                  <a:pt x="275" y="16"/>
                </a:moveTo>
                <a:cubicBezTo>
                  <a:pt x="14" y="194"/>
                  <a:pt x="14" y="194"/>
                  <a:pt x="14" y="194"/>
                </a:cubicBezTo>
                <a:cubicBezTo>
                  <a:pt x="10" y="196"/>
                  <a:pt x="5" y="195"/>
                  <a:pt x="3" y="192"/>
                </a:cubicBezTo>
                <a:cubicBezTo>
                  <a:pt x="3" y="192"/>
                  <a:pt x="3" y="192"/>
                  <a:pt x="3" y="192"/>
                </a:cubicBezTo>
                <a:cubicBezTo>
                  <a:pt x="0" y="188"/>
                  <a:pt x="1" y="183"/>
                  <a:pt x="5" y="180"/>
                </a:cubicBezTo>
                <a:cubicBezTo>
                  <a:pt x="266" y="2"/>
                  <a:pt x="266" y="2"/>
                  <a:pt x="266" y="2"/>
                </a:cubicBezTo>
                <a:cubicBezTo>
                  <a:pt x="269" y="0"/>
                  <a:pt x="274" y="1"/>
                  <a:pt x="277" y="5"/>
                </a:cubicBezTo>
                <a:cubicBezTo>
                  <a:pt x="277" y="5"/>
                  <a:pt x="277" y="5"/>
                  <a:pt x="277" y="5"/>
                </a:cubicBezTo>
                <a:cubicBezTo>
                  <a:pt x="280" y="8"/>
                  <a:pt x="279" y="13"/>
                  <a:pt x="275" y="16"/>
                </a:cubicBezTo>
                <a:close/>
              </a:path>
            </a:pathLst>
          </a:custGeom>
          <a:solidFill>
            <a:srgbClr val="FD6D0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nvGrpSpPr>
          <p:cNvPr id="3" name="组合 2"/>
          <p:cNvGrpSpPr/>
          <p:nvPr/>
        </p:nvGrpSpPr>
        <p:grpSpPr>
          <a:xfrm>
            <a:off x="10811" y="5456127"/>
            <a:ext cx="2973122" cy="1398270"/>
            <a:chOff x="10811" y="5456127"/>
            <a:chExt cx="2973122" cy="1398270"/>
          </a:xfrm>
        </p:grpSpPr>
        <p:sp>
          <p:nvSpPr>
            <p:cNvPr id="11" name="Freeform 8"/>
            <p:cNvSpPr>
              <a:spLocks/>
            </p:cNvSpPr>
            <p:nvPr/>
          </p:nvSpPr>
          <p:spPr bwMode="auto">
            <a:xfrm>
              <a:off x="10811" y="5456127"/>
              <a:ext cx="344162" cy="227038"/>
            </a:xfrm>
            <a:custGeom>
              <a:avLst/>
              <a:gdLst>
                <a:gd name="T0" fmla="*/ 0 w 191"/>
                <a:gd name="T1" fmla="*/ 0 h 126"/>
                <a:gd name="T2" fmla="*/ 191 w 191"/>
                <a:gd name="T3" fmla="*/ 85 h 126"/>
                <a:gd name="T4" fmla="*/ 0 w 191"/>
                <a:gd name="T5" fmla="*/ 126 h 126"/>
                <a:gd name="T6" fmla="*/ 0 w 191"/>
                <a:gd name="T7" fmla="*/ 0 h 126"/>
              </a:gdLst>
              <a:ahLst/>
              <a:cxnLst>
                <a:cxn ang="0">
                  <a:pos x="T0" y="T1"/>
                </a:cxn>
                <a:cxn ang="0">
                  <a:pos x="T2" y="T3"/>
                </a:cxn>
                <a:cxn ang="0">
                  <a:pos x="T4" y="T5"/>
                </a:cxn>
                <a:cxn ang="0">
                  <a:pos x="T6" y="T7"/>
                </a:cxn>
              </a:cxnLst>
              <a:rect l="0" t="0" r="r" b="b"/>
              <a:pathLst>
                <a:path w="191" h="126">
                  <a:moveTo>
                    <a:pt x="0" y="0"/>
                  </a:moveTo>
                  <a:lnTo>
                    <a:pt x="191" y="85"/>
                  </a:lnTo>
                  <a:lnTo>
                    <a:pt x="0" y="126"/>
                  </a:lnTo>
                  <a:lnTo>
                    <a:pt x="0" y="0"/>
                  </a:lnTo>
                  <a:close/>
                </a:path>
              </a:pathLst>
            </a:custGeom>
            <a:solidFill>
              <a:srgbClr val="46C1E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 name="Freeform 9"/>
            <p:cNvSpPr>
              <a:spLocks/>
            </p:cNvSpPr>
            <p:nvPr/>
          </p:nvSpPr>
          <p:spPr bwMode="auto">
            <a:xfrm>
              <a:off x="2394714" y="6645376"/>
              <a:ext cx="589219" cy="209019"/>
            </a:xfrm>
            <a:custGeom>
              <a:avLst/>
              <a:gdLst>
                <a:gd name="T0" fmla="*/ 68 w 327"/>
                <a:gd name="T1" fmla="*/ 0 h 116"/>
                <a:gd name="T2" fmla="*/ 0 w 327"/>
                <a:gd name="T3" fmla="*/ 116 h 116"/>
                <a:gd name="T4" fmla="*/ 327 w 327"/>
                <a:gd name="T5" fmla="*/ 116 h 116"/>
                <a:gd name="T6" fmla="*/ 68 w 327"/>
                <a:gd name="T7" fmla="*/ 0 h 116"/>
              </a:gdLst>
              <a:ahLst/>
              <a:cxnLst>
                <a:cxn ang="0">
                  <a:pos x="T0" y="T1"/>
                </a:cxn>
                <a:cxn ang="0">
                  <a:pos x="T2" y="T3"/>
                </a:cxn>
                <a:cxn ang="0">
                  <a:pos x="T4" y="T5"/>
                </a:cxn>
                <a:cxn ang="0">
                  <a:pos x="T6" y="T7"/>
                </a:cxn>
              </a:cxnLst>
              <a:rect l="0" t="0" r="r" b="b"/>
              <a:pathLst>
                <a:path w="327" h="116">
                  <a:moveTo>
                    <a:pt x="68" y="0"/>
                  </a:moveTo>
                  <a:lnTo>
                    <a:pt x="0" y="116"/>
                  </a:lnTo>
                  <a:lnTo>
                    <a:pt x="327" y="116"/>
                  </a:lnTo>
                  <a:lnTo>
                    <a:pt x="68" y="0"/>
                  </a:lnTo>
                  <a:close/>
                </a:path>
              </a:pathLst>
            </a:custGeom>
            <a:solidFill>
              <a:srgbClr val="45C0E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 name="Freeform 10"/>
            <p:cNvSpPr>
              <a:spLocks/>
            </p:cNvSpPr>
            <p:nvPr/>
          </p:nvSpPr>
          <p:spPr bwMode="auto">
            <a:xfrm>
              <a:off x="1717203" y="6596725"/>
              <a:ext cx="800040" cy="257671"/>
            </a:xfrm>
            <a:custGeom>
              <a:avLst/>
              <a:gdLst>
                <a:gd name="T0" fmla="*/ 402 w 444"/>
                <a:gd name="T1" fmla="*/ 0 h 143"/>
                <a:gd name="T2" fmla="*/ 0 w 444"/>
                <a:gd name="T3" fmla="*/ 143 h 143"/>
                <a:gd name="T4" fmla="*/ 376 w 444"/>
                <a:gd name="T5" fmla="*/ 143 h 143"/>
                <a:gd name="T6" fmla="*/ 444 w 444"/>
                <a:gd name="T7" fmla="*/ 27 h 143"/>
                <a:gd name="T8" fmla="*/ 402 w 444"/>
                <a:gd name="T9" fmla="*/ 0 h 143"/>
              </a:gdLst>
              <a:ahLst/>
              <a:cxnLst>
                <a:cxn ang="0">
                  <a:pos x="T0" y="T1"/>
                </a:cxn>
                <a:cxn ang="0">
                  <a:pos x="T2" y="T3"/>
                </a:cxn>
                <a:cxn ang="0">
                  <a:pos x="T4" y="T5"/>
                </a:cxn>
                <a:cxn ang="0">
                  <a:pos x="T6" y="T7"/>
                </a:cxn>
                <a:cxn ang="0">
                  <a:pos x="T8" y="T9"/>
                </a:cxn>
              </a:cxnLst>
              <a:rect l="0" t="0" r="r" b="b"/>
              <a:pathLst>
                <a:path w="444" h="143">
                  <a:moveTo>
                    <a:pt x="402" y="0"/>
                  </a:moveTo>
                  <a:lnTo>
                    <a:pt x="0" y="143"/>
                  </a:lnTo>
                  <a:lnTo>
                    <a:pt x="376" y="143"/>
                  </a:lnTo>
                  <a:lnTo>
                    <a:pt x="444" y="27"/>
                  </a:lnTo>
                  <a:lnTo>
                    <a:pt x="402" y="0"/>
                  </a:lnTo>
                  <a:close/>
                </a:path>
              </a:pathLst>
            </a:custGeom>
            <a:solidFill>
              <a:srgbClr val="45C0E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 name="Freeform 11"/>
            <p:cNvSpPr>
              <a:spLocks/>
            </p:cNvSpPr>
            <p:nvPr/>
          </p:nvSpPr>
          <p:spPr bwMode="auto">
            <a:xfrm>
              <a:off x="1032484" y="6140846"/>
              <a:ext cx="1409079" cy="713549"/>
            </a:xfrm>
            <a:custGeom>
              <a:avLst/>
              <a:gdLst>
                <a:gd name="T0" fmla="*/ 224 w 782"/>
                <a:gd name="T1" fmla="*/ 0 h 396"/>
                <a:gd name="T2" fmla="*/ 0 w 782"/>
                <a:gd name="T3" fmla="*/ 396 h 396"/>
                <a:gd name="T4" fmla="*/ 380 w 782"/>
                <a:gd name="T5" fmla="*/ 396 h 396"/>
                <a:gd name="T6" fmla="*/ 782 w 782"/>
                <a:gd name="T7" fmla="*/ 253 h 396"/>
                <a:gd name="T8" fmla="*/ 224 w 782"/>
                <a:gd name="T9" fmla="*/ 0 h 396"/>
              </a:gdLst>
              <a:ahLst/>
              <a:cxnLst>
                <a:cxn ang="0">
                  <a:pos x="T0" y="T1"/>
                </a:cxn>
                <a:cxn ang="0">
                  <a:pos x="T2" y="T3"/>
                </a:cxn>
                <a:cxn ang="0">
                  <a:pos x="T4" y="T5"/>
                </a:cxn>
                <a:cxn ang="0">
                  <a:pos x="T6" y="T7"/>
                </a:cxn>
                <a:cxn ang="0">
                  <a:pos x="T8" y="T9"/>
                </a:cxn>
              </a:cxnLst>
              <a:rect l="0" t="0" r="r" b="b"/>
              <a:pathLst>
                <a:path w="782" h="396">
                  <a:moveTo>
                    <a:pt x="224" y="0"/>
                  </a:moveTo>
                  <a:lnTo>
                    <a:pt x="0" y="396"/>
                  </a:lnTo>
                  <a:lnTo>
                    <a:pt x="380" y="396"/>
                  </a:lnTo>
                  <a:lnTo>
                    <a:pt x="782" y="253"/>
                  </a:lnTo>
                  <a:lnTo>
                    <a:pt x="224" y="0"/>
                  </a:lnTo>
                  <a:close/>
                </a:path>
              </a:pathLst>
            </a:custGeom>
            <a:solidFill>
              <a:srgbClr val="27A8C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 name="Freeform 12"/>
            <p:cNvSpPr>
              <a:spLocks/>
            </p:cNvSpPr>
            <p:nvPr/>
          </p:nvSpPr>
          <p:spPr bwMode="auto">
            <a:xfrm>
              <a:off x="10811" y="6488612"/>
              <a:ext cx="479303" cy="365785"/>
            </a:xfrm>
            <a:custGeom>
              <a:avLst/>
              <a:gdLst>
                <a:gd name="T0" fmla="*/ 266 w 266"/>
                <a:gd name="T1" fmla="*/ 203 h 203"/>
                <a:gd name="T2" fmla="*/ 69 w 266"/>
                <a:gd name="T3" fmla="*/ 0 h 203"/>
                <a:gd name="T4" fmla="*/ 0 w 266"/>
                <a:gd name="T5" fmla="*/ 53 h 203"/>
                <a:gd name="T6" fmla="*/ 0 w 266"/>
                <a:gd name="T7" fmla="*/ 203 h 203"/>
                <a:gd name="T8" fmla="*/ 266 w 266"/>
                <a:gd name="T9" fmla="*/ 203 h 203"/>
              </a:gdLst>
              <a:ahLst/>
              <a:cxnLst>
                <a:cxn ang="0">
                  <a:pos x="T0" y="T1"/>
                </a:cxn>
                <a:cxn ang="0">
                  <a:pos x="T2" y="T3"/>
                </a:cxn>
                <a:cxn ang="0">
                  <a:pos x="T4" y="T5"/>
                </a:cxn>
                <a:cxn ang="0">
                  <a:pos x="T6" y="T7"/>
                </a:cxn>
                <a:cxn ang="0">
                  <a:pos x="T8" y="T9"/>
                </a:cxn>
              </a:cxnLst>
              <a:rect l="0" t="0" r="r" b="b"/>
              <a:pathLst>
                <a:path w="266" h="203">
                  <a:moveTo>
                    <a:pt x="266" y="203"/>
                  </a:moveTo>
                  <a:lnTo>
                    <a:pt x="69" y="0"/>
                  </a:lnTo>
                  <a:lnTo>
                    <a:pt x="0" y="53"/>
                  </a:lnTo>
                  <a:lnTo>
                    <a:pt x="0" y="203"/>
                  </a:lnTo>
                  <a:lnTo>
                    <a:pt x="266" y="203"/>
                  </a:lnTo>
                  <a:close/>
                </a:path>
              </a:pathLst>
            </a:custGeom>
            <a:solidFill>
              <a:srgbClr val="27A8C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 name="Freeform 13"/>
            <p:cNvSpPr>
              <a:spLocks/>
            </p:cNvSpPr>
            <p:nvPr/>
          </p:nvSpPr>
          <p:spPr bwMode="auto">
            <a:xfrm>
              <a:off x="135142" y="6103007"/>
              <a:ext cx="1300965" cy="751389"/>
            </a:xfrm>
            <a:custGeom>
              <a:avLst/>
              <a:gdLst>
                <a:gd name="T0" fmla="*/ 690 w 722"/>
                <a:gd name="T1" fmla="*/ 0 h 417"/>
                <a:gd name="T2" fmla="*/ 0 w 722"/>
                <a:gd name="T3" fmla="*/ 214 h 417"/>
                <a:gd name="T4" fmla="*/ 197 w 722"/>
                <a:gd name="T5" fmla="*/ 417 h 417"/>
                <a:gd name="T6" fmla="*/ 498 w 722"/>
                <a:gd name="T7" fmla="*/ 417 h 417"/>
                <a:gd name="T8" fmla="*/ 722 w 722"/>
                <a:gd name="T9" fmla="*/ 21 h 417"/>
                <a:gd name="T10" fmla="*/ 690 w 722"/>
                <a:gd name="T11" fmla="*/ 0 h 417"/>
              </a:gdLst>
              <a:ahLst/>
              <a:cxnLst>
                <a:cxn ang="0">
                  <a:pos x="T0" y="T1"/>
                </a:cxn>
                <a:cxn ang="0">
                  <a:pos x="T2" y="T3"/>
                </a:cxn>
                <a:cxn ang="0">
                  <a:pos x="T4" y="T5"/>
                </a:cxn>
                <a:cxn ang="0">
                  <a:pos x="T6" y="T7"/>
                </a:cxn>
                <a:cxn ang="0">
                  <a:pos x="T8" y="T9"/>
                </a:cxn>
                <a:cxn ang="0">
                  <a:pos x="T10" y="T11"/>
                </a:cxn>
              </a:cxnLst>
              <a:rect l="0" t="0" r="r" b="b"/>
              <a:pathLst>
                <a:path w="722" h="417">
                  <a:moveTo>
                    <a:pt x="690" y="0"/>
                  </a:moveTo>
                  <a:lnTo>
                    <a:pt x="0" y="214"/>
                  </a:lnTo>
                  <a:lnTo>
                    <a:pt x="197" y="417"/>
                  </a:lnTo>
                  <a:lnTo>
                    <a:pt x="498" y="417"/>
                  </a:lnTo>
                  <a:lnTo>
                    <a:pt x="722" y="21"/>
                  </a:lnTo>
                  <a:lnTo>
                    <a:pt x="690" y="0"/>
                  </a:lnTo>
                  <a:close/>
                </a:path>
              </a:pathLst>
            </a:custGeom>
            <a:solidFill>
              <a:srgbClr val="45C0E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 name="Freeform 14"/>
            <p:cNvSpPr>
              <a:spLocks/>
            </p:cNvSpPr>
            <p:nvPr/>
          </p:nvSpPr>
          <p:spPr bwMode="auto">
            <a:xfrm>
              <a:off x="10811" y="5609289"/>
              <a:ext cx="344162" cy="879323"/>
            </a:xfrm>
            <a:custGeom>
              <a:avLst/>
              <a:gdLst>
                <a:gd name="T0" fmla="*/ 191 w 191"/>
                <a:gd name="T1" fmla="*/ 0 h 488"/>
                <a:gd name="T2" fmla="*/ 69 w 191"/>
                <a:gd name="T3" fmla="*/ 488 h 488"/>
                <a:gd name="T4" fmla="*/ 0 w 191"/>
                <a:gd name="T5" fmla="*/ 445 h 488"/>
                <a:gd name="T6" fmla="*/ 0 w 191"/>
                <a:gd name="T7" fmla="*/ 41 h 488"/>
                <a:gd name="T8" fmla="*/ 191 w 191"/>
                <a:gd name="T9" fmla="*/ 0 h 488"/>
              </a:gdLst>
              <a:ahLst/>
              <a:cxnLst>
                <a:cxn ang="0">
                  <a:pos x="T0" y="T1"/>
                </a:cxn>
                <a:cxn ang="0">
                  <a:pos x="T2" y="T3"/>
                </a:cxn>
                <a:cxn ang="0">
                  <a:pos x="T4" y="T5"/>
                </a:cxn>
                <a:cxn ang="0">
                  <a:pos x="T6" y="T7"/>
                </a:cxn>
                <a:cxn ang="0">
                  <a:pos x="T8" y="T9"/>
                </a:cxn>
              </a:cxnLst>
              <a:rect l="0" t="0" r="r" b="b"/>
              <a:pathLst>
                <a:path w="191" h="488">
                  <a:moveTo>
                    <a:pt x="191" y="0"/>
                  </a:moveTo>
                  <a:lnTo>
                    <a:pt x="69" y="488"/>
                  </a:lnTo>
                  <a:lnTo>
                    <a:pt x="0" y="445"/>
                  </a:lnTo>
                  <a:lnTo>
                    <a:pt x="0" y="41"/>
                  </a:lnTo>
                  <a:lnTo>
                    <a:pt x="191" y="0"/>
                  </a:lnTo>
                  <a:close/>
                </a:path>
              </a:pathLst>
            </a:custGeom>
            <a:solidFill>
              <a:srgbClr val="27A8C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 name="Freeform 15"/>
            <p:cNvSpPr>
              <a:spLocks/>
            </p:cNvSpPr>
            <p:nvPr/>
          </p:nvSpPr>
          <p:spPr bwMode="auto">
            <a:xfrm>
              <a:off x="135142" y="5609289"/>
              <a:ext cx="1243305" cy="879323"/>
            </a:xfrm>
            <a:custGeom>
              <a:avLst/>
              <a:gdLst>
                <a:gd name="T0" fmla="*/ 690 w 690"/>
                <a:gd name="T1" fmla="*/ 274 h 488"/>
                <a:gd name="T2" fmla="*/ 122 w 690"/>
                <a:gd name="T3" fmla="*/ 0 h 488"/>
                <a:gd name="T4" fmla="*/ 0 w 690"/>
                <a:gd name="T5" fmla="*/ 488 h 488"/>
                <a:gd name="T6" fmla="*/ 690 w 690"/>
                <a:gd name="T7" fmla="*/ 274 h 488"/>
              </a:gdLst>
              <a:ahLst/>
              <a:cxnLst>
                <a:cxn ang="0">
                  <a:pos x="T0" y="T1"/>
                </a:cxn>
                <a:cxn ang="0">
                  <a:pos x="T2" y="T3"/>
                </a:cxn>
                <a:cxn ang="0">
                  <a:pos x="T4" y="T5"/>
                </a:cxn>
                <a:cxn ang="0">
                  <a:pos x="T6" y="T7"/>
                </a:cxn>
              </a:cxnLst>
              <a:rect l="0" t="0" r="r" b="b"/>
              <a:pathLst>
                <a:path w="690" h="488">
                  <a:moveTo>
                    <a:pt x="690" y="274"/>
                  </a:moveTo>
                  <a:lnTo>
                    <a:pt x="122" y="0"/>
                  </a:lnTo>
                  <a:lnTo>
                    <a:pt x="0" y="488"/>
                  </a:lnTo>
                  <a:lnTo>
                    <a:pt x="690" y="274"/>
                  </a:lnTo>
                  <a:close/>
                </a:path>
              </a:pathLst>
            </a:custGeom>
            <a:solidFill>
              <a:srgbClr val="45C0E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 name="Freeform 17"/>
            <p:cNvSpPr>
              <a:spLocks/>
            </p:cNvSpPr>
            <p:nvPr/>
          </p:nvSpPr>
          <p:spPr bwMode="auto">
            <a:xfrm>
              <a:off x="10811" y="6411130"/>
              <a:ext cx="124331" cy="172982"/>
            </a:xfrm>
            <a:custGeom>
              <a:avLst/>
              <a:gdLst>
                <a:gd name="T0" fmla="*/ 0 w 69"/>
                <a:gd name="T1" fmla="*/ 96 h 96"/>
                <a:gd name="T2" fmla="*/ 69 w 69"/>
                <a:gd name="T3" fmla="*/ 43 h 96"/>
                <a:gd name="T4" fmla="*/ 0 w 69"/>
                <a:gd name="T5" fmla="*/ 0 h 96"/>
                <a:gd name="T6" fmla="*/ 0 w 69"/>
                <a:gd name="T7" fmla="*/ 96 h 96"/>
              </a:gdLst>
              <a:ahLst/>
              <a:cxnLst>
                <a:cxn ang="0">
                  <a:pos x="T0" y="T1"/>
                </a:cxn>
                <a:cxn ang="0">
                  <a:pos x="T2" y="T3"/>
                </a:cxn>
                <a:cxn ang="0">
                  <a:pos x="T4" y="T5"/>
                </a:cxn>
                <a:cxn ang="0">
                  <a:pos x="T6" y="T7"/>
                </a:cxn>
              </a:cxnLst>
              <a:rect l="0" t="0" r="r" b="b"/>
              <a:pathLst>
                <a:path w="69" h="96">
                  <a:moveTo>
                    <a:pt x="0" y="96"/>
                  </a:moveTo>
                  <a:lnTo>
                    <a:pt x="69" y="43"/>
                  </a:lnTo>
                  <a:lnTo>
                    <a:pt x="0" y="0"/>
                  </a:lnTo>
                  <a:lnTo>
                    <a:pt x="0" y="96"/>
                  </a:lnTo>
                  <a:close/>
                </a:path>
              </a:pathLst>
            </a:custGeom>
            <a:solidFill>
              <a:srgbClr val="2ECFE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6" name="组合 5"/>
          <p:cNvGrpSpPr/>
          <p:nvPr/>
        </p:nvGrpSpPr>
        <p:grpSpPr>
          <a:xfrm>
            <a:off x="7208" y="5355221"/>
            <a:ext cx="3156913" cy="1502779"/>
            <a:chOff x="7208" y="5355221"/>
            <a:chExt cx="3156913" cy="1502779"/>
          </a:xfrm>
        </p:grpSpPr>
        <p:sp>
          <p:nvSpPr>
            <p:cNvPr id="9" name="Freeform 6"/>
            <p:cNvSpPr>
              <a:spLocks/>
            </p:cNvSpPr>
            <p:nvPr/>
          </p:nvSpPr>
          <p:spPr bwMode="auto">
            <a:xfrm>
              <a:off x="10811" y="6411130"/>
              <a:ext cx="0" cy="172982"/>
            </a:xfrm>
            <a:custGeom>
              <a:avLst/>
              <a:gdLst>
                <a:gd name="T0" fmla="*/ 0 h 96"/>
                <a:gd name="T1" fmla="*/ 96 h 96"/>
                <a:gd name="T2" fmla="*/ 0 h 96"/>
              </a:gdLst>
              <a:ahLst/>
              <a:cxnLst>
                <a:cxn ang="0">
                  <a:pos x="0" y="T0"/>
                </a:cxn>
                <a:cxn ang="0">
                  <a:pos x="0" y="T1"/>
                </a:cxn>
                <a:cxn ang="0">
                  <a:pos x="0" y="T2"/>
                </a:cxn>
              </a:cxnLst>
              <a:rect l="0" t="0" r="r" b="b"/>
              <a:pathLst>
                <a:path h="96">
                  <a:moveTo>
                    <a:pt x="0" y="0"/>
                  </a:moveTo>
                  <a:lnTo>
                    <a:pt x="0" y="96"/>
                  </a:lnTo>
                  <a:lnTo>
                    <a:pt x="0" y="0"/>
                  </a:ln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10" name="Line 7"/>
            <p:cNvSpPr>
              <a:spLocks noChangeShapeType="1"/>
            </p:cNvSpPr>
            <p:nvPr/>
          </p:nvSpPr>
          <p:spPr bwMode="auto">
            <a:xfrm>
              <a:off x="10811" y="6411130"/>
              <a:ext cx="0" cy="172982"/>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 name="Freeform 19"/>
            <p:cNvSpPr>
              <a:spLocks/>
            </p:cNvSpPr>
            <p:nvPr/>
          </p:nvSpPr>
          <p:spPr bwMode="auto">
            <a:xfrm>
              <a:off x="7208" y="5355221"/>
              <a:ext cx="3156913" cy="1495570"/>
            </a:xfrm>
            <a:custGeom>
              <a:avLst/>
              <a:gdLst>
                <a:gd name="T0" fmla="*/ 1750 w 1752"/>
                <a:gd name="T1" fmla="*/ 830 h 830"/>
                <a:gd name="T2" fmla="*/ 0 w 1752"/>
                <a:gd name="T3" fmla="*/ 6 h 830"/>
                <a:gd name="T4" fmla="*/ 2 w 1752"/>
                <a:gd name="T5" fmla="*/ 0 h 830"/>
                <a:gd name="T6" fmla="*/ 1752 w 1752"/>
                <a:gd name="T7" fmla="*/ 826 h 830"/>
                <a:gd name="T8" fmla="*/ 1750 w 1752"/>
                <a:gd name="T9" fmla="*/ 830 h 830"/>
              </a:gdLst>
              <a:ahLst/>
              <a:cxnLst>
                <a:cxn ang="0">
                  <a:pos x="T0" y="T1"/>
                </a:cxn>
                <a:cxn ang="0">
                  <a:pos x="T2" y="T3"/>
                </a:cxn>
                <a:cxn ang="0">
                  <a:pos x="T4" y="T5"/>
                </a:cxn>
                <a:cxn ang="0">
                  <a:pos x="T6" y="T7"/>
                </a:cxn>
                <a:cxn ang="0">
                  <a:pos x="T8" y="T9"/>
                </a:cxn>
              </a:cxnLst>
              <a:rect l="0" t="0" r="r" b="b"/>
              <a:pathLst>
                <a:path w="1752" h="830">
                  <a:moveTo>
                    <a:pt x="1750" y="830"/>
                  </a:moveTo>
                  <a:lnTo>
                    <a:pt x="0" y="6"/>
                  </a:lnTo>
                  <a:lnTo>
                    <a:pt x="2" y="0"/>
                  </a:lnTo>
                  <a:lnTo>
                    <a:pt x="1752" y="826"/>
                  </a:lnTo>
                  <a:lnTo>
                    <a:pt x="1750" y="830"/>
                  </a:ln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23" name="Freeform 20"/>
            <p:cNvSpPr>
              <a:spLocks/>
            </p:cNvSpPr>
            <p:nvPr/>
          </p:nvSpPr>
          <p:spPr bwMode="auto">
            <a:xfrm>
              <a:off x="1737023" y="6553480"/>
              <a:ext cx="830672" cy="304520"/>
            </a:xfrm>
            <a:custGeom>
              <a:avLst/>
              <a:gdLst>
                <a:gd name="T0" fmla="*/ 2 w 461"/>
                <a:gd name="T1" fmla="*/ 169 h 169"/>
                <a:gd name="T2" fmla="*/ 0 w 461"/>
                <a:gd name="T3" fmla="*/ 165 h 169"/>
                <a:gd name="T4" fmla="*/ 461 w 461"/>
                <a:gd name="T5" fmla="*/ 0 h 169"/>
                <a:gd name="T6" fmla="*/ 363 w 461"/>
                <a:gd name="T7" fmla="*/ 167 h 169"/>
                <a:gd name="T8" fmla="*/ 359 w 461"/>
                <a:gd name="T9" fmla="*/ 165 h 169"/>
                <a:gd name="T10" fmla="*/ 451 w 461"/>
                <a:gd name="T11" fmla="*/ 9 h 169"/>
                <a:gd name="T12" fmla="*/ 2 w 461"/>
                <a:gd name="T13" fmla="*/ 169 h 169"/>
              </a:gdLst>
              <a:ahLst/>
              <a:cxnLst>
                <a:cxn ang="0">
                  <a:pos x="T0" y="T1"/>
                </a:cxn>
                <a:cxn ang="0">
                  <a:pos x="T2" y="T3"/>
                </a:cxn>
                <a:cxn ang="0">
                  <a:pos x="T4" y="T5"/>
                </a:cxn>
                <a:cxn ang="0">
                  <a:pos x="T6" y="T7"/>
                </a:cxn>
                <a:cxn ang="0">
                  <a:pos x="T8" y="T9"/>
                </a:cxn>
                <a:cxn ang="0">
                  <a:pos x="T10" y="T11"/>
                </a:cxn>
                <a:cxn ang="0">
                  <a:pos x="T12" y="T13"/>
                </a:cxn>
              </a:cxnLst>
              <a:rect l="0" t="0" r="r" b="b"/>
              <a:pathLst>
                <a:path w="461" h="169">
                  <a:moveTo>
                    <a:pt x="2" y="169"/>
                  </a:moveTo>
                  <a:lnTo>
                    <a:pt x="0" y="165"/>
                  </a:lnTo>
                  <a:lnTo>
                    <a:pt x="461" y="0"/>
                  </a:lnTo>
                  <a:lnTo>
                    <a:pt x="363" y="167"/>
                  </a:lnTo>
                  <a:lnTo>
                    <a:pt x="359" y="165"/>
                  </a:lnTo>
                  <a:lnTo>
                    <a:pt x="451" y="9"/>
                  </a:lnTo>
                  <a:lnTo>
                    <a:pt x="2" y="169"/>
                  </a:ln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24" name="Freeform 21"/>
            <p:cNvSpPr>
              <a:spLocks/>
            </p:cNvSpPr>
            <p:nvPr/>
          </p:nvSpPr>
          <p:spPr bwMode="auto">
            <a:xfrm>
              <a:off x="1036088" y="6056158"/>
              <a:ext cx="454077" cy="791031"/>
            </a:xfrm>
            <a:custGeom>
              <a:avLst/>
              <a:gdLst>
                <a:gd name="T0" fmla="*/ 4 w 252"/>
                <a:gd name="T1" fmla="*/ 439 h 439"/>
                <a:gd name="T2" fmla="*/ 0 w 252"/>
                <a:gd name="T3" fmla="*/ 437 h 439"/>
                <a:gd name="T4" fmla="*/ 248 w 252"/>
                <a:gd name="T5" fmla="*/ 0 h 439"/>
                <a:gd name="T6" fmla="*/ 252 w 252"/>
                <a:gd name="T7" fmla="*/ 2 h 439"/>
                <a:gd name="T8" fmla="*/ 4 w 252"/>
                <a:gd name="T9" fmla="*/ 439 h 439"/>
              </a:gdLst>
              <a:ahLst/>
              <a:cxnLst>
                <a:cxn ang="0">
                  <a:pos x="T0" y="T1"/>
                </a:cxn>
                <a:cxn ang="0">
                  <a:pos x="T2" y="T3"/>
                </a:cxn>
                <a:cxn ang="0">
                  <a:pos x="T4" y="T5"/>
                </a:cxn>
                <a:cxn ang="0">
                  <a:pos x="T6" y="T7"/>
                </a:cxn>
                <a:cxn ang="0">
                  <a:pos x="T8" y="T9"/>
                </a:cxn>
              </a:cxnLst>
              <a:rect l="0" t="0" r="r" b="b"/>
              <a:pathLst>
                <a:path w="252" h="439">
                  <a:moveTo>
                    <a:pt x="4" y="439"/>
                  </a:moveTo>
                  <a:lnTo>
                    <a:pt x="0" y="437"/>
                  </a:lnTo>
                  <a:lnTo>
                    <a:pt x="248" y="0"/>
                  </a:lnTo>
                  <a:lnTo>
                    <a:pt x="252" y="2"/>
                  </a:lnTo>
                  <a:lnTo>
                    <a:pt x="4" y="439"/>
                  </a:ln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25" name="Freeform 22"/>
            <p:cNvSpPr>
              <a:spLocks/>
            </p:cNvSpPr>
            <p:nvPr/>
          </p:nvSpPr>
          <p:spPr bwMode="auto">
            <a:xfrm>
              <a:off x="111717" y="6052554"/>
              <a:ext cx="1374844" cy="805446"/>
            </a:xfrm>
            <a:custGeom>
              <a:avLst/>
              <a:gdLst>
                <a:gd name="T0" fmla="*/ 231 w 763"/>
                <a:gd name="T1" fmla="*/ 447 h 447"/>
                <a:gd name="T2" fmla="*/ 0 w 763"/>
                <a:gd name="T3" fmla="*/ 235 h 447"/>
                <a:gd name="T4" fmla="*/ 761 w 763"/>
                <a:gd name="T5" fmla="*/ 0 h 447"/>
                <a:gd name="T6" fmla="*/ 763 w 763"/>
                <a:gd name="T7" fmla="*/ 4 h 447"/>
                <a:gd name="T8" fmla="*/ 9 w 763"/>
                <a:gd name="T9" fmla="*/ 237 h 447"/>
                <a:gd name="T10" fmla="*/ 233 w 763"/>
                <a:gd name="T11" fmla="*/ 443 h 447"/>
                <a:gd name="T12" fmla="*/ 231 w 763"/>
                <a:gd name="T13" fmla="*/ 447 h 447"/>
              </a:gdLst>
              <a:ahLst/>
              <a:cxnLst>
                <a:cxn ang="0">
                  <a:pos x="T0" y="T1"/>
                </a:cxn>
                <a:cxn ang="0">
                  <a:pos x="T2" y="T3"/>
                </a:cxn>
                <a:cxn ang="0">
                  <a:pos x="T4" y="T5"/>
                </a:cxn>
                <a:cxn ang="0">
                  <a:pos x="T6" y="T7"/>
                </a:cxn>
                <a:cxn ang="0">
                  <a:pos x="T8" y="T9"/>
                </a:cxn>
                <a:cxn ang="0">
                  <a:pos x="T10" y="T11"/>
                </a:cxn>
                <a:cxn ang="0">
                  <a:pos x="T12" y="T13"/>
                </a:cxn>
              </a:cxnLst>
              <a:rect l="0" t="0" r="r" b="b"/>
              <a:pathLst>
                <a:path w="763" h="447">
                  <a:moveTo>
                    <a:pt x="231" y="447"/>
                  </a:moveTo>
                  <a:lnTo>
                    <a:pt x="0" y="235"/>
                  </a:lnTo>
                  <a:lnTo>
                    <a:pt x="761" y="0"/>
                  </a:lnTo>
                  <a:lnTo>
                    <a:pt x="763" y="4"/>
                  </a:lnTo>
                  <a:lnTo>
                    <a:pt x="9" y="237"/>
                  </a:lnTo>
                  <a:lnTo>
                    <a:pt x="233" y="443"/>
                  </a:lnTo>
                  <a:lnTo>
                    <a:pt x="231" y="447"/>
                  </a:ln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26" name="Freeform 23"/>
            <p:cNvSpPr>
              <a:spLocks/>
            </p:cNvSpPr>
            <p:nvPr/>
          </p:nvSpPr>
          <p:spPr bwMode="auto">
            <a:xfrm>
              <a:off x="7208" y="5528203"/>
              <a:ext cx="374793" cy="956805"/>
            </a:xfrm>
            <a:custGeom>
              <a:avLst/>
              <a:gdLst>
                <a:gd name="T0" fmla="*/ 64 w 208"/>
                <a:gd name="T1" fmla="*/ 531 h 531"/>
                <a:gd name="T2" fmla="*/ 0 w 208"/>
                <a:gd name="T3" fmla="*/ 492 h 531"/>
                <a:gd name="T4" fmla="*/ 2 w 208"/>
                <a:gd name="T5" fmla="*/ 488 h 531"/>
                <a:gd name="T6" fmla="*/ 62 w 208"/>
                <a:gd name="T7" fmla="*/ 524 h 531"/>
                <a:gd name="T8" fmla="*/ 203 w 208"/>
                <a:gd name="T9" fmla="*/ 7 h 531"/>
                <a:gd name="T10" fmla="*/ 2 w 208"/>
                <a:gd name="T11" fmla="*/ 58 h 531"/>
                <a:gd name="T12" fmla="*/ 0 w 208"/>
                <a:gd name="T13" fmla="*/ 54 h 531"/>
                <a:gd name="T14" fmla="*/ 208 w 208"/>
                <a:gd name="T15" fmla="*/ 0 h 531"/>
                <a:gd name="T16" fmla="*/ 64 w 208"/>
                <a:gd name="T17" fmla="*/ 531 h 5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08" h="531">
                  <a:moveTo>
                    <a:pt x="64" y="531"/>
                  </a:moveTo>
                  <a:lnTo>
                    <a:pt x="0" y="492"/>
                  </a:lnTo>
                  <a:lnTo>
                    <a:pt x="2" y="488"/>
                  </a:lnTo>
                  <a:lnTo>
                    <a:pt x="62" y="524"/>
                  </a:lnTo>
                  <a:lnTo>
                    <a:pt x="203" y="7"/>
                  </a:lnTo>
                  <a:lnTo>
                    <a:pt x="2" y="58"/>
                  </a:lnTo>
                  <a:lnTo>
                    <a:pt x="0" y="54"/>
                  </a:lnTo>
                  <a:lnTo>
                    <a:pt x="208" y="0"/>
                  </a:lnTo>
                  <a:lnTo>
                    <a:pt x="64" y="531"/>
                  </a:ln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27" name="Freeform 24"/>
            <p:cNvSpPr>
              <a:spLocks/>
            </p:cNvSpPr>
            <p:nvPr/>
          </p:nvSpPr>
          <p:spPr bwMode="auto">
            <a:xfrm>
              <a:off x="7208" y="6475998"/>
              <a:ext cx="115321" cy="100906"/>
            </a:xfrm>
            <a:custGeom>
              <a:avLst/>
              <a:gdLst>
                <a:gd name="T0" fmla="*/ 2 w 64"/>
                <a:gd name="T1" fmla="*/ 56 h 56"/>
                <a:gd name="T2" fmla="*/ 0 w 64"/>
                <a:gd name="T3" fmla="*/ 52 h 56"/>
                <a:gd name="T4" fmla="*/ 62 w 64"/>
                <a:gd name="T5" fmla="*/ 0 h 56"/>
                <a:gd name="T6" fmla="*/ 64 w 64"/>
                <a:gd name="T7" fmla="*/ 3 h 56"/>
                <a:gd name="T8" fmla="*/ 2 w 64"/>
                <a:gd name="T9" fmla="*/ 56 h 56"/>
              </a:gdLst>
              <a:ahLst/>
              <a:cxnLst>
                <a:cxn ang="0">
                  <a:pos x="T0" y="T1"/>
                </a:cxn>
                <a:cxn ang="0">
                  <a:pos x="T2" y="T3"/>
                </a:cxn>
                <a:cxn ang="0">
                  <a:pos x="T4" y="T5"/>
                </a:cxn>
                <a:cxn ang="0">
                  <a:pos x="T6" y="T7"/>
                </a:cxn>
                <a:cxn ang="0">
                  <a:pos x="T8" y="T9"/>
                </a:cxn>
              </a:cxnLst>
              <a:rect l="0" t="0" r="r" b="b"/>
              <a:pathLst>
                <a:path w="64" h="56">
                  <a:moveTo>
                    <a:pt x="2" y="56"/>
                  </a:moveTo>
                  <a:lnTo>
                    <a:pt x="0" y="52"/>
                  </a:lnTo>
                  <a:lnTo>
                    <a:pt x="62" y="0"/>
                  </a:lnTo>
                  <a:lnTo>
                    <a:pt x="64" y="3"/>
                  </a:lnTo>
                  <a:lnTo>
                    <a:pt x="2" y="56"/>
                  </a:ln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28" name="Oval 25"/>
            <p:cNvSpPr>
              <a:spLocks noChangeArrowheads="1"/>
            </p:cNvSpPr>
            <p:nvPr/>
          </p:nvSpPr>
          <p:spPr bwMode="auto">
            <a:xfrm>
              <a:off x="1452324" y="6021921"/>
              <a:ext cx="68472" cy="68472"/>
            </a:xfrm>
            <a:prstGeom prst="ellipse">
              <a:avLst/>
            </a:pr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29" name="Oval 26"/>
            <p:cNvSpPr>
              <a:spLocks noChangeArrowheads="1"/>
            </p:cNvSpPr>
            <p:nvPr/>
          </p:nvSpPr>
          <p:spPr bwMode="auto">
            <a:xfrm>
              <a:off x="2526252" y="6530055"/>
              <a:ext cx="68472" cy="66671"/>
            </a:xfrm>
            <a:prstGeom prst="ellipse">
              <a:avLst/>
            </a:pr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30" name="Oval 27"/>
            <p:cNvSpPr>
              <a:spLocks noChangeArrowheads="1"/>
            </p:cNvSpPr>
            <p:nvPr/>
          </p:nvSpPr>
          <p:spPr bwMode="auto">
            <a:xfrm>
              <a:off x="345963" y="5501175"/>
              <a:ext cx="66671" cy="66671"/>
            </a:xfrm>
            <a:prstGeom prst="ellipse">
              <a:avLst/>
            </a:pr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31" name="Oval 28"/>
            <p:cNvSpPr>
              <a:spLocks noChangeArrowheads="1"/>
            </p:cNvSpPr>
            <p:nvPr/>
          </p:nvSpPr>
          <p:spPr bwMode="auto">
            <a:xfrm>
              <a:off x="88293" y="6445366"/>
              <a:ext cx="66671" cy="66671"/>
            </a:xfrm>
            <a:prstGeom prst="ellipse">
              <a:avLst/>
            </a:pr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a:p>
          </p:txBody>
        </p:sp>
      </p:grpSp>
      <p:sp>
        <p:nvSpPr>
          <p:cNvPr id="32" name="Freeform 29"/>
          <p:cNvSpPr>
            <a:spLocks/>
          </p:cNvSpPr>
          <p:nvPr/>
        </p:nvSpPr>
        <p:spPr bwMode="auto">
          <a:xfrm>
            <a:off x="2021722" y="5510184"/>
            <a:ext cx="169378" cy="172982"/>
          </a:xfrm>
          <a:custGeom>
            <a:avLst/>
            <a:gdLst>
              <a:gd name="T0" fmla="*/ 47 w 94"/>
              <a:gd name="T1" fmla="*/ 96 h 96"/>
              <a:gd name="T2" fmla="*/ 0 w 94"/>
              <a:gd name="T3" fmla="*/ 49 h 96"/>
              <a:gd name="T4" fmla="*/ 47 w 94"/>
              <a:gd name="T5" fmla="*/ 0 h 96"/>
              <a:gd name="T6" fmla="*/ 94 w 94"/>
              <a:gd name="T7" fmla="*/ 49 h 96"/>
              <a:gd name="T8" fmla="*/ 47 w 94"/>
              <a:gd name="T9" fmla="*/ 96 h 96"/>
            </a:gdLst>
            <a:ahLst/>
            <a:cxnLst>
              <a:cxn ang="0">
                <a:pos x="T0" y="T1"/>
              </a:cxn>
              <a:cxn ang="0">
                <a:pos x="T2" y="T3"/>
              </a:cxn>
              <a:cxn ang="0">
                <a:pos x="T4" y="T5"/>
              </a:cxn>
              <a:cxn ang="0">
                <a:pos x="T6" y="T7"/>
              </a:cxn>
              <a:cxn ang="0">
                <a:pos x="T8" y="T9"/>
              </a:cxn>
            </a:cxnLst>
            <a:rect l="0" t="0" r="r" b="b"/>
            <a:pathLst>
              <a:path w="94" h="96">
                <a:moveTo>
                  <a:pt x="47" y="96"/>
                </a:moveTo>
                <a:lnTo>
                  <a:pt x="0" y="49"/>
                </a:lnTo>
                <a:lnTo>
                  <a:pt x="47" y="0"/>
                </a:lnTo>
                <a:lnTo>
                  <a:pt x="94" y="49"/>
                </a:lnTo>
                <a:lnTo>
                  <a:pt x="47" y="96"/>
                </a:lnTo>
                <a:close/>
              </a:path>
            </a:pathLst>
          </a:custGeom>
          <a:solidFill>
            <a:srgbClr val="49B4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5" name="Freeform 62"/>
          <p:cNvSpPr>
            <a:spLocks/>
          </p:cNvSpPr>
          <p:nvPr/>
        </p:nvSpPr>
        <p:spPr bwMode="auto">
          <a:xfrm>
            <a:off x="10811" y="4834475"/>
            <a:ext cx="2082986" cy="1464938"/>
          </a:xfrm>
          <a:custGeom>
            <a:avLst/>
            <a:gdLst>
              <a:gd name="T0" fmla="*/ 615 w 615"/>
              <a:gd name="T1" fmla="*/ 9 h 433"/>
              <a:gd name="T2" fmla="*/ 611 w 615"/>
              <a:gd name="T3" fmla="*/ 16 h 433"/>
              <a:gd name="T4" fmla="*/ 0 w 615"/>
              <a:gd name="T5" fmla="*/ 433 h 433"/>
              <a:gd name="T6" fmla="*/ 0 w 615"/>
              <a:gd name="T7" fmla="*/ 413 h 433"/>
              <a:gd name="T8" fmla="*/ 602 w 615"/>
              <a:gd name="T9" fmla="*/ 3 h 433"/>
              <a:gd name="T10" fmla="*/ 614 w 615"/>
              <a:gd name="T11" fmla="*/ 5 h 433"/>
              <a:gd name="T12" fmla="*/ 615 w 615"/>
              <a:gd name="T13" fmla="*/ 9 h 433"/>
            </a:gdLst>
            <a:ahLst/>
            <a:cxnLst>
              <a:cxn ang="0">
                <a:pos x="T0" y="T1"/>
              </a:cxn>
              <a:cxn ang="0">
                <a:pos x="T2" y="T3"/>
              </a:cxn>
              <a:cxn ang="0">
                <a:pos x="T4" y="T5"/>
              </a:cxn>
              <a:cxn ang="0">
                <a:pos x="T6" y="T7"/>
              </a:cxn>
              <a:cxn ang="0">
                <a:pos x="T8" y="T9"/>
              </a:cxn>
              <a:cxn ang="0">
                <a:pos x="T10" y="T11"/>
              </a:cxn>
              <a:cxn ang="0">
                <a:pos x="T12" y="T13"/>
              </a:cxn>
            </a:cxnLst>
            <a:rect l="0" t="0" r="r" b="b"/>
            <a:pathLst>
              <a:path w="615" h="433">
                <a:moveTo>
                  <a:pt x="615" y="9"/>
                </a:moveTo>
                <a:cubicBezTo>
                  <a:pt x="615" y="12"/>
                  <a:pt x="614" y="15"/>
                  <a:pt x="611" y="16"/>
                </a:cubicBezTo>
                <a:cubicBezTo>
                  <a:pt x="0" y="433"/>
                  <a:pt x="0" y="433"/>
                  <a:pt x="0" y="433"/>
                </a:cubicBezTo>
                <a:cubicBezTo>
                  <a:pt x="0" y="413"/>
                  <a:pt x="0" y="413"/>
                  <a:pt x="0" y="413"/>
                </a:cubicBezTo>
                <a:cubicBezTo>
                  <a:pt x="602" y="3"/>
                  <a:pt x="602" y="3"/>
                  <a:pt x="602" y="3"/>
                </a:cubicBezTo>
                <a:cubicBezTo>
                  <a:pt x="606" y="0"/>
                  <a:pt x="611" y="1"/>
                  <a:pt x="614" y="5"/>
                </a:cubicBezTo>
                <a:cubicBezTo>
                  <a:pt x="615" y="6"/>
                  <a:pt x="615" y="8"/>
                  <a:pt x="615" y="9"/>
                </a:cubicBezTo>
                <a:close/>
              </a:path>
            </a:pathLst>
          </a:custGeom>
          <a:solidFill>
            <a:srgbClr val="61D2C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8" name="矩形 67"/>
          <p:cNvSpPr/>
          <p:nvPr/>
        </p:nvSpPr>
        <p:spPr>
          <a:xfrm>
            <a:off x="3061708" y="3419750"/>
            <a:ext cx="6068584" cy="439929"/>
          </a:xfrm>
          <a:prstGeom prst="rect">
            <a:avLst/>
          </a:prstGeom>
        </p:spPr>
        <p:txBody>
          <a:bodyPr wrap="square">
            <a:spAutoFit/>
          </a:bodyPr>
          <a:lstStyle/>
          <a:p>
            <a:pPr algn="ctr">
              <a:lnSpc>
                <a:spcPct val="150000"/>
              </a:lnSpc>
            </a:pPr>
            <a:r>
              <a:rPr lang="zh-CN" altLang="en-US" sz="800" dirty="0">
                <a:solidFill>
                  <a:schemeClr val="bg1">
                    <a:lumMod val="85000"/>
                  </a:schemeClr>
                </a:solidFill>
                <a:latin typeface="微软雅黑" panose="020B0503020204020204" pitchFamily="34" charset="-122"/>
                <a:ea typeface="微软雅黑" panose="020B0503020204020204" pitchFamily="34" charset="-122"/>
              </a:rPr>
              <a:t>Click add your text titleClick add your text titleClick add your textClick add your text titleClick add your text titleClick add your textClick add your text titleClick add your text titleClick add your text</a:t>
            </a:r>
          </a:p>
        </p:txBody>
      </p:sp>
      <p:grpSp>
        <p:nvGrpSpPr>
          <p:cNvPr id="69" name="组合 68"/>
          <p:cNvGrpSpPr/>
          <p:nvPr/>
        </p:nvGrpSpPr>
        <p:grpSpPr>
          <a:xfrm>
            <a:off x="4995863" y="4747264"/>
            <a:ext cx="2200275" cy="437199"/>
            <a:chOff x="479534" y="4910190"/>
            <a:chExt cx="2200275" cy="437199"/>
          </a:xfrm>
        </p:grpSpPr>
        <p:sp>
          <p:nvSpPr>
            <p:cNvPr id="70" name="矩形 69"/>
            <p:cNvSpPr/>
            <p:nvPr/>
          </p:nvSpPr>
          <p:spPr>
            <a:xfrm>
              <a:off x="479534" y="4910190"/>
              <a:ext cx="2200275" cy="437199"/>
            </a:xfrm>
            <a:prstGeom prst="rect">
              <a:avLst/>
            </a:prstGeom>
            <a:noFill/>
            <a:ln w="222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solidFill>
              </a:endParaRPr>
            </a:p>
          </p:txBody>
        </p:sp>
        <p:sp>
          <p:nvSpPr>
            <p:cNvPr id="71" name="矩形 70"/>
            <p:cNvSpPr/>
            <p:nvPr/>
          </p:nvSpPr>
          <p:spPr>
            <a:xfrm>
              <a:off x="947126" y="4944123"/>
              <a:ext cx="1265090" cy="369332"/>
            </a:xfrm>
            <a:prstGeom prst="rect">
              <a:avLst/>
            </a:prstGeom>
          </p:spPr>
          <p:txBody>
            <a:bodyPr wrap="none">
              <a:spAutoFit/>
            </a:bodyPr>
            <a:lstStyle/>
            <a:p>
              <a:pPr algn="dist"/>
              <a:r>
                <a:rPr lang="zh-CN" altLang="en-US" dirty="0">
                  <a:solidFill>
                    <a:schemeClr val="bg1"/>
                  </a:solidFill>
                </a:rPr>
                <a:t>NEW YEAR</a:t>
              </a:r>
              <a:endParaRPr lang="en-US" altLang="zh-CN" dirty="0">
                <a:solidFill>
                  <a:schemeClr val="bg1"/>
                </a:solidFill>
              </a:endParaRPr>
            </a:p>
          </p:txBody>
        </p:sp>
      </p:grpSp>
      <p:sp>
        <p:nvSpPr>
          <p:cNvPr id="72" name="文本框 71"/>
          <p:cNvSpPr txBox="1"/>
          <p:nvPr/>
        </p:nvSpPr>
        <p:spPr>
          <a:xfrm>
            <a:off x="3320240" y="2399318"/>
            <a:ext cx="5551520" cy="769441"/>
          </a:xfrm>
          <a:prstGeom prst="rect">
            <a:avLst/>
          </a:prstGeom>
          <a:noFill/>
        </p:spPr>
        <p:txBody>
          <a:bodyPr wrap="none" rtlCol="0">
            <a:spAutoFit/>
          </a:bodyPr>
          <a:lstStyle/>
          <a:p>
            <a:r>
              <a:rPr lang="zh-CN" altLang="en-US" sz="4400" dirty="0">
                <a:solidFill>
                  <a:srgbClr val="F5D244"/>
                </a:solidFill>
                <a:latin typeface="方正兰亭纤黑_GBK" panose="02000000000000000000" pitchFamily="2" charset="-122"/>
                <a:ea typeface="方正兰亭纤黑_GBK" panose="02000000000000000000" pitchFamily="2" charset="-122"/>
              </a:rPr>
              <a:t>员工培训课件</a:t>
            </a:r>
            <a:r>
              <a:rPr lang="en-US" altLang="zh-CN" sz="4400" dirty="0" err="1">
                <a:solidFill>
                  <a:srgbClr val="F5D244"/>
                </a:solidFill>
                <a:latin typeface="方正兰亭纤黑_GBK" panose="02000000000000000000" pitchFamily="2" charset="-122"/>
                <a:ea typeface="方正兰亭纤黑_GBK" panose="02000000000000000000" pitchFamily="2" charset="-122"/>
              </a:rPr>
              <a:t>ppt</a:t>
            </a:r>
            <a:r>
              <a:rPr lang="zh-CN" altLang="en-US" sz="4400" dirty="0">
                <a:solidFill>
                  <a:srgbClr val="F5D244"/>
                </a:solidFill>
                <a:latin typeface="方正兰亭纤黑_GBK" panose="02000000000000000000" pitchFamily="2" charset="-122"/>
                <a:ea typeface="方正兰亭纤黑_GBK" panose="02000000000000000000" pitchFamily="2" charset="-122"/>
              </a:rPr>
              <a:t>模板</a:t>
            </a:r>
            <a:endParaRPr lang="zh-CN" altLang="en-US" sz="4400" dirty="0">
              <a:solidFill>
                <a:schemeClr val="bg1"/>
              </a:solidFill>
              <a:latin typeface="方正兰亭纤黑_GBK" panose="02000000000000000000" pitchFamily="2" charset="-122"/>
              <a:ea typeface="方正兰亭纤黑_GBK" panose="02000000000000000000" pitchFamily="2" charset="-122"/>
            </a:endParaRPr>
          </a:p>
        </p:txBody>
      </p:sp>
      <p:sp>
        <p:nvSpPr>
          <p:cNvPr id="40" name="Freeform 37"/>
          <p:cNvSpPr>
            <a:spLocks/>
          </p:cNvSpPr>
          <p:nvPr/>
        </p:nvSpPr>
        <p:spPr bwMode="auto">
          <a:xfrm>
            <a:off x="10115469" y="3696342"/>
            <a:ext cx="172982" cy="172982"/>
          </a:xfrm>
          <a:custGeom>
            <a:avLst/>
            <a:gdLst>
              <a:gd name="T0" fmla="*/ 47 w 96"/>
              <a:gd name="T1" fmla="*/ 96 h 96"/>
              <a:gd name="T2" fmla="*/ 0 w 96"/>
              <a:gd name="T3" fmla="*/ 49 h 96"/>
              <a:gd name="T4" fmla="*/ 47 w 96"/>
              <a:gd name="T5" fmla="*/ 0 h 96"/>
              <a:gd name="T6" fmla="*/ 96 w 96"/>
              <a:gd name="T7" fmla="*/ 49 h 96"/>
              <a:gd name="T8" fmla="*/ 47 w 96"/>
              <a:gd name="T9" fmla="*/ 96 h 96"/>
            </a:gdLst>
            <a:ahLst/>
            <a:cxnLst>
              <a:cxn ang="0">
                <a:pos x="T0" y="T1"/>
              </a:cxn>
              <a:cxn ang="0">
                <a:pos x="T2" y="T3"/>
              </a:cxn>
              <a:cxn ang="0">
                <a:pos x="T4" y="T5"/>
              </a:cxn>
              <a:cxn ang="0">
                <a:pos x="T6" y="T7"/>
              </a:cxn>
              <a:cxn ang="0">
                <a:pos x="T8" y="T9"/>
              </a:cxn>
            </a:cxnLst>
            <a:rect l="0" t="0" r="r" b="b"/>
            <a:pathLst>
              <a:path w="96" h="96">
                <a:moveTo>
                  <a:pt x="47" y="96"/>
                </a:moveTo>
                <a:lnTo>
                  <a:pt x="0" y="49"/>
                </a:lnTo>
                <a:lnTo>
                  <a:pt x="47" y="0"/>
                </a:lnTo>
                <a:lnTo>
                  <a:pt x="96" y="49"/>
                </a:lnTo>
                <a:lnTo>
                  <a:pt x="47" y="96"/>
                </a:lnTo>
                <a:close/>
              </a:path>
            </a:pathLst>
          </a:custGeom>
          <a:solidFill>
            <a:srgbClr val="F5D345"/>
          </a:solidFill>
          <a:ln>
            <a:noFill/>
          </a:ln>
          <a:effectLst>
            <a:softEdge rad="31750"/>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1" name="Freeform 38"/>
          <p:cNvSpPr>
            <a:spLocks/>
          </p:cNvSpPr>
          <p:nvPr/>
        </p:nvSpPr>
        <p:spPr bwMode="auto">
          <a:xfrm>
            <a:off x="11050651" y="2942489"/>
            <a:ext cx="169378" cy="169378"/>
          </a:xfrm>
          <a:custGeom>
            <a:avLst/>
            <a:gdLst>
              <a:gd name="T0" fmla="*/ 47 w 94"/>
              <a:gd name="T1" fmla="*/ 94 h 94"/>
              <a:gd name="T2" fmla="*/ 0 w 94"/>
              <a:gd name="T3" fmla="*/ 47 h 94"/>
              <a:gd name="T4" fmla="*/ 47 w 94"/>
              <a:gd name="T5" fmla="*/ 0 h 94"/>
              <a:gd name="T6" fmla="*/ 94 w 94"/>
              <a:gd name="T7" fmla="*/ 47 h 94"/>
              <a:gd name="T8" fmla="*/ 47 w 94"/>
              <a:gd name="T9" fmla="*/ 94 h 94"/>
            </a:gdLst>
            <a:ahLst/>
            <a:cxnLst>
              <a:cxn ang="0">
                <a:pos x="T0" y="T1"/>
              </a:cxn>
              <a:cxn ang="0">
                <a:pos x="T2" y="T3"/>
              </a:cxn>
              <a:cxn ang="0">
                <a:pos x="T4" y="T5"/>
              </a:cxn>
              <a:cxn ang="0">
                <a:pos x="T6" y="T7"/>
              </a:cxn>
              <a:cxn ang="0">
                <a:pos x="T8" y="T9"/>
              </a:cxn>
            </a:cxnLst>
            <a:rect l="0" t="0" r="r" b="b"/>
            <a:pathLst>
              <a:path w="94" h="94">
                <a:moveTo>
                  <a:pt x="47" y="94"/>
                </a:moveTo>
                <a:lnTo>
                  <a:pt x="0" y="47"/>
                </a:lnTo>
                <a:lnTo>
                  <a:pt x="47" y="0"/>
                </a:lnTo>
                <a:lnTo>
                  <a:pt x="94" y="47"/>
                </a:lnTo>
                <a:lnTo>
                  <a:pt x="47" y="94"/>
                </a:lnTo>
                <a:close/>
              </a:path>
            </a:pathLst>
          </a:custGeom>
          <a:solidFill>
            <a:srgbClr val="63CED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3" name="Freeform 31"/>
          <p:cNvSpPr>
            <a:spLocks/>
          </p:cNvSpPr>
          <p:nvPr/>
        </p:nvSpPr>
        <p:spPr bwMode="auto">
          <a:xfrm>
            <a:off x="10674056" y="4925638"/>
            <a:ext cx="169378" cy="172982"/>
          </a:xfrm>
          <a:custGeom>
            <a:avLst/>
            <a:gdLst>
              <a:gd name="T0" fmla="*/ 47 w 94"/>
              <a:gd name="T1" fmla="*/ 96 h 96"/>
              <a:gd name="T2" fmla="*/ 0 w 94"/>
              <a:gd name="T3" fmla="*/ 47 h 96"/>
              <a:gd name="T4" fmla="*/ 47 w 94"/>
              <a:gd name="T5" fmla="*/ 0 h 96"/>
              <a:gd name="T6" fmla="*/ 94 w 94"/>
              <a:gd name="T7" fmla="*/ 47 h 96"/>
              <a:gd name="T8" fmla="*/ 47 w 94"/>
              <a:gd name="T9" fmla="*/ 96 h 96"/>
            </a:gdLst>
            <a:ahLst/>
            <a:cxnLst>
              <a:cxn ang="0">
                <a:pos x="T0" y="T1"/>
              </a:cxn>
              <a:cxn ang="0">
                <a:pos x="T2" y="T3"/>
              </a:cxn>
              <a:cxn ang="0">
                <a:pos x="T4" y="T5"/>
              </a:cxn>
              <a:cxn ang="0">
                <a:pos x="T6" y="T7"/>
              </a:cxn>
              <a:cxn ang="0">
                <a:pos x="T8" y="T9"/>
              </a:cxn>
            </a:cxnLst>
            <a:rect l="0" t="0" r="r" b="b"/>
            <a:pathLst>
              <a:path w="94" h="96">
                <a:moveTo>
                  <a:pt x="47" y="96"/>
                </a:moveTo>
                <a:lnTo>
                  <a:pt x="0" y="47"/>
                </a:lnTo>
                <a:lnTo>
                  <a:pt x="47" y="0"/>
                </a:lnTo>
                <a:lnTo>
                  <a:pt x="94" y="47"/>
                </a:lnTo>
                <a:lnTo>
                  <a:pt x="47" y="96"/>
                </a:lnTo>
                <a:close/>
              </a:path>
            </a:pathLst>
          </a:custGeom>
          <a:solidFill>
            <a:srgbClr val="62CED6"/>
          </a:solidFill>
          <a:ln>
            <a:noFill/>
          </a:ln>
          <a:effectLst>
            <a:softEdge rad="31750"/>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4" name="Freeform 34"/>
          <p:cNvSpPr>
            <a:spLocks noEditPoints="1"/>
          </p:cNvSpPr>
          <p:nvPr/>
        </p:nvSpPr>
        <p:spPr bwMode="auto">
          <a:xfrm>
            <a:off x="11029029" y="6158132"/>
            <a:ext cx="135142" cy="131539"/>
          </a:xfrm>
          <a:custGeom>
            <a:avLst/>
            <a:gdLst>
              <a:gd name="T0" fmla="*/ 20 w 40"/>
              <a:gd name="T1" fmla="*/ 39 h 39"/>
              <a:gd name="T2" fmla="*/ 0 w 40"/>
              <a:gd name="T3" fmla="*/ 20 h 39"/>
              <a:gd name="T4" fmla="*/ 20 w 40"/>
              <a:gd name="T5" fmla="*/ 0 h 39"/>
              <a:gd name="T6" fmla="*/ 40 w 40"/>
              <a:gd name="T7" fmla="*/ 20 h 39"/>
              <a:gd name="T8" fmla="*/ 20 w 40"/>
              <a:gd name="T9" fmla="*/ 39 h 39"/>
              <a:gd name="T10" fmla="*/ 20 w 40"/>
              <a:gd name="T11" fmla="*/ 6 h 39"/>
              <a:gd name="T12" fmla="*/ 6 w 40"/>
              <a:gd name="T13" fmla="*/ 20 h 39"/>
              <a:gd name="T14" fmla="*/ 20 w 40"/>
              <a:gd name="T15" fmla="*/ 33 h 39"/>
              <a:gd name="T16" fmla="*/ 33 w 40"/>
              <a:gd name="T17" fmla="*/ 20 h 39"/>
              <a:gd name="T18" fmla="*/ 20 w 40"/>
              <a:gd name="T19" fmla="*/ 6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0" h="39">
                <a:moveTo>
                  <a:pt x="20" y="39"/>
                </a:moveTo>
                <a:cubicBezTo>
                  <a:pt x="9" y="39"/>
                  <a:pt x="0" y="31"/>
                  <a:pt x="0" y="20"/>
                </a:cubicBezTo>
                <a:cubicBezTo>
                  <a:pt x="0" y="9"/>
                  <a:pt x="9" y="0"/>
                  <a:pt x="20" y="0"/>
                </a:cubicBezTo>
                <a:cubicBezTo>
                  <a:pt x="31" y="0"/>
                  <a:pt x="40" y="9"/>
                  <a:pt x="40" y="20"/>
                </a:cubicBezTo>
                <a:cubicBezTo>
                  <a:pt x="40" y="31"/>
                  <a:pt x="31" y="39"/>
                  <a:pt x="20" y="39"/>
                </a:cubicBezTo>
                <a:close/>
                <a:moveTo>
                  <a:pt x="20" y="6"/>
                </a:moveTo>
                <a:cubicBezTo>
                  <a:pt x="12" y="6"/>
                  <a:pt x="6" y="12"/>
                  <a:pt x="6" y="20"/>
                </a:cubicBezTo>
                <a:cubicBezTo>
                  <a:pt x="6" y="27"/>
                  <a:pt x="12" y="33"/>
                  <a:pt x="20" y="33"/>
                </a:cubicBezTo>
                <a:cubicBezTo>
                  <a:pt x="27" y="33"/>
                  <a:pt x="33" y="27"/>
                  <a:pt x="33" y="20"/>
                </a:cubicBezTo>
                <a:cubicBezTo>
                  <a:pt x="33" y="12"/>
                  <a:pt x="27" y="6"/>
                  <a:pt x="20" y="6"/>
                </a:cubicBezTo>
                <a:close/>
              </a:path>
            </a:pathLst>
          </a:custGeom>
          <a:solidFill>
            <a:srgbClr val="D8FCD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5" name="Freeform 32"/>
          <p:cNvSpPr>
            <a:spLocks/>
          </p:cNvSpPr>
          <p:nvPr/>
        </p:nvSpPr>
        <p:spPr bwMode="auto">
          <a:xfrm>
            <a:off x="8955997" y="5914097"/>
            <a:ext cx="172982" cy="169378"/>
          </a:xfrm>
          <a:custGeom>
            <a:avLst/>
            <a:gdLst>
              <a:gd name="T0" fmla="*/ 49 w 96"/>
              <a:gd name="T1" fmla="*/ 94 h 94"/>
              <a:gd name="T2" fmla="*/ 0 w 96"/>
              <a:gd name="T3" fmla="*/ 47 h 94"/>
              <a:gd name="T4" fmla="*/ 49 w 96"/>
              <a:gd name="T5" fmla="*/ 0 h 94"/>
              <a:gd name="T6" fmla="*/ 96 w 96"/>
              <a:gd name="T7" fmla="*/ 47 h 94"/>
              <a:gd name="T8" fmla="*/ 49 w 96"/>
              <a:gd name="T9" fmla="*/ 94 h 94"/>
            </a:gdLst>
            <a:ahLst/>
            <a:cxnLst>
              <a:cxn ang="0">
                <a:pos x="T0" y="T1"/>
              </a:cxn>
              <a:cxn ang="0">
                <a:pos x="T2" y="T3"/>
              </a:cxn>
              <a:cxn ang="0">
                <a:pos x="T4" y="T5"/>
              </a:cxn>
              <a:cxn ang="0">
                <a:pos x="T6" y="T7"/>
              </a:cxn>
              <a:cxn ang="0">
                <a:pos x="T8" y="T9"/>
              </a:cxn>
            </a:cxnLst>
            <a:rect l="0" t="0" r="r" b="b"/>
            <a:pathLst>
              <a:path w="96" h="94">
                <a:moveTo>
                  <a:pt x="49" y="94"/>
                </a:moveTo>
                <a:lnTo>
                  <a:pt x="0" y="47"/>
                </a:lnTo>
                <a:lnTo>
                  <a:pt x="49" y="0"/>
                </a:lnTo>
                <a:lnTo>
                  <a:pt x="96" y="47"/>
                </a:lnTo>
                <a:lnTo>
                  <a:pt x="49" y="94"/>
                </a:lnTo>
                <a:close/>
              </a:path>
            </a:pathLst>
          </a:custGeom>
          <a:solidFill>
            <a:srgbClr val="FA71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1" name="Freeform 37"/>
          <p:cNvSpPr>
            <a:spLocks/>
          </p:cNvSpPr>
          <p:nvPr/>
        </p:nvSpPr>
        <p:spPr bwMode="auto">
          <a:xfrm>
            <a:off x="9472193" y="5246702"/>
            <a:ext cx="172982" cy="172982"/>
          </a:xfrm>
          <a:custGeom>
            <a:avLst/>
            <a:gdLst>
              <a:gd name="T0" fmla="*/ 47 w 96"/>
              <a:gd name="T1" fmla="*/ 96 h 96"/>
              <a:gd name="T2" fmla="*/ 0 w 96"/>
              <a:gd name="T3" fmla="*/ 49 h 96"/>
              <a:gd name="T4" fmla="*/ 47 w 96"/>
              <a:gd name="T5" fmla="*/ 0 h 96"/>
              <a:gd name="T6" fmla="*/ 96 w 96"/>
              <a:gd name="T7" fmla="*/ 49 h 96"/>
              <a:gd name="T8" fmla="*/ 47 w 96"/>
              <a:gd name="T9" fmla="*/ 96 h 96"/>
            </a:gdLst>
            <a:ahLst/>
            <a:cxnLst>
              <a:cxn ang="0">
                <a:pos x="T0" y="T1"/>
              </a:cxn>
              <a:cxn ang="0">
                <a:pos x="T2" y="T3"/>
              </a:cxn>
              <a:cxn ang="0">
                <a:pos x="T4" y="T5"/>
              </a:cxn>
              <a:cxn ang="0">
                <a:pos x="T6" y="T7"/>
              </a:cxn>
              <a:cxn ang="0">
                <a:pos x="T8" y="T9"/>
              </a:cxn>
            </a:cxnLst>
            <a:rect l="0" t="0" r="r" b="b"/>
            <a:pathLst>
              <a:path w="96" h="96">
                <a:moveTo>
                  <a:pt x="47" y="96"/>
                </a:moveTo>
                <a:lnTo>
                  <a:pt x="0" y="49"/>
                </a:lnTo>
                <a:lnTo>
                  <a:pt x="47" y="0"/>
                </a:lnTo>
                <a:lnTo>
                  <a:pt x="96" y="49"/>
                </a:lnTo>
                <a:lnTo>
                  <a:pt x="47" y="96"/>
                </a:lnTo>
                <a:close/>
              </a:path>
            </a:pathLst>
          </a:custGeom>
          <a:solidFill>
            <a:srgbClr val="F5D345"/>
          </a:solidFill>
          <a:ln>
            <a:noFill/>
          </a:ln>
          <a:effectLst>
            <a:softEdge rad="31750"/>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2" name="Freeform 31"/>
          <p:cNvSpPr>
            <a:spLocks/>
          </p:cNvSpPr>
          <p:nvPr/>
        </p:nvSpPr>
        <p:spPr bwMode="auto">
          <a:xfrm>
            <a:off x="10030780" y="6475998"/>
            <a:ext cx="169378" cy="172982"/>
          </a:xfrm>
          <a:custGeom>
            <a:avLst/>
            <a:gdLst>
              <a:gd name="T0" fmla="*/ 47 w 94"/>
              <a:gd name="T1" fmla="*/ 96 h 96"/>
              <a:gd name="T2" fmla="*/ 0 w 94"/>
              <a:gd name="T3" fmla="*/ 47 h 96"/>
              <a:gd name="T4" fmla="*/ 47 w 94"/>
              <a:gd name="T5" fmla="*/ 0 h 96"/>
              <a:gd name="T6" fmla="*/ 94 w 94"/>
              <a:gd name="T7" fmla="*/ 47 h 96"/>
              <a:gd name="T8" fmla="*/ 47 w 94"/>
              <a:gd name="T9" fmla="*/ 96 h 96"/>
            </a:gdLst>
            <a:ahLst/>
            <a:cxnLst>
              <a:cxn ang="0">
                <a:pos x="T0" y="T1"/>
              </a:cxn>
              <a:cxn ang="0">
                <a:pos x="T2" y="T3"/>
              </a:cxn>
              <a:cxn ang="0">
                <a:pos x="T4" y="T5"/>
              </a:cxn>
              <a:cxn ang="0">
                <a:pos x="T6" y="T7"/>
              </a:cxn>
              <a:cxn ang="0">
                <a:pos x="T8" y="T9"/>
              </a:cxn>
            </a:cxnLst>
            <a:rect l="0" t="0" r="r" b="b"/>
            <a:pathLst>
              <a:path w="94" h="96">
                <a:moveTo>
                  <a:pt x="47" y="96"/>
                </a:moveTo>
                <a:lnTo>
                  <a:pt x="0" y="47"/>
                </a:lnTo>
                <a:lnTo>
                  <a:pt x="47" y="0"/>
                </a:lnTo>
                <a:lnTo>
                  <a:pt x="94" y="47"/>
                </a:lnTo>
                <a:lnTo>
                  <a:pt x="47" y="96"/>
                </a:lnTo>
                <a:close/>
              </a:path>
            </a:pathLst>
          </a:custGeom>
          <a:solidFill>
            <a:srgbClr val="62CED6"/>
          </a:solidFill>
          <a:ln>
            <a:noFill/>
          </a:ln>
          <a:effectLst>
            <a:softEdge rad="31750"/>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3" name="Freeform 37"/>
          <p:cNvSpPr>
            <a:spLocks/>
          </p:cNvSpPr>
          <p:nvPr/>
        </p:nvSpPr>
        <p:spPr bwMode="auto">
          <a:xfrm>
            <a:off x="5999592" y="3136687"/>
            <a:ext cx="172982" cy="172982"/>
          </a:xfrm>
          <a:custGeom>
            <a:avLst/>
            <a:gdLst>
              <a:gd name="T0" fmla="*/ 47 w 96"/>
              <a:gd name="T1" fmla="*/ 96 h 96"/>
              <a:gd name="T2" fmla="*/ 0 w 96"/>
              <a:gd name="T3" fmla="*/ 49 h 96"/>
              <a:gd name="T4" fmla="*/ 47 w 96"/>
              <a:gd name="T5" fmla="*/ 0 h 96"/>
              <a:gd name="T6" fmla="*/ 96 w 96"/>
              <a:gd name="T7" fmla="*/ 49 h 96"/>
              <a:gd name="T8" fmla="*/ 47 w 96"/>
              <a:gd name="T9" fmla="*/ 96 h 96"/>
            </a:gdLst>
            <a:ahLst/>
            <a:cxnLst>
              <a:cxn ang="0">
                <a:pos x="T0" y="T1"/>
              </a:cxn>
              <a:cxn ang="0">
                <a:pos x="T2" y="T3"/>
              </a:cxn>
              <a:cxn ang="0">
                <a:pos x="T4" y="T5"/>
              </a:cxn>
              <a:cxn ang="0">
                <a:pos x="T6" y="T7"/>
              </a:cxn>
              <a:cxn ang="0">
                <a:pos x="T8" y="T9"/>
              </a:cxn>
            </a:cxnLst>
            <a:rect l="0" t="0" r="r" b="b"/>
            <a:pathLst>
              <a:path w="96" h="96">
                <a:moveTo>
                  <a:pt x="47" y="96"/>
                </a:moveTo>
                <a:lnTo>
                  <a:pt x="0" y="49"/>
                </a:lnTo>
                <a:lnTo>
                  <a:pt x="47" y="0"/>
                </a:lnTo>
                <a:lnTo>
                  <a:pt x="96" y="49"/>
                </a:lnTo>
                <a:lnTo>
                  <a:pt x="47" y="96"/>
                </a:lnTo>
                <a:close/>
              </a:path>
            </a:pathLst>
          </a:custGeom>
          <a:solidFill>
            <a:srgbClr val="F5D345"/>
          </a:solidFill>
          <a:ln>
            <a:noFill/>
          </a:ln>
          <a:effectLst>
            <a:softEdge rad="31750"/>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4" name="Freeform 31"/>
          <p:cNvSpPr>
            <a:spLocks/>
          </p:cNvSpPr>
          <p:nvPr/>
        </p:nvSpPr>
        <p:spPr bwMode="auto">
          <a:xfrm>
            <a:off x="6558179" y="4365983"/>
            <a:ext cx="169378" cy="172982"/>
          </a:xfrm>
          <a:custGeom>
            <a:avLst/>
            <a:gdLst>
              <a:gd name="T0" fmla="*/ 47 w 94"/>
              <a:gd name="T1" fmla="*/ 96 h 96"/>
              <a:gd name="T2" fmla="*/ 0 w 94"/>
              <a:gd name="T3" fmla="*/ 47 h 96"/>
              <a:gd name="T4" fmla="*/ 47 w 94"/>
              <a:gd name="T5" fmla="*/ 0 h 96"/>
              <a:gd name="T6" fmla="*/ 94 w 94"/>
              <a:gd name="T7" fmla="*/ 47 h 96"/>
              <a:gd name="T8" fmla="*/ 47 w 94"/>
              <a:gd name="T9" fmla="*/ 96 h 96"/>
            </a:gdLst>
            <a:ahLst/>
            <a:cxnLst>
              <a:cxn ang="0">
                <a:pos x="T0" y="T1"/>
              </a:cxn>
              <a:cxn ang="0">
                <a:pos x="T2" y="T3"/>
              </a:cxn>
              <a:cxn ang="0">
                <a:pos x="T4" y="T5"/>
              </a:cxn>
              <a:cxn ang="0">
                <a:pos x="T6" y="T7"/>
              </a:cxn>
              <a:cxn ang="0">
                <a:pos x="T8" y="T9"/>
              </a:cxn>
            </a:cxnLst>
            <a:rect l="0" t="0" r="r" b="b"/>
            <a:pathLst>
              <a:path w="94" h="96">
                <a:moveTo>
                  <a:pt x="47" y="96"/>
                </a:moveTo>
                <a:lnTo>
                  <a:pt x="0" y="47"/>
                </a:lnTo>
                <a:lnTo>
                  <a:pt x="47" y="0"/>
                </a:lnTo>
                <a:lnTo>
                  <a:pt x="94" y="47"/>
                </a:lnTo>
                <a:lnTo>
                  <a:pt x="47" y="96"/>
                </a:lnTo>
                <a:close/>
              </a:path>
            </a:pathLst>
          </a:custGeom>
          <a:solidFill>
            <a:srgbClr val="62CED6"/>
          </a:solidFill>
          <a:ln>
            <a:noFill/>
          </a:ln>
          <a:effectLst>
            <a:softEdge rad="31750"/>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5" name="Freeform 37"/>
          <p:cNvSpPr>
            <a:spLocks/>
          </p:cNvSpPr>
          <p:nvPr/>
        </p:nvSpPr>
        <p:spPr bwMode="auto">
          <a:xfrm>
            <a:off x="6231519" y="639266"/>
            <a:ext cx="172982" cy="172982"/>
          </a:xfrm>
          <a:custGeom>
            <a:avLst/>
            <a:gdLst>
              <a:gd name="T0" fmla="*/ 47 w 96"/>
              <a:gd name="T1" fmla="*/ 96 h 96"/>
              <a:gd name="T2" fmla="*/ 0 w 96"/>
              <a:gd name="T3" fmla="*/ 49 h 96"/>
              <a:gd name="T4" fmla="*/ 47 w 96"/>
              <a:gd name="T5" fmla="*/ 0 h 96"/>
              <a:gd name="T6" fmla="*/ 96 w 96"/>
              <a:gd name="T7" fmla="*/ 49 h 96"/>
              <a:gd name="T8" fmla="*/ 47 w 96"/>
              <a:gd name="T9" fmla="*/ 96 h 96"/>
            </a:gdLst>
            <a:ahLst/>
            <a:cxnLst>
              <a:cxn ang="0">
                <a:pos x="T0" y="T1"/>
              </a:cxn>
              <a:cxn ang="0">
                <a:pos x="T2" y="T3"/>
              </a:cxn>
              <a:cxn ang="0">
                <a:pos x="T4" y="T5"/>
              </a:cxn>
              <a:cxn ang="0">
                <a:pos x="T6" y="T7"/>
              </a:cxn>
              <a:cxn ang="0">
                <a:pos x="T8" y="T9"/>
              </a:cxn>
            </a:cxnLst>
            <a:rect l="0" t="0" r="r" b="b"/>
            <a:pathLst>
              <a:path w="96" h="96">
                <a:moveTo>
                  <a:pt x="47" y="96"/>
                </a:moveTo>
                <a:lnTo>
                  <a:pt x="0" y="49"/>
                </a:lnTo>
                <a:lnTo>
                  <a:pt x="47" y="0"/>
                </a:lnTo>
                <a:lnTo>
                  <a:pt x="96" y="49"/>
                </a:lnTo>
                <a:lnTo>
                  <a:pt x="47" y="96"/>
                </a:lnTo>
                <a:close/>
              </a:path>
            </a:pathLst>
          </a:custGeom>
          <a:solidFill>
            <a:srgbClr val="F5D345"/>
          </a:solidFill>
          <a:ln>
            <a:noFill/>
          </a:ln>
          <a:effectLst>
            <a:softEdge rad="31750"/>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6" name="Freeform 31"/>
          <p:cNvSpPr>
            <a:spLocks/>
          </p:cNvSpPr>
          <p:nvPr/>
        </p:nvSpPr>
        <p:spPr bwMode="auto">
          <a:xfrm>
            <a:off x="6790106" y="1868562"/>
            <a:ext cx="169378" cy="172982"/>
          </a:xfrm>
          <a:custGeom>
            <a:avLst/>
            <a:gdLst>
              <a:gd name="T0" fmla="*/ 47 w 94"/>
              <a:gd name="T1" fmla="*/ 96 h 96"/>
              <a:gd name="T2" fmla="*/ 0 w 94"/>
              <a:gd name="T3" fmla="*/ 47 h 96"/>
              <a:gd name="T4" fmla="*/ 47 w 94"/>
              <a:gd name="T5" fmla="*/ 0 h 96"/>
              <a:gd name="T6" fmla="*/ 94 w 94"/>
              <a:gd name="T7" fmla="*/ 47 h 96"/>
              <a:gd name="T8" fmla="*/ 47 w 94"/>
              <a:gd name="T9" fmla="*/ 96 h 96"/>
            </a:gdLst>
            <a:ahLst/>
            <a:cxnLst>
              <a:cxn ang="0">
                <a:pos x="T0" y="T1"/>
              </a:cxn>
              <a:cxn ang="0">
                <a:pos x="T2" y="T3"/>
              </a:cxn>
              <a:cxn ang="0">
                <a:pos x="T4" y="T5"/>
              </a:cxn>
              <a:cxn ang="0">
                <a:pos x="T6" y="T7"/>
              </a:cxn>
              <a:cxn ang="0">
                <a:pos x="T8" y="T9"/>
              </a:cxn>
            </a:cxnLst>
            <a:rect l="0" t="0" r="r" b="b"/>
            <a:pathLst>
              <a:path w="94" h="96">
                <a:moveTo>
                  <a:pt x="47" y="96"/>
                </a:moveTo>
                <a:lnTo>
                  <a:pt x="0" y="47"/>
                </a:lnTo>
                <a:lnTo>
                  <a:pt x="47" y="0"/>
                </a:lnTo>
                <a:lnTo>
                  <a:pt x="94" y="47"/>
                </a:lnTo>
                <a:lnTo>
                  <a:pt x="47" y="96"/>
                </a:lnTo>
                <a:close/>
              </a:path>
            </a:pathLst>
          </a:custGeom>
          <a:solidFill>
            <a:srgbClr val="62CED6"/>
          </a:solidFill>
          <a:ln>
            <a:noFill/>
          </a:ln>
          <a:effectLst>
            <a:softEdge rad="31750"/>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7" name="Freeform 37"/>
          <p:cNvSpPr>
            <a:spLocks/>
          </p:cNvSpPr>
          <p:nvPr/>
        </p:nvSpPr>
        <p:spPr bwMode="auto">
          <a:xfrm>
            <a:off x="708142" y="2688714"/>
            <a:ext cx="172982" cy="172982"/>
          </a:xfrm>
          <a:custGeom>
            <a:avLst/>
            <a:gdLst>
              <a:gd name="T0" fmla="*/ 47 w 96"/>
              <a:gd name="T1" fmla="*/ 96 h 96"/>
              <a:gd name="T2" fmla="*/ 0 w 96"/>
              <a:gd name="T3" fmla="*/ 49 h 96"/>
              <a:gd name="T4" fmla="*/ 47 w 96"/>
              <a:gd name="T5" fmla="*/ 0 h 96"/>
              <a:gd name="T6" fmla="*/ 96 w 96"/>
              <a:gd name="T7" fmla="*/ 49 h 96"/>
              <a:gd name="T8" fmla="*/ 47 w 96"/>
              <a:gd name="T9" fmla="*/ 96 h 96"/>
            </a:gdLst>
            <a:ahLst/>
            <a:cxnLst>
              <a:cxn ang="0">
                <a:pos x="T0" y="T1"/>
              </a:cxn>
              <a:cxn ang="0">
                <a:pos x="T2" y="T3"/>
              </a:cxn>
              <a:cxn ang="0">
                <a:pos x="T4" y="T5"/>
              </a:cxn>
              <a:cxn ang="0">
                <a:pos x="T6" y="T7"/>
              </a:cxn>
              <a:cxn ang="0">
                <a:pos x="T8" y="T9"/>
              </a:cxn>
            </a:cxnLst>
            <a:rect l="0" t="0" r="r" b="b"/>
            <a:pathLst>
              <a:path w="96" h="96">
                <a:moveTo>
                  <a:pt x="47" y="96"/>
                </a:moveTo>
                <a:lnTo>
                  <a:pt x="0" y="49"/>
                </a:lnTo>
                <a:lnTo>
                  <a:pt x="47" y="0"/>
                </a:lnTo>
                <a:lnTo>
                  <a:pt x="96" y="49"/>
                </a:lnTo>
                <a:lnTo>
                  <a:pt x="47" y="96"/>
                </a:lnTo>
                <a:close/>
              </a:path>
            </a:pathLst>
          </a:custGeom>
          <a:solidFill>
            <a:srgbClr val="F5D345"/>
          </a:solidFill>
          <a:ln>
            <a:noFill/>
          </a:ln>
          <a:effectLst>
            <a:softEdge rad="31750"/>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8" name="Freeform 31"/>
          <p:cNvSpPr>
            <a:spLocks/>
          </p:cNvSpPr>
          <p:nvPr/>
        </p:nvSpPr>
        <p:spPr bwMode="auto">
          <a:xfrm>
            <a:off x="1266729" y="3918010"/>
            <a:ext cx="169378" cy="172982"/>
          </a:xfrm>
          <a:custGeom>
            <a:avLst/>
            <a:gdLst>
              <a:gd name="T0" fmla="*/ 47 w 94"/>
              <a:gd name="T1" fmla="*/ 96 h 96"/>
              <a:gd name="T2" fmla="*/ 0 w 94"/>
              <a:gd name="T3" fmla="*/ 47 h 96"/>
              <a:gd name="T4" fmla="*/ 47 w 94"/>
              <a:gd name="T5" fmla="*/ 0 h 96"/>
              <a:gd name="T6" fmla="*/ 94 w 94"/>
              <a:gd name="T7" fmla="*/ 47 h 96"/>
              <a:gd name="T8" fmla="*/ 47 w 94"/>
              <a:gd name="T9" fmla="*/ 96 h 96"/>
            </a:gdLst>
            <a:ahLst/>
            <a:cxnLst>
              <a:cxn ang="0">
                <a:pos x="T0" y="T1"/>
              </a:cxn>
              <a:cxn ang="0">
                <a:pos x="T2" y="T3"/>
              </a:cxn>
              <a:cxn ang="0">
                <a:pos x="T4" y="T5"/>
              </a:cxn>
              <a:cxn ang="0">
                <a:pos x="T6" y="T7"/>
              </a:cxn>
              <a:cxn ang="0">
                <a:pos x="T8" y="T9"/>
              </a:cxn>
            </a:cxnLst>
            <a:rect l="0" t="0" r="r" b="b"/>
            <a:pathLst>
              <a:path w="94" h="96">
                <a:moveTo>
                  <a:pt x="47" y="96"/>
                </a:moveTo>
                <a:lnTo>
                  <a:pt x="0" y="47"/>
                </a:lnTo>
                <a:lnTo>
                  <a:pt x="47" y="0"/>
                </a:lnTo>
                <a:lnTo>
                  <a:pt x="94" y="47"/>
                </a:lnTo>
                <a:lnTo>
                  <a:pt x="47" y="96"/>
                </a:lnTo>
                <a:close/>
              </a:path>
            </a:pathLst>
          </a:custGeom>
          <a:solidFill>
            <a:srgbClr val="62CED6"/>
          </a:solidFill>
          <a:ln>
            <a:noFill/>
          </a:ln>
          <a:effectLst>
            <a:softEdge rad="31750"/>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9" name="Freeform 36"/>
          <p:cNvSpPr>
            <a:spLocks/>
          </p:cNvSpPr>
          <p:nvPr/>
        </p:nvSpPr>
        <p:spPr bwMode="auto">
          <a:xfrm rot="7533422">
            <a:off x="3095875" y="1401065"/>
            <a:ext cx="172982" cy="172982"/>
          </a:xfrm>
          <a:custGeom>
            <a:avLst/>
            <a:gdLst>
              <a:gd name="T0" fmla="*/ 47 w 96"/>
              <a:gd name="T1" fmla="*/ 96 h 96"/>
              <a:gd name="T2" fmla="*/ 0 w 96"/>
              <a:gd name="T3" fmla="*/ 47 h 96"/>
              <a:gd name="T4" fmla="*/ 47 w 96"/>
              <a:gd name="T5" fmla="*/ 0 h 96"/>
              <a:gd name="T6" fmla="*/ 96 w 96"/>
              <a:gd name="T7" fmla="*/ 47 h 96"/>
              <a:gd name="T8" fmla="*/ 47 w 96"/>
              <a:gd name="T9" fmla="*/ 96 h 96"/>
            </a:gdLst>
            <a:ahLst/>
            <a:cxnLst>
              <a:cxn ang="0">
                <a:pos x="T0" y="T1"/>
              </a:cxn>
              <a:cxn ang="0">
                <a:pos x="T2" y="T3"/>
              </a:cxn>
              <a:cxn ang="0">
                <a:pos x="T4" y="T5"/>
              </a:cxn>
              <a:cxn ang="0">
                <a:pos x="T6" y="T7"/>
              </a:cxn>
              <a:cxn ang="0">
                <a:pos x="T8" y="T9"/>
              </a:cxn>
            </a:cxnLst>
            <a:rect l="0" t="0" r="r" b="b"/>
            <a:pathLst>
              <a:path w="96" h="96">
                <a:moveTo>
                  <a:pt x="47" y="96"/>
                </a:moveTo>
                <a:lnTo>
                  <a:pt x="0" y="47"/>
                </a:lnTo>
                <a:lnTo>
                  <a:pt x="47" y="0"/>
                </a:lnTo>
                <a:lnTo>
                  <a:pt x="96" y="47"/>
                </a:lnTo>
                <a:lnTo>
                  <a:pt x="47" y="96"/>
                </a:lnTo>
                <a:close/>
              </a:path>
            </a:pathLst>
          </a:custGeom>
          <a:solidFill>
            <a:srgbClr val="FECB90"/>
          </a:solidFill>
          <a:ln>
            <a:noFill/>
          </a:ln>
          <a:effectLst>
            <a:softEdge rad="31750"/>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0" name="Freeform 40"/>
          <p:cNvSpPr>
            <a:spLocks noEditPoints="1"/>
          </p:cNvSpPr>
          <p:nvPr/>
        </p:nvSpPr>
        <p:spPr bwMode="auto">
          <a:xfrm rot="7533422">
            <a:off x="5120780" y="1028387"/>
            <a:ext cx="135142" cy="135142"/>
          </a:xfrm>
          <a:custGeom>
            <a:avLst/>
            <a:gdLst>
              <a:gd name="T0" fmla="*/ 20 w 40"/>
              <a:gd name="T1" fmla="*/ 40 h 40"/>
              <a:gd name="T2" fmla="*/ 0 w 40"/>
              <a:gd name="T3" fmla="*/ 20 h 40"/>
              <a:gd name="T4" fmla="*/ 20 w 40"/>
              <a:gd name="T5" fmla="*/ 0 h 40"/>
              <a:gd name="T6" fmla="*/ 40 w 40"/>
              <a:gd name="T7" fmla="*/ 20 h 40"/>
              <a:gd name="T8" fmla="*/ 20 w 40"/>
              <a:gd name="T9" fmla="*/ 40 h 40"/>
              <a:gd name="T10" fmla="*/ 20 w 40"/>
              <a:gd name="T11" fmla="*/ 6 h 40"/>
              <a:gd name="T12" fmla="*/ 6 w 40"/>
              <a:gd name="T13" fmla="*/ 20 h 40"/>
              <a:gd name="T14" fmla="*/ 20 w 40"/>
              <a:gd name="T15" fmla="*/ 33 h 40"/>
              <a:gd name="T16" fmla="*/ 33 w 40"/>
              <a:gd name="T17" fmla="*/ 20 h 40"/>
              <a:gd name="T18" fmla="*/ 20 w 40"/>
              <a:gd name="T19" fmla="*/ 6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6"/>
                </a:moveTo>
                <a:cubicBezTo>
                  <a:pt x="12" y="6"/>
                  <a:pt x="6" y="12"/>
                  <a:pt x="6" y="20"/>
                </a:cubicBezTo>
                <a:cubicBezTo>
                  <a:pt x="6" y="27"/>
                  <a:pt x="12" y="33"/>
                  <a:pt x="20" y="33"/>
                </a:cubicBezTo>
                <a:cubicBezTo>
                  <a:pt x="27" y="33"/>
                  <a:pt x="33" y="27"/>
                  <a:pt x="33" y="20"/>
                </a:cubicBezTo>
                <a:cubicBezTo>
                  <a:pt x="33" y="12"/>
                  <a:pt x="27" y="6"/>
                  <a:pt x="20" y="6"/>
                </a:cubicBezTo>
                <a:close/>
              </a:path>
            </a:pathLst>
          </a:custGeom>
          <a:solidFill>
            <a:srgbClr val="D8FCDA"/>
          </a:solidFill>
          <a:ln>
            <a:noFill/>
          </a:ln>
          <a:effectLst>
            <a:softEdge rad="31750"/>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 name="Freeform 18"/>
          <p:cNvSpPr>
            <a:spLocks/>
          </p:cNvSpPr>
          <p:nvPr/>
        </p:nvSpPr>
        <p:spPr bwMode="auto">
          <a:xfrm>
            <a:off x="10811" y="5621901"/>
            <a:ext cx="1293758" cy="931578"/>
          </a:xfrm>
          <a:custGeom>
            <a:avLst/>
            <a:gdLst>
              <a:gd name="T0" fmla="*/ 382 w 382"/>
              <a:gd name="T1" fmla="*/ 9 h 275"/>
              <a:gd name="T2" fmla="*/ 379 w 382"/>
              <a:gd name="T3" fmla="*/ 16 h 275"/>
              <a:gd name="T4" fmla="*/ 0 w 382"/>
              <a:gd name="T5" fmla="*/ 275 h 275"/>
              <a:gd name="T6" fmla="*/ 0 w 382"/>
              <a:gd name="T7" fmla="*/ 255 h 275"/>
              <a:gd name="T8" fmla="*/ 369 w 382"/>
              <a:gd name="T9" fmla="*/ 3 h 275"/>
              <a:gd name="T10" fmla="*/ 381 w 382"/>
              <a:gd name="T11" fmla="*/ 5 h 275"/>
              <a:gd name="T12" fmla="*/ 382 w 382"/>
              <a:gd name="T13" fmla="*/ 9 h 275"/>
            </a:gdLst>
            <a:ahLst/>
            <a:cxnLst>
              <a:cxn ang="0">
                <a:pos x="T0" y="T1"/>
              </a:cxn>
              <a:cxn ang="0">
                <a:pos x="T2" y="T3"/>
              </a:cxn>
              <a:cxn ang="0">
                <a:pos x="T4" y="T5"/>
              </a:cxn>
              <a:cxn ang="0">
                <a:pos x="T6" y="T7"/>
              </a:cxn>
              <a:cxn ang="0">
                <a:pos x="T8" y="T9"/>
              </a:cxn>
              <a:cxn ang="0">
                <a:pos x="T10" y="T11"/>
              </a:cxn>
              <a:cxn ang="0">
                <a:pos x="T12" y="T13"/>
              </a:cxn>
            </a:cxnLst>
            <a:rect l="0" t="0" r="r" b="b"/>
            <a:pathLst>
              <a:path w="382" h="275">
                <a:moveTo>
                  <a:pt x="382" y="9"/>
                </a:moveTo>
                <a:cubicBezTo>
                  <a:pt x="382" y="12"/>
                  <a:pt x="381" y="15"/>
                  <a:pt x="379" y="16"/>
                </a:cubicBezTo>
                <a:cubicBezTo>
                  <a:pt x="0" y="275"/>
                  <a:pt x="0" y="275"/>
                  <a:pt x="0" y="275"/>
                </a:cubicBezTo>
                <a:cubicBezTo>
                  <a:pt x="0" y="255"/>
                  <a:pt x="0" y="255"/>
                  <a:pt x="0" y="255"/>
                </a:cubicBezTo>
                <a:cubicBezTo>
                  <a:pt x="369" y="3"/>
                  <a:pt x="369" y="3"/>
                  <a:pt x="369" y="3"/>
                </a:cubicBezTo>
                <a:cubicBezTo>
                  <a:pt x="373" y="0"/>
                  <a:pt x="378" y="1"/>
                  <a:pt x="381" y="5"/>
                </a:cubicBezTo>
                <a:cubicBezTo>
                  <a:pt x="382" y="6"/>
                  <a:pt x="382" y="8"/>
                  <a:pt x="382" y="9"/>
                </a:cubicBezTo>
                <a:close/>
              </a:path>
            </a:pathLst>
          </a:custGeom>
          <a:solidFill>
            <a:srgbClr val="FD55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Tree>
    <p:extLst>
      <p:ext uri="{BB962C8B-B14F-4D97-AF65-F5344CB8AC3E}">
        <p14:creationId xmlns:p14="http://schemas.microsoft.com/office/powerpoint/2010/main" val="514185557"/>
      </p:ext>
    </p:extLst>
  </p:cSld>
  <p:clrMapOvr>
    <a:masterClrMapping/>
  </p:clrMapOvr>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3" fill="hold" nodeType="withEffect" p14:presetBounceEnd="32000">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14:bounceEnd="32000">
                                          <p:cBhvr additive="base">
                                            <p:cTn id="7" dur="500" fill="hold"/>
                                            <p:tgtEl>
                                              <p:spTgt spid="2"/>
                                            </p:tgtEl>
                                            <p:attrNameLst>
                                              <p:attrName>ppt_x</p:attrName>
                                            </p:attrNameLst>
                                          </p:cBhvr>
                                          <p:tavLst>
                                            <p:tav tm="0">
                                              <p:val>
                                                <p:strVal val="1+#ppt_w/2"/>
                                              </p:val>
                                            </p:tav>
                                            <p:tav tm="100000">
                                              <p:val>
                                                <p:strVal val="#ppt_x"/>
                                              </p:val>
                                            </p:tav>
                                          </p:tavLst>
                                        </p:anim>
                                        <p:anim calcmode="lin" valueType="num" p14:bounceEnd="32000">
                                          <p:cBhvr additive="base">
                                            <p:cTn id="8" dur="500" fill="hold"/>
                                            <p:tgtEl>
                                              <p:spTgt spid="2"/>
                                            </p:tgtEl>
                                            <p:attrNameLst>
                                              <p:attrName>ppt_y</p:attrName>
                                            </p:attrNameLst>
                                          </p:cBhvr>
                                          <p:tavLst>
                                            <p:tav tm="0">
                                              <p:val>
                                                <p:strVal val="0-#ppt_h/2"/>
                                              </p:val>
                                            </p:tav>
                                            <p:tav tm="100000">
                                              <p:val>
                                                <p:strVal val="#ppt_y"/>
                                              </p:val>
                                            </p:tav>
                                          </p:tavLst>
                                        </p:anim>
                                      </p:childTnLst>
                                    </p:cTn>
                                  </p:par>
                                  <p:par>
                                    <p:cTn id="9" presetID="2" presetClass="entr" presetSubtype="12" fill="hold" nodeType="withEffect" p14:presetBounceEnd="32000">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14:bounceEnd="32000">
                                          <p:cBhvr additive="base">
                                            <p:cTn id="11" dur="500" fill="hold"/>
                                            <p:tgtEl>
                                              <p:spTgt spid="3"/>
                                            </p:tgtEl>
                                            <p:attrNameLst>
                                              <p:attrName>ppt_x</p:attrName>
                                            </p:attrNameLst>
                                          </p:cBhvr>
                                          <p:tavLst>
                                            <p:tav tm="0">
                                              <p:val>
                                                <p:strVal val="0-#ppt_w/2"/>
                                              </p:val>
                                            </p:tav>
                                            <p:tav tm="100000">
                                              <p:val>
                                                <p:strVal val="#ppt_x"/>
                                              </p:val>
                                            </p:tav>
                                          </p:tavLst>
                                        </p:anim>
                                        <p:anim calcmode="lin" valueType="num" p14:bounceEnd="32000">
                                          <p:cBhvr additive="base">
                                            <p:cTn id="12" dur="500" fill="hold"/>
                                            <p:tgtEl>
                                              <p:spTgt spid="3"/>
                                            </p:tgtEl>
                                            <p:attrNameLst>
                                              <p:attrName>ppt_y</p:attrName>
                                            </p:attrNameLst>
                                          </p:cBhvr>
                                          <p:tavLst>
                                            <p:tav tm="0">
                                              <p:val>
                                                <p:strVal val="1+#ppt_h/2"/>
                                              </p:val>
                                            </p:tav>
                                            <p:tav tm="100000">
                                              <p:val>
                                                <p:strVal val="#ppt_y"/>
                                              </p:val>
                                            </p:tav>
                                          </p:tavLst>
                                        </p:anim>
                                      </p:childTnLst>
                                    </p:cTn>
                                  </p:par>
                                  <p:par>
                                    <p:cTn id="13" presetID="22" presetClass="entr" presetSubtype="2" fill="hold" nodeType="withEffect">
                                      <p:stCondLst>
                                        <p:cond delay="250"/>
                                      </p:stCondLst>
                                      <p:childTnLst>
                                        <p:set>
                                          <p:cBhvr>
                                            <p:cTn id="14" dur="1" fill="hold">
                                              <p:stCondLst>
                                                <p:cond delay="0"/>
                                              </p:stCondLst>
                                            </p:cTn>
                                            <p:tgtEl>
                                              <p:spTgt spid="76"/>
                                            </p:tgtEl>
                                            <p:attrNameLst>
                                              <p:attrName>style.visibility</p:attrName>
                                            </p:attrNameLst>
                                          </p:cBhvr>
                                          <p:to>
                                            <p:strVal val="visible"/>
                                          </p:to>
                                        </p:set>
                                        <p:animEffect transition="in" filter="wipe(right)">
                                          <p:cBhvr>
                                            <p:cTn id="15" dur="500"/>
                                            <p:tgtEl>
                                              <p:spTgt spid="76"/>
                                            </p:tgtEl>
                                          </p:cBhvr>
                                        </p:animEffect>
                                      </p:childTnLst>
                                    </p:cTn>
                                  </p:par>
                                  <p:par>
                                    <p:cTn id="16" presetID="22" presetClass="entr" presetSubtype="4" fill="hold" nodeType="withEffect">
                                      <p:stCondLst>
                                        <p:cond delay="250"/>
                                      </p:stCondLst>
                                      <p:childTnLst>
                                        <p:set>
                                          <p:cBhvr>
                                            <p:cTn id="17" dur="1" fill="hold">
                                              <p:stCondLst>
                                                <p:cond delay="0"/>
                                              </p:stCondLst>
                                            </p:cTn>
                                            <p:tgtEl>
                                              <p:spTgt spid="6"/>
                                            </p:tgtEl>
                                            <p:attrNameLst>
                                              <p:attrName>style.visibility</p:attrName>
                                            </p:attrNameLst>
                                          </p:cBhvr>
                                          <p:to>
                                            <p:strVal val="visible"/>
                                          </p:to>
                                        </p:set>
                                        <p:animEffect transition="in" filter="wipe(down)">
                                          <p:cBhvr>
                                            <p:cTn id="18" dur="500"/>
                                            <p:tgtEl>
                                              <p:spTgt spid="6"/>
                                            </p:tgtEl>
                                          </p:cBhvr>
                                        </p:animEffect>
                                      </p:childTnLst>
                                    </p:cTn>
                                  </p:par>
                                  <p:par>
                                    <p:cTn id="19" presetID="10" presetClass="entr" presetSubtype="0" fill="hold" grpId="0" nodeType="withEffect">
                                      <p:stCondLst>
                                        <p:cond delay="250"/>
                                      </p:stCondLst>
                                      <p:childTnLst>
                                        <p:set>
                                          <p:cBhvr>
                                            <p:cTn id="20" dur="1" fill="hold">
                                              <p:stCondLst>
                                                <p:cond delay="0"/>
                                              </p:stCondLst>
                                            </p:cTn>
                                            <p:tgtEl>
                                              <p:spTgt spid="38"/>
                                            </p:tgtEl>
                                            <p:attrNameLst>
                                              <p:attrName>style.visibility</p:attrName>
                                            </p:attrNameLst>
                                          </p:cBhvr>
                                          <p:to>
                                            <p:strVal val="visible"/>
                                          </p:to>
                                        </p:set>
                                        <p:animEffect transition="in" filter="fade">
                                          <p:cBhvr>
                                            <p:cTn id="21" dur="100"/>
                                            <p:tgtEl>
                                              <p:spTgt spid="38"/>
                                            </p:tgtEl>
                                          </p:cBhvr>
                                        </p:animEffect>
                                      </p:childTnLst>
                                    </p:cTn>
                                  </p:par>
                                </p:childTnLst>
                              </p:cTn>
                            </p:par>
                            <p:par>
                              <p:cTn id="22" fill="hold">
                                <p:stCondLst>
                                  <p:cond delay="750"/>
                                </p:stCondLst>
                                <p:childTnLst>
                                  <p:par>
                                    <p:cTn id="23" presetID="10" presetClass="entr" presetSubtype="0" fill="hold" grpId="0" nodeType="afterEffect">
                                      <p:stCondLst>
                                        <p:cond delay="0"/>
                                      </p:stCondLst>
                                      <p:childTnLst>
                                        <p:set>
                                          <p:cBhvr>
                                            <p:cTn id="24" dur="1" fill="hold">
                                              <p:stCondLst>
                                                <p:cond delay="0"/>
                                              </p:stCondLst>
                                            </p:cTn>
                                            <p:tgtEl>
                                              <p:spTgt spid="21"/>
                                            </p:tgtEl>
                                            <p:attrNameLst>
                                              <p:attrName>style.visibility</p:attrName>
                                            </p:attrNameLst>
                                          </p:cBhvr>
                                          <p:to>
                                            <p:strVal val="visible"/>
                                          </p:to>
                                        </p:set>
                                        <p:animEffect transition="in" filter="fade">
                                          <p:cBhvr>
                                            <p:cTn id="25" dur="100"/>
                                            <p:tgtEl>
                                              <p:spTgt spid="21"/>
                                            </p:tgtEl>
                                          </p:cBhvr>
                                        </p:animEffect>
                                      </p:childTnLst>
                                    </p:cTn>
                                  </p:par>
                                </p:childTnLst>
                              </p:cTn>
                            </p:par>
                            <p:par>
                              <p:cTn id="26" fill="hold">
                                <p:stCondLst>
                                  <p:cond delay="850"/>
                                </p:stCondLst>
                                <p:childTnLst>
                                  <p:par>
                                    <p:cTn id="27" presetID="10" presetClass="entr" presetSubtype="0" fill="hold" grpId="0" nodeType="afterEffect">
                                      <p:stCondLst>
                                        <p:cond delay="0"/>
                                      </p:stCondLst>
                                      <p:childTnLst>
                                        <p:set>
                                          <p:cBhvr>
                                            <p:cTn id="28" dur="1" fill="hold">
                                              <p:stCondLst>
                                                <p:cond delay="0"/>
                                              </p:stCondLst>
                                            </p:cTn>
                                            <p:tgtEl>
                                              <p:spTgt spid="65"/>
                                            </p:tgtEl>
                                            <p:attrNameLst>
                                              <p:attrName>style.visibility</p:attrName>
                                            </p:attrNameLst>
                                          </p:cBhvr>
                                          <p:to>
                                            <p:strVal val="visible"/>
                                          </p:to>
                                        </p:set>
                                        <p:animEffect transition="in" filter="fade">
                                          <p:cBhvr>
                                            <p:cTn id="29" dur="100"/>
                                            <p:tgtEl>
                                              <p:spTgt spid="65"/>
                                            </p:tgtEl>
                                          </p:cBhvr>
                                        </p:animEffect>
                                      </p:childTnLst>
                                    </p:cTn>
                                  </p:par>
                                </p:childTnLst>
                              </p:cTn>
                            </p:par>
                            <p:par>
                              <p:cTn id="30" fill="hold">
                                <p:stCondLst>
                                  <p:cond delay="950"/>
                                </p:stCondLst>
                                <p:childTnLst>
                                  <p:par>
                                    <p:cTn id="31" presetID="10" presetClass="entr" presetSubtype="0" fill="hold" grpId="0" nodeType="afterEffect">
                                      <p:stCondLst>
                                        <p:cond delay="0"/>
                                      </p:stCondLst>
                                      <p:childTnLst>
                                        <p:set>
                                          <p:cBhvr>
                                            <p:cTn id="32" dur="1" fill="hold">
                                              <p:stCondLst>
                                                <p:cond delay="0"/>
                                              </p:stCondLst>
                                            </p:cTn>
                                            <p:tgtEl>
                                              <p:spTgt spid="19"/>
                                            </p:tgtEl>
                                            <p:attrNameLst>
                                              <p:attrName>style.visibility</p:attrName>
                                            </p:attrNameLst>
                                          </p:cBhvr>
                                          <p:to>
                                            <p:strVal val="visible"/>
                                          </p:to>
                                        </p:set>
                                        <p:animEffect transition="in" filter="fade">
                                          <p:cBhvr>
                                            <p:cTn id="33" dur="100"/>
                                            <p:tgtEl>
                                              <p:spTgt spid="19"/>
                                            </p:tgtEl>
                                          </p:cBhvr>
                                        </p:animEffect>
                                      </p:childTnLst>
                                    </p:cTn>
                                  </p:par>
                                </p:childTnLst>
                              </p:cTn>
                            </p:par>
                            <p:par>
                              <p:cTn id="34" fill="hold">
                                <p:stCondLst>
                                  <p:cond delay="1050"/>
                                </p:stCondLst>
                                <p:childTnLst>
                                  <p:par>
                                    <p:cTn id="35" presetID="10" presetClass="entr" presetSubtype="0" fill="hold" grpId="0" nodeType="afterEffect">
                                      <p:stCondLst>
                                        <p:cond delay="0"/>
                                      </p:stCondLst>
                                      <p:childTnLst>
                                        <p:set>
                                          <p:cBhvr>
                                            <p:cTn id="36" dur="1" fill="hold">
                                              <p:stCondLst>
                                                <p:cond delay="0"/>
                                              </p:stCondLst>
                                            </p:cTn>
                                            <p:tgtEl>
                                              <p:spTgt spid="33"/>
                                            </p:tgtEl>
                                            <p:attrNameLst>
                                              <p:attrName>style.visibility</p:attrName>
                                            </p:attrNameLst>
                                          </p:cBhvr>
                                          <p:to>
                                            <p:strVal val="visible"/>
                                          </p:to>
                                        </p:set>
                                        <p:animEffect transition="in" filter="fade">
                                          <p:cBhvr>
                                            <p:cTn id="37" dur="100"/>
                                            <p:tgtEl>
                                              <p:spTgt spid="33"/>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34"/>
                                            </p:tgtEl>
                                            <p:attrNameLst>
                                              <p:attrName>style.visibility</p:attrName>
                                            </p:attrNameLst>
                                          </p:cBhvr>
                                          <p:to>
                                            <p:strVal val="visible"/>
                                          </p:to>
                                        </p:set>
                                        <p:animEffect transition="in" filter="fade">
                                          <p:cBhvr>
                                            <p:cTn id="40" dur="100"/>
                                            <p:tgtEl>
                                              <p:spTgt spid="34"/>
                                            </p:tgtEl>
                                          </p:cBhvr>
                                        </p:animEffect>
                                      </p:childTnLst>
                                    </p:cTn>
                                  </p:par>
                                </p:childTnLst>
                              </p:cTn>
                            </p:par>
                            <p:par>
                              <p:cTn id="41" fill="hold">
                                <p:stCondLst>
                                  <p:cond delay="1150"/>
                                </p:stCondLst>
                                <p:childTnLst>
                                  <p:par>
                                    <p:cTn id="42" presetID="10" presetClass="entr" presetSubtype="0" fill="hold" grpId="0" nodeType="afterEffect">
                                      <p:stCondLst>
                                        <p:cond delay="0"/>
                                      </p:stCondLst>
                                      <p:childTnLst>
                                        <p:set>
                                          <p:cBhvr>
                                            <p:cTn id="43" dur="1" fill="hold">
                                              <p:stCondLst>
                                                <p:cond delay="0"/>
                                              </p:stCondLst>
                                            </p:cTn>
                                            <p:tgtEl>
                                              <p:spTgt spid="35"/>
                                            </p:tgtEl>
                                            <p:attrNameLst>
                                              <p:attrName>style.visibility</p:attrName>
                                            </p:attrNameLst>
                                          </p:cBhvr>
                                          <p:to>
                                            <p:strVal val="visible"/>
                                          </p:to>
                                        </p:set>
                                        <p:animEffect transition="in" filter="fade">
                                          <p:cBhvr>
                                            <p:cTn id="44" dur="100"/>
                                            <p:tgtEl>
                                              <p:spTgt spid="35"/>
                                            </p:tgtEl>
                                          </p:cBhvr>
                                        </p:animEffect>
                                      </p:childTnLst>
                                    </p:cTn>
                                  </p:par>
                                </p:childTnLst>
                              </p:cTn>
                            </p:par>
                            <p:par>
                              <p:cTn id="45" fill="hold">
                                <p:stCondLst>
                                  <p:cond delay="1250"/>
                                </p:stCondLst>
                                <p:childTnLst>
                                  <p:par>
                                    <p:cTn id="46" presetID="10" presetClass="entr" presetSubtype="0" fill="hold" grpId="0" nodeType="afterEffect">
                                      <p:stCondLst>
                                        <p:cond delay="0"/>
                                      </p:stCondLst>
                                      <p:childTnLst>
                                        <p:set>
                                          <p:cBhvr>
                                            <p:cTn id="47" dur="1" fill="hold">
                                              <p:stCondLst>
                                                <p:cond delay="0"/>
                                              </p:stCondLst>
                                            </p:cTn>
                                            <p:tgtEl>
                                              <p:spTgt spid="36"/>
                                            </p:tgtEl>
                                            <p:attrNameLst>
                                              <p:attrName>style.visibility</p:attrName>
                                            </p:attrNameLst>
                                          </p:cBhvr>
                                          <p:to>
                                            <p:strVal val="visible"/>
                                          </p:to>
                                        </p:set>
                                        <p:animEffect transition="in" filter="fade">
                                          <p:cBhvr>
                                            <p:cTn id="48" dur="100"/>
                                            <p:tgtEl>
                                              <p:spTgt spid="36"/>
                                            </p:tgtEl>
                                          </p:cBhvr>
                                        </p:animEffect>
                                      </p:childTnLst>
                                    </p:cTn>
                                  </p:par>
                                </p:childTnLst>
                              </p:cTn>
                            </p:par>
                            <p:par>
                              <p:cTn id="49" fill="hold">
                                <p:stCondLst>
                                  <p:cond delay="1350"/>
                                </p:stCondLst>
                                <p:childTnLst>
                                  <p:par>
                                    <p:cTn id="50" presetID="10" presetClass="entr" presetSubtype="0" fill="hold" grpId="0" nodeType="afterEffect">
                                      <p:stCondLst>
                                        <p:cond delay="0"/>
                                      </p:stCondLst>
                                      <p:childTnLst>
                                        <p:set>
                                          <p:cBhvr>
                                            <p:cTn id="51" dur="1" fill="hold">
                                              <p:stCondLst>
                                                <p:cond delay="0"/>
                                              </p:stCondLst>
                                            </p:cTn>
                                            <p:tgtEl>
                                              <p:spTgt spid="37"/>
                                            </p:tgtEl>
                                            <p:attrNameLst>
                                              <p:attrName>style.visibility</p:attrName>
                                            </p:attrNameLst>
                                          </p:cBhvr>
                                          <p:to>
                                            <p:strVal val="visible"/>
                                          </p:to>
                                        </p:set>
                                        <p:animEffect transition="in" filter="fade">
                                          <p:cBhvr>
                                            <p:cTn id="52" dur="100"/>
                                            <p:tgtEl>
                                              <p:spTgt spid="37"/>
                                            </p:tgtEl>
                                          </p:cBhvr>
                                        </p:animEffect>
                                      </p:childTnLst>
                                    </p:cTn>
                                  </p:par>
                                </p:childTnLst>
                              </p:cTn>
                            </p:par>
                            <p:par>
                              <p:cTn id="53" fill="hold">
                                <p:stCondLst>
                                  <p:cond delay="1450"/>
                                </p:stCondLst>
                                <p:childTnLst>
                                  <p:par>
                                    <p:cTn id="54" presetID="10" presetClass="entr" presetSubtype="0" fill="hold" grpId="0" nodeType="afterEffect">
                                      <p:stCondLst>
                                        <p:cond delay="0"/>
                                      </p:stCondLst>
                                      <p:childTnLst>
                                        <p:set>
                                          <p:cBhvr>
                                            <p:cTn id="55" dur="1" fill="hold">
                                              <p:stCondLst>
                                                <p:cond delay="0"/>
                                              </p:stCondLst>
                                            </p:cTn>
                                            <p:tgtEl>
                                              <p:spTgt spid="87"/>
                                            </p:tgtEl>
                                            <p:attrNameLst>
                                              <p:attrName>style.visibility</p:attrName>
                                            </p:attrNameLst>
                                          </p:cBhvr>
                                          <p:to>
                                            <p:strVal val="visible"/>
                                          </p:to>
                                        </p:set>
                                        <p:animEffect transition="in" filter="fade">
                                          <p:cBhvr>
                                            <p:cTn id="56" dur="100"/>
                                            <p:tgtEl>
                                              <p:spTgt spid="87"/>
                                            </p:tgtEl>
                                          </p:cBhvr>
                                        </p:animEffect>
                                      </p:childTnLst>
                                    </p:cTn>
                                  </p:par>
                                </p:childTnLst>
                              </p:cTn>
                            </p:par>
                            <p:par>
                              <p:cTn id="57" fill="hold">
                                <p:stCondLst>
                                  <p:cond delay="1550"/>
                                </p:stCondLst>
                                <p:childTnLst>
                                  <p:par>
                                    <p:cTn id="58" presetID="10" presetClass="entr" presetSubtype="0" fill="hold" grpId="0" nodeType="afterEffect">
                                      <p:stCondLst>
                                        <p:cond delay="0"/>
                                      </p:stCondLst>
                                      <p:childTnLst>
                                        <p:set>
                                          <p:cBhvr>
                                            <p:cTn id="59" dur="1" fill="hold">
                                              <p:stCondLst>
                                                <p:cond delay="0"/>
                                              </p:stCondLst>
                                            </p:cTn>
                                            <p:tgtEl>
                                              <p:spTgt spid="88"/>
                                            </p:tgtEl>
                                            <p:attrNameLst>
                                              <p:attrName>style.visibility</p:attrName>
                                            </p:attrNameLst>
                                          </p:cBhvr>
                                          <p:to>
                                            <p:strVal val="visible"/>
                                          </p:to>
                                        </p:set>
                                        <p:animEffect transition="in" filter="fade">
                                          <p:cBhvr>
                                            <p:cTn id="60" dur="100"/>
                                            <p:tgtEl>
                                              <p:spTgt spid="88"/>
                                            </p:tgtEl>
                                          </p:cBhvr>
                                        </p:animEffect>
                                      </p:childTnLst>
                                    </p:cTn>
                                  </p:par>
                                </p:childTnLst>
                              </p:cTn>
                            </p:par>
                            <p:par>
                              <p:cTn id="61" fill="hold">
                                <p:stCondLst>
                                  <p:cond delay="1650"/>
                                </p:stCondLst>
                                <p:childTnLst>
                                  <p:par>
                                    <p:cTn id="62" presetID="10" presetClass="entr" presetSubtype="0" fill="hold" grpId="0" nodeType="afterEffect">
                                      <p:stCondLst>
                                        <p:cond delay="0"/>
                                      </p:stCondLst>
                                      <p:childTnLst>
                                        <p:set>
                                          <p:cBhvr>
                                            <p:cTn id="63" dur="1" fill="hold">
                                              <p:stCondLst>
                                                <p:cond delay="0"/>
                                              </p:stCondLst>
                                            </p:cTn>
                                            <p:tgtEl>
                                              <p:spTgt spid="89"/>
                                            </p:tgtEl>
                                            <p:attrNameLst>
                                              <p:attrName>style.visibility</p:attrName>
                                            </p:attrNameLst>
                                          </p:cBhvr>
                                          <p:to>
                                            <p:strVal val="visible"/>
                                          </p:to>
                                        </p:set>
                                        <p:animEffect transition="in" filter="fade">
                                          <p:cBhvr>
                                            <p:cTn id="64" dur="100"/>
                                            <p:tgtEl>
                                              <p:spTgt spid="89"/>
                                            </p:tgtEl>
                                          </p:cBhvr>
                                        </p:animEffect>
                                      </p:childTnLst>
                                    </p:cTn>
                                  </p:par>
                                </p:childTnLst>
                              </p:cTn>
                            </p:par>
                            <p:par>
                              <p:cTn id="65" fill="hold">
                                <p:stCondLst>
                                  <p:cond delay="1750"/>
                                </p:stCondLst>
                                <p:childTnLst>
                                  <p:par>
                                    <p:cTn id="66" presetID="10" presetClass="entr" presetSubtype="0" fill="hold" grpId="0" nodeType="afterEffect">
                                      <p:stCondLst>
                                        <p:cond delay="0"/>
                                      </p:stCondLst>
                                      <p:childTnLst>
                                        <p:set>
                                          <p:cBhvr>
                                            <p:cTn id="67" dur="1" fill="hold">
                                              <p:stCondLst>
                                                <p:cond delay="0"/>
                                              </p:stCondLst>
                                            </p:cTn>
                                            <p:tgtEl>
                                              <p:spTgt spid="39"/>
                                            </p:tgtEl>
                                            <p:attrNameLst>
                                              <p:attrName>style.visibility</p:attrName>
                                            </p:attrNameLst>
                                          </p:cBhvr>
                                          <p:to>
                                            <p:strVal val="visible"/>
                                          </p:to>
                                        </p:set>
                                        <p:animEffect transition="in" filter="fade">
                                          <p:cBhvr>
                                            <p:cTn id="68" dur="100"/>
                                            <p:tgtEl>
                                              <p:spTgt spid="39"/>
                                            </p:tgtEl>
                                          </p:cBhvr>
                                        </p:animEffect>
                                      </p:childTnLst>
                                    </p:cTn>
                                  </p:par>
                                </p:childTnLst>
                              </p:cTn>
                            </p:par>
                            <p:par>
                              <p:cTn id="69" fill="hold">
                                <p:stCondLst>
                                  <p:cond delay="1850"/>
                                </p:stCondLst>
                                <p:childTnLst>
                                  <p:par>
                                    <p:cTn id="70" presetID="10" presetClass="entr" presetSubtype="0" fill="hold" grpId="0" nodeType="afterEffect">
                                      <p:stCondLst>
                                        <p:cond delay="0"/>
                                      </p:stCondLst>
                                      <p:childTnLst>
                                        <p:set>
                                          <p:cBhvr>
                                            <p:cTn id="71" dur="1" fill="hold">
                                              <p:stCondLst>
                                                <p:cond delay="0"/>
                                              </p:stCondLst>
                                            </p:cTn>
                                            <p:tgtEl>
                                              <p:spTgt spid="43"/>
                                            </p:tgtEl>
                                            <p:attrNameLst>
                                              <p:attrName>style.visibility</p:attrName>
                                            </p:attrNameLst>
                                          </p:cBhvr>
                                          <p:to>
                                            <p:strVal val="visible"/>
                                          </p:to>
                                        </p:set>
                                        <p:animEffect transition="in" filter="fade">
                                          <p:cBhvr>
                                            <p:cTn id="72" dur="100"/>
                                            <p:tgtEl>
                                              <p:spTgt spid="43"/>
                                            </p:tgtEl>
                                          </p:cBhvr>
                                        </p:animEffect>
                                      </p:childTnLst>
                                    </p:cTn>
                                  </p:par>
                                </p:childTnLst>
                              </p:cTn>
                            </p:par>
                            <p:par>
                              <p:cTn id="73" fill="hold">
                                <p:stCondLst>
                                  <p:cond delay="1950"/>
                                </p:stCondLst>
                                <p:childTnLst>
                                  <p:par>
                                    <p:cTn id="74" presetID="10" presetClass="entr" presetSubtype="0" fill="hold" grpId="0" nodeType="afterEffect">
                                      <p:stCondLst>
                                        <p:cond delay="0"/>
                                      </p:stCondLst>
                                      <p:childTnLst>
                                        <p:set>
                                          <p:cBhvr>
                                            <p:cTn id="75" dur="1" fill="hold">
                                              <p:stCondLst>
                                                <p:cond delay="0"/>
                                              </p:stCondLst>
                                            </p:cTn>
                                            <p:tgtEl>
                                              <p:spTgt spid="85"/>
                                            </p:tgtEl>
                                            <p:attrNameLst>
                                              <p:attrName>style.visibility</p:attrName>
                                            </p:attrNameLst>
                                          </p:cBhvr>
                                          <p:to>
                                            <p:strVal val="visible"/>
                                          </p:to>
                                        </p:set>
                                        <p:animEffect transition="in" filter="fade">
                                          <p:cBhvr>
                                            <p:cTn id="76" dur="100"/>
                                            <p:tgtEl>
                                              <p:spTgt spid="85"/>
                                            </p:tgtEl>
                                          </p:cBhvr>
                                        </p:animEffect>
                                      </p:childTnLst>
                                    </p:cTn>
                                  </p:par>
                                </p:childTnLst>
                              </p:cTn>
                            </p:par>
                            <p:par>
                              <p:cTn id="77" fill="hold">
                                <p:stCondLst>
                                  <p:cond delay="2050"/>
                                </p:stCondLst>
                                <p:childTnLst>
                                  <p:par>
                                    <p:cTn id="78" presetID="10" presetClass="entr" presetSubtype="0" fill="hold" grpId="0" nodeType="afterEffect">
                                      <p:stCondLst>
                                        <p:cond delay="0"/>
                                      </p:stCondLst>
                                      <p:childTnLst>
                                        <p:set>
                                          <p:cBhvr>
                                            <p:cTn id="79" dur="1" fill="hold">
                                              <p:stCondLst>
                                                <p:cond delay="0"/>
                                              </p:stCondLst>
                                            </p:cTn>
                                            <p:tgtEl>
                                              <p:spTgt spid="86"/>
                                            </p:tgtEl>
                                            <p:attrNameLst>
                                              <p:attrName>style.visibility</p:attrName>
                                            </p:attrNameLst>
                                          </p:cBhvr>
                                          <p:to>
                                            <p:strVal val="visible"/>
                                          </p:to>
                                        </p:set>
                                        <p:animEffect transition="in" filter="fade">
                                          <p:cBhvr>
                                            <p:cTn id="80" dur="100"/>
                                            <p:tgtEl>
                                              <p:spTgt spid="86"/>
                                            </p:tgtEl>
                                          </p:cBhvr>
                                        </p:animEffect>
                                      </p:childTnLst>
                                    </p:cTn>
                                  </p:par>
                                </p:childTnLst>
                              </p:cTn>
                            </p:par>
                            <p:par>
                              <p:cTn id="81" fill="hold">
                                <p:stCondLst>
                                  <p:cond delay="2150"/>
                                </p:stCondLst>
                                <p:childTnLst>
                                  <p:par>
                                    <p:cTn id="82" presetID="10" presetClass="entr" presetSubtype="0" fill="hold" grpId="0" nodeType="afterEffect">
                                      <p:stCondLst>
                                        <p:cond delay="0"/>
                                      </p:stCondLst>
                                      <p:childTnLst>
                                        <p:set>
                                          <p:cBhvr>
                                            <p:cTn id="83" dur="1" fill="hold">
                                              <p:stCondLst>
                                                <p:cond delay="0"/>
                                              </p:stCondLst>
                                            </p:cTn>
                                            <p:tgtEl>
                                              <p:spTgt spid="90"/>
                                            </p:tgtEl>
                                            <p:attrNameLst>
                                              <p:attrName>style.visibility</p:attrName>
                                            </p:attrNameLst>
                                          </p:cBhvr>
                                          <p:to>
                                            <p:strVal val="visible"/>
                                          </p:to>
                                        </p:set>
                                        <p:animEffect transition="in" filter="fade">
                                          <p:cBhvr>
                                            <p:cTn id="84" dur="100"/>
                                            <p:tgtEl>
                                              <p:spTgt spid="90"/>
                                            </p:tgtEl>
                                          </p:cBhvr>
                                        </p:animEffect>
                                      </p:childTnLst>
                                    </p:cTn>
                                  </p:par>
                                </p:childTnLst>
                              </p:cTn>
                            </p:par>
                            <p:par>
                              <p:cTn id="85" fill="hold">
                                <p:stCondLst>
                                  <p:cond delay="2250"/>
                                </p:stCondLst>
                                <p:childTnLst>
                                  <p:par>
                                    <p:cTn id="86" presetID="10" presetClass="entr" presetSubtype="0" fill="hold" grpId="0" nodeType="afterEffect">
                                      <p:stCondLst>
                                        <p:cond delay="0"/>
                                      </p:stCondLst>
                                      <p:childTnLst>
                                        <p:set>
                                          <p:cBhvr>
                                            <p:cTn id="87" dur="1" fill="hold">
                                              <p:stCondLst>
                                                <p:cond delay="0"/>
                                              </p:stCondLst>
                                            </p:cTn>
                                            <p:tgtEl>
                                              <p:spTgt spid="40"/>
                                            </p:tgtEl>
                                            <p:attrNameLst>
                                              <p:attrName>style.visibility</p:attrName>
                                            </p:attrNameLst>
                                          </p:cBhvr>
                                          <p:to>
                                            <p:strVal val="visible"/>
                                          </p:to>
                                        </p:set>
                                        <p:animEffect transition="in" filter="fade">
                                          <p:cBhvr>
                                            <p:cTn id="88" dur="100"/>
                                            <p:tgtEl>
                                              <p:spTgt spid="40"/>
                                            </p:tgtEl>
                                          </p:cBhvr>
                                        </p:animEffect>
                                      </p:childTnLst>
                                    </p:cTn>
                                  </p:par>
                                </p:childTnLst>
                              </p:cTn>
                            </p:par>
                            <p:par>
                              <p:cTn id="89" fill="hold">
                                <p:stCondLst>
                                  <p:cond delay="2350"/>
                                </p:stCondLst>
                                <p:childTnLst>
                                  <p:par>
                                    <p:cTn id="90" presetID="10" presetClass="entr" presetSubtype="0" fill="hold" grpId="0" nodeType="afterEffect">
                                      <p:stCondLst>
                                        <p:cond delay="0"/>
                                      </p:stCondLst>
                                      <p:childTnLst>
                                        <p:set>
                                          <p:cBhvr>
                                            <p:cTn id="91" dur="1" fill="hold">
                                              <p:stCondLst>
                                                <p:cond delay="0"/>
                                              </p:stCondLst>
                                            </p:cTn>
                                            <p:tgtEl>
                                              <p:spTgt spid="73"/>
                                            </p:tgtEl>
                                            <p:attrNameLst>
                                              <p:attrName>style.visibility</p:attrName>
                                            </p:attrNameLst>
                                          </p:cBhvr>
                                          <p:to>
                                            <p:strVal val="visible"/>
                                          </p:to>
                                        </p:set>
                                        <p:animEffect transition="in" filter="fade">
                                          <p:cBhvr>
                                            <p:cTn id="92" dur="100"/>
                                            <p:tgtEl>
                                              <p:spTgt spid="73"/>
                                            </p:tgtEl>
                                          </p:cBhvr>
                                        </p:animEffect>
                                      </p:childTnLst>
                                    </p:cTn>
                                  </p:par>
                                </p:childTnLst>
                              </p:cTn>
                            </p:par>
                            <p:par>
                              <p:cTn id="93" fill="hold">
                                <p:stCondLst>
                                  <p:cond delay="2450"/>
                                </p:stCondLst>
                                <p:childTnLst>
                                  <p:par>
                                    <p:cTn id="94" presetID="10" presetClass="entr" presetSubtype="0" fill="hold" grpId="0" nodeType="afterEffect">
                                      <p:stCondLst>
                                        <p:cond delay="0"/>
                                      </p:stCondLst>
                                      <p:childTnLst>
                                        <p:set>
                                          <p:cBhvr>
                                            <p:cTn id="95" dur="1" fill="hold">
                                              <p:stCondLst>
                                                <p:cond delay="0"/>
                                              </p:stCondLst>
                                            </p:cTn>
                                            <p:tgtEl>
                                              <p:spTgt spid="74"/>
                                            </p:tgtEl>
                                            <p:attrNameLst>
                                              <p:attrName>style.visibility</p:attrName>
                                            </p:attrNameLst>
                                          </p:cBhvr>
                                          <p:to>
                                            <p:strVal val="visible"/>
                                          </p:to>
                                        </p:set>
                                        <p:animEffect transition="in" filter="fade">
                                          <p:cBhvr>
                                            <p:cTn id="96" dur="100"/>
                                            <p:tgtEl>
                                              <p:spTgt spid="74"/>
                                            </p:tgtEl>
                                          </p:cBhvr>
                                        </p:animEffect>
                                      </p:childTnLst>
                                    </p:cTn>
                                  </p:par>
                                </p:childTnLst>
                              </p:cTn>
                            </p:par>
                            <p:par>
                              <p:cTn id="97" fill="hold">
                                <p:stCondLst>
                                  <p:cond delay="2550"/>
                                </p:stCondLst>
                                <p:childTnLst>
                                  <p:par>
                                    <p:cTn id="98" presetID="10" presetClass="entr" presetSubtype="0" fill="hold" grpId="0" nodeType="afterEffect">
                                      <p:stCondLst>
                                        <p:cond delay="0"/>
                                      </p:stCondLst>
                                      <p:childTnLst>
                                        <p:set>
                                          <p:cBhvr>
                                            <p:cTn id="99" dur="1" fill="hold">
                                              <p:stCondLst>
                                                <p:cond delay="0"/>
                                              </p:stCondLst>
                                            </p:cTn>
                                            <p:tgtEl>
                                              <p:spTgt spid="75"/>
                                            </p:tgtEl>
                                            <p:attrNameLst>
                                              <p:attrName>style.visibility</p:attrName>
                                            </p:attrNameLst>
                                          </p:cBhvr>
                                          <p:to>
                                            <p:strVal val="visible"/>
                                          </p:to>
                                        </p:set>
                                        <p:animEffect transition="in" filter="fade">
                                          <p:cBhvr>
                                            <p:cTn id="100" dur="100"/>
                                            <p:tgtEl>
                                              <p:spTgt spid="75"/>
                                            </p:tgtEl>
                                          </p:cBhvr>
                                        </p:animEffect>
                                      </p:childTnLst>
                                    </p:cTn>
                                  </p:par>
                                </p:childTnLst>
                              </p:cTn>
                            </p:par>
                            <p:par>
                              <p:cTn id="101" fill="hold">
                                <p:stCondLst>
                                  <p:cond delay="2650"/>
                                </p:stCondLst>
                                <p:childTnLst>
                                  <p:par>
                                    <p:cTn id="102" presetID="10" presetClass="entr" presetSubtype="0" fill="hold" grpId="0" nodeType="afterEffect">
                                      <p:stCondLst>
                                        <p:cond delay="0"/>
                                      </p:stCondLst>
                                      <p:childTnLst>
                                        <p:set>
                                          <p:cBhvr>
                                            <p:cTn id="103" dur="1" fill="hold">
                                              <p:stCondLst>
                                                <p:cond delay="0"/>
                                              </p:stCondLst>
                                            </p:cTn>
                                            <p:tgtEl>
                                              <p:spTgt spid="81"/>
                                            </p:tgtEl>
                                            <p:attrNameLst>
                                              <p:attrName>style.visibility</p:attrName>
                                            </p:attrNameLst>
                                          </p:cBhvr>
                                          <p:to>
                                            <p:strVal val="visible"/>
                                          </p:to>
                                        </p:set>
                                        <p:animEffect transition="in" filter="fade">
                                          <p:cBhvr>
                                            <p:cTn id="104" dur="100"/>
                                            <p:tgtEl>
                                              <p:spTgt spid="81"/>
                                            </p:tgtEl>
                                          </p:cBhvr>
                                        </p:animEffect>
                                      </p:childTnLst>
                                    </p:cTn>
                                  </p:par>
                                </p:childTnLst>
                              </p:cTn>
                            </p:par>
                            <p:par>
                              <p:cTn id="105" fill="hold">
                                <p:stCondLst>
                                  <p:cond delay="2750"/>
                                </p:stCondLst>
                                <p:childTnLst>
                                  <p:par>
                                    <p:cTn id="106" presetID="10" presetClass="entr" presetSubtype="0" fill="hold" grpId="0" nodeType="afterEffect">
                                      <p:stCondLst>
                                        <p:cond delay="0"/>
                                      </p:stCondLst>
                                      <p:childTnLst>
                                        <p:set>
                                          <p:cBhvr>
                                            <p:cTn id="107" dur="1" fill="hold">
                                              <p:stCondLst>
                                                <p:cond delay="0"/>
                                              </p:stCondLst>
                                            </p:cTn>
                                            <p:tgtEl>
                                              <p:spTgt spid="82"/>
                                            </p:tgtEl>
                                            <p:attrNameLst>
                                              <p:attrName>style.visibility</p:attrName>
                                            </p:attrNameLst>
                                          </p:cBhvr>
                                          <p:to>
                                            <p:strVal val="visible"/>
                                          </p:to>
                                        </p:set>
                                        <p:animEffect transition="in" filter="fade">
                                          <p:cBhvr>
                                            <p:cTn id="108" dur="100"/>
                                            <p:tgtEl>
                                              <p:spTgt spid="82"/>
                                            </p:tgtEl>
                                          </p:cBhvr>
                                        </p:animEffect>
                                      </p:childTnLst>
                                    </p:cTn>
                                  </p:par>
                                </p:childTnLst>
                              </p:cTn>
                            </p:par>
                            <p:par>
                              <p:cTn id="109" fill="hold">
                                <p:stCondLst>
                                  <p:cond delay="2850"/>
                                </p:stCondLst>
                                <p:childTnLst>
                                  <p:par>
                                    <p:cTn id="110" presetID="10" presetClass="entr" presetSubtype="0" fill="hold" grpId="0" nodeType="afterEffect">
                                      <p:stCondLst>
                                        <p:cond delay="0"/>
                                      </p:stCondLst>
                                      <p:childTnLst>
                                        <p:set>
                                          <p:cBhvr>
                                            <p:cTn id="111" dur="1" fill="hold">
                                              <p:stCondLst>
                                                <p:cond delay="0"/>
                                              </p:stCondLst>
                                            </p:cTn>
                                            <p:tgtEl>
                                              <p:spTgt spid="83"/>
                                            </p:tgtEl>
                                            <p:attrNameLst>
                                              <p:attrName>style.visibility</p:attrName>
                                            </p:attrNameLst>
                                          </p:cBhvr>
                                          <p:to>
                                            <p:strVal val="visible"/>
                                          </p:to>
                                        </p:set>
                                        <p:animEffect transition="in" filter="fade">
                                          <p:cBhvr>
                                            <p:cTn id="112" dur="100"/>
                                            <p:tgtEl>
                                              <p:spTgt spid="83"/>
                                            </p:tgtEl>
                                          </p:cBhvr>
                                        </p:animEffect>
                                      </p:childTnLst>
                                    </p:cTn>
                                  </p:par>
                                </p:childTnLst>
                              </p:cTn>
                            </p:par>
                            <p:par>
                              <p:cTn id="113" fill="hold">
                                <p:stCondLst>
                                  <p:cond delay="2950"/>
                                </p:stCondLst>
                                <p:childTnLst>
                                  <p:par>
                                    <p:cTn id="114" presetID="10" presetClass="entr" presetSubtype="0" fill="hold" grpId="0" nodeType="afterEffect">
                                      <p:stCondLst>
                                        <p:cond delay="0"/>
                                      </p:stCondLst>
                                      <p:childTnLst>
                                        <p:set>
                                          <p:cBhvr>
                                            <p:cTn id="115" dur="1" fill="hold">
                                              <p:stCondLst>
                                                <p:cond delay="0"/>
                                              </p:stCondLst>
                                            </p:cTn>
                                            <p:tgtEl>
                                              <p:spTgt spid="84"/>
                                            </p:tgtEl>
                                            <p:attrNameLst>
                                              <p:attrName>style.visibility</p:attrName>
                                            </p:attrNameLst>
                                          </p:cBhvr>
                                          <p:to>
                                            <p:strVal val="visible"/>
                                          </p:to>
                                        </p:set>
                                        <p:animEffect transition="in" filter="fade">
                                          <p:cBhvr>
                                            <p:cTn id="116" dur="100"/>
                                            <p:tgtEl>
                                              <p:spTgt spid="84"/>
                                            </p:tgtEl>
                                          </p:cBhvr>
                                        </p:animEffect>
                                      </p:childTnLst>
                                    </p:cTn>
                                  </p:par>
                                </p:childTnLst>
                              </p:cTn>
                            </p:par>
                            <p:par>
                              <p:cTn id="117" fill="hold">
                                <p:stCondLst>
                                  <p:cond delay="3050"/>
                                </p:stCondLst>
                                <p:childTnLst>
                                  <p:par>
                                    <p:cTn id="118" presetID="10" presetClass="entr" presetSubtype="0" fill="hold" grpId="0" nodeType="afterEffect">
                                      <p:stCondLst>
                                        <p:cond delay="0"/>
                                      </p:stCondLst>
                                      <p:childTnLst>
                                        <p:set>
                                          <p:cBhvr>
                                            <p:cTn id="119" dur="1" fill="hold">
                                              <p:stCondLst>
                                                <p:cond delay="0"/>
                                              </p:stCondLst>
                                            </p:cTn>
                                            <p:tgtEl>
                                              <p:spTgt spid="42"/>
                                            </p:tgtEl>
                                            <p:attrNameLst>
                                              <p:attrName>style.visibility</p:attrName>
                                            </p:attrNameLst>
                                          </p:cBhvr>
                                          <p:to>
                                            <p:strVal val="visible"/>
                                          </p:to>
                                        </p:set>
                                        <p:animEffect transition="in" filter="fade">
                                          <p:cBhvr>
                                            <p:cTn id="120" dur="100"/>
                                            <p:tgtEl>
                                              <p:spTgt spid="42"/>
                                            </p:tgtEl>
                                          </p:cBhvr>
                                        </p:animEffect>
                                      </p:childTnLst>
                                    </p:cTn>
                                  </p:par>
                                </p:childTnLst>
                              </p:cTn>
                            </p:par>
                            <p:par>
                              <p:cTn id="121" fill="hold">
                                <p:stCondLst>
                                  <p:cond delay="3150"/>
                                </p:stCondLst>
                                <p:childTnLst>
                                  <p:par>
                                    <p:cTn id="122" presetID="10" presetClass="entr" presetSubtype="0" fill="hold" grpId="0" nodeType="afterEffect">
                                      <p:stCondLst>
                                        <p:cond delay="0"/>
                                      </p:stCondLst>
                                      <p:childTnLst>
                                        <p:set>
                                          <p:cBhvr>
                                            <p:cTn id="123" dur="1" fill="hold">
                                              <p:stCondLst>
                                                <p:cond delay="0"/>
                                              </p:stCondLst>
                                            </p:cTn>
                                            <p:tgtEl>
                                              <p:spTgt spid="41"/>
                                            </p:tgtEl>
                                            <p:attrNameLst>
                                              <p:attrName>style.visibility</p:attrName>
                                            </p:attrNameLst>
                                          </p:cBhvr>
                                          <p:to>
                                            <p:strVal val="visible"/>
                                          </p:to>
                                        </p:set>
                                        <p:animEffect transition="in" filter="fade">
                                          <p:cBhvr>
                                            <p:cTn id="124" dur="100"/>
                                            <p:tgtEl>
                                              <p:spTgt spid="41"/>
                                            </p:tgtEl>
                                          </p:cBhvr>
                                        </p:animEffect>
                                      </p:childTnLst>
                                    </p:cTn>
                                  </p:par>
                                </p:childTnLst>
                              </p:cTn>
                            </p:par>
                            <p:par>
                              <p:cTn id="125" fill="hold">
                                <p:stCondLst>
                                  <p:cond delay="3250"/>
                                </p:stCondLst>
                                <p:childTnLst>
                                  <p:par>
                                    <p:cTn id="126" presetID="10" presetClass="entr" presetSubtype="0" fill="hold" grpId="0" nodeType="afterEffect">
                                      <p:stCondLst>
                                        <p:cond delay="0"/>
                                      </p:stCondLst>
                                      <p:childTnLst>
                                        <p:set>
                                          <p:cBhvr>
                                            <p:cTn id="127" dur="1" fill="hold">
                                              <p:stCondLst>
                                                <p:cond delay="0"/>
                                              </p:stCondLst>
                                            </p:cTn>
                                            <p:tgtEl>
                                              <p:spTgt spid="32"/>
                                            </p:tgtEl>
                                            <p:attrNameLst>
                                              <p:attrName>style.visibility</p:attrName>
                                            </p:attrNameLst>
                                          </p:cBhvr>
                                          <p:to>
                                            <p:strVal val="visible"/>
                                          </p:to>
                                        </p:set>
                                        <p:animEffect transition="in" filter="fade">
                                          <p:cBhvr>
                                            <p:cTn id="128" dur="100"/>
                                            <p:tgtEl>
                                              <p:spTgt spid="32"/>
                                            </p:tgtEl>
                                          </p:cBhvr>
                                        </p:animEffect>
                                      </p:childTnLst>
                                    </p:cTn>
                                  </p:par>
                                  <p:par>
                                    <p:cTn id="129" presetID="23" presetClass="entr" presetSubtype="16" fill="hold" grpId="0" nodeType="withEffect">
                                      <p:stCondLst>
                                        <p:cond delay="0"/>
                                      </p:stCondLst>
                                      <p:iterate type="lt">
                                        <p:tmPct val="10000"/>
                                      </p:iterate>
                                      <p:childTnLst>
                                        <p:set>
                                          <p:cBhvr>
                                            <p:cTn id="130" dur="1" fill="hold">
                                              <p:stCondLst>
                                                <p:cond delay="0"/>
                                              </p:stCondLst>
                                            </p:cTn>
                                            <p:tgtEl>
                                              <p:spTgt spid="72"/>
                                            </p:tgtEl>
                                            <p:attrNameLst>
                                              <p:attrName>style.visibility</p:attrName>
                                            </p:attrNameLst>
                                          </p:cBhvr>
                                          <p:to>
                                            <p:strVal val="visible"/>
                                          </p:to>
                                        </p:set>
                                        <p:anim calcmode="lin" valueType="num">
                                          <p:cBhvr>
                                            <p:cTn id="131" dur="500" fill="hold"/>
                                            <p:tgtEl>
                                              <p:spTgt spid="72"/>
                                            </p:tgtEl>
                                            <p:attrNameLst>
                                              <p:attrName>ppt_w</p:attrName>
                                            </p:attrNameLst>
                                          </p:cBhvr>
                                          <p:tavLst>
                                            <p:tav tm="0">
                                              <p:val>
                                                <p:fltVal val="0"/>
                                              </p:val>
                                            </p:tav>
                                            <p:tav tm="100000">
                                              <p:val>
                                                <p:strVal val="#ppt_w"/>
                                              </p:val>
                                            </p:tav>
                                          </p:tavLst>
                                        </p:anim>
                                        <p:anim calcmode="lin" valueType="num">
                                          <p:cBhvr>
                                            <p:cTn id="132" dur="500" fill="hold"/>
                                            <p:tgtEl>
                                              <p:spTgt spid="72"/>
                                            </p:tgtEl>
                                            <p:attrNameLst>
                                              <p:attrName>ppt_h</p:attrName>
                                            </p:attrNameLst>
                                          </p:cBhvr>
                                          <p:tavLst>
                                            <p:tav tm="0">
                                              <p:val>
                                                <p:fltVal val="0"/>
                                              </p:val>
                                            </p:tav>
                                            <p:tav tm="100000">
                                              <p:val>
                                                <p:strVal val="#ppt_h"/>
                                              </p:val>
                                            </p:tav>
                                          </p:tavLst>
                                        </p:anim>
                                      </p:childTnLst>
                                    </p:cTn>
                                  </p:par>
                                  <p:par>
                                    <p:cTn id="133" presetID="22" presetClass="entr" presetSubtype="1" fill="hold" grpId="0" nodeType="withEffect">
                                      <p:stCondLst>
                                        <p:cond delay="900"/>
                                      </p:stCondLst>
                                      <p:childTnLst>
                                        <p:set>
                                          <p:cBhvr>
                                            <p:cTn id="134" dur="1" fill="hold">
                                              <p:stCondLst>
                                                <p:cond delay="0"/>
                                              </p:stCondLst>
                                            </p:cTn>
                                            <p:tgtEl>
                                              <p:spTgt spid="68"/>
                                            </p:tgtEl>
                                            <p:attrNameLst>
                                              <p:attrName>style.visibility</p:attrName>
                                            </p:attrNameLst>
                                          </p:cBhvr>
                                          <p:to>
                                            <p:strVal val="visible"/>
                                          </p:to>
                                        </p:set>
                                        <p:animEffect transition="in" filter="wipe(up)">
                                          <p:cBhvr>
                                            <p:cTn id="135" dur="500"/>
                                            <p:tgtEl>
                                              <p:spTgt spid="68"/>
                                            </p:tgtEl>
                                          </p:cBhvr>
                                        </p:animEffect>
                                      </p:childTnLst>
                                    </p:cTn>
                                  </p:par>
                                  <p:par>
                                    <p:cTn id="136" presetID="2" presetClass="entr" presetSubtype="4" accel="18000" fill="hold" nodeType="withEffect" p14:presetBounceEnd="40000">
                                      <p:stCondLst>
                                        <p:cond delay="1300"/>
                                      </p:stCondLst>
                                      <p:childTnLst>
                                        <p:set>
                                          <p:cBhvr>
                                            <p:cTn id="137" dur="1" fill="hold">
                                              <p:stCondLst>
                                                <p:cond delay="0"/>
                                              </p:stCondLst>
                                            </p:cTn>
                                            <p:tgtEl>
                                              <p:spTgt spid="69"/>
                                            </p:tgtEl>
                                            <p:attrNameLst>
                                              <p:attrName>style.visibility</p:attrName>
                                            </p:attrNameLst>
                                          </p:cBhvr>
                                          <p:to>
                                            <p:strVal val="visible"/>
                                          </p:to>
                                        </p:set>
                                        <p:anim calcmode="lin" valueType="num" p14:bounceEnd="40000">
                                          <p:cBhvr additive="base">
                                            <p:cTn id="138" dur="500" fill="hold"/>
                                            <p:tgtEl>
                                              <p:spTgt spid="69"/>
                                            </p:tgtEl>
                                            <p:attrNameLst>
                                              <p:attrName>ppt_x</p:attrName>
                                            </p:attrNameLst>
                                          </p:cBhvr>
                                          <p:tavLst>
                                            <p:tav tm="0">
                                              <p:val>
                                                <p:strVal val="#ppt_x"/>
                                              </p:val>
                                            </p:tav>
                                            <p:tav tm="100000">
                                              <p:val>
                                                <p:strVal val="#ppt_x"/>
                                              </p:val>
                                            </p:tav>
                                          </p:tavLst>
                                        </p:anim>
                                        <p:anim calcmode="lin" valueType="num" p14:bounceEnd="40000">
                                          <p:cBhvr additive="base">
                                            <p:cTn id="139" dur="500" fill="hold"/>
                                            <p:tgtEl>
                                              <p:spTgt spid="6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animBg="1"/>
          <p:bldP spid="34" grpId="0" animBg="1"/>
          <p:bldP spid="35" grpId="0" animBg="1"/>
          <p:bldP spid="36" grpId="0" animBg="1"/>
          <p:bldP spid="37" grpId="0" animBg="1"/>
          <p:bldP spid="38" grpId="0" animBg="1"/>
          <p:bldP spid="39" grpId="0" animBg="1"/>
          <p:bldP spid="42" grpId="0" animBg="1"/>
          <p:bldP spid="43" grpId="0" animBg="1"/>
          <p:bldP spid="19" grpId="0" animBg="1"/>
          <p:bldP spid="32" grpId="0" animBg="1"/>
          <p:bldP spid="65" grpId="0" animBg="1"/>
          <p:bldP spid="68" grpId="0"/>
          <p:bldP spid="72" grpId="0"/>
          <p:bldP spid="40" grpId="0" animBg="1"/>
          <p:bldP spid="41" grpId="0" animBg="1"/>
          <p:bldP spid="73" grpId="0" animBg="1"/>
          <p:bldP spid="74" grpId="0" animBg="1"/>
          <p:bldP spid="75" grpId="0" animBg="1"/>
          <p:bldP spid="81" grpId="0" animBg="1"/>
          <p:bldP spid="82" grpId="0" animBg="1"/>
          <p:bldP spid="83" grpId="0" animBg="1"/>
          <p:bldP spid="84" grpId="0" animBg="1"/>
          <p:bldP spid="85" grpId="0" animBg="1"/>
          <p:bldP spid="86" grpId="0" animBg="1"/>
          <p:bldP spid="87" grpId="0" animBg="1"/>
          <p:bldP spid="88" grpId="0" animBg="1"/>
          <p:bldP spid="89" grpId="0" animBg="1"/>
          <p:bldP spid="90" grpId="0" animBg="1"/>
          <p:bldP spid="21"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3"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1+#ppt_w/2"/>
                                              </p:val>
                                            </p:tav>
                                            <p:tav tm="100000">
                                              <p:val>
                                                <p:strVal val="#ppt_x"/>
                                              </p:val>
                                            </p:tav>
                                          </p:tavLst>
                                        </p:anim>
                                        <p:anim calcmode="lin" valueType="num">
                                          <p:cBhvr additive="base">
                                            <p:cTn id="8" dur="500" fill="hold"/>
                                            <p:tgtEl>
                                              <p:spTgt spid="2"/>
                                            </p:tgtEl>
                                            <p:attrNameLst>
                                              <p:attrName>ppt_y</p:attrName>
                                            </p:attrNameLst>
                                          </p:cBhvr>
                                          <p:tavLst>
                                            <p:tav tm="0">
                                              <p:val>
                                                <p:strVal val="0-#ppt_h/2"/>
                                              </p:val>
                                            </p:tav>
                                            <p:tav tm="100000">
                                              <p:val>
                                                <p:strVal val="#ppt_y"/>
                                              </p:val>
                                            </p:tav>
                                          </p:tavLst>
                                        </p:anim>
                                      </p:childTnLst>
                                    </p:cTn>
                                  </p:par>
                                  <p:par>
                                    <p:cTn id="9" presetID="2" presetClass="entr" presetSubtype="12"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0-#ppt_w/2"/>
                                              </p:val>
                                            </p:tav>
                                            <p:tav tm="100000">
                                              <p:val>
                                                <p:strVal val="#ppt_x"/>
                                              </p:val>
                                            </p:tav>
                                          </p:tavLst>
                                        </p:anim>
                                        <p:anim calcmode="lin" valueType="num">
                                          <p:cBhvr additive="base">
                                            <p:cTn id="12" dur="500" fill="hold"/>
                                            <p:tgtEl>
                                              <p:spTgt spid="3"/>
                                            </p:tgtEl>
                                            <p:attrNameLst>
                                              <p:attrName>ppt_y</p:attrName>
                                            </p:attrNameLst>
                                          </p:cBhvr>
                                          <p:tavLst>
                                            <p:tav tm="0">
                                              <p:val>
                                                <p:strVal val="1+#ppt_h/2"/>
                                              </p:val>
                                            </p:tav>
                                            <p:tav tm="100000">
                                              <p:val>
                                                <p:strVal val="#ppt_y"/>
                                              </p:val>
                                            </p:tav>
                                          </p:tavLst>
                                        </p:anim>
                                      </p:childTnLst>
                                    </p:cTn>
                                  </p:par>
                                  <p:par>
                                    <p:cTn id="13" presetID="22" presetClass="entr" presetSubtype="2" fill="hold" nodeType="withEffect">
                                      <p:stCondLst>
                                        <p:cond delay="250"/>
                                      </p:stCondLst>
                                      <p:childTnLst>
                                        <p:set>
                                          <p:cBhvr>
                                            <p:cTn id="14" dur="1" fill="hold">
                                              <p:stCondLst>
                                                <p:cond delay="0"/>
                                              </p:stCondLst>
                                            </p:cTn>
                                            <p:tgtEl>
                                              <p:spTgt spid="76"/>
                                            </p:tgtEl>
                                            <p:attrNameLst>
                                              <p:attrName>style.visibility</p:attrName>
                                            </p:attrNameLst>
                                          </p:cBhvr>
                                          <p:to>
                                            <p:strVal val="visible"/>
                                          </p:to>
                                        </p:set>
                                        <p:animEffect transition="in" filter="wipe(right)">
                                          <p:cBhvr>
                                            <p:cTn id="15" dur="500"/>
                                            <p:tgtEl>
                                              <p:spTgt spid="76"/>
                                            </p:tgtEl>
                                          </p:cBhvr>
                                        </p:animEffect>
                                      </p:childTnLst>
                                    </p:cTn>
                                  </p:par>
                                  <p:par>
                                    <p:cTn id="16" presetID="22" presetClass="entr" presetSubtype="4" fill="hold" nodeType="withEffect">
                                      <p:stCondLst>
                                        <p:cond delay="250"/>
                                      </p:stCondLst>
                                      <p:childTnLst>
                                        <p:set>
                                          <p:cBhvr>
                                            <p:cTn id="17" dur="1" fill="hold">
                                              <p:stCondLst>
                                                <p:cond delay="0"/>
                                              </p:stCondLst>
                                            </p:cTn>
                                            <p:tgtEl>
                                              <p:spTgt spid="6"/>
                                            </p:tgtEl>
                                            <p:attrNameLst>
                                              <p:attrName>style.visibility</p:attrName>
                                            </p:attrNameLst>
                                          </p:cBhvr>
                                          <p:to>
                                            <p:strVal val="visible"/>
                                          </p:to>
                                        </p:set>
                                        <p:animEffect transition="in" filter="wipe(down)">
                                          <p:cBhvr>
                                            <p:cTn id="18" dur="500"/>
                                            <p:tgtEl>
                                              <p:spTgt spid="6"/>
                                            </p:tgtEl>
                                          </p:cBhvr>
                                        </p:animEffect>
                                      </p:childTnLst>
                                    </p:cTn>
                                  </p:par>
                                  <p:par>
                                    <p:cTn id="19" presetID="10" presetClass="entr" presetSubtype="0" fill="hold" grpId="0" nodeType="withEffect">
                                      <p:stCondLst>
                                        <p:cond delay="250"/>
                                      </p:stCondLst>
                                      <p:childTnLst>
                                        <p:set>
                                          <p:cBhvr>
                                            <p:cTn id="20" dur="1" fill="hold">
                                              <p:stCondLst>
                                                <p:cond delay="0"/>
                                              </p:stCondLst>
                                            </p:cTn>
                                            <p:tgtEl>
                                              <p:spTgt spid="38"/>
                                            </p:tgtEl>
                                            <p:attrNameLst>
                                              <p:attrName>style.visibility</p:attrName>
                                            </p:attrNameLst>
                                          </p:cBhvr>
                                          <p:to>
                                            <p:strVal val="visible"/>
                                          </p:to>
                                        </p:set>
                                        <p:animEffect transition="in" filter="fade">
                                          <p:cBhvr>
                                            <p:cTn id="21" dur="100"/>
                                            <p:tgtEl>
                                              <p:spTgt spid="38"/>
                                            </p:tgtEl>
                                          </p:cBhvr>
                                        </p:animEffect>
                                      </p:childTnLst>
                                    </p:cTn>
                                  </p:par>
                                </p:childTnLst>
                              </p:cTn>
                            </p:par>
                            <p:par>
                              <p:cTn id="22" fill="hold">
                                <p:stCondLst>
                                  <p:cond delay="750"/>
                                </p:stCondLst>
                                <p:childTnLst>
                                  <p:par>
                                    <p:cTn id="23" presetID="10" presetClass="entr" presetSubtype="0" fill="hold" grpId="0" nodeType="afterEffect">
                                      <p:stCondLst>
                                        <p:cond delay="0"/>
                                      </p:stCondLst>
                                      <p:childTnLst>
                                        <p:set>
                                          <p:cBhvr>
                                            <p:cTn id="24" dur="1" fill="hold">
                                              <p:stCondLst>
                                                <p:cond delay="0"/>
                                              </p:stCondLst>
                                            </p:cTn>
                                            <p:tgtEl>
                                              <p:spTgt spid="21"/>
                                            </p:tgtEl>
                                            <p:attrNameLst>
                                              <p:attrName>style.visibility</p:attrName>
                                            </p:attrNameLst>
                                          </p:cBhvr>
                                          <p:to>
                                            <p:strVal val="visible"/>
                                          </p:to>
                                        </p:set>
                                        <p:animEffect transition="in" filter="fade">
                                          <p:cBhvr>
                                            <p:cTn id="25" dur="100"/>
                                            <p:tgtEl>
                                              <p:spTgt spid="21"/>
                                            </p:tgtEl>
                                          </p:cBhvr>
                                        </p:animEffect>
                                      </p:childTnLst>
                                    </p:cTn>
                                  </p:par>
                                </p:childTnLst>
                              </p:cTn>
                            </p:par>
                            <p:par>
                              <p:cTn id="26" fill="hold">
                                <p:stCondLst>
                                  <p:cond delay="850"/>
                                </p:stCondLst>
                                <p:childTnLst>
                                  <p:par>
                                    <p:cTn id="27" presetID="10" presetClass="entr" presetSubtype="0" fill="hold" grpId="0" nodeType="afterEffect">
                                      <p:stCondLst>
                                        <p:cond delay="0"/>
                                      </p:stCondLst>
                                      <p:childTnLst>
                                        <p:set>
                                          <p:cBhvr>
                                            <p:cTn id="28" dur="1" fill="hold">
                                              <p:stCondLst>
                                                <p:cond delay="0"/>
                                              </p:stCondLst>
                                            </p:cTn>
                                            <p:tgtEl>
                                              <p:spTgt spid="65"/>
                                            </p:tgtEl>
                                            <p:attrNameLst>
                                              <p:attrName>style.visibility</p:attrName>
                                            </p:attrNameLst>
                                          </p:cBhvr>
                                          <p:to>
                                            <p:strVal val="visible"/>
                                          </p:to>
                                        </p:set>
                                        <p:animEffect transition="in" filter="fade">
                                          <p:cBhvr>
                                            <p:cTn id="29" dur="100"/>
                                            <p:tgtEl>
                                              <p:spTgt spid="65"/>
                                            </p:tgtEl>
                                          </p:cBhvr>
                                        </p:animEffect>
                                      </p:childTnLst>
                                    </p:cTn>
                                  </p:par>
                                </p:childTnLst>
                              </p:cTn>
                            </p:par>
                            <p:par>
                              <p:cTn id="30" fill="hold">
                                <p:stCondLst>
                                  <p:cond delay="950"/>
                                </p:stCondLst>
                                <p:childTnLst>
                                  <p:par>
                                    <p:cTn id="31" presetID="10" presetClass="entr" presetSubtype="0" fill="hold" grpId="0" nodeType="afterEffect">
                                      <p:stCondLst>
                                        <p:cond delay="0"/>
                                      </p:stCondLst>
                                      <p:childTnLst>
                                        <p:set>
                                          <p:cBhvr>
                                            <p:cTn id="32" dur="1" fill="hold">
                                              <p:stCondLst>
                                                <p:cond delay="0"/>
                                              </p:stCondLst>
                                            </p:cTn>
                                            <p:tgtEl>
                                              <p:spTgt spid="19"/>
                                            </p:tgtEl>
                                            <p:attrNameLst>
                                              <p:attrName>style.visibility</p:attrName>
                                            </p:attrNameLst>
                                          </p:cBhvr>
                                          <p:to>
                                            <p:strVal val="visible"/>
                                          </p:to>
                                        </p:set>
                                        <p:animEffect transition="in" filter="fade">
                                          <p:cBhvr>
                                            <p:cTn id="33" dur="100"/>
                                            <p:tgtEl>
                                              <p:spTgt spid="19"/>
                                            </p:tgtEl>
                                          </p:cBhvr>
                                        </p:animEffect>
                                      </p:childTnLst>
                                    </p:cTn>
                                  </p:par>
                                </p:childTnLst>
                              </p:cTn>
                            </p:par>
                            <p:par>
                              <p:cTn id="34" fill="hold">
                                <p:stCondLst>
                                  <p:cond delay="1050"/>
                                </p:stCondLst>
                                <p:childTnLst>
                                  <p:par>
                                    <p:cTn id="35" presetID="10" presetClass="entr" presetSubtype="0" fill="hold" grpId="0" nodeType="afterEffect">
                                      <p:stCondLst>
                                        <p:cond delay="0"/>
                                      </p:stCondLst>
                                      <p:childTnLst>
                                        <p:set>
                                          <p:cBhvr>
                                            <p:cTn id="36" dur="1" fill="hold">
                                              <p:stCondLst>
                                                <p:cond delay="0"/>
                                              </p:stCondLst>
                                            </p:cTn>
                                            <p:tgtEl>
                                              <p:spTgt spid="33"/>
                                            </p:tgtEl>
                                            <p:attrNameLst>
                                              <p:attrName>style.visibility</p:attrName>
                                            </p:attrNameLst>
                                          </p:cBhvr>
                                          <p:to>
                                            <p:strVal val="visible"/>
                                          </p:to>
                                        </p:set>
                                        <p:animEffect transition="in" filter="fade">
                                          <p:cBhvr>
                                            <p:cTn id="37" dur="100"/>
                                            <p:tgtEl>
                                              <p:spTgt spid="33"/>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34"/>
                                            </p:tgtEl>
                                            <p:attrNameLst>
                                              <p:attrName>style.visibility</p:attrName>
                                            </p:attrNameLst>
                                          </p:cBhvr>
                                          <p:to>
                                            <p:strVal val="visible"/>
                                          </p:to>
                                        </p:set>
                                        <p:animEffect transition="in" filter="fade">
                                          <p:cBhvr>
                                            <p:cTn id="40" dur="100"/>
                                            <p:tgtEl>
                                              <p:spTgt spid="34"/>
                                            </p:tgtEl>
                                          </p:cBhvr>
                                        </p:animEffect>
                                      </p:childTnLst>
                                    </p:cTn>
                                  </p:par>
                                </p:childTnLst>
                              </p:cTn>
                            </p:par>
                            <p:par>
                              <p:cTn id="41" fill="hold">
                                <p:stCondLst>
                                  <p:cond delay="1150"/>
                                </p:stCondLst>
                                <p:childTnLst>
                                  <p:par>
                                    <p:cTn id="42" presetID="10" presetClass="entr" presetSubtype="0" fill="hold" grpId="0" nodeType="afterEffect">
                                      <p:stCondLst>
                                        <p:cond delay="0"/>
                                      </p:stCondLst>
                                      <p:childTnLst>
                                        <p:set>
                                          <p:cBhvr>
                                            <p:cTn id="43" dur="1" fill="hold">
                                              <p:stCondLst>
                                                <p:cond delay="0"/>
                                              </p:stCondLst>
                                            </p:cTn>
                                            <p:tgtEl>
                                              <p:spTgt spid="35"/>
                                            </p:tgtEl>
                                            <p:attrNameLst>
                                              <p:attrName>style.visibility</p:attrName>
                                            </p:attrNameLst>
                                          </p:cBhvr>
                                          <p:to>
                                            <p:strVal val="visible"/>
                                          </p:to>
                                        </p:set>
                                        <p:animEffect transition="in" filter="fade">
                                          <p:cBhvr>
                                            <p:cTn id="44" dur="100"/>
                                            <p:tgtEl>
                                              <p:spTgt spid="35"/>
                                            </p:tgtEl>
                                          </p:cBhvr>
                                        </p:animEffect>
                                      </p:childTnLst>
                                    </p:cTn>
                                  </p:par>
                                </p:childTnLst>
                              </p:cTn>
                            </p:par>
                            <p:par>
                              <p:cTn id="45" fill="hold">
                                <p:stCondLst>
                                  <p:cond delay="1250"/>
                                </p:stCondLst>
                                <p:childTnLst>
                                  <p:par>
                                    <p:cTn id="46" presetID="10" presetClass="entr" presetSubtype="0" fill="hold" grpId="0" nodeType="afterEffect">
                                      <p:stCondLst>
                                        <p:cond delay="0"/>
                                      </p:stCondLst>
                                      <p:childTnLst>
                                        <p:set>
                                          <p:cBhvr>
                                            <p:cTn id="47" dur="1" fill="hold">
                                              <p:stCondLst>
                                                <p:cond delay="0"/>
                                              </p:stCondLst>
                                            </p:cTn>
                                            <p:tgtEl>
                                              <p:spTgt spid="36"/>
                                            </p:tgtEl>
                                            <p:attrNameLst>
                                              <p:attrName>style.visibility</p:attrName>
                                            </p:attrNameLst>
                                          </p:cBhvr>
                                          <p:to>
                                            <p:strVal val="visible"/>
                                          </p:to>
                                        </p:set>
                                        <p:animEffect transition="in" filter="fade">
                                          <p:cBhvr>
                                            <p:cTn id="48" dur="100"/>
                                            <p:tgtEl>
                                              <p:spTgt spid="36"/>
                                            </p:tgtEl>
                                          </p:cBhvr>
                                        </p:animEffect>
                                      </p:childTnLst>
                                    </p:cTn>
                                  </p:par>
                                </p:childTnLst>
                              </p:cTn>
                            </p:par>
                            <p:par>
                              <p:cTn id="49" fill="hold">
                                <p:stCondLst>
                                  <p:cond delay="1350"/>
                                </p:stCondLst>
                                <p:childTnLst>
                                  <p:par>
                                    <p:cTn id="50" presetID="10" presetClass="entr" presetSubtype="0" fill="hold" grpId="0" nodeType="afterEffect">
                                      <p:stCondLst>
                                        <p:cond delay="0"/>
                                      </p:stCondLst>
                                      <p:childTnLst>
                                        <p:set>
                                          <p:cBhvr>
                                            <p:cTn id="51" dur="1" fill="hold">
                                              <p:stCondLst>
                                                <p:cond delay="0"/>
                                              </p:stCondLst>
                                            </p:cTn>
                                            <p:tgtEl>
                                              <p:spTgt spid="37"/>
                                            </p:tgtEl>
                                            <p:attrNameLst>
                                              <p:attrName>style.visibility</p:attrName>
                                            </p:attrNameLst>
                                          </p:cBhvr>
                                          <p:to>
                                            <p:strVal val="visible"/>
                                          </p:to>
                                        </p:set>
                                        <p:animEffect transition="in" filter="fade">
                                          <p:cBhvr>
                                            <p:cTn id="52" dur="100"/>
                                            <p:tgtEl>
                                              <p:spTgt spid="37"/>
                                            </p:tgtEl>
                                          </p:cBhvr>
                                        </p:animEffect>
                                      </p:childTnLst>
                                    </p:cTn>
                                  </p:par>
                                </p:childTnLst>
                              </p:cTn>
                            </p:par>
                            <p:par>
                              <p:cTn id="53" fill="hold">
                                <p:stCondLst>
                                  <p:cond delay="1450"/>
                                </p:stCondLst>
                                <p:childTnLst>
                                  <p:par>
                                    <p:cTn id="54" presetID="10" presetClass="entr" presetSubtype="0" fill="hold" grpId="0" nodeType="afterEffect">
                                      <p:stCondLst>
                                        <p:cond delay="0"/>
                                      </p:stCondLst>
                                      <p:childTnLst>
                                        <p:set>
                                          <p:cBhvr>
                                            <p:cTn id="55" dur="1" fill="hold">
                                              <p:stCondLst>
                                                <p:cond delay="0"/>
                                              </p:stCondLst>
                                            </p:cTn>
                                            <p:tgtEl>
                                              <p:spTgt spid="87"/>
                                            </p:tgtEl>
                                            <p:attrNameLst>
                                              <p:attrName>style.visibility</p:attrName>
                                            </p:attrNameLst>
                                          </p:cBhvr>
                                          <p:to>
                                            <p:strVal val="visible"/>
                                          </p:to>
                                        </p:set>
                                        <p:animEffect transition="in" filter="fade">
                                          <p:cBhvr>
                                            <p:cTn id="56" dur="100"/>
                                            <p:tgtEl>
                                              <p:spTgt spid="87"/>
                                            </p:tgtEl>
                                          </p:cBhvr>
                                        </p:animEffect>
                                      </p:childTnLst>
                                    </p:cTn>
                                  </p:par>
                                </p:childTnLst>
                              </p:cTn>
                            </p:par>
                            <p:par>
                              <p:cTn id="57" fill="hold">
                                <p:stCondLst>
                                  <p:cond delay="1550"/>
                                </p:stCondLst>
                                <p:childTnLst>
                                  <p:par>
                                    <p:cTn id="58" presetID="10" presetClass="entr" presetSubtype="0" fill="hold" grpId="0" nodeType="afterEffect">
                                      <p:stCondLst>
                                        <p:cond delay="0"/>
                                      </p:stCondLst>
                                      <p:childTnLst>
                                        <p:set>
                                          <p:cBhvr>
                                            <p:cTn id="59" dur="1" fill="hold">
                                              <p:stCondLst>
                                                <p:cond delay="0"/>
                                              </p:stCondLst>
                                            </p:cTn>
                                            <p:tgtEl>
                                              <p:spTgt spid="88"/>
                                            </p:tgtEl>
                                            <p:attrNameLst>
                                              <p:attrName>style.visibility</p:attrName>
                                            </p:attrNameLst>
                                          </p:cBhvr>
                                          <p:to>
                                            <p:strVal val="visible"/>
                                          </p:to>
                                        </p:set>
                                        <p:animEffect transition="in" filter="fade">
                                          <p:cBhvr>
                                            <p:cTn id="60" dur="100"/>
                                            <p:tgtEl>
                                              <p:spTgt spid="88"/>
                                            </p:tgtEl>
                                          </p:cBhvr>
                                        </p:animEffect>
                                      </p:childTnLst>
                                    </p:cTn>
                                  </p:par>
                                </p:childTnLst>
                              </p:cTn>
                            </p:par>
                            <p:par>
                              <p:cTn id="61" fill="hold">
                                <p:stCondLst>
                                  <p:cond delay="1650"/>
                                </p:stCondLst>
                                <p:childTnLst>
                                  <p:par>
                                    <p:cTn id="62" presetID="10" presetClass="entr" presetSubtype="0" fill="hold" grpId="0" nodeType="afterEffect">
                                      <p:stCondLst>
                                        <p:cond delay="0"/>
                                      </p:stCondLst>
                                      <p:childTnLst>
                                        <p:set>
                                          <p:cBhvr>
                                            <p:cTn id="63" dur="1" fill="hold">
                                              <p:stCondLst>
                                                <p:cond delay="0"/>
                                              </p:stCondLst>
                                            </p:cTn>
                                            <p:tgtEl>
                                              <p:spTgt spid="89"/>
                                            </p:tgtEl>
                                            <p:attrNameLst>
                                              <p:attrName>style.visibility</p:attrName>
                                            </p:attrNameLst>
                                          </p:cBhvr>
                                          <p:to>
                                            <p:strVal val="visible"/>
                                          </p:to>
                                        </p:set>
                                        <p:animEffect transition="in" filter="fade">
                                          <p:cBhvr>
                                            <p:cTn id="64" dur="100"/>
                                            <p:tgtEl>
                                              <p:spTgt spid="89"/>
                                            </p:tgtEl>
                                          </p:cBhvr>
                                        </p:animEffect>
                                      </p:childTnLst>
                                    </p:cTn>
                                  </p:par>
                                </p:childTnLst>
                              </p:cTn>
                            </p:par>
                            <p:par>
                              <p:cTn id="65" fill="hold">
                                <p:stCondLst>
                                  <p:cond delay="1750"/>
                                </p:stCondLst>
                                <p:childTnLst>
                                  <p:par>
                                    <p:cTn id="66" presetID="10" presetClass="entr" presetSubtype="0" fill="hold" grpId="0" nodeType="afterEffect">
                                      <p:stCondLst>
                                        <p:cond delay="0"/>
                                      </p:stCondLst>
                                      <p:childTnLst>
                                        <p:set>
                                          <p:cBhvr>
                                            <p:cTn id="67" dur="1" fill="hold">
                                              <p:stCondLst>
                                                <p:cond delay="0"/>
                                              </p:stCondLst>
                                            </p:cTn>
                                            <p:tgtEl>
                                              <p:spTgt spid="39"/>
                                            </p:tgtEl>
                                            <p:attrNameLst>
                                              <p:attrName>style.visibility</p:attrName>
                                            </p:attrNameLst>
                                          </p:cBhvr>
                                          <p:to>
                                            <p:strVal val="visible"/>
                                          </p:to>
                                        </p:set>
                                        <p:animEffect transition="in" filter="fade">
                                          <p:cBhvr>
                                            <p:cTn id="68" dur="100"/>
                                            <p:tgtEl>
                                              <p:spTgt spid="39"/>
                                            </p:tgtEl>
                                          </p:cBhvr>
                                        </p:animEffect>
                                      </p:childTnLst>
                                    </p:cTn>
                                  </p:par>
                                </p:childTnLst>
                              </p:cTn>
                            </p:par>
                            <p:par>
                              <p:cTn id="69" fill="hold">
                                <p:stCondLst>
                                  <p:cond delay="1850"/>
                                </p:stCondLst>
                                <p:childTnLst>
                                  <p:par>
                                    <p:cTn id="70" presetID="10" presetClass="entr" presetSubtype="0" fill="hold" grpId="0" nodeType="afterEffect">
                                      <p:stCondLst>
                                        <p:cond delay="0"/>
                                      </p:stCondLst>
                                      <p:childTnLst>
                                        <p:set>
                                          <p:cBhvr>
                                            <p:cTn id="71" dur="1" fill="hold">
                                              <p:stCondLst>
                                                <p:cond delay="0"/>
                                              </p:stCondLst>
                                            </p:cTn>
                                            <p:tgtEl>
                                              <p:spTgt spid="43"/>
                                            </p:tgtEl>
                                            <p:attrNameLst>
                                              <p:attrName>style.visibility</p:attrName>
                                            </p:attrNameLst>
                                          </p:cBhvr>
                                          <p:to>
                                            <p:strVal val="visible"/>
                                          </p:to>
                                        </p:set>
                                        <p:animEffect transition="in" filter="fade">
                                          <p:cBhvr>
                                            <p:cTn id="72" dur="100"/>
                                            <p:tgtEl>
                                              <p:spTgt spid="43"/>
                                            </p:tgtEl>
                                          </p:cBhvr>
                                        </p:animEffect>
                                      </p:childTnLst>
                                    </p:cTn>
                                  </p:par>
                                </p:childTnLst>
                              </p:cTn>
                            </p:par>
                            <p:par>
                              <p:cTn id="73" fill="hold">
                                <p:stCondLst>
                                  <p:cond delay="1950"/>
                                </p:stCondLst>
                                <p:childTnLst>
                                  <p:par>
                                    <p:cTn id="74" presetID="10" presetClass="entr" presetSubtype="0" fill="hold" grpId="0" nodeType="afterEffect">
                                      <p:stCondLst>
                                        <p:cond delay="0"/>
                                      </p:stCondLst>
                                      <p:childTnLst>
                                        <p:set>
                                          <p:cBhvr>
                                            <p:cTn id="75" dur="1" fill="hold">
                                              <p:stCondLst>
                                                <p:cond delay="0"/>
                                              </p:stCondLst>
                                            </p:cTn>
                                            <p:tgtEl>
                                              <p:spTgt spid="85"/>
                                            </p:tgtEl>
                                            <p:attrNameLst>
                                              <p:attrName>style.visibility</p:attrName>
                                            </p:attrNameLst>
                                          </p:cBhvr>
                                          <p:to>
                                            <p:strVal val="visible"/>
                                          </p:to>
                                        </p:set>
                                        <p:animEffect transition="in" filter="fade">
                                          <p:cBhvr>
                                            <p:cTn id="76" dur="100"/>
                                            <p:tgtEl>
                                              <p:spTgt spid="85"/>
                                            </p:tgtEl>
                                          </p:cBhvr>
                                        </p:animEffect>
                                      </p:childTnLst>
                                    </p:cTn>
                                  </p:par>
                                </p:childTnLst>
                              </p:cTn>
                            </p:par>
                            <p:par>
                              <p:cTn id="77" fill="hold">
                                <p:stCondLst>
                                  <p:cond delay="2050"/>
                                </p:stCondLst>
                                <p:childTnLst>
                                  <p:par>
                                    <p:cTn id="78" presetID="10" presetClass="entr" presetSubtype="0" fill="hold" grpId="0" nodeType="afterEffect">
                                      <p:stCondLst>
                                        <p:cond delay="0"/>
                                      </p:stCondLst>
                                      <p:childTnLst>
                                        <p:set>
                                          <p:cBhvr>
                                            <p:cTn id="79" dur="1" fill="hold">
                                              <p:stCondLst>
                                                <p:cond delay="0"/>
                                              </p:stCondLst>
                                            </p:cTn>
                                            <p:tgtEl>
                                              <p:spTgt spid="86"/>
                                            </p:tgtEl>
                                            <p:attrNameLst>
                                              <p:attrName>style.visibility</p:attrName>
                                            </p:attrNameLst>
                                          </p:cBhvr>
                                          <p:to>
                                            <p:strVal val="visible"/>
                                          </p:to>
                                        </p:set>
                                        <p:animEffect transition="in" filter="fade">
                                          <p:cBhvr>
                                            <p:cTn id="80" dur="100"/>
                                            <p:tgtEl>
                                              <p:spTgt spid="86"/>
                                            </p:tgtEl>
                                          </p:cBhvr>
                                        </p:animEffect>
                                      </p:childTnLst>
                                    </p:cTn>
                                  </p:par>
                                </p:childTnLst>
                              </p:cTn>
                            </p:par>
                            <p:par>
                              <p:cTn id="81" fill="hold">
                                <p:stCondLst>
                                  <p:cond delay="2150"/>
                                </p:stCondLst>
                                <p:childTnLst>
                                  <p:par>
                                    <p:cTn id="82" presetID="10" presetClass="entr" presetSubtype="0" fill="hold" grpId="0" nodeType="afterEffect">
                                      <p:stCondLst>
                                        <p:cond delay="0"/>
                                      </p:stCondLst>
                                      <p:childTnLst>
                                        <p:set>
                                          <p:cBhvr>
                                            <p:cTn id="83" dur="1" fill="hold">
                                              <p:stCondLst>
                                                <p:cond delay="0"/>
                                              </p:stCondLst>
                                            </p:cTn>
                                            <p:tgtEl>
                                              <p:spTgt spid="90"/>
                                            </p:tgtEl>
                                            <p:attrNameLst>
                                              <p:attrName>style.visibility</p:attrName>
                                            </p:attrNameLst>
                                          </p:cBhvr>
                                          <p:to>
                                            <p:strVal val="visible"/>
                                          </p:to>
                                        </p:set>
                                        <p:animEffect transition="in" filter="fade">
                                          <p:cBhvr>
                                            <p:cTn id="84" dur="100"/>
                                            <p:tgtEl>
                                              <p:spTgt spid="90"/>
                                            </p:tgtEl>
                                          </p:cBhvr>
                                        </p:animEffect>
                                      </p:childTnLst>
                                    </p:cTn>
                                  </p:par>
                                </p:childTnLst>
                              </p:cTn>
                            </p:par>
                            <p:par>
                              <p:cTn id="85" fill="hold">
                                <p:stCondLst>
                                  <p:cond delay="2250"/>
                                </p:stCondLst>
                                <p:childTnLst>
                                  <p:par>
                                    <p:cTn id="86" presetID="10" presetClass="entr" presetSubtype="0" fill="hold" grpId="0" nodeType="afterEffect">
                                      <p:stCondLst>
                                        <p:cond delay="0"/>
                                      </p:stCondLst>
                                      <p:childTnLst>
                                        <p:set>
                                          <p:cBhvr>
                                            <p:cTn id="87" dur="1" fill="hold">
                                              <p:stCondLst>
                                                <p:cond delay="0"/>
                                              </p:stCondLst>
                                            </p:cTn>
                                            <p:tgtEl>
                                              <p:spTgt spid="40"/>
                                            </p:tgtEl>
                                            <p:attrNameLst>
                                              <p:attrName>style.visibility</p:attrName>
                                            </p:attrNameLst>
                                          </p:cBhvr>
                                          <p:to>
                                            <p:strVal val="visible"/>
                                          </p:to>
                                        </p:set>
                                        <p:animEffect transition="in" filter="fade">
                                          <p:cBhvr>
                                            <p:cTn id="88" dur="100"/>
                                            <p:tgtEl>
                                              <p:spTgt spid="40"/>
                                            </p:tgtEl>
                                          </p:cBhvr>
                                        </p:animEffect>
                                      </p:childTnLst>
                                    </p:cTn>
                                  </p:par>
                                </p:childTnLst>
                              </p:cTn>
                            </p:par>
                            <p:par>
                              <p:cTn id="89" fill="hold">
                                <p:stCondLst>
                                  <p:cond delay="2350"/>
                                </p:stCondLst>
                                <p:childTnLst>
                                  <p:par>
                                    <p:cTn id="90" presetID="10" presetClass="entr" presetSubtype="0" fill="hold" grpId="0" nodeType="afterEffect">
                                      <p:stCondLst>
                                        <p:cond delay="0"/>
                                      </p:stCondLst>
                                      <p:childTnLst>
                                        <p:set>
                                          <p:cBhvr>
                                            <p:cTn id="91" dur="1" fill="hold">
                                              <p:stCondLst>
                                                <p:cond delay="0"/>
                                              </p:stCondLst>
                                            </p:cTn>
                                            <p:tgtEl>
                                              <p:spTgt spid="73"/>
                                            </p:tgtEl>
                                            <p:attrNameLst>
                                              <p:attrName>style.visibility</p:attrName>
                                            </p:attrNameLst>
                                          </p:cBhvr>
                                          <p:to>
                                            <p:strVal val="visible"/>
                                          </p:to>
                                        </p:set>
                                        <p:animEffect transition="in" filter="fade">
                                          <p:cBhvr>
                                            <p:cTn id="92" dur="100"/>
                                            <p:tgtEl>
                                              <p:spTgt spid="73"/>
                                            </p:tgtEl>
                                          </p:cBhvr>
                                        </p:animEffect>
                                      </p:childTnLst>
                                    </p:cTn>
                                  </p:par>
                                </p:childTnLst>
                              </p:cTn>
                            </p:par>
                            <p:par>
                              <p:cTn id="93" fill="hold">
                                <p:stCondLst>
                                  <p:cond delay="2450"/>
                                </p:stCondLst>
                                <p:childTnLst>
                                  <p:par>
                                    <p:cTn id="94" presetID="10" presetClass="entr" presetSubtype="0" fill="hold" grpId="0" nodeType="afterEffect">
                                      <p:stCondLst>
                                        <p:cond delay="0"/>
                                      </p:stCondLst>
                                      <p:childTnLst>
                                        <p:set>
                                          <p:cBhvr>
                                            <p:cTn id="95" dur="1" fill="hold">
                                              <p:stCondLst>
                                                <p:cond delay="0"/>
                                              </p:stCondLst>
                                            </p:cTn>
                                            <p:tgtEl>
                                              <p:spTgt spid="74"/>
                                            </p:tgtEl>
                                            <p:attrNameLst>
                                              <p:attrName>style.visibility</p:attrName>
                                            </p:attrNameLst>
                                          </p:cBhvr>
                                          <p:to>
                                            <p:strVal val="visible"/>
                                          </p:to>
                                        </p:set>
                                        <p:animEffect transition="in" filter="fade">
                                          <p:cBhvr>
                                            <p:cTn id="96" dur="100"/>
                                            <p:tgtEl>
                                              <p:spTgt spid="74"/>
                                            </p:tgtEl>
                                          </p:cBhvr>
                                        </p:animEffect>
                                      </p:childTnLst>
                                    </p:cTn>
                                  </p:par>
                                </p:childTnLst>
                              </p:cTn>
                            </p:par>
                            <p:par>
                              <p:cTn id="97" fill="hold">
                                <p:stCondLst>
                                  <p:cond delay="2550"/>
                                </p:stCondLst>
                                <p:childTnLst>
                                  <p:par>
                                    <p:cTn id="98" presetID="10" presetClass="entr" presetSubtype="0" fill="hold" grpId="0" nodeType="afterEffect">
                                      <p:stCondLst>
                                        <p:cond delay="0"/>
                                      </p:stCondLst>
                                      <p:childTnLst>
                                        <p:set>
                                          <p:cBhvr>
                                            <p:cTn id="99" dur="1" fill="hold">
                                              <p:stCondLst>
                                                <p:cond delay="0"/>
                                              </p:stCondLst>
                                            </p:cTn>
                                            <p:tgtEl>
                                              <p:spTgt spid="75"/>
                                            </p:tgtEl>
                                            <p:attrNameLst>
                                              <p:attrName>style.visibility</p:attrName>
                                            </p:attrNameLst>
                                          </p:cBhvr>
                                          <p:to>
                                            <p:strVal val="visible"/>
                                          </p:to>
                                        </p:set>
                                        <p:animEffect transition="in" filter="fade">
                                          <p:cBhvr>
                                            <p:cTn id="100" dur="100"/>
                                            <p:tgtEl>
                                              <p:spTgt spid="75"/>
                                            </p:tgtEl>
                                          </p:cBhvr>
                                        </p:animEffect>
                                      </p:childTnLst>
                                    </p:cTn>
                                  </p:par>
                                </p:childTnLst>
                              </p:cTn>
                            </p:par>
                            <p:par>
                              <p:cTn id="101" fill="hold">
                                <p:stCondLst>
                                  <p:cond delay="2650"/>
                                </p:stCondLst>
                                <p:childTnLst>
                                  <p:par>
                                    <p:cTn id="102" presetID="10" presetClass="entr" presetSubtype="0" fill="hold" grpId="0" nodeType="afterEffect">
                                      <p:stCondLst>
                                        <p:cond delay="0"/>
                                      </p:stCondLst>
                                      <p:childTnLst>
                                        <p:set>
                                          <p:cBhvr>
                                            <p:cTn id="103" dur="1" fill="hold">
                                              <p:stCondLst>
                                                <p:cond delay="0"/>
                                              </p:stCondLst>
                                            </p:cTn>
                                            <p:tgtEl>
                                              <p:spTgt spid="81"/>
                                            </p:tgtEl>
                                            <p:attrNameLst>
                                              <p:attrName>style.visibility</p:attrName>
                                            </p:attrNameLst>
                                          </p:cBhvr>
                                          <p:to>
                                            <p:strVal val="visible"/>
                                          </p:to>
                                        </p:set>
                                        <p:animEffect transition="in" filter="fade">
                                          <p:cBhvr>
                                            <p:cTn id="104" dur="100"/>
                                            <p:tgtEl>
                                              <p:spTgt spid="81"/>
                                            </p:tgtEl>
                                          </p:cBhvr>
                                        </p:animEffect>
                                      </p:childTnLst>
                                    </p:cTn>
                                  </p:par>
                                </p:childTnLst>
                              </p:cTn>
                            </p:par>
                            <p:par>
                              <p:cTn id="105" fill="hold">
                                <p:stCondLst>
                                  <p:cond delay="2750"/>
                                </p:stCondLst>
                                <p:childTnLst>
                                  <p:par>
                                    <p:cTn id="106" presetID="10" presetClass="entr" presetSubtype="0" fill="hold" grpId="0" nodeType="afterEffect">
                                      <p:stCondLst>
                                        <p:cond delay="0"/>
                                      </p:stCondLst>
                                      <p:childTnLst>
                                        <p:set>
                                          <p:cBhvr>
                                            <p:cTn id="107" dur="1" fill="hold">
                                              <p:stCondLst>
                                                <p:cond delay="0"/>
                                              </p:stCondLst>
                                            </p:cTn>
                                            <p:tgtEl>
                                              <p:spTgt spid="82"/>
                                            </p:tgtEl>
                                            <p:attrNameLst>
                                              <p:attrName>style.visibility</p:attrName>
                                            </p:attrNameLst>
                                          </p:cBhvr>
                                          <p:to>
                                            <p:strVal val="visible"/>
                                          </p:to>
                                        </p:set>
                                        <p:animEffect transition="in" filter="fade">
                                          <p:cBhvr>
                                            <p:cTn id="108" dur="100"/>
                                            <p:tgtEl>
                                              <p:spTgt spid="82"/>
                                            </p:tgtEl>
                                          </p:cBhvr>
                                        </p:animEffect>
                                      </p:childTnLst>
                                    </p:cTn>
                                  </p:par>
                                </p:childTnLst>
                              </p:cTn>
                            </p:par>
                            <p:par>
                              <p:cTn id="109" fill="hold">
                                <p:stCondLst>
                                  <p:cond delay="2850"/>
                                </p:stCondLst>
                                <p:childTnLst>
                                  <p:par>
                                    <p:cTn id="110" presetID="10" presetClass="entr" presetSubtype="0" fill="hold" grpId="0" nodeType="afterEffect">
                                      <p:stCondLst>
                                        <p:cond delay="0"/>
                                      </p:stCondLst>
                                      <p:childTnLst>
                                        <p:set>
                                          <p:cBhvr>
                                            <p:cTn id="111" dur="1" fill="hold">
                                              <p:stCondLst>
                                                <p:cond delay="0"/>
                                              </p:stCondLst>
                                            </p:cTn>
                                            <p:tgtEl>
                                              <p:spTgt spid="83"/>
                                            </p:tgtEl>
                                            <p:attrNameLst>
                                              <p:attrName>style.visibility</p:attrName>
                                            </p:attrNameLst>
                                          </p:cBhvr>
                                          <p:to>
                                            <p:strVal val="visible"/>
                                          </p:to>
                                        </p:set>
                                        <p:animEffect transition="in" filter="fade">
                                          <p:cBhvr>
                                            <p:cTn id="112" dur="100"/>
                                            <p:tgtEl>
                                              <p:spTgt spid="83"/>
                                            </p:tgtEl>
                                          </p:cBhvr>
                                        </p:animEffect>
                                      </p:childTnLst>
                                    </p:cTn>
                                  </p:par>
                                </p:childTnLst>
                              </p:cTn>
                            </p:par>
                            <p:par>
                              <p:cTn id="113" fill="hold">
                                <p:stCondLst>
                                  <p:cond delay="2950"/>
                                </p:stCondLst>
                                <p:childTnLst>
                                  <p:par>
                                    <p:cTn id="114" presetID="10" presetClass="entr" presetSubtype="0" fill="hold" grpId="0" nodeType="afterEffect">
                                      <p:stCondLst>
                                        <p:cond delay="0"/>
                                      </p:stCondLst>
                                      <p:childTnLst>
                                        <p:set>
                                          <p:cBhvr>
                                            <p:cTn id="115" dur="1" fill="hold">
                                              <p:stCondLst>
                                                <p:cond delay="0"/>
                                              </p:stCondLst>
                                            </p:cTn>
                                            <p:tgtEl>
                                              <p:spTgt spid="84"/>
                                            </p:tgtEl>
                                            <p:attrNameLst>
                                              <p:attrName>style.visibility</p:attrName>
                                            </p:attrNameLst>
                                          </p:cBhvr>
                                          <p:to>
                                            <p:strVal val="visible"/>
                                          </p:to>
                                        </p:set>
                                        <p:animEffect transition="in" filter="fade">
                                          <p:cBhvr>
                                            <p:cTn id="116" dur="100"/>
                                            <p:tgtEl>
                                              <p:spTgt spid="84"/>
                                            </p:tgtEl>
                                          </p:cBhvr>
                                        </p:animEffect>
                                      </p:childTnLst>
                                    </p:cTn>
                                  </p:par>
                                </p:childTnLst>
                              </p:cTn>
                            </p:par>
                            <p:par>
                              <p:cTn id="117" fill="hold">
                                <p:stCondLst>
                                  <p:cond delay="3050"/>
                                </p:stCondLst>
                                <p:childTnLst>
                                  <p:par>
                                    <p:cTn id="118" presetID="10" presetClass="entr" presetSubtype="0" fill="hold" grpId="0" nodeType="afterEffect">
                                      <p:stCondLst>
                                        <p:cond delay="0"/>
                                      </p:stCondLst>
                                      <p:childTnLst>
                                        <p:set>
                                          <p:cBhvr>
                                            <p:cTn id="119" dur="1" fill="hold">
                                              <p:stCondLst>
                                                <p:cond delay="0"/>
                                              </p:stCondLst>
                                            </p:cTn>
                                            <p:tgtEl>
                                              <p:spTgt spid="42"/>
                                            </p:tgtEl>
                                            <p:attrNameLst>
                                              <p:attrName>style.visibility</p:attrName>
                                            </p:attrNameLst>
                                          </p:cBhvr>
                                          <p:to>
                                            <p:strVal val="visible"/>
                                          </p:to>
                                        </p:set>
                                        <p:animEffect transition="in" filter="fade">
                                          <p:cBhvr>
                                            <p:cTn id="120" dur="100"/>
                                            <p:tgtEl>
                                              <p:spTgt spid="42"/>
                                            </p:tgtEl>
                                          </p:cBhvr>
                                        </p:animEffect>
                                      </p:childTnLst>
                                    </p:cTn>
                                  </p:par>
                                </p:childTnLst>
                              </p:cTn>
                            </p:par>
                            <p:par>
                              <p:cTn id="121" fill="hold">
                                <p:stCondLst>
                                  <p:cond delay="3150"/>
                                </p:stCondLst>
                                <p:childTnLst>
                                  <p:par>
                                    <p:cTn id="122" presetID="10" presetClass="entr" presetSubtype="0" fill="hold" grpId="0" nodeType="afterEffect">
                                      <p:stCondLst>
                                        <p:cond delay="0"/>
                                      </p:stCondLst>
                                      <p:childTnLst>
                                        <p:set>
                                          <p:cBhvr>
                                            <p:cTn id="123" dur="1" fill="hold">
                                              <p:stCondLst>
                                                <p:cond delay="0"/>
                                              </p:stCondLst>
                                            </p:cTn>
                                            <p:tgtEl>
                                              <p:spTgt spid="41"/>
                                            </p:tgtEl>
                                            <p:attrNameLst>
                                              <p:attrName>style.visibility</p:attrName>
                                            </p:attrNameLst>
                                          </p:cBhvr>
                                          <p:to>
                                            <p:strVal val="visible"/>
                                          </p:to>
                                        </p:set>
                                        <p:animEffect transition="in" filter="fade">
                                          <p:cBhvr>
                                            <p:cTn id="124" dur="100"/>
                                            <p:tgtEl>
                                              <p:spTgt spid="41"/>
                                            </p:tgtEl>
                                          </p:cBhvr>
                                        </p:animEffect>
                                      </p:childTnLst>
                                    </p:cTn>
                                  </p:par>
                                </p:childTnLst>
                              </p:cTn>
                            </p:par>
                            <p:par>
                              <p:cTn id="125" fill="hold">
                                <p:stCondLst>
                                  <p:cond delay="3250"/>
                                </p:stCondLst>
                                <p:childTnLst>
                                  <p:par>
                                    <p:cTn id="126" presetID="10" presetClass="entr" presetSubtype="0" fill="hold" grpId="0" nodeType="afterEffect">
                                      <p:stCondLst>
                                        <p:cond delay="0"/>
                                      </p:stCondLst>
                                      <p:childTnLst>
                                        <p:set>
                                          <p:cBhvr>
                                            <p:cTn id="127" dur="1" fill="hold">
                                              <p:stCondLst>
                                                <p:cond delay="0"/>
                                              </p:stCondLst>
                                            </p:cTn>
                                            <p:tgtEl>
                                              <p:spTgt spid="32"/>
                                            </p:tgtEl>
                                            <p:attrNameLst>
                                              <p:attrName>style.visibility</p:attrName>
                                            </p:attrNameLst>
                                          </p:cBhvr>
                                          <p:to>
                                            <p:strVal val="visible"/>
                                          </p:to>
                                        </p:set>
                                        <p:animEffect transition="in" filter="fade">
                                          <p:cBhvr>
                                            <p:cTn id="128" dur="100"/>
                                            <p:tgtEl>
                                              <p:spTgt spid="32"/>
                                            </p:tgtEl>
                                          </p:cBhvr>
                                        </p:animEffect>
                                      </p:childTnLst>
                                    </p:cTn>
                                  </p:par>
                                  <p:par>
                                    <p:cTn id="129" presetID="23" presetClass="entr" presetSubtype="16" fill="hold" grpId="0" nodeType="withEffect">
                                      <p:stCondLst>
                                        <p:cond delay="0"/>
                                      </p:stCondLst>
                                      <p:iterate type="lt">
                                        <p:tmPct val="10000"/>
                                      </p:iterate>
                                      <p:childTnLst>
                                        <p:set>
                                          <p:cBhvr>
                                            <p:cTn id="130" dur="1" fill="hold">
                                              <p:stCondLst>
                                                <p:cond delay="0"/>
                                              </p:stCondLst>
                                            </p:cTn>
                                            <p:tgtEl>
                                              <p:spTgt spid="72"/>
                                            </p:tgtEl>
                                            <p:attrNameLst>
                                              <p:attrName>style.visibility</p:attrName>
                                            </p:attrNameLst>
                                          </p:cBhvr>
                                          <p:to>
                                            <p:strVal val="visible"/>
                                          </p:to>
                                        </p:set>
                                        <p:anim calcmode="lin" valueType="num">
                                          <p:cBhvr>
                                            <p:cTn id="131" dur="500" fill="hold"/>
                                            <p:tgtEl>
                                              <p:spTgt spid="72"/>
                                            </p:tgtEl>
                                            <p:attrNameLst>
                                              <p:attrName>ppt_w</p:attrName>
                                            </p:attrNameLst>
                                          </p:cBhvr>
                                          <p:tavLst>
                                            <p:tav tm="0">
                                              <p:val>
                                                <p:fltVal val="0"/>
                                              </p:val>
                                            </p:tav>
                                            <p:tav tm="100000">
                                              <p:val>
                                                <p:strVal val="#ppt_w"/>
                                              </p:val>
                                            </p:tav>
                                          </p:tavLst>
                                        </p:anim>
                                        <p:anim calcmode="lin" valueType="num">
                                          <p:cBhvr>
                                            <p:cTn id="132" dur="500" fill="hold"/>
                                            <p:tgtEl>
                                              <p:spTgt spid="72"/>
                                            </p:tgtEl>
                                            <p:attrNameLst>
                                              <p:attrName>ppt_h</p:attrName>
                                            </p:attrNameLst>
                                          </p:cBhvr>
                                          <p:tavLst>
                                            <p:tav tm="0">
                                              <p:val>
                                                <p:fltVal val="0"/>
                                              </p:val>
                                            </p:tav>
                                            <p:tav tm="100000">
                                              <p:val>
                                                <p:strVal val="#ppt_h"/>
                                              </p:val>
                                            </p:tav>
                                          </p:tavLst>
                                        </p:anim>
                                      </p:childTnLst>
                                    </p:cTn>
                                  </p:par>
                                  <p:par>
                                    <p:cTn id="133" presetID="22" presetClass="entr" presetSubtype="1" fill="hold" grpId="0" nodeType="withEffect">
                                      <p:stCondLst>
                                        <p:cond delay="900"/>
                                      </p:stCondLst>
                                      <p:childTnLst>
                                        <p:set>
                                          <p:cBhvr>
                                            <p:cTn id="134" dur="1" fill="hold">
                                              <p:stCondLst>
                                                <p:cond delay="0"/>
                                              </p:stCondLst>
                                            </p:cTn>
                                            <p:tgtEl>
                                              <p:spTgt spid="68"/>
                                            </p:tgtEl>
                                            <p:attrNameLst>
                                              <p:attrName>style.visibility</p:attrName>
                                            </p:attrNameLst>
                                          </p:cBhvr>
                                          <p:to>
                                            <p:strVal val="visible"/>
                                          </p:to>
                                        </p:set>
                                        <p:animEffect transition="in" filter="wipe(up)">
                                          <p:cBhvr>
                                            <p:cTn id="135" dur="500"/>
                                            <p:tgtEl>
                                              <p:spTgt spid="68"/>
                                            </p:tgtEl>
                                          </p:cBhvr>
                                        </p:animEffect>
                                      </p:childTnLst>
                                    </p:cTn>
                                  </p:par>
                                  <p:par>
                                    <p:cTn id="136" presetID="2" presetClass="entr" presetSubtype="4" accel="18000" fill="hold" nodeType="withEffect">
                                      <p:stCondLst>
                                        <p:cond delay="1300"/>
                                      </p:stCondLst>
                                      <p:childTnLst>
                                        <p:set>
                                          <p:cBhvr>
                                            <p:cTn id="137" dur="1" fill="hold">
                                              <p:stCondLst>
                                                <p:cond delay="0"/>
                                              </p:stCondLst>
                                            </p:cTn>
                                            <p:tgtEl>
                                              <p:spTgt spid="69"/>
                                            </p:tgtEl>
                                            <p:attrNameLst>
                                              <p:attrName>style.visibility</p:attrName>
                                            </p:attrNameLst>
                                          </p:cBhvr>
                                          <p:to>
                                            <p:strVal val="visible"/>
                                          </p:to>
                                        </p:set>
                                        <p:anim calcmode="lin" valueType="num">
                                          <p:cBhvr additive="base">
                                            <p:cTn id="138" dur="500" fill="hold"/>
                                            <p:tgtEl>
                                              <p:spTgt spid="69"/>
                                            </p:tgtEl>
                                            <p:attrNameLst>
                                              <p:attrName>ppt_x</p:attrName>
                                            </p:attrNameLst>
                                          </p:cBhvr>
                                          <p:tavLst>
                                            <p:tav tm="0">
                                              <p:val>
                                                <p:strVal val="#ppt_x"/>
                                              </p:val>
                                            </p:tav>
                                            <p:tav tm="100000">
                                              <p:val>
                                                <p:strVal val="#ppt_x"/>
                                              </p:val>
                                            </p:tav>
                                          </p:tavLst>
                                        </p:anim>
                                        <p:anim calcmode="lin" valueType="num">
                                          <p:cBhvr additive="base">
                                            <p:cTn id="139" dur="500" fill="hold"/>
                                            <p:tgtEl>
                                              <p:spTgt spid="6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animBg="1"/>
          <p:bldP spid="34" grpId="0" animBg="1"/>
          <p:bldP spid="35" grpId="0" animBg="1"/>
          <p:bldP spid="36" grpId="0" animBg="1"/>
          <p:bldP spid="37" grpId="0" animBg="1"/>
          <p:bldP spid="38" grpId="0" animBg="1"/>
          <p:bldP spid="39" grpId="0" animBg="1"/>
          <p:bldP spid="42" grpId="0" animBg="1"/>
          <p:bldP spid="43" grpId="0" animBg="1"/>
          <p:bldP spid="19" grpId="0" animBg="1"/>
          <p:bldP spid="32" grpId="0" animBg="1"/>
          <p:bldP spid="65" grpId="0" animBg="1"/>
          <p:bldP spid="68" grpId="0"/>
          <p:bldP spid="72" grpId="0"/>
          <p:bldP spid="40" grpId="0" animBg="1"/>
          <p:bldP spid="41" grpId="0" animBg="1"/>
          <p:bldP spid="73" grpId="0" animBg="1"/>
          <p:bldP spid="74" grpId="0" animBg="1"/>
          <p:bldP spid="75" grpId="0" animBg="1"/>
          <p:bldP spid="81" grpId="0" animBg="1"/>
          <p:bldP spid="82" grpId="0" animBg="1"/>
          <p:bldP spid="83" grpId="0" animBg="1"/>
          <p:bldP spid="84" grpId="0" animBg="1"/>
          <p:bldP spid="85" grpId="0" animBg="1"/>
          <p:bldP spid="86" grpId="0" animBg="1"/>
          <p:bldP spid="87" grpId="0" animBg="1"/>
          <p:bldP spid="88" grpId="0" animBg="1"/>
          <p:bldP spid="89" grpId="0" animBg="1"/>
          <p:bldP spid="90" grpId="0" animBg="1"/>
          <p:bldP spid="21" grpId="0" animBg="1"/>
        </p:bldLst>
      </p:timing>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3260262" y="1135937"/>
            <a:ext cx="5671476" cy="409682"/>
            <a:chOff x="3260262" y="1087143"/>
            <a:chExt cx="5671476" cy="409682"/>
          </a:xfrm>
        </p:grpSpPr>
        <p:sp>
          <p:nvSpPr>
            <p:cNvPr id="5" name="任意多边形 4"/>
            <p:cNvSpPr/>
            <p:nvPr/>
          </p:nvSpPr>
          <p:spPr>
            <a:xfrm>
              <a:off x="5643744" y="1087143"/>
              <a:ext cx="361387" cy="392120"/>
            </a:xfrm>
            <a:custGeom>
              <a:avLst/>
              <a:gdLst/>
              <a:ahLst/>
              <a:cxnLst/>
              <a:rect l="l" t="t" r="r" b="b"/>
              <a:pathLst>
                <a:path w="361387" h="392120">
                  <a:moveTo>
                    <a:pt x="0" y="0"/>
                  </a:moveTo>
                  <a:lnTo>
                    <a:pt x="8781" y="0"/>
                  </a:lnTo>
                  <a:cubicBezTo>
                    <a:pt x="10427" y="7026"/>
                    <a:pt x="12851" y="11709"/>
                    <a:pt x="16053" y="14050"/>
                  </a:cubicBezTo>
                  <a:cubicBezTo>
                    <a:pt x="19254" y="16391"/>
                    <a:pt x="24696" y="17561"/>
                    <a:pt x="32379" y="17561"/>
                  </a:cubicBezTo>
                  <a:lnTo>
                    <a:pt x="329008" y="17561"/>
                  </a:lnTo>
                  <a:cubicBezTo>
                    <a:pt x="336691" y="17561"/>
                    <a:pt x="342133" y="16391"/>
                    <a:pt x="345335" y="14050"/>
                  </a:cubicBezTo>
                  <a:cubicBezTo>
                    <a:pt x="348537" y="11709"/>
                    <a:pt x="350960" y="7026"/>
                    <a:pt x="352607" y="0"/>
                  </a:cubicBezTo>
                  <a:lnTo>
                    <a:pt x="361387" y="0"/>
                  </a:lnTo>
                  <a:lnTo>
                    <a:pt x="361387" y="70795"/>
                  </a:lnTo>
                  <a:lnTo>
                    <a:pt x="352607" y="70795"/>
                  </a:lnTo>
                  <a:cubicBezTo>
                    <a:pt x="350960" y="63732"/>
                    <a:pt x="348537" y="59040"/>
                    <a:pt x="345335" y="56717"/>
                  </a:cubicBezTo>
                  <a:cubicBezTo>
                    <a:pt x="342133" y="54395"/>
                    <a:pt x="336691" y="53234"/>
                    <a:pt x="329008" y="53234"/>
                  </a:cubicBezTo>
                  <a:lnTo>
                    <a:pt x="202234" y="53234"/>
                  </a:lnTo>
                  <a:lnTo>
                    <a:pt x="202234" y="359741"/>
                  </a:lnTo>
                  <a:cubicBezTo>
                    <a:pt x="202234" y="367241"/>
                    <a:pt x="203423" y="372592"/>
                    <a:pt x="205801" y="375793"/>
                  </a:cubicBezTo>
                  <a:cubicBezTo>
                    <a:pt x="208180" y="378994"/>
                    <a:pt x="212845" y="381510"/>
                    <a:pt x="219796" y="383339"/>
                  </a:cubicBezTo>
                  <a:lnTo>
                    <a:pt x="219796" y="392120"/>
                  </a:lnTo>
                  <a:lnTo>
                    <a:pt x="141591" y="392120"/>
                  </a:lnTo>
                  <a:lnTo>
                    <a:pt x="141591" y="383339"/>
                  </a:lnTo>
                  <a:cubicBezTo>
                    <a:pt x="148543" y="381510"/>
                    <a:pt x="153207" y="379040"/>
                    <a:pt x="155586" y="375930"/>
                  </a:cubicBezTo>
                  <a:cubicBezTo>
                    <a:pt x="157964" y="372820"/>
                    <a:pt x="159153" y="367424"/>
                    <a:pt x="159153" y="359741"/>
                  </a:cubicBezTo>
                  <a:lnTo>
                    <a:pt x="159153" y="53234"/>
                  </a:lnTo>
                  <a:lnTo>
                    <a:pt x="32379" y="53234"/>
                  </a:lnTo>
                  <a:cubicBezTo>
                    <a:pt x="24696" y="53234"/>
                    <a:pt x="19254" y="54395"/>
                    <a:pt x="16053" y="56717"/>
                  </a:cubicBezTo>
                  <a:cubicBezTo>
                    <a:pt x="12851" y="59040"/>
                    <a:pt x="10427" y="63732"/>
                    <a:pt x="8781" y="70795"/>
                  </a:cubicBezTo>
                  <a:lnTo>
                    <a:pt x="0" y="70795"/>
                  </a:lnTo>
                  <a:lnTo>
                    <a:pt x="0"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任意多边形 5"/>
            <p:cNvSpPr/>
            <p:nvPr/>
          </p:nvSpPr>
          <p:spPr>
            <a:xfrm>
              <a:off x="6374740" y="1087143"/>
              <a:ext cx="333124" cy="409682"/>
            </a:xfrm>
            <a:custGeom>
              <a:avLst/>
              <a:gdLst/>
              <a:ahLst/>
              <a:cxnLst/>
              <a:rect l="l" t="t" r="r" b="b"/>
              <a:pathLst>
                <a:path w="333124" h="409682">
                  <a:moveTo>
                    <a:pt x="320776" y="0"/>
                  </a:moveTo>
                  <a:lnTo>
                    <a:pt x="329557" y="0"/>
                  </a:lnTo>
                  <a:lnTo>
                    <a:pt x="329557" y="70795"/>
                  </a:lnTo>
                  <a:lnTo>
                    <a:pt x="320776" y="70795"/>
                  </a:lnTo>
                  <a:cubicBezTo>
                    <a:pt x="319130" y="63918"/>
                    <a:pt x="316706" y="59272"/>
                    <a:pt x="313504" y="56857"/>
                  </a:cubicBezTo>
                  <a:cubicBezTo>
                    <a:pt x="310303" y="54441"/>
                    <a:pt x="304861" y="53234"/>
                    <a:pt x="297178" y="53234"/>
                  </a:cubicBezTo>
                  <a:lnTo>
                    <a:pt x="60643" y="53234"/>
                  </a:lnTo>
                  <a:lnTo>
                    <a:pt x="60643" y="181654"/>
                  </a:lnTo>
                  <a:lnTo>
                    <a:pt x="215680" y="181654"/>
                  </a:lnTo>
                  <a:cubicBezTo>
                    <a:pt x="223364" y="181654"/>
                    <a:pt x="228806" y="180465"/>
                    <a:pt x="232007" y="178087"/>
                  </a:cubicBezTo>
                  <a:cubicBezTo>
                    <a:pt x="235208" y="175708"/>
                    <a:pt x="237632" y="171044"/>
                    <a:pt x="239279" y="164092"/>
                  </a:cubicBezTo>
                  <a:lnTo>
                    <a:pt x="248060" y="164092"/>
                  </a:lnTo>
                  <a:lnTo>
                    <a:pt x="248060" y="234888"/>
                  </a:lnTo>
                  <a:lnTo>
                    <a:pt x="239279" y="234888"/>
                  </a:lnTo>
                  <a:cubicBezTo>
                    <a:pt x="237632" y="227936"/>
                    <a:pt x="235208" y="223271"/>
                    <a:pt x="232007" y="220893"/>
                  </a:cubicBezTo>
                  <a:cubicBezTo>
                    <a:pt x="228806" y="218515"/>
                    <a:pt x="223364" y="217326"/>
                    <a:pt x="215680" y="217326"/>
                  </a:cubicBezTo>
                  <a:lnTo>
                    <a:pt x="60643" y="217326"/>
                  </a:lnTo>
                  <a:lnTo>
                    <a:pt x="60643" y="356448"/>
                  </a:lnTo>
                  <a:lnTo>
                    <a:pt x="300745" y="356448"/>
                  </a:lnTo>
                  <a:cubicBezTo>
                    <a:pt x="308428" y="356448"/>
                    <a:pt x="313870" y="355259"/>
                    <a:pt x="317072" y="352881"/>
                  </a:cubicBezTo>
                  <a:cubicBezTo>
                    <a:pt x="320273" y="350502"/>
                    <a:pt x="322697" y="345838"/>
                    <a:pt x="324343" y="338886"/>
                  </a:cubicBezTo>
                  <a:lnTo>
                    <a:pt x="333124" y="338886"/>
                  </a:lnTo>
                  <a:lnTo>
                    <a:pt x="333124" y="409682"/>
                  </a:lnTo>
                  <a:lnTo>
                    <a:pt x="324343" y="409682"/>
                  </a:lnTo>
                  <a:cubicBezTo>
                    <a:pt x="322517" y="402730"/>
                    <a:pt x="320004" y="398065"/>
                    <a:pt x="316804" y="395687"/>
                  </a:cubicBezTo>
                  <a:cubicBezTo>
                    <a:pt x="313604" y="393309"/>
                    <a:pt x="308166" y="392120"/>
                    <a:pt x="300492" y="392120"/>
                  </a:cubicBezTo>
                  <a:lnTo>
                    <a:pt x="0" y="392120"/>
                  </a:lnTo>
                  <a:lnTo>
                    <a:pt x="0" y="383339"/>
                  </a:lnTo>
                  <a:cubicBezTo>
                    <a:pt x="7135" y="381510"/>
                    <a:pt x="11845" y="379040"/>
                    <a:pt x="14132" y="375930"/>
                  </a:cubicBezTo>
                  <a:cubicBezTo>
                    <a:pt x="16419" y="372820"/>
                    <a:pt x="17562" y="367424"/>
                    <a:pt x="17562" y="359741"/>
                  </a:cubicBezTo>
                  <a:lnTo>
                    <a:pt x="17562" y="49941"/>
                  </a:lnTo>
                  <a:cubicBezTo>
                    <a:pt x="17562" y="42258"/>
                    <a:pt x="16373" y="36861"/>
                    <a:pt x="13995" y="33751"/>
                  </a:cubicBezTo>
                  <a:cubicBezTo>
                    <a:pt x="11617" y="30641"/>
                    <a:pt x="6952" y="28172"/>
                    <a:pt x="0" y="26342"/>
                  </a:cubicBezTo>
                  <a:lnTo>
                    <a:pt x="0" y="17561"/>
                  </a:lnTo>
                  <a:lnTo>
                    <a:pt x="297178" y="17561"/>
                  </a:lnTo>
                  <a:cubicBezTo>
                    <a:pt x="304861" y="17561"/>
                    <a:pt x="310257" y="16391"/>
                    <a:pt x="313367" y="14050"/>
                  </a:cubicBezTo>
                  <a:cubicBezTo>
                    <a:pt x="316477" y="11709"/>
                    <a:pt x="318947" y="7026"/>
                    <a:pt x="320776"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任意多边形 6"/>
            <p:cNvSpPr/>
            <p:nvPr/>
          </p:nvSpPr>
          <p:spPr>
            <a:xfrm>
              <a:off x="7853544" y="1087143"/>
              <a:ext cx="361387" cy="392120"/>
            </a:xfrm>
            <a:custGeom>
              <a:avLst/>
              <a:gdLst/>
              <a:ahLst/>
              <a:cxnLst/>
              <a:rect l="l" t="t" r="r" b="b"/>
              <a:pathLst>
                <a:path w="361387" h="392120">
                  <a:moveTo>
                    <a:pt x="0" y="0"/>
                  </a:moveTo>
                  <a:lnTo>
                    <a:pt x="8781" y="0"/>
                  </a:lnTo>
                  <a:cubicBezTo>
                    <a:pt x="10427" y="7026"/>
                    <a:pt x="12851" y="11709"/>
                    <a:pt x="16053" y="14050"/>
                  </a:cubicBezTo>
                  <a:cubicBezTo>
                    <a:pt x="19254" y="16391"/>
                    <a:pt x="24697" y="17561"/>
                    <a:pt x="32379" y="17561"/>
                  </a:cubicBezTo>
                  <a:lnTo>
                    <a:pt x="329007" y="17561"/>
                  </a:lnTo>
                  <a:cubicBezTo>
                    <a:pt x="336691" y="17561"/>
                    <a:pt x="342133" y="16391"/>
                    <a:pt x="345335" y="14050"/>
                  </a:cubicBezTo>
                  <a:cubicBezTo>
                    <a:pt x="348535" y="11709"/>
                    <a:pt x="350960" y="7026"/>
                    <a:pt x="352606" y="0"/>
                  </a:cubicBezTo>
                  <a:lnTo>
                    <a:pt x="361387" y="0"/>
                  </a:lnTo>
                  <a:lnTo>
                    <a:pt x="361387" y="70795"/>
                  </a:lnTo>
                  <a:lnTo>
                    <a:pt x="352606" y="70795"/>
                  </a:lnTo>
                  <a:cubicBezTo>
                    <a:pt x="350960" y="63732"/>
                    <a:pt x="348535" y="59040"/>
                    <a:pt x="345335" y="56717"/>
                  </a:cubicBezTo>
                  <a:cubicBezTo>
                    <a:pt x="342133" y="54395"/>
                    <a:pt x="336691" y="53234"/>
                    <a:pt x="329007" y="53234"/>
                  </a:cubicBezTo>
                  <a:lnTo>
                    <a:pt x="202234" y="53234"/>
                  </a:lnTo>
                  <a:lnTo>
                    <a:pt x="202234" y="359741"/>
                  </a:lnTo>
                  <a:cubicBezTo>
                    <a:pt x="202234" y="367241"/>
                    <a:pt x="203423" y="372592"/>
                    <a:pt x="205801" y="375793"/>
                  </a:cubicBezTo>
                  <a:cubicBezTo>
                    <a:pt x="208179" y="378994"/>
                    <a:pt x="212845" y="381510"/>
                    <a:pt x="219795" y="383339"/>
                  </a:cubicBezTo>
                  <a:lnTo>
                    <a:pt x="219795" y="392120"/>
                  </a:lnTo>
                  <a:lnTo>
                    <a:pt x="141591" y="392120"/>
                  </a:lnTo>
                  <a:lnTo>
                    <a:pt x="141591" y="383339"/>
                  </a:lnTo>
                  <a:cubicBezTo>
                    <a:pt x="148543" y="381510"/>
                    <a:pt x="153208" y="379040"/>
                    <a:pt x="155586" y="375930"/>
                  </a:cubicBezTo>
                  <a:cubicBezTo>
                    <a:pt x="157965" y="372820"/>
                    <a:pt x="159153" y="367424"/>
                    <a:pt x="159153" y="359741"/>
                  </a:cubicBezTo>
                  <a:lnTo>
                    <a:pt x="159153" y="53234"/>
                  </a:lnTo>
                  <a:lnTo>
                    <a:pt x="32379" y="53234"/>
                  </a:lnTo>
                  <a:cubicBezTo>
                    <a:pt x="24697" y="53234"/>
                    <a:pt x="19254" y="54395"/>
                    <a:pt x="16053" y="56717"/>
                  </a:cubicBezTo>
                  <a:cubicBezTo>
                    <a:pt x="12851" y="59040"/>
                    <a:pt x="10427" y="63732"/>
                    <a:pt x="8781" y="70795"/>
                  </a:cubicBezTo>
                  <a:lnTo>
                    <a:pt x="0" y="70795"/>
                  </a:lnTo>
                  <a:lnTo>
                    <a:pt x="0"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任意多边形 7"/>
            <p:cNvSpPr/>
            <p:nvPr/>
          </p:nvSpPr>
          <p:spPr>
            <a:xfrm>
              <a:off x="3260262" y="1098119"/>
              <a:ext cx="414347" cy="387730"/>
            </a:xfrm>
            <a:custGeom>
              <a:avLst/>
              <a:gdLst/>
              <a:ahLst/>
              <a:cxnLst/>
              <a:rect l="l" t="t" r="r" b="b"/>
              <a:pathLst>
                <a:path w="414347" h="387730">
                  <a:moveTo>
                    <a:pt x="221442" y="0"/>
                  </a:moveTo>
                  <a:cubicBezTo>
                    <a:pt x="275042" y="0"/>
                    <a:pt x="326904" y="14177"/>
                    <a:pt x="377028" y="42532"/>
                  </a:cubicBezTo>
                  <a:cubicBezTo>
                    <a:pt x="380321" y="44361"/>
                    <a:pt x="382608" y="45276"/>
                    <a:pt x="383888" y="45276"/>
                  </a:cubicBezTo>
                  <a:cubicBezTo>
                    <a:pt x="386266" y="45276"/>
                    <a:pt x="390565" y="41800"/>
                    <a:pt x="396785" y="34849"/>
                  </a:cubicBezTo>
                  <a:lnTo>
                    <a:pt x="404194" y="38965"/>
                  </a:lnTo>
                  <a:lnTo>
                    <a:pt x="363582" y="106742"/>
                  </a:lnTo>
                  <a:lnTo>
                    <a:pt x="356174" y="102352"/>
                  </a:lnTo>
                  <a:cubicBezTo>
                    <a:pt x="357820" y="96864"/>
                    <a:pt x="358643" y="92565"/>
                    <a:pt x="358643" y="89455"/>
                  </a:cubicBezTo>
                  <a:cubicBezTo>
                    <a:pt x="358643" y="81955"/>
                    <a:pt x="346935" y="72533"/>
                    <a:pt x="323520" y="61191"/>
                  </a:cubicBezTo>
                  <a:cubicBezTo>
                    <a:pt x="291323" y="45459"/>
                    <a:pt x="256200" y="37593"/>
                    <a:pt x="218149" y="37593"/>
                  </a:cubicBezTo>
                  <a:cubicBezTo>
                    <a:pt x="166928" y="37593"/>
                    <a:pt x="125402" y="51757"/>
                    <a:pt x="93571" y="80087"/>
                  </a:cubicBezTo>
                  <a:cubicBezTo>
                    <a:pt x="61192" y="108965"/>
                    <a:pt x="45002" y="146342"/>
                    <a:pt x="45002" y="192218"/>
                  </a:cubicBezTo>
                  <a:cubicBezTo>
                    <a:pt x="45002" y="237912"/>
                    <a:pt x="61832" y="275838"/>
                    <a:pt x="95492" y="305997"/>
                  </a:cubicBezTo>
                  <a:cubicBezTo>
                    <a:pt x="128054" y="335423"/>
                    <a:pt x="168208" y="350137"/>
                    <a:pt x="215954" y="350137"/>
                  </a:cubicBezTo>
                  <a:cubicBezTo>
                    <a:pt x="262602" y="350137"/>
                    <a:pt x="303763" y="336554"/>
                    <a:pt x="339435" y="309388"/>
                  </a:cubicBezTo>
                  <a:cubicBezTo>
                    <a:pt x="355533" y="297131"/>
                    <a:pt x="363582" y="288442"/>
                    <a:pt x="363582" y="283320"/>
                  </a:cubicBezTo>
                  <a:cubicBezTo>
                    <a:pt x="363582" y="280759"/>
                    <a:pt x="362027" y="276551"/>
                    <a:pt x="358918" y="270697"/>
                  </a:cubicBezTo>
                  <a:lnTo>
                    <a:pt x="365503" y="265484"/>
                  </a:lnTo>
                  <a:lnTo>
                    <a:pt x="414347" y="324754"/>
                  </a:lnTo>
                  <a:lnTo>
                    <a:pt x="407487" y="330255"/>
                  </a:lnTo>
                  <a:cubicBezTo>
                    <a:pt x="402365" y="325673"/>
                    <a:pt x="398157" y="323382"/>
                    <a:pt x="394864" y="323382"/>
                  </a:cubicBezTo>
                  <a:cubicBezTo>
                    <a:pt x="392852" y="323382"/>
                    <a:pt x="389376" y="325306"/>
                    <a:pt x="384437" y="329153"/>
                  </a:cubicBezTo>
                  <a:cubicBezTo>
                    <a:pt x="367607" y="341805"/>
                    <a:pt x="353658" y="351293"/>
                    <a:pt x="342591" y="357618"/>
                  </a:cubicBezTo>
                  <a:cubicBezTo>
                    <a:pt x="331523" y="363944"/>
                    <a:pt x="319404" y="369306"/>
                    <a:pt x="306232" y="373705"/>
                  </a:cubicBezTo>
                  <a:cubicBezTo>
                    <a:pt x="278975" y="383055"/>
                    <a:pt x="248974" y="387730"/>
                    <a:pt x="216229" y="387730"/>
                  </a:cubicBezTo>
                  <a:cubicBezTo>
                    <a:pt x="153116" y="387730"/>
                    <a:pt x="101803" y="370168"/>
                    <a:pt x="62289" y="335045"/>
                  </a:cubicBezTo>
                  <a:cubicBezTo>
                    <a:pt x="20763" y="298275"/>
                    <a:pt x="0" y="251352"/>
                    <a:pt x="0" y="194276"/>
                  </a:cubicBezTo>
                  <a:cubicBezTo>
                    <a:pt x="0" y="149274"/>
                    <a:pt x="12988" y="110309"/>
                    <a:pt x="38965" y="77381"/>
                  </a:cubicBezTo>
                  <a:cubicBezTo>
                    <a:pt x="79576" y="25794"/>
                    <a:pt x="140402" y="0"/>
                    <a:pt x="221442"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任意多边形 8"/>
            <p:cNvSpPr/>
            <p:nvPr/>
          </p:nvSpPr>
          <p:spPr>
            <a:xfrm>
              <a:off x="4041311" y="1098119"/>
              <a:ext cx="448098" cy="387730"/>
            </a:xfrm>
            <a:custGeom>
              <a:avLst/>
              <a:gdLst/>
              <a:ahLst/>
              <a:cxnLst/>
              <a:rect l="l" t="t" r="r" b="b"/>
              <a:pathLst>
                <a:path w="448098" h="387730">
                  <a:moveTo>
                    <a:pt x="223363" y="0"/>
                  </a:moveTo>
                  <a:cubicBezTo>
                    <a:pt x="289402" y="0"/>
                    <a:pt x="342636" y="17287"/>
                    <a:pt x="383065" y="51862"/>
                  </a:cubicBezTo>
                  <a:cubicBezTo>
                    <a:pt x="405749" y="71070"/>
                    <a:pt x="422762" y="94577"/>
                    <a:pt x="434104" y="122383"/>
                  </a:cubicBezTo>
                  <a:cubicBezTo>
                    <a:pt x="443433" y="145250"/>
                    <a:pt x="448098" y="169855"/>
                    <a:pt x="448098" y="196197"/>
                  </a:cubicBezTo>
                  <a:cubicBezTo>
                    <a:pt x="448098" y="231869"/>
                    <a:pt x="437945" y="265255"/>
                    <a:pt x="417640" y="296354"/>
                  </a:cubicBezTo>
                  <a:cubicBezTo>
                    <a:pt x="395322" y="330746"/>
                    <a:pt x="364314" y="355533"/>
                    <a:pt x="324617" y="370717"/>
                  </a:cubicBezTo>
                  <a:cubicBezTo>
                    <a:pt x="294982" y="382059"/>
                    <a:pt x="261413" y="387730"/>
                    <a:pt x="223912" y="387730"/>
                  </a:cubicBezTo>
                  <a:cubicBezTo>
                    <a:pt x="158238" y="387730"/>
                    <a:pt x="105279" y="370442"/>
                    <a:pt x="65033" y="335868"/>
                  </a:cubicBezTo>
                  <a:cubicBezTo>
                    <a:pt x="42532" y="316477"/>
                    <a:pt x="25519" y="292970"/>
                    <a:pt x="13994" y="265346"/>
                  </a:cubicBezTo>
                  <a:cubicBezTo>
                    <a:pt x="4665" y="242663"/>
                    <a:pt x="0" y="218790"/>
                    <a:pt x="0" y="193728"/>
                  </a:cubicBezTo>
                  <a:cubicBezTo>
                    <a:pt x="0" y="156592"/>
                    <a:pt x="10061" y="122383"/>
                    <a:pt x="30184" y="91101"/>
                  </a:cubicBezTo>
                  <a:cubicBezTo>
                    <a:pt x="52136" y="57258"/>
                    <a:pt x="83235" y="32562"/>
                    <a:pt x="123481" y="17013"/>
                  </a:cubicBezTo>
                  <a:cubicBezTo>
                    <a:pt x="151653" y="6220"/>
                    <a:pt x="184947" y="549"/>
                    <a:pt x="223363" y="0"/>
                  </a:cubicBezTo>
                  <a:close/>
                  <a:moveTo>
                    <a:pt x="223363" y="37593"/>
                  </a:moveTo>
                  <a:cubicBezTo>
                    <a:pt x="167202" y="37593"/>
                    <a:pt x="122749" y="53325"/>
                    <a:pt x="90004" y="84790"/>
                  </a:cubicBezTo>
                  <a:cubicBezTo>
                    <a:pt x="60002" y="113694"/>
                    <a:pt x="45002" y="150006"/>
                    <a:pt x="45002" y="193728"/>
                  </a:cubicBezTo>
                  <a:cubicBezTo>
                    <a:pt x="45002" y="237632"/>
                    <a:pt x="60002" y="274036"/>
                    <a:pt x="90004" y="302940"/>
                  </a:cubicBezTo>
                  <a:cubicBezTo>
                    <a:pt x="122566" y="334404"/>
                    <a:pt x="167202" y="350137"/>
                    <a:pt x="223912" y="350137"/>
                  </a:cubicBezTo>
                  <a:cubicBezTo>
                    <a:pt x="280805" y="350137"/>
                    <a:pt x="325623" y="334404"/>
                    <a:pt x="358369" y="302940"/>
                  </a:cubicBezTo>
                  <a:cubicBezTo>
                    <a:pt x="388187" y="274036"/>
                    <a:pt x="403096" y="238364"/>
                    <a:pt x="403096" y="195923"/>
                  </a:cubicBezTo>
                  <a:cubicBezTo>
                    <a:pt x="403096" y="150006"/>
                    <a:pt x="388187" y="112962"/>
                    <a:pt x="358369" y="84790"/>
                  </a:cubicBezTo>
                  <a:cubicBezTo>
                    <a:pt x="340441" y="67960"/>
                    <a:pt x="321233" y="56161"/>
                    <a:pt x="300744" y="49392"/>
                  </a:cubicBezTo>
                  <a:cubicBezTo>
                    <a:pt x="278060" y="41709"/>
                    <a:pt x="252267" y="37776"/>
                    <a:pt x="223363" y="37593"/>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任意多边形 9"/>
            <p:cNvSpPr/>
            <p:nvPr/>
          </p:nvSpPr>
          <p:spPr>
            <a:xfrm>
              <a:off x="8556356" y="1098119"/>
              <a:ext cx="375382" cy="387730"/>
            </a:xfrm>
            <a:custGeom>
              <a:avLst/>
              <a:gdLst/>
              <a:ahLst/>
              <a:cxnLst/>
              <a:rect l="l" t="t" r="r" b="b"/>
              <a:pathLst>
                <a:path w="375382" h="387730">
                  <a:moveTo>
                    <a:pt x="195100" y="0"/>
                  </a:moveTo>
                  <a:cubicBezTo>
                    <a:pt x="220162" y="0"/>
                    <a:pt x="243440" y="2487"/>
                    <a:pt x="264934" y="7462"/>
                  </a:cubicBezTo>
                  <a:cubicBezTo>
                    <a:pt x="286430" y="12437"/>
                    <a:pt x="310714" y="21006"/>
                    <a:pt x="337788" y="33168"/>
                  </a:cubicBezTo>
                  <a:cubicBezTo>
                    <a:pt x="343825" y="35749"/>
                    <a:pt x="347576" y="37040"/>
                    <a:pt x="349039" y="37040"/>
                  </a:cubicBezTo>
                  <a:cubicBezTo>
                    <a:pt x="352332" y="37040"/>
                    <a:pt x="356814" y="33354"/>
                    <a:pt x="362484" y="25982"/>
                  </a:cubicBezTo>
                  <a:lnTo>
                    <a:pt x="370168" y="29854"/>
                  </a:lnTo>
                  <a:lnTo>
                    <a:pt x="330928" y="100705"/>
                  </a:lnTo>
                  <a:lnTo>
                    <a:pt x="323245" y="96589"/>
                  </a:lnTo>
                  <a:cubicBezTo>
                    <a:pt x="326355" y="88357"/>
                    <a:pt x="327910" y="83235"/>
                    <a:pt x="327910" y="81223"/>
                  </a:cubicBezTo>
                  <a:cubicBezTo>
                    <a:pt x="327910" y="75735"/>
                    <a:pt x="321141" y="69789"/>
                    <a:pt x="307604" y="63387"/>
                  </a:cubicBezTo>
                  <a:cubicBezTo>
                    <a:pt x="270834" y="46191"/>
                    <a:pt x="231870" y="37593"/>
                    <a:pt x="190709" y="37593"/>
                  </a:cubicBezTo>
                  <a:cubicBezTo>
                    <a:pt x="156866" y="37593"/>
                    <a:pt x="127414" y="43891"/>
                    <a:pt x="102352" y="56488"/>
                  </a:cubicBezTo>
                  <a:cubicBezTo>
                    <a:pt x="90278" y="62694"/>
                    <a:pt x="80720" y="70725"/>
                    <a:pt x="73676" y="80584"/>
                  </a:cubicBezTo>
                  <a:cubicBezTo>
                    <a:pt x="66634" y="90442"/>
                    <a:pt x="63112" y="100848"/>
                    <a:pt x="63112" y="111801"/>
                  </a:cubicBezTo>
                  <a:cubicBezTo>
                    <a:pt x="63112" y="120928"/>
                    <a:pt x="65856" y="129553"/>
                    <a:pt x="71344" y="137677"/>
                  </a:cubicBezTo>
                  <a:cubicBezTo>
                    <a:pt x="76832" y="145800"/>
                    <a:pt x="84058" y="151871"/>
                    <a:pt x="93022" y="155890"/>
                  </a:cubicBezTo>
                  <a:cubicBezTo>
                    <a:pt x="102900" y="160452"/>
                    <a:pt x="114562" y="163601"/>
                    <a:pt x="128008" y="165336"/>
                  </a:cubicBezTo>
                  <a:cubicBezTo>
                    <a:pt x="141454" y="167071"/>
                    <a:pt x="163360" y="168394"/>
                    <a:pt x="193728" y="169306"/>
                  </a:cubicBezTo>
                  <a:cubicBezTo>
                    <a:pt x="235802" y="170586"/>
                    <a:pt x="265895" y="172553"/>
                    <a:pt x="284006" y="175205"/>
                  </a:cubicBezTo>
                  <a:cubicBezTo>
                    <a:pt x="302116" y="177858"/>
                    <a:pt x="317025" y="182477"/>
                    <a:pt x="328733" y="189063"/>
                  </a:cubicBezTo>
                  <a:cubicBezTo>
                    <a:pt x="359832" y="206442"/>
                    <a:pt x="375382" y="232876"/>
                    <a:pt x="375382" y="268365"/>
                  </a:cubicBezTo>
                  <a:cubicBezTo>
                    <a:pt x="375382" y="302208"/>
                    <a:pt x="361296" y="329922"/>
                    <a:pt x="333124" y="351509"/>
                  </a:cubicBezTo>
                  <a:cubicBezTo>
                    <a:pt x="301842" y="375656"/>
                    <a:pt x="258760" y="387730"/>
                    <a:pt x="203880" y="387730"/>
                  </a:cubicBezTo>
                  <a:cubicBezTo>
                    <a:pt x="172233" y="387730"/>
                    <a:pt x="144610" y="384528"/>
                    <a:pt x="121011" y="378126"/>
                  </a:cubicBezTo>
                  <a:cubicBezTo>
                    <a:pt x="97412" y="371723"/>
                    <a:pt x="69240" y="359924"/>
                    <a:pt x="36495" y="342728"/>
                  </a:cubicBezTo>
                  <a:cubicBezTo>
                    <a:pt x="27348" y="338520"/>
                    <a:pt x="21952" y="336417"/>
                    <a:pt x="20306" y="336417"/>
                  </a:cubicBezTo>
                  <a:cubicBezTo>
                    <a:pt x="17562" y="336417"/>
                    <a:pt x="13262" y="339709"/>
                    <a:pt x="7408" y="346295"/>
                  </a:cubicBezTo>
                  <a:lnTo>
                    <a:pt x="0" y="341630"/>
                  </a:lnTo>
                  <a:lnTo>
                    <a:pt x="41160" y="272755"/>
                  </a:lnTo>
                  <a:lnTo>
                    <a:pt x="48843" y="277146"/>
                  </a:lnTo>
                  <a:cubicBezTo>
                    <a:pt x="45368" y="284463"/>
                    <a:pt x="43630" y="289402"/>
                    <a:pt x="43630" y="291963"/>
                  </a:cubicBezTo>
                  <a:cubicBezTo>
                    <a:pt x="43630" y="297817"/>
                    <a:pt x="55338" y="306873"/>
                    <a:pt x="78753" y="319129"/>
                  </a:cubicBezTo>
                  <a:cubicBezTo>
                    <a:pt x="99790" y="330105"/>
                    <a:pt x="120050" y="338017"/>
                    <a:pt x="139533" y="342865"/>
                  </a:cubicBezTo>
                  <a:cubicBezTo>
                    <a:pt x="159016" y="347713"/>
                    <a:pt x="180190" y="350137"/>
                    <a:pt x="203057" y="350137"/>
                  </a:cubicBezTo>
                  <a:cubicBezTo>
                    <a:pt x="249340" y="350137"/>
                    <a:pt x="284463" y="339984"/>
                    <a:pt x="308428" y="319678"/>
                  </a:cubicBezTo>
                  <a:cubicBezTo>
                    <a:pt x="324342" y="306141"/>
                    <a:pt x="332300" y="290043"/>
                    <a:pt x="332300" y="271383"/>
                  </a:cubicBezTo>
                  <a:cubicBezTo>
                    <a:pt x="332300" y="246870"/>
                    <a:pt x="318672" y="229949"/>
                    <a:pt x="291414" y="220619"/>
                  </a:cubicBezTo>
                  <a:cubicBezTo>
                    <a:pt x="282634" y="217509"/>
                    <a:pt x="273532" y="215543"/>
                    <a:pt x="264112" y="214719"/>
                  </a:cubicBezTo>
                  <a:cubicBezTo>
                    <a:pt x="254690" y="213896"/>
                    <a:pt x="227936" y="212661"/>
                    <a:pt x="183849" y="211015"/>
                  </a:cubicBezTo>
                  <a:cubicBezTo>
                    <a:pt x="152384" y="209734"/>
                    <a:pt x="127734" y="207356"/>
                    <a:pt x="109898" y="203880"/>
                  </a:cubicBezTo>
                  <a:cubicBezTo>
                    <a:pt x="92062" y="200405"/>
                    <a:pt x="76192" y="194734"/>
                    <a:pt x="62289" y="186868"/>
                  </a:cubicBezTo>
                  <a:cubicBezTo>
                    <a:pt x="49301" y="179550"/>
                    <a:pt x="39010" y="169306"/>
                    <a:pt x="31418" y="156135"/>
                  </a:cubicBezTo>
                  <a:cubicBezTo>
                    <a:pt x="23827" y="142963"/>
                    <a:pt x="20031" y="128603"/>
                    <a:pt x="20031" y="113053"/>
                  </a:cubicBezTo>
                  <a:cubicBezTo>
                    <a:pt x="20031" y="86528"/>
                    <a:pt x="29910" y="63753"/>
                    <a:pt x="49666" y="44727"/>
                  </a:cubicBezTo>
                  <a:cubicBezTo>
                    <a:pt x="64301" y="30824"/>
                    <a:pt x="84516" y="19894"/>
                    <a:pt x="110310" y="11936"/>
                  </a:cubicBezTo>
                  <a:cubicBezTo>
                    <a:pt x="136103" y="3979"/>
                    <a:pt x="164366" y="0"/>
                    <a:pt x="19510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任意多边形 10"/>
            <p:cNvSpPr/>
            <p:nvPr/>
          </p:nvSpPr>
          <p:spPr>
            <a:xfrm>
              <a:off x="4879317" y="1104705"/>
              <a:ext cx="390199" cy="374559"/>
            </a:xfrm>
            <a:custGeom>
              <a:avLst/>
              <a:gdLst/>
              <a:ahLst/>
              <a:cxnLst/>
              <a:rect l="l" t="t" r="r" b="b"/>
              <a:pathLst>
                <a:path w="390199" h="374559">
                  <a:moveTo>
                    <a:pt x="0" y="0"/>
                  </a:moveTo>
                  <a:lnTo>
                    <a:pt x="107617" y="0"/>
                  </a:lnTo>
                  <a:lnTo>
                    <a:pt x="107617" y="8781"/>
                  </a:lnTo>
                  <a:cubicBezTo>
                    <a:pt x="99016" y="11708"/>
                    <a:pt x="94716" y="15824"/>
                    <a:pt x="94716" y="21129"/>
                  </a:cubicBezTo>
                  <a:cubicBezTo>
                    <a:pt x="94716" y="24788"/>
                    <a:pt x="99016" y="31648"/>
                    <a:pt x="107617" y="41710"/>
                  </a:cubicBezTo>
                  <a:lnTo>
                    <a:pt x="333398" y="305684"/>
                  </a:lnTo>
                  <a:lnTo>
                    <a:pt x="333398" y="32380"/>
                  </a:lnTo>
                  <a:cubicBezTo>
                    <a:pt x="333398" y="24697"/>
                    <a:pt x="332209" y="19254"/>
                    <a:pt x="329831" y="16053"/>
                  </a:cubicBezTo>
                  <a:cubicBezTo>
                    <a:pt x="327453" y="12852"/>
                    <a:pt x="322788" y="10428"/>
                    <a:pt x="315836" y="8781"/>
                  </a:cubicBezTo>
                  <a:lnTo>
                    <a:pt x="315836" y="0"/>
                  </a:lnTo>
                  <a:lnTo>
                    <a:pt x="390199" y="0"/>
                  </a:lnTo>
                  <a:lnTo>
                    <a:pt x="390199" y="8781"/>
                  </a:lnTo>
                  <a:cubicBezTo>
                    <a:pt x="383247" y="10428"/>
                    <a:pt x="378583" y="12852"/>
                    <a:pt x="376204" y="16053"/>
                  </a:cubicBezTo>
                  <a:cubicBezTo>
                    <a:pt x="373826" y="19254"/>
                    <a:pt x="372637" y="24697"/>
                    <a:pt x="372637" y="32380"/>
                  </a:cubicBezTo>
                  <a:lnTo>
                    <a:pt x="372637" y="342180"/>
                  </a:lnTo>
                  <a:cubicBezTo>
                    <a:pt x="372637" y="349863"/>
                    <a:pt x="373826" y="355259"/>
                    <a:pt x="376204" y="358369"/>
                  </a:cubicBezTo>
                  <a:cubicBezTo>
                    <a:pt x="378583" y="361479"/>
                    <a:pt x="383247" y="363949"/>
                    <a:pt x="390199" y="365778"/>
                  </a:cubicBezTo>
                  <a:lnTo>
                    <a:pt x="390199" y="374559"/>
                  </a:lnTo>
                  <a:lnTo>
                    <a:pt x="303733" y="374559"/>
                  </a:lnTo>
                  <a:lnTo>
                    <a:pt x="303733" y="365778"/>
                  </a:lnTo>
                  <a:cubicBezTo>
                    <a:pt x="312150" y="363583"/>
                    <a:pt x="316359" y="359833"/>
                    <a:pt x="316359" y="354528"/>
                  </a:cubicBezTo>
                  <a:cubicBezTo>
                    <a:pt x="316359" y="350503"/>
                    <a:pt x="312516" y="343918"/>
                    <a:pt x="304830" y="334771"/>
                  </a:cubicBezTo>
                  <a:lnTo>
                    <a:pt x="56801" y="47472"/>
                  </a:lnTo>
                  <a:lnTo>
                    <a:pt x="56801" y="342180"/>
                  </a:lnTo>
                  <a:cubicBezTo>
                    <a:pt x="56801" y="349680"/>
                    <a:pt x="57990" y="355031"/>
                    <a:pt x="60368" y="358232"/>
                  </a:cubicBezTo>
                  <a:cubicBezTo>
                    <a:pt x="62746" y="361433"/>
                    <a:pt x="67411" y="363949"/>
                    <a:pt x="74362" y="365778"/>
                  </a:cubicBezTo>
                  <a:lnTo>
                    <a:pt x="74362" y="374559"/>
                  </a:lnTo>
                  <a:lnTo>
                    <a:pt x="0" y="374559"/>
                  </a:lnTo>
                  <a:lnTo>
                    <a:pt x="0" y="365778"/>
                  </a:lnTo>
                  <a:cubicBezTo>
                    <a:pt x="7134" y="363949"/>
                    <a:pt x="11845" y="361479"/>
                    <a:pt x="14131" y="358369"/>
                  </a:cubicBezTo>
                  <a:cubicBezTo>
                    <a:pt x="16418" y="355259"/>
                    <a:pt x="17561" y="349863"/>
                    <a:pt x="17561" y="342180"/>
                  </a:cubicBezTo>
                  <a:lnTo>
                    <a:pt x="17561" y="32380"/>
                  </a:lnTo>
                  <a:cubicBezTo>
                    <a:pt x="17561" y="24697"/>
                    <a:pt x="16372" y="19254"/>
                    <a:pt x="13994" y="16053"/>
                  </a:cubicBezTo>
                  <a:cubicBezTo>
                    <a:pt x="11616" y="12852"/>
                    <a:pt x="6951" y="10428"/>
                    <a:pt x="0" y="8781"/>
                  </a:cubicBezTo>
                  <a:lnTo>
                    <a:pt x="0"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任意多边形 11"/>
            <p:cNvSpPr/>
            <p:nvPr/>
          </p:nvSpPr>
          <p:spPr>
            <a:xfrm>
              <a:off x="7089115" y="1104705"/>
              <a:ext cx="390200" cy="374559"/>
            </a:xfrm>
            <a:custGeom>
              <a:avLst/>
              <a:gdLst/>
              <a:ahLst/>
              <a:cxnLst/>
              <a:rect l="l" t="t" r="r" b="b"/>
              <a:pathLst>
                <a:path w="390200" h="374559">
                  <a:moveTo>
                    <a:pt x="0" y="0"/>
                  </a:moveTo>
                  <a:lnTo>
                    <a:pt x="107617" y="0"/>
                  </a:lnTo>
                  <a:lnTo>
                    <a:pt x="107617" y="8781"/>
                  </a:lnTo>
                  <a:cubicBezTo>
                    <a:pt x="99017" y="11708"/>
                    <a:pt x="94716" y="15824"/>
                    <a:pt x="94716" y="21129"/>
                  </a:cubicBezTo>
                  <a:cubicBezTo>
                    <a:pt x="94716" y="24788"/>
                    <a:pt x="99017" y="31648"/>
                    <a:pt x="107617" y="41710"/>
                  </a:cubicBezTo>
                  <a:lnTo>
                    <a:pt x="333399" y="305684"/>
                  </a:lnTo>
                  <a:lnTo>
                    <a:pt x="333399" y="32380"/>
                  </a:lnTo>
                  <a:cubicBezTo>
                    <a:pt x="333399" y="24697"/>
                    <a:pt x="332209" y="19254"/>
                    <a:pt x="329831" y="16053"/>
                  </a:cubicBezTo>
                  <a:cubicBezTo>
                    <a:pt x="327453" y="12852"/>
                    <a:pt x="322789" y="10428"/>
                    <a:pt x="315837" y="8781"/>
                  </a:cubicBezTo>
                  <a:lnTo>
                    <a:pt x="315837" y="0"/>
                  </a:lnTo>
                  <a:lnTo>
                    <a:pt x="390200" y="0"/>
                  </a:lnTo>
                  <a:lnTo>
                    <a:pt x="390200" y="8781"/>
                  </a:lnTo>
                  <a:cubicBezTo>
                    <a:pt x="383248" y="10428"/>
                    <a:pt x="378583" y="12852"/>
                    <a:pt x="376205" y="16053"/>
                  </a:cubicBezTo>
                  <a:cubicBezTo>
                    <a:pt x="373827" y="19254"/>
                    <a:pt x="372638" y="24697"/>
                    <a:pt x="372638" y="32380"/>
                  </a:cubicBezTo>
                  <a:lnTo>
                    <a:pt x="372638" y="342180"/>
                  </a:lnTo>
                  <a:cubicBezTo>
                    <a:pt x="372638" y="349863"/>
                    <a:pt x="373827" y="355259"/>
                    <a:pt x="376205" y="358369"/>
                  </a:cubicBezTo>
                  <a:cubicBezTo>
                    <a:pt x="378583" y="361479"/>
                    <a:pt x="383248" y="363949"/>
                    <a:pt x="390200" y="365778"/>
                  </a:cubicBezTo>
                  <a:lnTo>
                    <a:pt x="390200" y="374559"/>
                  </a:lnTo>
                  <a:lnTo>
                    <a:pt x="303733" y="374559"/>
                  </a:lnTo>
                  <a:lnTo>
                    <a:pt x="303733" y="365778"/>
                  </a:lnTo>
                  <a:cubicBezTo>
                    <a:pt x="312151" y="363583"/>
                    <a:pt x="316360" y="359833"/>
                    <a:pt x="316360" y="354528"/>
                  </a:cubicBezTo>
                  <a:cubicBezTo>
                    <a:pt x="316360" y="350503"/>
                    <a:pt x="312517" y="343918"/>
                    <a:pt x="304831" y="334771"/>
                  </a:cubicBezTo>
                  <a:lnTo>
                    <a:pt x="56801" y="47472"/>
                  </a:lnTo>
                  <a:lnTo>
                    <a:pt x="56801" y="342180"/>
                  </a:lnTo>
                  <a:cubicBezTo>
                    <a:pt x="56801" y="349680"/>
                    <a:pt x="57991" y="355031"/>
                    <a:pt x="60369" y="358232"/>
                  </a:cubicBezTo>
                  <a:cubicBezTo>
                    <a:pt x="62747" y="361433"/>
                    <a:pt x="67412" y="363949"/>
                    <a:pt x="74363" y="365778"/>
                  </a:cubicBezTo>
                  <a:lnTo>
                    <a:pt x="74363" y="374559"/>
                  </a:lnTo>
                  <a:lnTo>
                    <a:pt x="0" y="374559"/>
                  </a:lnTo>
                  <a:lnTo>
                    <a:pt x="0" y="365778"/>
                  </a:lnTo>
                  <a:cubicBezTo>
                    <a:pt x="7135" y="363949"/>
                    <a:pt x="11845" y="361479"/>
                    <a:pt x="14132" y="358369"/>
                  </a:cubicBezTo>
                  <a:cubicBezTo>
                    <a:pt x="16419" y="355259"/>
                    <a:pt x="17562" y="349863"/>
                    <a:pt x="17562" y="342180"/>
                  </a:cubicBezTo>
                  <a:lnTo>
                    <a:pt x="17562" y="32380"/>
                  </a:lnTo>
                  <a:cubicBezTo>
                    <a:pt x="17562" y="24697"/>
                    <a:pt x="16373" y="19254"/>
                    <a:pt x="13995" y="16053"/>
                  </a:cubicBezTo>
                  <a:cubicBezTo>
                    <a:pt x="11617" y="12852"/>
                    <a:pt x="6952" y="10428"/>
                    <a:pt x="0" y="8781"/>
                  </a:cubicBezTo>
                  <a:lnTo>
                    <a:pt x="0"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3" name="直接连接符 12"/>
            <p:cNvCxnSpPr/>
            <p:nvPr/>
          </p:nvCxnSpPr>
          <p:spPr>
            <a:xfrm>
              <a:off x="3886963" y="1096227"/>
              <a:ext cx="0" cy="345016"/>
            </a:xfrm>
            <a:prstGeom prst="line">
              <a:avLst/>
            </a:prstGeom>
            <a:solidFill>
              <a:schemeClr val="bg1"/>
            </a:solidFill>
            <a:ln>
              <a:solidFill>
                <a:schemeClr val="bg1">
                  <a:lumMod val="75000"/>
                  <a:alpha val="50000"/>
                </a:schemeClr>
              </a:solidFill>
            </a:ln>
          </p:spPr>
          <p:style>
            <a:lnRef idx="1">
              <a:schemeClr val="accent1"/>
            </a:lnRef>
            <a:fillRef idx="0">
              <a:schemeClr val="accent1"/>
            </a:fillRef>
            <a:effectRef idx="0">
              <a:schemeClr val="accent1"/>
            </a:effectRef>
            <a:fontRef idx="minor">
              <a:schemeClr val="tx1"/>
            </a:fontRef>
          </p:style>
        </p:cxnSp>
        <p:cxnSp>
          <p:nvCxnSpPr>
            <p:cNvPr id="14" name="直接连接符 13"/>
            <p:cNvCxnSpPr/>
            <p:nvPr/>
          </p:nvCxnSpPr>
          <p:spPr>
            <a:xfrm>
              <a:off x="4696588" y="1096227"/>
              <a:ext cx="0" cy="345016"/>
            </a:xfrm>
            <a:prstGeom prst="line">
              <a:avLst/>
            </a:prstGeom>
            <a:solidFill>
              <a:schemeClr val="bg1"/>
            </a:solidFill>
            <a:ln>
              <a:solidFill>
                <a:schemeClr val="bg1">
                  <a:lumMod val="75000"/>
                  <a:alpha val="50000"/>
                </a:schemeClr>
              </a:solidFill>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a:off x="5449063" y="1096227"/>
              <a:ext cx="0" cy="345016"/>
            </a:xfrm>
            <a:prstGeom prst="line">
              <a:avLst/>
            </a:prstGeom>
            <a:solidFill>
              <a:schemeClr val="bg1"/>
            </a:solidFill>
            <a:ln>
              <a:solidFill>
                <a:schemeClr val="bg1">
                  <a:lumMod val="75000"/>
                  <a:alpha val="50000"/>
                </a:schemeClr>
              </a:solidFill>
            </a:ln>
          </p:spPr>
          <p:style>
            <a:lnRef idx="1">
              <a:schemeClr val="accent1"/>
            </a:lnRef>
            <a:fillRef idx="0">
              <a:schemeClr val="accent1"/>
            </a:fillRef>
            <a:effectRef idx="0">
              <a:schemeClr val="accent1"/>
            </a:effectRef>
            <a:fontRef idx="minor">
              <a:schemeClr val="tx1"/>
            </a:fontRef>
          </p:style>
        </p:cxnSp>
        <p:cxnSp>
          <p:nvCxnSpPr>
            <p:cNvPr id="16" name="直接连接符 15"/>
            <p:cNvCxnSpPr/>
            <p:nvPr/>
          </p:nvCxnSpPr>
          <p:spPr>
            <a:xfrm>
              <a:off x="6192013" y="1096227"/>
              <a:ext cx="0" cy="345016"/>
            </a:xfrm>
            <a:prstGeom prst="line">
              <a:avLst/>
            </a:prstGeom>
            <a:solidFill>
              <a:schemeClr val="bg1"/>
            </a:solidFill>
            <a:ln>
              <a:solidFill>
                <a:schemeClr val="bg1">
                  <a:lumMod val="75000"/>
                  <a:alpha val="50000"/>
                </a:schemeClr>
              </a:solidFill>
            </a:ln>
          </p:spPr>
          <p:style>
            <a:lnRef idx="1">
              <a:schemeClr val="accent1"/>
            </a:lnRef>
            <a:fillRef idx="0">
              <a:schemeClr val="accent1"/>
            </a:fillRef>
            <a:effectRef idx="0">
              <a:schemeClr val="accent1"/>
            </a:effectRef>
            <a:fontRef idx="minor">
              <a:schemeClr val="tx1"/>
            </a:fontRef>
          </p:style>
        </p:cxnSp>
        <p:cxnSp>
          <p:nvCxnSpPr>
            <p:cNvPr id="17" name="直接连接符 16"/>
            <p:cNvCxnSpPr/>
            <p:nvPr/>
          </p:nvCxnSpPr>
          <p:spPr>
            <a:xfrm>
              <a:off x="6906388" y="1096227"/>
              <a:ext cx="0" cy="345016"/>
            </a:xfrm>
            <a:prstGeom prst="line">
              <a:avLst/>
            </a:prstGeom>
            <a:solidFill>
              <a:schemeClr val="bg1"/>
            </a:solidFill>
            <a:ln>
              <a:solidFill>
                <a:schemeClr val="bg1">
                  <a:lumMod val="75000"/>
                  <a:alpha val="50000"/>
                </a:schemeClr>
              </a:solidFill>
            </a:ln>
          </p:spPr>
          <p:style>
            <a:lnRef idx="1">
              <a:schemeClr val="accent1"/>
            </a:lnRef>
            <a:fillRef idx="0">
              <a:schemeClr val="accent1"/>
            </a:fillRef>
            <a:effectRef idx="0">
              <a:schemeClr val="accent1"/>
            </a:effectRef>
            <a:fontRef idx="minor">
              <a:schemeClr val="tx1"/>
            </a:fontRef>
          </p:style>
        </p:cxnSp>
        <p:cxnSp>
          <p:nvCxnSpPr>
            <p:cNvPr id="18" name="直接连接符 17"/>
            <p:cNvCxnSpPr/>
            <p:nvPr/>
          </p:nvCxnSpPr>
          <p:spPr>
            <a:xfrm>
              <a:off x="7630288" y="1096227"/>
              <a:ext cx="0" cy="345016"/>
            </a:xfrm>
            <a:prstGeom prst="line">
              <a:avLst/>
            </a:prstGeom>
            <a:solidFill>
              <a:schemeClr val="bg1"/>
            </a:solidFill>
            <a:ln>
              <a:solidFill>
                <a:schemeClr val="bg1">
                  <a:lumMod val="75000"/>
                  <a:alpha val="50000"/>
                </a:schemeClr>
              </a:solidFill>
            </a:ln>
          </p:spPr>
          <p:style>
            <a:lnRef idx="1">
              <a:schemeClr val="accent1"/>
            </a:lnRef>
            <a:fillRef idx="0">
              <a:schemeClr val="accent1"/>
            </a:fillRef>
            <a:effectRef idx="0">
              <a:schemeClr val="accent1"/>
            </a:effectRef>
            <a:fontRef idx="minor">
              <a:schemeClr val="tx1"/>
            </a:fontRef>
          </p:style>
        </p:cxnSp>
        <p:cxnSp>
          <p:nvCxnSpPr>
            <p:cNvPr id="19" name="直接连接符 18"/>
            <p:cNvCxnSpPr/>
            <p:nvPr/>
          </p:nvCxnSpPr>
          <p:spPr>
            <a:xfrm>
              <a:off x="8392288" y="1096227"/>
              <a:ext cx="0" cy="345016"/>
            </a:xfrm>
            <a:prstGeom prst="line">
              <a:avLst/>
            </a:prstGeom>
            <a:solidFill>
              <a:schemeClr val="bg1"/>
            </a:solidFill>
            <a:ln>
              <a:solidFill>
                <a:schemeClr val="bg1">
                  <a:lumMod val="75000"/>
                  <a:alpha val="50000"/>
                </a:schemeClr>
              </a:solidFill>
            </a:ln>
          </p:spPr>
          <p:style>
            <a:lnRef idx="1">
              <a:schemeClr val="accent1"/>
            </a:lnRef>
            <a:fillRef idx="0">
              <a:schemeClr val="accent1"/>
            </a:fillRef>
            <a:effectRef idx="0">
              <a:schemeClr val="accent1"/>
            </a:effectRef>
            <a:fontRef idx="minor">
              <a:schemeClr val="tx1"/>
            </a:fontRef>
          </p:style>
        </p:cxnSp>
      </p:grpSp>
      <p:grpSp>
        <p:nvGrpSpPr>
          <p:cNvPr id="135" name="组合 134"/>
          <p:cNvGrpSpPr/>
          <p:nvPr/>
        </p:nvGrpSpPr>
        <p:grpSpPr>
          <a:xfrm>
            <a:off x="-118932" y="1"/>
            <a:ext cx="3052331" cy="2716008"/>
            <a:chOff x="-118932" y="1"/>
            <a:chExt cx="3052331" cy="2716008"/>
          </a:xfrm>
        </p:grpSpPr>
        <p:sp>
          <p:nvSpPr>
            <p:cNvPr id="75" name="Freeform 35"/>
            <p:cNvSpPr>
              <a:spLocks/>
            </p:cNvSpPr>
            <p:nvPr/>
          </p:nvSpPr>
          <p:spPr bwMode="auto">
            <a:xfrm flipH="1">
              <a:off x="-13852" y="1376275"/>
              <a:ext cx="1122246" cy="807321"/>
            </a:xfrm>
            <a:custGeom>
              <a:avLst/>
              <a:gdLst>
                <a:gd name="T0" fmla="*/ 343 w 343"/>
                <a:gd name="T1" fmla="*/ 0 h 247"/>
                <a:gd name="T2" fmla="*/ 343 w 343"/>
                <a:gd name="T3" fmla="*/ 20 h 247"/>
                <a:gd name="T4" fmla="*/ 13 w 343"/>
                <a:gd name="T5" fmla="*/ 245 h 247"/>
                <a:gd name="T6" fmla="*/ 2 w 343"/>
                <a:gd name="T7" fmla="*/ 243 h 247"/>
                <a:gd name="T8" fmla="*/ 0 w 343"/>
                <a:gd name="T9" fmla="*/ 238 h 247"/>
                <a:gd name="T10" fmla="*/ 4 w 343"/>
                <a:gd name="T11" fmla="*/ 231 h 247"/>
                <a:gd name="T12" fmla="*/ 343 w 343"/>
                <a:gd name="T13" fmla="*/ 0 h 247"/>
              </a:gdLst>
              <a:ahLst/>
              <a:cxnLst>
                <a:cxn ang="0">
                  <a:pos x="T0" y="T1"/>
                </a:cxn>
                <a:cxn ang="0">
                  <a:pos x="T2" y="T3"/>
                </a:cxn>
                <a:cxn ang="0">
                  <a:pos x="T4" y="T5"/>
                </a:cxn>
                <a:cxn ang="0">
                  <a:pos x="T6" y="T7"/>
                </a:cxn>
                <a:cxn ang="0">
                  <a:pos x="T8" y="T9"/>
                </a:cxn>
                <a:cxn ang="0">
                  <a:pos x="T10" y="T11"/>
                </a:cxn>
                <a:cxn ang="0">
                  <a:pos x="T12" y="T13"/>
                </a:cxn>
              </a:cxnLst>
              <a:rect l="0" t="0" r="r" b="b"/>
              <a:pathLst>
                <a:path w="343" h="247">
                  <a:moveTo>
                    <a:pt x="343" y="0"/>
                  </a:moveTo>
                  <a:cubicBezTo>
                    <a:pt x="343" y="20"/>
                    <a:pt x="343" y="20"/>
                    <a:pt x="343" y="20"/>
                  </a:cubicBezTo>
                  <a:cubicBezTo>
                    <a:pt x="13" y="245"/>
                    <a:pt x="13" y="245"/>
                    <a:pt x="13" y="245"/>
                  </a:cubicBezTo>
                  <a:cubicBezTo>
                    <a:pt x="10" y="247"/>
                    <a:pt x="4" y="246"/>
                    <a:pt x="2" y="243"/>
                  </a:cubicBezTo>
                  <a:cubicBezTo>
                    <a:pt x="1" y="241"/>
                    <a:pt x="0" y="240"/>
                    <a:pt x="0" y="238"/>
                  </a:cubicBezTo>
                  <a:cubicBezTo>
                    <a:pt x="0" y="235"/>
                    <a:pt x="2" y="233"/>
                    <a:pt x="4" y="231"/>
                  </a:cubicBezTo>
                  <a:lnTo>
                    <a:pt x="343" y="0"/>
                  </a:lnTo>
                  <a:close/>
                </a:path>
              </a:pathLst>
            </a:custGeom>
            <a:solidFill>
              <a:srgbClr val="FD6D0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6" name="Freeform 36"/>
            <p:cNvSpPr>
              <a:spLocks/>
            </p:cNvSpPr>
            <p:nvPr/>
          </p:nvSpPr>
          <p:spPr bwMode="auto">
            <a:xfrm flipH="1">
              <a:off x="2766367" y="1741657"/>
              <a:ext cx="167032" cy="167032"/>
            </a:xfrm>
            <a:custGeom>
              <a:avLst/>
              <a:gdLst>
                <a:gd name="T0" fmla="*/ 47 w 96"/>
                <a:gd name="T1" fmla="*/ 96 h 96"/>
                <a:gd name="T2" fmla="*/ 0 w 96"/>
                <a:gd name="T3" fmla="*/ 47 h 96"/>
                <a:gd name="T4" fmla="*/ 47 w 96"/>
                <a:gd name="T5" fmla="*/ 0 h 96"/>
                <a:gd name="T6" fmla="*/ 96 w 96"/>
                <a:gd name="T7" fmla="*/ 47 h 96"/>
                <a:gd name="T8" fmla="*/ 47 w 96"/>
                <a:gd name="T9" fmla="*/ 96 h 96"/>
              </a:gdLst>
              <a:ahLst/>
              <a:cxnLst>
                <a:cxn ang="0">
                  <a:pos x="T0" y="T1"/>
                </a:cxn>
                <a:cxn ang="0">
                  <a:pos x="T2" y="T3"/>
                </a:cxn>
                <a:cxn ang="0">
                  <a:pos x="T4" y="T5"/>
                </a:cxn>
                <a:cxn ang="0">
                  <a:pos x="T6" y="T7"/>
                </a:cxn>
                <a:cxn ang="0">
                  <a:pos x="T8" y="T9"/>
                </a:cxn>
              </a:cxnLst>
              <a:rect l="0" t="0" r="r" b="b"/>
              <a:pathLst>
                <a:path w="96" h="96">
                  <a:moveTo>
                    <a:pt x="47" y="96"/>
                  </a:moveTo>
                  <a:lnTo>
                    <a:pt x="0" y="47"/>
                  </a:lnTo>
                  <a:lnTo>
                    <a:pt x="47" y="0"/>
                  </a:lnTo>
                  <a:lnTo>
                    <a:pt x="96" y="47"/>
                  </a:lnTo>
                  <a:lnTo>
                    <a:pt x="47" y="96"/>
                  </a:lnTo>
                  <a:close/>
                </a:path>
              </a:pathLst>
            </a:custGeom>
            <a:solidFill>
              <a:srgbClr val="FECB9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7" name="Freeform 37"/>
            <p:cNvSpPr>
              <a:spLocks/>
            </p:cNvSpPr>
            <p:nvPr/>
          </p:nvSpPr>
          <p:spPr bwMode="auto">
            <a:xfrm flipH="1">
              <a:off x="45306" y="1807774"/>
              <a:ext cx="167032" cy="167032"/>
            </a:xfrm>
            <a:custGeom>
              <a:avLst/>
              <a:gdLst>
                <a:gd name="T0" fmla="*/ 47 w 96"/>
                <a:gd name="T1" fmla="*/ 96 h 96"/>
                <a:gd name="T2" fmla="*/ 0 w 96"/>
                <a:gd name="T3" fmla="*/ 49 h 96"/>
                <a:gd name="T4" fmla="*/ 47 w 96"/>
                <a:gd name="T5" fmla="*/ 0 h 96"/>
                <a:gd name="T6" fmla="*/ 96 w 96"/>
                <a:gd name="T7" fmla="*/ 49 h 96"/>
                <a:gd name="T8" fmla="*/ 47 w 96"/>
                <a:gd name="T9" fmla="*/ 96 h 96"/>
              </a:gdLst>
              <a:ahLst/>
              <a:cxnLst>
                <a:cxn ang="0">
                  <a:pos x="T0" y="T1"/>
                </a:cxn>
                <a:cxn ang="0">
                  <a:pos x="T2" y="T3"/>
                </a:cxn>
                <a:cxn ang="0">
                  <a:pos x="T4" y="T5"/>
                </a:cxn>
                <a:cxn ang="0">
                  <a:pos x="T6" y="T7"/>
                </a:cxn>
                <a:cxn ang="0">
                  <a:pos x="T8" y="T9"/>
                </a:cxn>
              </a:cxnLst>
              <a:rect l="0" t="0" r="r" b="b"/>
              <a:pathLst>
                <a:path w="96" h="96">
                  <a:moveTo>
                    <a:pt x="47" y="96"/>
                  </a:moveTo>
                  <a:lnTo>
                    <a:pt x="0" y="49"/>
                  </a:lnTo>
                  <a:lnTo>
                    <a:pt x="47" y="0"/>
                  </a:lnTo>
                  <a:lnTo>
                    <a:pt x="96" y="49"/>
                  </a:lnTo>
                  <a:lnTo>
                    <a:pt x="47" y="96"/>
                  </a:lnTo>
                  <a:close/>
                </a:path>
              </a:pathLst>
            </a:custGeom>
            <a:solidFill>
              <a:srgbClr val="F5D34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8" name="Freeform 38"/>
            <p:cNvSpPr>
              <a:spLocks/>
            </p:cNvSpPr>
            <p:nvPr/>
          </p:nvSpPr>
          <p:spPr bwMode="auto">
            <a:xfrm flipH="1">
              <a:off x="1496395" y="2525513"/>
              <a:ext cx="163552" cy="163552"/>
            </a:xfrm>
            <a:custGeom>
              <a:avLst/>
              <a:gdLst>
                <a:gd name="T0" fmla="*/ 47 w 94"/>
                <a:gd name="T1" fmla="*/ 94 h 94"/>
                <a:gd name="T2" fmla="*/ 0 w 94"/>
                <a:gd name="T3" fmla="*/ 47 h 94"/>
                <a:gd name="T4" fmla="*/ 47 w 94"/>
                <a:gd name="T5" fmla="*/ 0 h 94"/>
                <a:gd name="T6" fmla="*/ 94 w 94"/>
                <a:gd name="T7" fmla="*/ 47 h 94"/>
                <a:gd name="T8" fmla="*/ 47 w 94"/>
                <a:gd name="T9" fmla="*/ 94 h 94"/>
              </a:gdLst>
              <a:ahLst/>
              <a:cxnLst>
                <a:cxn ang="0">
                  <a:pos x="T0" y="T1"/>
                </a:cxn>
                <a:cxn ang="0">
                  <a:pos x="T2" y="T3"/>
                </a:cxn>
                <a:cxn ang="0">
                  <a:pos x="T4" y="T5"/>
                </a:cxn>
                <a:cxn ang="0">
                  <a:pos x="T6" y="T7"/>
                </a:cxn>
                <a:cxn ang="0">
                  <a:pos x="T8" y="T9"/>
                </a:cxn>
              </a:cxnLst>
              <a:rect l="0" t="0" r="r" b="b"/>
              <a:pathLst>
                <a:path w="94" h="94">
                  <a:moveTo>
                    <a:pt x="47" y="94"/>
                  </a:moveTo>
                  <a:lnTo>
                    <a:pt x="0" y="47"/>
                  </a:lnTo>
                  <a:lnTo>
                    <a:pt x="47" y="0"/>
                  </a:lnTo>
                  <a:lnTo>
                    <a:pt x="94" y="47"/>
                  </a:lnTo>
                  <a:lnTo>
                    <a:pt x="47" y="94"/>
                  </a:lnTo>
                  <a:close/>
                </a:path>
              </a:pathLst>
            </a:custGeom>
            <a:solidFill>
              <a:srgbClr val="63CED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9" name="Freeform 39"/>
            <p:cNvSpPr>
              <a:spLocks noEditPoints="1"/>
            </p:cNvSpPr>
            <p:nvPr/>
          </p:nvSpPr>
          <p:spPr bwMode="auto">
            <a:xfrm flipH="1">
              <a:off x="816088" y="1741657"/>
              <a:ext cx="130494" cy="132234"/>
            </a:xfrm>
            <a:custGeom>
              <a:avLst/>
              <a:gdLst>
                <a:gd name="T0" fmla="*/ 20 w 40"/>
                <a:gd name="T1" fmla="*/ 40 h 40"/>
                <a:gd name="T2" fmla="*/ 0 w 40"/>
                <a:gd name="T3" fmla="*/ 20 h 40"/>
                <a:gd name="T4" fmla="*/ 20 w 40"/>
                <a:gd name="T5" fmla="*/ 0 h 40"/>
                <a:gd name="T6" fmla="*/ 40 w 40"/>
                <a:gd name="T7" fmla="*/ 20 h 40"/>
                <a:gd name="T8" fmla="*/ 20 w 40"/>
                <a:gd name="T9" fmla="*/ 40 h 40"/>
                <a:gd name="T10" fmla="*/ 20 w 40"/>
                <a:gd name="T11" fmla="*/ 7 h 40"/>
                <a:gd name="T12" fmla="*/ 6 w 40"/>
                <a:gd name="T13" fmla="*/ 20 h 40"/>
                <a:gd name="T14" fmla="*/ 20 w 40"/>
                <a:gd name="T15" fmla="*/ 34 h 40"/>
                <a:gd name="T16" fmla="*/ 33 w 40"/>
                <a:gd name="T17" fmla="*/ 20 h 40"/>
                <a:gd name="T18" fmla="*/ 20 w 40"/>
                <a:gd name="T19" fmla="*/ 7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7"/>
                  </a:moveTo>
                  <a:cubicBezTo>
                    <a:pt x="12" y="7"/>
                    <a:pt x="6" y="13"/>
                    <a:pt x="6" y="20"/>
                  </a:cubicBezTo>
                  <a:cubicBezTo>
                    <a:pt x="6" y="28"/>
                    <a:pt x="12" y="34"/>
                    <a:pt x="20" y="34"/>
                  </a:cubicBezTo>
                  <a:cubicBezTo>
                    <a:pt x="27" y="34"/>
                    <a:pt x="33" y="28"/>
                    <a:pt x="33" y="20"/>
                  </a:cubicBezTo>
                  <a:cubicBezTo>
                    <a:pt x="33" y="13"/>
                    <a:pt x="27" y="7"/>
                    <a:pt x="20" y="7"/>
                  </a:cubicBezTo>
                  <a:close/>
                </a:path>
              </a:pathLst>
            </a:custGeom>
            <a:solidFill>
              <a:srgbClr val="D8FCD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0" name="Freeform 40"/>
            <p:cNvSpPr>
              <a:spLocks noEditPoints="1"/>
            </p:cNvSpPr>
            <p:nvPr/>
          </p:nvSpPr>
          <p:spPr bwMode="auto">
            <a:xfrm flipH="1">
              <a:off x="2723036" y="434980"/>
              <a:ext cx="130494" cy="130494"/>
            </a:xfrm>
            <a:custGeom>
              <a:avLst/>
              <a:gdLst>
                <a:gd name="T0" fmla="*/ 20 w 40"/>
                <a:gd name="T1" fmla="*/ 40 h 40"/>
                <a:gd name="T2" fmla="*/ 0 w 40"/>
                <a:gd name="T3" fmla="*/ 20 h 40"/>
                <a:gd name="T4" fmla="*/ 20 w 40"/>
                <a:gd name="T5" fmla="*/ 0 h 40"/>
                <a:gd name="T6" fmla="*/ 40 w 40"/>
                <a:gd name="T7" fmla="*/ 20 h 40"/>
                <a:gd name="T8" fmla="*/ 20 w 40"/>
                <a:gd name="T9" fmla="*/ 40 h 40"/>
                <a:gd name="T10" fmla="*/ 20 w 40"/>
                <a:gd name="T11" fmla="*/ 6 h 40"/>
                <a:gd name="T12" fmla="*/ 6 w 40"/>
                <a:gd name="T13" fmla="*/ 20 h 40"/>
                <a:gd name="T14" fmla="*/ 20 w 40"/>
                <a:gd name="T15" fmla="*/ 33 h 40"/>
                <a:gd name="T16" fmla="*/ 33 w 40"/>
                <a:gd name="T17" fmla="*/ 20 h 40"/>
                <a:gd name="T18" fmla="*/ 20 w 40"/>
                <a:gd name="T19" fmla="*/ 6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6"/>
                  </a:moveTo>
                  <a:cubicBezTo>
                    <a:pt x="12" y="6"/>
                    <a:pt x="6" y="12"/>
                    <a:pt x="6" y="20"/>
                  </a:cubicBezTo>
                  <a:cubicBezTo>
                    <a:pt x="6" y="27"/>
                    <a:pt x="12" y="33"/>
                    <a:pt x="20" y="33"/>
                  </a:cubicBezTo>
                  <a:cubicBezTo>
                    <a:pt x="27" y="33"/>
                    <a:pt x="33" y="27"/>
                    <a:pt x="33" y="20"/>
                  </a:cubicBezTo>
                  <a:cubicBezTo>
                    <a:pt x="33" y="12"/>
                    <a:pt x="27" y="6"/>
                    <a:pt x="20" y="6"/>
                  </a:cubicBezTo>
                  <a:close/>
                </a:path>
              </a:pathLst>
            </a:custGeom>
            <a:solidFill>
              <a:srgbClr val="D8FCD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1" name="Freeform 41"/>
            <p:cNvSpPr>
              <a:spLocks/>
            </p:cNvSpPr>
            <p:nvPr/>
          </p:nvSpPr>
          <p:spPr bwMode="auto">
            <a:xfrm flipH="1">
              <a:off x="1659947" y="1097888"/>
              <a:ext cx="673347" cy="1177923"/>
            </a:xfrm>
            <a:custGeom>
              <a:avLst/>
              <a:gdLst>
                <a:gd name="T0" fmla="*/ 0 w 387"/>
                <a:gd name="T1" fmla="*/ 677 h 677"/>
                <a:gd name="T2" fmla="*/ 387 w 387"/>
                <a:gd name="T3" fmla="*/ 0 h 677"/>
                <a:gd name="T4" fmla="*/ 304 w 387"/>
                <a:gd name="T5" fmla="*/ 457 h 677"/>
                <a:gd name="T6" fmla="*/ 0 w 387"/>
                <a:gd name="T7" fmla="*/ 677 h 677"/>
              </a:gdLst>
              <a:ahLst/>
              <a:cxnLst>
                <a:cxn ang="0">
                  <a:pos x="T0" y="T1"/>
                </a:cxn>
                <a:cxn ang="0">
                  <a:pos x="T2" y="T3"/>
                </a:cxn>
                <a:cxn ang="0">
                  <a:pos x="T4" y="T5"/>
                </a:cxn>
                <a:cxn ang="0">
                  <a:pos x="T6" y="T7"/>
                </a:cxn>
              </a:cxnLst>
              <a:rect l="0" t="0" r="r" b="b"/>
              <a:pathLst>
                <a:path w="387" h="677">
                  <a:moveTo>
                    <a:pt x="0" y="677"/>
                  </a:moveTo>
                  <a:lnTo>
                    <a:pt x="387" y="0"/>
                  </a:lnTo>
                  <a:lnTo>
                    <a:pt x="304" y="457"/>
                  </a:lnTo>
                  <a:lnTo>
                    <a:pt x="0" y="677"/>
                  </a:lnTo>
                  <a:close/>
                </a:path>
              </a:pathLst>
            </a:custGeom>
            <a:solidFill>
              <a:srgbClr val="F5D34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2" name="Freeform 42"/>
            <p:cNvSpPr>
              <a:spLocks/>
            </p:cNvSpPr>
            <p:nvPr/>
          </p:nvSpPr>
          <p:spPr bwMode="auto">
            <a:xfrm flipH="1">
              <a:off x="1023137" y="695967"/>
              <a:ext cx="781223" cy="1197061"/>
            </a:xfrm>
            <a:custGeom>
              <a:avLst/>
              <a:gdLst>
                <a:gd name="T0" fmla="*/ 218 w 449"/>
                <a:gd name="T1" fmla="*/ 0 h 688"/>
                <a:gd name="T2" fmla="*/ 449 w 449"/>
                <a:gd name="T3" fmla="*/ 382 h 688"/>
                <a:gd name="T4" fmla="*/ 0 w 449"/>
                <a:gd name="T5" fmla="*/ 688 h 688"/>
                <a:gd name="T6" fmla="*/ 83 w 449"/>
                <a:gd name="T7" fmla="*/ 231 h 688"/>
                <a:gd name="T8" fmla="*/ 218 w 449"/>
                <a:gd name="T9" fmla="*/ 0 h 688"/>
              </a:gdLst>
              <a:ahLst/>
              <a:cxnLst>
                <a:cxn ang="0">
                  <a:pos x="T0" y="T1"/>
                </a:cxn>
                <a:cxn ang="0">
                  <a:pos x="T2" y="T3"/>
                </a:cxn>
                <a:cxn ang="0">
                  <a:pos x="T4" y="T5"/>
                </a:cxn>
                <a:cxn ang="0">
                  <a:pos x="T6" y="T7"/>
                </a:cxn>
                <a:cxn ang="0">
                  <a:pos x="T8" y="T9"/>
                </a:cxn>
              </a:cxnLst>
              <a:rect l="0" t="0" r="r" b="b"/>
              <a:pathLst>
                <a:path w="449" h="688">
                  <a:moveTo>
                    <a:pt x="218" y="0"/>
                  </a:moveTo>
                  <a:lnTo>
                    <a:pt x="449" y="382"/>
                  </a:lnTo>
                  <a:lnTo>
                    <a:pt x="0" y="688"/>
                  </a:lnTo>
                  <a:lnTo>
                    <a:pt x="83" y="231"/>
                  </a:lnTo>
                  <a:lnTo>
                    <a:pt x="218" y="0"/>
                  </a:lnTo>
                  <a:close/>
                </a:path>
              </a:pathLst>
            </a:custGeom>
            <a:solidFill>
              <a:srgbClr val="F6A8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3" name="Freeform 43"/>
            <p:cNvSpPr>
              <a:spLocks/>
            </p:cNvSpPr>
            <p:nvPr/>
          </p:nvSpPr>
          <p:spPr bwMode="auto">
            <a:xfrm flipH="1">
              <a:off x="708213" y="203572"/>
              <a:ext cx="716845" cy="1157044"/>
            </a:xfrm>
            <a:custGeom>
              <a:avLst/>
              <a:gdLst>
                <a:gd name="T0" fmla="*/ 118 w 412"/>
                <a:gd name="T1" fmla="*/ 82 h 665"/>
                <a:gd name="T2" fmla="*/ 0 w 412"/>
                <a:gd name="T3" fmla="*/ 283 h 665"/>
                <a:gd name="T4" fmla="*/ 231 w 412"/>
                <a:gd name="T5" fmla="*/ 665 h 665"/>
                <a:gd name="T6" fmla="*/ 267 w 412"/>
                <a:gd name="T7" fmla="*/ 640 h 665"/>
                <a:gd name="T8" fmla="*/ 412 w 412"/>
                <a:gd name="T9" fmla="*/ 0 h 665"/>
                <a:gd name="T10" fmla="*/ 118 w 412"/>
                <a:gd name="T11" fmla="*/ 82 h 665"/>
              </a:gdLst>
              <a:ahLst/>
              <a:cxnLst>
                <a:cxn ang="0">
                  <a:pos x="T0" y="T1"/>
                </a:cxn>
                <a:cxn ang="0">
                  <a:pos x="T2" y="T3"/>
                </a:cxn>
                <a:cxn ang="0">
                  <a:pos x="T4" y="T5"/>
                </a:cxn>
                <a:cxn ang="0">
                  <a:pos x="T6" y="T7"/>
                </a:cxn>
                <a:cxn ang="0">
                  <a:pos x="T8" y="T9"/>
                </a:cxn>
                <a:cxn ang="0">
                  <a:pos x="T10" y="T11"/>
                </a:cxn>
              </a:cxnLst>
              <a:rect l="0" t="0" r="r" b="b"/>
              <a:pathLst>
                <a:path w="412" h="665">
                  <a:moveTo>
                    <a:pt x="118" y="82"/>
                  </a:moveTo>
                  <a:lnTo>
                    <a:pt x="0" y="283"/>
                  </a:lnTo>
                  <a:lnTo>
                    <a:pt x="231" y="665"/>
                  </a:lnTo>
                  <a:lnTo>
                    <a:pt x="267" y="640"/>
                  </a:lnTo>
                  <a:lnTo>
                    <a:pt x="412" y="0"/>
                  </a:lnTo>
                  <a:lnTo>
                    <a:pt x="118" y="82"/>
                  </a:lnTo>
                  <a:close/>
                </a:path>
              </a:pathLst>
            </a:custGeom>
            <a:solidFill>
              <a:srgbClr val="F5D34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4" name="Freeform 44"/>
            <p:cNvSpPr>
              <a:spLocks/>
            </p:cNvSpPr>
            <p:nvPr/>
          </p:nvSpPr>
          <p:spPr bwMode="auto">
            <a:xfrm flipH="1">
              <a:off x="365450" y="3481"/>
              <a:ext cx="372342" cy="200091"/>
            </a:xfrm>
            <a:custGeom>
              <a:avLst/>
              <a:gdLst>
                <a:gd name="T0" fmla="*/ 0 w 214"/>
                <a:gd name="T1" fmla="*/ 0 h 115"/>
                <a:gd name="T2" fmla="*/ 17 w 214"/>
                <a:gd name="T3" fmla="*/ 115 h 115"/>
                <a:gd name="T4" fmla="*/ 214 w 214"/>
                <a:gd name="T5" fmla="*/ 0 h 115"/>
                <a:gd name="T6" fmla="*/ 0 w 214"/>
                <a:gd name="T7" fmla="*/ 0 h 115"/>
              </a:gdLst>
              <a:ahLst/>
              <a:cxnLst>
                <a:cxn ang="0">
                  <a:pos x="T0" y="T1"/>
                </a:cxn>
                <a:cxn ang="0">
                  <a:pos x="T2" y="T3"/>
                </a:cxn>
                <a:cxn ang="0">
                  <a:pos x="T4" y="T5"/>
                </a:cxn>
                <a:cxn ang="0">
                  <a:pos x="T6" y="T7"/>
                </a:cxn>
              </a:cxnLst>
              <a:rect l="0" t="0" r="r" b="b"/>
              <a:pathLst>
                <a:path w="214" h="115">
                  <a:moveTo>
                    <a:pt x="0" y="0"/>
                  </a:moveTo>
                  <a:lnTo>
                    <a:pt x="17" y="115"/>
                  </a:lnTo>
                  <a:lnTo>
                    <a:pt x="214" y="0"/>
                  </a:lnTo>
                  <a:lnTo>
                    <a:pt x="0" y="0"/>
                  </a:lnTo>
                  <a:close/>
                </a:path>
              </a:pathLst>
            </a:custGeom>
            <a:solidFill>
              <a:srgbClr val="F5D34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5" name="Freeform 45"/>
            <p:cNvSpPr>
              <a:spLocks/>
            </p:cNvSpPr>
            <p:nvPr/>
          </p:nvSpPr>
          <p:spPr bwMode="auto">
            <a:xfrm flipH="1">
              <a:off x="708213" y="3481"/>
              <a:ext cx="511535" cy="342764"/>
            </a:xfrm>
            <a:custGeom>
              <a:avLst/>
              <a:gdLst>
                <a:gd name="T0" fmla="*/ 113 w 294"/>
                <a:gd name="T1" fmla="*/ 0 h 197"/>
                <a:gd name="T2" fmla="*/ 0 w 294"/>
                <a:gd name="T3" fmla="*/ 197 h 197"/>
                <a:gd name="T4" fmla="*/ 294 w 294"/>
                <a:gd name="T5" fmla="*/ 115 h 197"/>
                <a:gd name="T6" fmla="*/ 277 w 294"/>
                <a:gd name="T7" fmla="*/ 0 h 197"/>
                <a:gd name="T8" fmla="*/ 113 w 294"/>
                <a:gd name="T9" fmla="*/ 0 h 197"/>
              </a:gdLst>
              <a:ahLst/>
              <a:cxnLst>
                <a:cxn ang="0">
                  <a:pos x="T0" y="T1"/>
                </a:cxn>
                <a:cxn ang="0">
                  <a:pos x="T2" y="T3"/>
                </a:cxn>
                <a:cxn ang="0">
                  <a:pos x="T4" y="T5"/>
                </a:cxn>
                <a:cxn ang="0">
                  <a:pos x="T6" y="T7"/>
                </a:cxn>
                <a:cxn ang="0">
                  <a:pos x="T8" y="T9"/>
                </a:cxn>
              </a:cxnLst>
              <a:rect l="0" t="0" r="r" b="b"/>
              <a:pathLst>
                <a:path w="294" h="197">
                  <a:moveTo>
                    <a:pt x="113" y="0"/>
                  </a:moveTo>
                  <a:lnTo>
                    <a:pt x="0" y="197"/>
                  </a:lnTo>
                  <a:lnTo>
                    <a:pt x="294" y="115"/>
                  </a:lnTo>
                  <a:lnTo>
                    <a:pt x="277" y="0"/>
                  </a:lnTo>
                  <a:lnTo>
                    <a:pt x="113" y="0"/>
                  </a:lnTo>
                  <a:close/>
                </a:path>
              </a:pathLst>
            </a:custGeom>
            <a:solidFill>
              <a:srgbClr val="F6A8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6" name="Freeform 46"/>
            <p:cNvSpPr>
              <a:spLocks/>
            </p:cNvSpPr>
            <p:nvPr/>
          </p:nvSpPr>
          <p:spPr bwMode="auto">
            <a:xfrm flipH="1">
              <a:off x="158400" y="203572"/>
              <a:ext cx="802101" cy="1113546"/>
            </a:xfrm>
            <a:custGeom>
              <a:avLst/>
              <a:gdLst>
                <a:gd name="T0" fmla="*/ 0 w 461"/>
                <a:gd name="T1" fmla="*/ 640 h 640"/>
                <a:gd name="T2" fmla="*/ 461 w 461"/>
                <a:gd name="T3" fmla="*/ 321 h 640"/>
                <a:gd name="T4" fmla="*/ 145 w 461"/>
                <a:gd name="T5" fmla="*/ 0 h 640"/>
                <a:gd name="T6" fmla="*/ 0 w 461"/>
                <a:gd name="T7" fmla="*/ 640 h 640"/>
              </a:gdLst>
              <a:ahLst/>
              <a:cxnLst>
                <a:cxn ang="0">
                  <a:pos x="T0" y="T1"/>
                </a:cxn>
                <a:cxn ang="0">
                  <a:pos x="T2" y="T3"/>
                </a:cxn>
                <a:cxn ang="0">
                  <a:pos x="T4" y="T5"/>
                </a:cxn>
                <a:cxn ang="0">
                  <a:pos x="T6" y="T7"/>
                </a:cxn>
              </a:cxnLst>
              <a:rect l="0" t="0" r="r" b="b"/>
              <a:pathLst>
                <a:path w="461" h="640">
                  <a:moveTo>
                    <a:pt x="0" y="640"/>
                  </a:moveTo>
                  <a:lnTo>
                    <a:pt x="461" y="321"/>
                  </a:lnTo>
                  <a:lnTo>
                    <a:pt x="145" y="0"/>
                  </a:lnTo>
                  <a:lnTo>
                    <a:pt x="0" y="640"/>
                  </a:lnTo>
                  <a:close/>
                </a:path>
              </a:pathLst>
            </a:custGeom>
            <a:solidFill>
              <a:srgbClr val="F5D34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7" name="Freeform 47"/>
            <p:cNvSpPr>
              <a:spLocks/>
            </p:cNvSpPr>
            <p:nvPr/>
          </p:nvSpPr>
          <p:spPr bwMode="auto">
            <a:xfrm flipH="1">
              <a:off x="-13852" y="3481"/>
              <a:ext cx="722065" cy="758603"/>
            </a:xfrm>
            <a:custGeom>
              <a:avLst/>
              <a:gdLst>
                <a:gd name="T0" fmla="*/ 415 w 415"/>
                <a:gd name="T1" fmla="*/ 0 h 436"/>
                <a:gd name="T2" fmla="*/ 197 w 415"/>
                <a:gd name="T3" fmla="*/ 0 h 436"/>
                <a:gd name="T4" fmla="*/ 0 w 415"/>
                <a:gd name="T5" fmla="*/ 115 h 436"/>
                <a:gd name="T6" fmla="*/ 316 w 415"/>
                <a:gd name="T7" fmla="*/ 436 h 436"/>
                <a:gd name="T8" fmla="*/ 415 w 415"/>
                <a:gd name="T9" fmla="*/ 128 h 436"/>
                <a:gd name="T10" fmla="*/ 415 w 415"/>
                <a:gd name="T11" fmla="*/ 0 h 436"/>
              </a:gdLst>
              <a:ahLst/>
              <a:cxnLst>
                <a:cxn ang="0">
                  <a:pos x="T0" y="T1"/>
                </a:cxn>
                <a:cxn ang="0">
                  <a:pos x="T2" y="T3"/>
                </a:cxn>
                <a:cxn ang="0">
                  <a:pos x="T4" y="T5"/>
                </a:cxn>
                <a:cxn ang="0">
                  <a:pos x="T6" y="T7"/>
                </a:cxn>
                <a:cxn ang="0">
                  <a:pos x="T8" y="T9"/>
                </a:cxn>
                <a:cxn ang="0">
                  <a:pos x="T10" y="T11"/>
                </a:cxn>
              </a:cxnLst>
              <a:rect l="0" t="0" r="r" b="b"/>
              <a:pathLst>
                <a:path w="415" h="436">
                  <a:moveTo>
                    <a:pt x="415" y="0"/>
                  </a:moveTo>
                  <a:lnTo>
                    <a:pt x="197" y="0"/>
                  </a:lnTo>
                  <a:lnTo>
                    <a:pt x="0" y="115"/>
                  </a:lnTo>
                  <a:lnTo>
                    <a:pt x="316" y="436"/>
                  </a:lnTo>
                  <a:lnTo>
                    <a:pt x="415" y="128"/>
                  </a:lnTo>
                  <a:lnTo>
                    <a:pt x="415" y="0"/>
                  </a:lnTo>
                  <a:close/>
                </a:path>
              </a:pathLst>
            </a:custGeom>
            <a:solidFill>
              <a:srgbClr val="F6A8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8" name="Freeform 48"/>
            <p:cNvSpPr>
              <a:spLocks/>
            </p:cNvSpPr>
            <p:nvPr/>
          </p:nvSpPr>
          <p:spPr bwMode="auto">
            <a:xfrm flipH="1">
              <a:off x="-13852" y="226190"/>
              <a:ext cx="172252" cy="535894"/>
            </a:xfrm>
            <a:custGeom>
              <a:avLst/>
              <a:gdLst>
                <a:gd name="T0" fmla="*/ 99 w 99"/>
                <a:gd name="T1" fmla="*/ 240 h 308"/>
                <a:gd name="T2" fmla="*/ 99 w 99"/>
                <a:gd name="T3" fmla="*/ 0 h 308"/>
                <a:gd name="T4" fmla="*/ 0 w 99"/>
                <a:gd name="T5" fmla="*/ 308 h 308"/>
                <a:gd name="T6" fmla="*/ 99 w 99"/>
                <a:gd name="T7" fmla="*/ 240 h 308"/>
              </a:gdLst>
              <a:ahLst/>
              <a:cxnLst>
                <a:cxn ang="0">
                  <a:pos x="T0" y="T1"/>
                </a:cxn>
                <a:cxn ang="0">
                  <a:pos x="T2" y="T3"/>
                </a:cxn>
                <a:cxn ang="0">
                  <a:pos x="T4" y="T5"/>
                </a:cxn>
                <a:cxn ang="0">
                  <a:pos x="T6" y="T7"/>
                </a:cxn>
              </a:cxnLst>
              <a:rect l="0" t="0" r="r" b="b"/>
              <a:pathLst>
                <a:path w="99" h="308">
                  <a:moveTo>
                    <a:pt x="99" y="240"/>
                  </a:moveTo>
                  <a:lnTo>
                    <a:pt x="99" y="0"/>
                  </a:lnTo>
                  <a:lnTo>
                    <a:pt x="0" y="308"/>
                  </a:lnTo>
                  <a:lnTo>
                    <a:pt x="99" y="240"/>
                  </a:lnTo>
                  <a:close/>
                </a:path>
              </a:pathLst>
            </a:custGeom>
            <a:solidFill>
              <a:srgbClr val="F6D1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nvGrpSpPr>
            <p:cNvPr id="132" name="组合 131"/>
            <p:cNvGrpSpPr/>
            <p:nvPr/>
          </p:nvGrpSpPr>
          <p:grpSpPr>
            <a:xfrm>
              <a:off x="-118932" y="1"/>
              <a:ext cx="2881301" cy="2716008"/>
              <a:chOff x="-17332" y="1"/>
              <a:chExt cx="2881301" cy="2716008"/>
            </a:xfrm>
            <a:solidFill>
              <a:schemeClr val="bg1"/>
            </a:solidFill>
          </p:grpSpPr>
          <p:sp>
            <p:nvSpPr>
              <p:cNvPr id="89" name="Freeform 49"/>
              <p:cNvSpPr>
                <a:spLocks noEditPoints="1"/>
              </p:cNvSpPr>
              <p:nvPr/>
            </p:nvSpPr>
            <p:spPr bwMode="auto">
              <a:xfrm flipH="1">
                <a:off x="1807839" y="1447611"/>
                <a:ext cx="1056130" cy="1268398"/>
              </a:xfrm>
              <a:custGeom>
                <a:avLst/>
                <a:gdLst>
                  <a:gd name="T0" fmla="*/ 0 w 607"/>
                  <a:gd name="T1" fmla="*/ 729 h 729"/>
                  <a:gd name="T2" fmla="*/ 421 w 607"/>
                  <a:gd name="T3" fmla="*/ 0 h 729"/>
                  <a:gd name="T4" fmla="*/ 607 w 607"/>
                  <a:gd name="T5" fmla="*/ 316 h 729"/>
                  <a:gd name="T6" fmla="*/ 0 w 607"/>
                  <a:gd name="T7" fmla="*/ 729 h 729"/>
                  <a:gd name="T8" fmla="*/ 421 w 607"/>
                  <a:gd name="T9" fmla="*/ 13 h 729"/>
                  <a:gd name="T10" fmla="*/ 19 w 607"/>
                  <a:gd name="T11" fmla="*/ 710 h 729"/>
                  <a:gd name="T12" fmla="*/ 600 w 607"/>
                  <a:gd name="T13" fmla="*/ 314 h 729"/>
                  <a:gd name="T14" fmla="*/ 421 w 607"/>
                  <a:gd name="T15" fmla="*/ 13 h 72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07" h="729">
                    <a:moveTo>
                      <a:pt x="0" y="729"/>
                    </a:moveTo>
                    <a:lnTo>
                      <a:pt x="421" y="0"/>
                    </a:lnTo>
                    <a:lnTo>
                      <a:pt x="607" y="316"/>
                    </a:lnTo>
                    <a:lnTo>
                      <a:pt x="0" y="729"/>
                    </a:lnTo>
                    <a:close/>
                    <a:moveTo>
                      <a:pt x="421" y="13"/>
                    </a:moveTo>
                    <a:lnTo>
                      <a:pt x="19" y="710"/>
                    </a:lnTo>
                    <a:lnTo>
                      <a:pt x="600" y="314"/>
                    </a:lnTo>
                    <a:lnTo>
                      <a:pt x="421" y="1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0" name="Freeform 50"/>
              <p:cNvSpPr>
                <a:spLocks noEditPoints="1"/>
              </p:cNvSpPr>
              <p:nvPr/>
            </p:nvSpPr>
            <p:spPr bwMode="auto">
              <a:xfrm flipH="1">
                <a:off x="1519013" y="434980"/>
                <a:ext cx="615931" cy="1574623"/>
              </a:xfrm>
              <a:custGeom>
                <a:avLst/>
                <a:gdLst>
                  <a:gd name="T0" fmla="*/ 186 w 354"/>
                  <a:gd name="T1" fmla="*/ 905 h 905"/>
                  <a:gd name="T2" fmla="*/ 0 w 354"/>
                  <a:gd name="T3" fmla="*/ 590 h 905"/>
                  <a:gd name="T4" fmla="*/ 0 w 354"/>
                  <a:gd name="T5" fmla="*/ 588 h 905"/>
                  <a:gd name="T6" fmla="*/ 354 w 354"/>
                  <a:gd name="T7" fmla="*/ 0 h 905"/>
                  <a:gd name="T8" fmla="*/ 186 w 354"/>
                  <a:gd name="T9" fmla="*/ 905 h 905"/>
                  <a:gd name="T10" fmla="*/ 6 w 354"/>
                  <a:gd name="T11" fmla="*/ 590 h 905"/>
                  <a:gd name="T12" fmla="*/ 183 w 354"/>
                  <a:gd name="T13" fmla="*/ 889 h 905"/>
                  <a:gd name="T14" fmla="*/ 342 w 354"/>
                  <a:gd name="T15" fmla="*/ 30 h 905"/>
                  <a:gd name="T16" fmla="*/ 6 w 354"/>
                  <a:gd name="T17" fmla="*/ 590 h 9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54" h="905">
                    <a:moveTo>
                      <a:pt x="186" y="905"/>
                    </a:moveTo>
                    <a:lnTo>
                      <a:pt x="0" y="590"/>
                    </a:lnTo>
                    <a:lnTo>
                      <a:pt x="0" y="588"/>
                    </a:lnTo>
                    <a:lnTo>
                      <a:pt x="354" y="0"/>
                    </a:lnTo>
                    <a:lnTo>
                      <a:pt x="186" y="905"/>
                    </a:lnTo>
                    <a:close/>
                    <a:moveTo>
                      <a:pt x="6" y="590"/>
                    </a:moveTo>
                    <a:lnTo>
                      <a:pt x="183" y="889"/>
                    </a:lnTo>
                    <a:lnTo>
                      <a:pt x="342" y="30"/>
                    </a:lnTo>
                    <a:lnTo>
                      <a:pt x="6" y="59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1" name="Freeform 51"/>
              <p:cNvSpPr>
                <a:spLocks noEditPoints="1"/>
              </p:cNvSpPr>
              <p:nvPr/>
            </p:nvSpPr>
            <p:spPr bwMode="auto">
              <a:xfrm flipH="1">
                <a:off x="963982" y="445419"/>
                <a:ext cx="856038" cy="1562444"/>
              </a:xfrm>
              <a:custGeom>
                <a:avLst/>
                <a:gdLst>
                  <a:gd name="T0" fmla="*/ 0 w 492"/>
                  <a:gd name="T1" fmla="*/ 898 h 898"/>
                  <a:gd name="T2" fmla="*/ 165 w 492"/>
                  <a:gd name="T3" fmla="*/ 0 h 898"/>
                  <a:gd name="T4" fmla="*/ 492 w 492"/>
                  <a:gd name="T5" fmla="*/ 558 h 898"/>
                  <a:gd name="T6" fmla="*/ 0 w 492"/>
                  <a:gd name="T7" fmla="*/ 898 h 898"/>
                  <a:gd name="T8" fmla="*/ 169 w 492"/>
                  <a:gd name="T9" fmla="*/ 17 h 898"/>
                  <a:gd name="T10" fmla="*/ 7 w 492"/>
                  <a:gd name="T11" fmla="*/ 884 h 898"/>
                  <a:gd name="T12" fmla="*/ 483 w 492"/>
                  <a:gd name="T13" fmla="*/ 556 h 898"/>
                  <a:gd name="T14" fmla="*/ 169 w 492"/>
                  <a:gd name="T15" fmla="*/ 17 h 89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92" h="898">
                    <a:moveTo>
                      <a:pt x="0" y="898"/>
                    </a:moveTo>
                    <a:lnTo>
                      <a:pt x="165" y="0"/>
                    </a:lnTo>
                    <a:lnTo>
                      <a:pt x="492" y="558"/>
                    </a:lnTo>
                    <a:lnTo>
                      <a:pt x="0" y="898"/>
                    </a:lnTo>
                    <a:close/>
                    <a:moveTo>
                      <a:pt x="169" y="17"/>
                    </a:moveTo>
                    <a:lnTo>
                      <a:pt x="7" y="884"/>
                    </a:lnTo>
                    <a:lnTo>
                      <a:pt x="483" y="556"/>
                    </a:lnTo>
                    <a:lnTo>
                      <a:pt x="169" y="1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2" name="Freeform 52"/>
              <p:cNvSpPr>
                <a:spLocks/>
              </p:cNvSpPr>
              <p:nvPr/>
            </p:nvSpPr>
            <p:spPr bwMode="auto">
              <a:xfrm flipH="1">
                <a:off x="699514" y="1"/>
                <a:ext cx="845599" cy="471517"/>
              </a:xfrm>
              <a:custGeom>
                <a:avLst/>
                <a:gdLst>
                  <a:gd name="T0" fmla="*/ 0 w 486"/>
                  <a:gd name="T1" fmla="*/ 271 h 271"/>
                  <a:gd name="T2" fmla="*/ 244 w 486"/>
                  <a:gd name="T3" fmla="*/ 0 h 271"/>
                  <a:gd name="T4" fmla="*/ 248 w 486"/>
                  <a:gd name="T5" fmla="*/ 4 h 271"/>
                  <a:gd name="T6" fmla="*/ 18 w 486"/>
                  <a:gd name="T7" fmla="*/ 259 h 271"/>
                  <a:gd name="T8" fmla="*/ 473 w 486"/>
                  <a:gd name="T9" fmla="*/ 132 h 271"/>
                  <a:gd name="T10" fmla="*/ 481 w 486"/>
                  <a:gd name="T11" fmla="*/ 2 h 271"/>
                  <a:gd name="T12" fmla="*/ 486 w 486"/>
                  <a:gd name="T13" fmla="*/ 2 h 271"/>
                  <a:gd name="T14" fmla="*/ 479 w 486"/>
                  <a:gd name="T15" fmla="*/ 135 h 271"/>
                  <a:gd name="T16" fmla="*/ 477 w 486"/>
                  <a:gd name="T17" fmla="*/ 135 h 271"/>
                  <a:gd name="T18" fmla="*/ 0 w 486"/>
                  <a:gd name="T19" fmla="*/ 271 h 2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86" h="271">
                    <a:moveTo>
                      <a:pt x="0" y="271"/>
                    </a:moveTo>
                    <a:lnTo>
                      <a:pt x="244" y="0"/>
                    </a:lnTo>
                    <a:lnTo>
                      <a:pt x="248" y="4"/>
                    </a:lnTo>
                    <a:lnTo>
                      <a:pt x="18" y="259"/>
                    </a:lnTo>
                    <a:lnTo>
                      <a:pt x="473" y="132"/>
                    </a:lnTo>
                    <a:lnTo>
                      <a:pt x="481" y="2"/>
                    </a:lnTo>
                    <a:lnTo>
                      <a:pt x="486" y="2"/>
                    </a:lnTo>
                    <a:lnTo>
                      <a:pt x="479" y="135"/>
                    </a:lnTo>
                    <a:lnTo>
                      <a:pt x="477" y="135"/>
                    </a:lnTo>
                    <a:lnTo>
                      <a:pt x="0" y="27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3" name="Freeform 53"/>
              <p:cNvSpPr>
                <a:spLocks/>
              </p:cNvSpPr>
              <p:nvPr/>
            </p:nvSpPr>
            <p:spPr bwMode="auto">
              <a:xfrm flipH="1">
                <a:off x="113162" y="1"/>
                <a:ext cx="612450" cy="810800"/>
              </a:xfrm>
              <a:custGeom>
                <a:avLst/>
                <a:gdLst>
                  <a:gd name="T0" fmla="*/ 348 w 352"/>
                  <a:gd name="T1" fmla="*/ 466 h 466"/>
                  <a:gd name="T2" fmla="*/ 0 w 352"/>
                  <a:gd name="T3" fmla="*/ 134 h 466"/>
                  <a:gd name="T4" fmla="*/ 211 w 352"/>
                  <a:gd name="T5" fmla="*/ 0 h 466"/>
                  <a:gd name="T6" fmla="*/ 213 w 352"/>
                  <a:gd name="T7" fmla="*/ 4 h 466"/>
                  <a:gd name="T8" fmla="*/ 10 w 352"/>
                  <a:gd name="T9" fmla="*/ 134 h 466"/>
                  <a:gd name="T10" fmla="*/ 352 w 352"/>
                  <a:gd name="T11" fmla="*/ 462 h 466"/>
                  <a:gd name="T12" fmla="*/ 348 w 352"/>
                  <a:gd name="T13" fmla="*/ 466 h 466"/>
                </a:gdLst>
                <a:ahLst/>
                <a:cxnLst>
                  <a:cxn ang="0">
                    <a:pos x="T0" y="T1"/>
                  </a:cxn>
                  <a:cxn ang="0">
                    <a:pos x="T2" y="T3"/>
                  </a:cxn>
                  <a:cxn ang="0">
                    <a:pos x="T4" y="T5"/>
                  </a:cxn>
                  <a:cxn ang="0">
                    <a:pos x="T6" y="T7"/>
                  </a:cxn>
                  <a:cxn ang="0">
                    <a:pos x="T8" y="T9"/>
                  </a:cxn>
                  <a:cxn ang="0">
                    <a:pos x="T10" y="T11"/>
                  </a:cxn>
                  <a:cxn ang="0">
                    <a:pos x="T12" y="T13"/>
                  </a:cxn>
                </a:cxnLst>
                <a:rect l="0" t="0" r="r" b="b"/>
                <a:pathLst>
                  <a:path w="352" h="466">
                    <a:moveTo>
                      <a:pt x="348" y="466"/>
                    </a:moveTo>
                    <a:lnTo>
                      <a:pt x="0" y="134"/>
                    </a:lnTo>
                    <a:lnTo>
                      <a:pt x="211" y="0"/>
                    </a:lnTo>
                    <a:lnTo>
                      <a:pt x="213" y="4"/>
                    </a:lnTo>
                    <a:lnTo>
                      <a:pt x="10" y="134"/>
                    </a:lnTo>
                    <a:lnTo>
                      <a:pt x="352" y="462"/>
                    </a:lnTo>
                    <a:lnTo>
                      <a:pt x="348" y="46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4" name="Freeform 54"/>
              <p:cNvSpPr>
                <a:spLocks/>
              </p:cNvSpPr>
              <p:nvPr/>
            </p:nvSpPr>
            <p:spPr bwMode="auto">
              <a:xfrm flipH="1">
                <a:off x="-13852" y="233149"/>
                <a:ext cx="993492" cy="1195322"/>
              </a:xfrm>
              <a:custGeom>
                <a:avLst/>
                <a:gdLst>
                  <a:gd name="T0" fmla="*/ 0 w 571"/>
                  <a:gd name="T1" fmla="*/ 687 h 687"/>
                  <a:gd name="T2" fmla="*/ 148 w 571"/>
                  <a:gd name="T3" fmla="*/ 0 h 687"/>
                  <a:gd name="T4" fmla="*/ 154 w 571"/>
                  <a:gd name="T5" fmla="*/ 0 h 687"/>
                  <a:gd name="T6" fmla="*/ 9 w 571"/>
                  <a:gd name="T7" fmla="*/ 672 h 687"/>
                  <a:gd name="T8" fmla="*/ 569 w 571"/>
                  <a:gd name="T9" fmla="*/ 279 h 687"/>
                  <a:gd name="T10" fmla="*/ 571 w 571"/>
                  <a:gd name="T11" fmla="*/ 285 h 687"/>
                  <a:gd name="T12" fmla="*/ 0 w 571"/>
                  <a:gd name="T13" fmla="*/ 687 h 687"/>
                </a:gdLst>
                <a:ahLst/>
                <a:cxnLst>
                  <a:cxn ang="0">
                    <a:pos x="T0" y="T1"/>
                  </a:cxn>
                  <a:cxn ang="0">
                    <a:pos x="T2" y="T3"/>
                  </a:cxn>
                  <a:cxn ang="0">
                    <a:pos x="T4" y="T5"/>
                  </a:cxn>
                  <a:cxn ang="0">
                    <a:pos x="T6" y="T7"/>
                  </a:cxn>
                  <a:cxn ang="0">
                    <a:pos x="T8" y="T9"/>
                  </a:cxn>
                  <a:cxn ang="0">
                    <a:pos x="T10" y="T11"/>
                  </a:cxn>
                  <a:cxn ang="0">
                    <a:pos x="T12" y="T13"/>
                  </a:cxn>
                </a:cxnLst>
                <a:rect l="0" t="0" r="r" b="b"/>
                <a:pathLst>
                  <a:path w="571" h="687">
                    <a:moveTo>
                      <a:pt x="0" y="687"/>
                    </a:moveTo>
                    <a:lnTo>
                      <a:pt x="148" y="0"/>
                    </a:lnTo>
                    <a:lnTo>
                      <a:pt x="154" y="0"/>
                    </a:lnTo>
                    <a:lnTo>
                      <a:pt x="9" y="672"/>
                    </a:lnTo>
                    <a:lnTo>
                      <a:pt x="569" y="279"/>
                    </a:lnTo>
                    <a:lnTo>
                      <a:pt x="571" y="285"/>
                    </a:lnTo>
                    <a:lnTo>
                      <a:pt x="0" y="68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5" name="Freeform 55"/>
              <p:cNvSpPr>
                <a:spLocks/>
              </p:cNvSpPr>
              <p:nvPr/>
            </p:nvSpPr>
            <p:spPr bwMode="auto">
              <a:xfrm flipH="1">
                <a:off x="-17332" y="367124"/>
                <a:ext cx="137454" cy="440199"/>
              </a:xfrm>
              <a:custGeom>
                <a:avLst/>
                <a:gdLst>
                  <a:gd name="T0" fmla="*/ 6 w 79"/>
                  <a:gd name="T1" fmla="*/ 253 h 253"/>
                  <a:gd name="T2" fmla="*/ 0 w 79"/>
                  <a:gd name="T3" fmla="*/ 251 h 253"/>
                  <a:gd name="T4" fmla="*/ 73 w 79"/>
                  <a:gd name="T5" fmla="*/ 0 h 253"/>
                  <a:gd name="T6" fmla="*/ 79 w 79"/>
                  <a:gd name="T7" fmla="*/ 1 h 253"/>
                  <a:gd name="T8" fmla="*/ 6 w 79"/>
                  <a:gd name="T9" fmla="*/ 253 h 253"/>
                </a:gdLst>
                <a:ahLst/>
                <a:cxnLst>
                  <a:cxn ang="0">
                    <a:pos x="T0" y="T1"/>
                  </a:cxn>
                  <a:cxn ang="0">
                    <a:pos x="T2" y="T3"/>
                  </a:cxn>
                  <a:cxn ang="0">
                    <a:pos x="T4" y="T5"/>
                  </a:cxn>
                  <a:cxn ang="0">
                    <a:pos x="T6" y="T7"/>
                  </a:cxn>
                  <a:cxn ang="0">
                    <a:pos x="T8" y="T9"/>
                  </a:cxn>
                </a:cxnLst>
                <a:rect l="0" t="0" r="r" b="b"/>
                <a:pathLst>
                  <a:path w="79" h="253">
                    <a:moveTo>
                      <a:pt x="6" y="253"/>
                    </a:moveTo>
                    <a:lnTo>
                      <a:pt x="0" y="251"/>
                    </a:lnTo>
                    <a:lnTo>
                      <a:pt x="73" y="0"/>
                    </a:lnTo>
                    <a:lnTo>
                      <a:pt x="79" y="1"/>
                    </a:lnTo>
                    <a:lnTo>
                      <a:pt x="6" y="25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6" name="Oval 56"/>
              <p:cNvSpPr>
                <a:spLocks noChangeArrowheads="1"/>
              </p:cNvSpPr>
              <p:nvPr/>
            </p:nvSpPr>
            <p:spPr bwMode="auto">
              <a:xfrm flipH="1">
                <a:off x="944841" y="1379754"/>
                <a:ext cx="55678" cy="55678"/>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7" name="Oval 57"/>
              <p:cNvSpPr>
                <a:spLocks noChangeArrowheads="1"/>
              </p:cNvSpPr>
              <p:nvPr/>
            </p:nvSpPr>
            <p:spPr bwMode="auto">
              <a:xfrm flipH="1">
                <a:off x="1785222" y="1974805"/>
                <a:ext cx="59157" cy="55678"/>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8" name="Oval 58"/>
              <p:cNvSpPr>
                <a:spLocks noChangeArrowheads="1"/>
              </p:cNvSpPr>
              <p:nvPr/>
            </p:nvSpPr>
            <p:spPr bwMode="auto">
              <a:xfrm flipH="1">
                <a:off x="2101885" y="1442392"/>
                <a:ext cx="55678" cy="53938"/>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9" name="Oval 59"/>
              <p:cNvSpPr>
                <a:spLocks noChangeArrowheads="1"/>
              </p:cNvSpPr>
              <p:nvPr/>
            </p:nvSpPr>
            <p:spPr bwMode="auto">
              <a:xfrm flipH="1">
                <a:off x="1499875" y="447160"/>
                <a:ext cx="55678" cy="59157"/>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0" name="Oval 60"/>
              <p:cNvSpPr>
                <a:spLocks noChangeArrowheads="1"/>
              </p:cNvSpPr>
              <p:nvPr/>
            </p:nvSpPr>
            <p:spPr bwMode="auto">
              <a:xfrm flipH="1">
                <a:off x="689075" y="203572"/>
                <a:ext cx="55678" cy="55678"/>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1" name="Oval 61"/>
              <p:cNvSpPr>
                <a:spLocks noChangeArrowheads="1"/>
              </p:cNvSpPr>
              <p:nvPr/>
            </p:nvSpPr>
            <p:spPr bwMode="auto">
              <a:xfrm flipH="1">
                <a:off x="87063" y="777744"/>
                <a:ext cx="55678" cy="55678"/>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grpSp>
        <p:nvGrpSpPr>
          <p:cNvPr id="2" name="组合 1"/>
          <p:cNvGrpSpPr/>
          <p:nvPr/>
        </p:nvGrpSpPr>
        <p:grpSpPr>
          <a:xfrm>
            <a:off x="10181579" y="5525990"/>
            <a:ext cx="2029287" cy="1332010"/>
            <a:chOff x="10181579" y="5525990"/>
            <a:chExt cx="2029287" cy="1332010"/>
          </a:xfrm>
        </p:grpSpPr>
        <p:sp>
          <p:nvSpPr>
            <p:cNvPr id="105" name="Freeform 8"/>
            <p:cNvSpPr>
              <a:spLocks/>
            </p:cNvSpPr>
            <p:nvPr/>
          </p:nvSpPr>
          <p:spPr bwMode="auto">
            <a:xfrm flipH="1">
              <a:off x="11987320" y="5956866"/>
              <a:ext cx="221230" cy="145942"/>
            </a:xfrm>
            <a:custGeom>
              <a:avLst/>
              <a:gdLst>
                <a:gd name="T0" fmla="*/ 0 w 191"/>
                <a:gd name="T1" fmla="*/ 0 h 126"/>
                <a:gd name="T2" fmla="*/ 191 w 191"/>
                <a:gd name="T3" fmla="*/ 85 h 126"/>
                <a:gd name="T4" fmla="*/ 0 w 191"/>
                <a:gd name="T5" fmla="*/ 126 h 126"/>
                <a:gd name="T6" fmla="*/ 0 w 191"/>
                <a:gd name="T7" fmla="*/ 0 h 126"/>
              </a:gdLst>
              <a:ahLst/>
              <a:cxnLst>
                <a:cxn ang="0">
                  <a:pos x="T0" y="T1"/>
                </a:cxn>
                <a:cxn ang="0">
                  <a:pos x="T2" y="T3"/>
                </a:cxn>
                <a:cxn ang="0">
                  <a:pos x="T4" y="T5"/>
                </a:cxn>
                <a:cxn ang="0">
                  <a:pos x="T6" y="T7"/>
                </a:cxn>
              </a:cxnLst>
              <a:rect l="0" t="0" r="r" b="b"/>
              <a:pathLst>
                <a:path w="191" h="126">
                  <a:moveTo>
                    <a:pt x="0" y="0"/>
                  </a:moveTo>
                  <a:lnTo>
                    <a:pt x="191" y="85"/>
                  </a:lnTo>
                  <a:lnTo>
                    <a:pt x="0" y="126"/>
                  </a:lnTo>
                  <a:lnTo>
                    <a:pt x="0" y="0"/>
                  </a:lnTo>
                  <a:close/>
                </a:path>
              </a:pathLst>
            </a:custGeom>
            <a:solidFill>
              <a:srgbClr val="46C1E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6" name="Freeform 9"/>
            <p:cNvSpPr>
              <a:spLocks/>
            </p:cNvSpPr>
            <p:nvPr/>
          </p:nvSpPr>
          <p:spPr bwMode="auto">
            <a:xfrm flipH="1">
              <a:off x="10297405" y="6721324"/>
              <a:ext cx="378754" cy="134359"/>
            </a:xfrm>
            <a:custGeom>
              <a:avLst/>
              <a:gdLst>
                <a:gd name="T0" fmla="*/ 68 w 327"/>
                <a:gd name="T1" fmla="*/ 0 h 116"/>
                <a:gd name="T2" fmla="*/ 0 w 327"/>
                <a:gd name="T3" fmla="*/ 116 h 116"/>
                <a:gd name="T4" fmla="*/ 327 w 327"/>
                <a:gd name="T5" fmla="*/ 116 h 116"/>
                <a:gd name="T6" fmla="*/ 68 w 327"/>
                <a:gd name="T7" fmla="*/ 0 h 116"/>
              </a:gdLst>
              <a:ahLst/>
              <a:cxnLst>
                <a:cxn ang="0">
                  <a:pos x="T0" y="T1"/>
                </a:cxn>
                <a:cxn ang="0">
                  <a:pos x="T2" y="T3"/>
                </a:cxn>
                <a:cxn ang="0">
                  <a:pos x="T4" y="T5"/>
                </a:cxn>
                <a:cxn ang="0">
                  <a:pos x="T6" y="T7"/>
                </a:cxn>
              </a:cxnLst>
              <a:rect l="0" t="0" r="r" b="b"/>
              <a:pathLst>
                <a:path w="327" h="116">
                  <a:moveTo>
                    <a:pt x="68" y="0"/>
                  </a:moveTo>
                  <a:lnTo>
                    <a:pt x="0" y="116"/>
                  </a:lnTo>
                  <a:lnTo>
                    <a:pt x="327" y="116"/>
                  </a:lnTo>
                  <a:lnTo>
                    <a:pt x="68" y="0"/>
                  </a:lnTo>
                  <a:close/>
                </a:path>
              </a:pathLst>
            </a:custGeom>
            <a:solidFill>
              <a:srgbClr val="45C0E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7" name="Freeform 10"/>
            <p:cNvSpPr>
              <a:spLocks/>
            </p:cNvSpPr>
            <p:nvPr/>
          </p:nvSpPr>
          <p:spPr bwMode="auto">
            <a:xfrm flipH="1">
              <a:off x="10597397" y="6690051"/>
              <a:ext cx="514272" cy="165633"/>
            </a:xfrm>
            <a:custGeom>
              <a:avLst/>
              <a:gdLst>
                <a:gd name="T0" fmla="*/ 402 w 444"/>
                <a:gd name="T1" fmla="*/ 0 h 143"/>
                <a:gd name="T2" fmla="*/ 0 w 444"/>
                <a:gd name="T3" fmla="*/ 143 h 143"/>
                <a:gd name="T4" fmla="*/ 376 w 444"/>
                <a:gd name="T5" fmla="*/ 143 h 143"/>
                <a:gd name="T6" fmla="*/ 444 w 444"/>
                <a:gd name="T7" fmla="*/ 27 h 143"/>
                <a:gd name="T8" fmla="*/ 402 w 444"/>
                <a:gd name="T9" fmla="*/ 0 h 143"/>
              </a:gdLst>
              <a:ahLst/>
              <a:cxnLst>
                <a:cxn ang="0">
                  <a:pos x="T0" y="T1"/>
                </a:cxn>
                <a:cxn ang="0">
                  <a:pos x="T2" y="T3"/>
                </a:cxn>
                <a:cxn ang="0">
                  <a:pos x="T4" y="T5"/>
                </a:cxn>
                <a:cxn ang="0">
                  <a:pos x="T6" y="T7"/>
                </a:cxn>
                <a:cxn ang="0">
                  <a:pos x="T8" y="T9"/>
                </a:cxn>
              </a:cxnLst>
              <a:rect l="0" t="0" r="r" b="b"/>
              <a:pathLst>
                <a:path w="444" h="143">
                  <a:moveTo>
                    <a:pt x="402" y="0"/>
                  </a:moveTo>
                  <a:lnTo>
                    <a:pt x="0" y="143"/>
                  </a:lnTo>
                  <a:lnTo>
                    <a:pt x="376" y="143"/>
                  </a:lnTo>
                  <a:lnTo>
                    <a:pt x="444" y="27"/>
                  </a:lnTo>
                  <a:lnTo>
                    <a:pt x="402" y="0"/>
                  </a:lnTo>
                  <a:close/>
                </a:path>
              </a:pathLst>
            </a:custGeom>
            <a:solidFill>
              <a:srgbClr val="45C0E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8" name="Freeform 11"/>
            <p:cNvSpPr>
              <a:spLocks/>
            </p:cNvSpPr>
            <p:nvPr/>
          </p:nvSpPr>
          <p:spPr bwMode="auto">
            <a:xfrm flipH="1">
              <a:off x="10646045" y="6397008"/>
              <a:ext cx="905766" cy="458675"/>
            </a:xfrm>
            <a:custGeom>
              <a:avLst/>
              <a:gdLst>
                <a:gd name="T0" fmla="*/ 224 w 782"/>
                <a:gd name="T1" fmla="*/ 0 h 396"/>
                <a:gd name="T2" fmla="*/ 0 w 782"/>
                <a:gd name="T3" fmla="*/ 396 h 396"/>
                <a:gd name="T4" fmla="*/ 380 w 782"/>
                <a:gd name="T5" fmla="*/ 396 h 396"/>
                <a:gd name="T6" fmla="*/ 782 w 782"/>
                <a:gd name="T7" fmla="*/ 253 h 396"/>
                <a:gd name="T8" fmla="*/ 224 w 782"/>
                <a:gd name="T9" fmla="*/ 0 h 396"/>
              </a:gdLst>
              <a:ahLst/>
              <a:cxnLst>
                <a:cxn ang="0">
                  <a:pos x="T0" y="T1"/>
                </a:cxn>
                <a:cxn ang="0">
                  <a:pos x="T2" y="T3"/>
                </a:cxn>
                <a:cxn ang="0">
                  <a:pos x="T4" y="T5"/>
                </a:cxn>
                <a:cxn ang="0">
                  <a:pos x="T6" y="T7"/>
                </a:cxn>
                <a:cxn ang="0">
                  <a:pos x="T8" y="T9"/>
                </a:cxn>
              </a:cxnLst>
              <a:rect l="0" t="0" r="r" b="b"/>
              <a:pathLst>
                <a:path w="782" h="396">
                  <a:moveTo>
                    <a:pt x="224" y="0"/>
                  </a:moveTo>
                  <a:lnTo>
                    <a:pt x="0" y="396"/>
                  </a:lnTo>
                  <a:lnTo>
                    <a:pt x="380" y="396"/>
                  </a:lnTo>
                  <a:lnTo>
                    <a:pt x="782" y="253"/>
                  </a:lnTo>
                  <a:lnTo>
                    <a:pt x="224" y="0"/>
                  </a:lnTo>
                  <a:close/>
                </a:path>
              </a:pathLst>
            </a:custGeom>
            <a:solidFill>
              <a:srgbClr val="27A8C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9" name="Freeform 12"/>
            <p:cNvSpPr>
              <a:spLocks/>
            </p:cNvSpPr>
            <p:nvPr/>
          </p:nvSpPr>
          <p:spPr bwMode="auto">
            <a:xfrm flipH="1">
              <a:off x="11900450" y="6620555"/>
              <a:ext cx="308100" cy="235129"/>
            </a:xfrm>
            <a:custGeom>
              <a:avLst/>
              <a:gdLst>
                <a:gd name="T0" fmla="*/ 266 w 266"/>
                <a:gd name="T1" fmla="*/ 203 h 203"/>
                <a:gd name="T2" fmla="*/ 69 w 266"/>
                <a:gd name="T3" fmla="*/ 0 h 203"/>
                <a:gd name="T4" fmla="*/ 0 w 266"/>
                <a:gd name="T5" fmla="*/ 53 h 203"/>
                <a:gd name="T6" fmla="*/ 0 w 266"/>
                <a:gd name="T7" fmla="*/ 203 h 203"/>
                <a:gd name="T8" fmla="*/ 266 w 266"/>
                <a:gd name="T9" fmla="*/ 203 h 203"/>
              </a:gdLst>
              <a:ahLst/>
              <a:cxnLst>
                <a:cxn ang="0">
                  <a:pos x="T0" y="T1"/>
                </a:cxn>
                <a:cxn ang="0">
                  <a:pos x="T2" y="T3"/>
                </a:cxn>
                <a:cxn ang="0">
                  <a:pos x="T4" y="T5"/>
                </a:cxn>
                <a:cxn ang="0">
                  <a:pos x="T6" y="T7"/>
                </a:cxn>
                <a:cxn ang="0">
                  <a:pos x="T8" y="T9"/>
                </a:cxn>
              </a:cxnLst>
              <a:rect l="0" t="0" r="r" b="b"/>
              <a:pathLst>
                <a:path w="266" h="203">
                  <a:moveTo>
                    <a:pt x="266" y="203"/>
                  </a:moveTo>
                  <a:lnTo>
                    <a:pt x="69" y="0"/>
                  </a:lnTo>
                  <a:lnTo>
                    <a:pt x="0" y="53"/>
                  </a:lnTo>
                  <a:lnTo>
                    <a:pt x="0" y="203"/>
                  </a:lnTo>
                  <a:lnTo>
                    <a:pt x="266" y="203"/>
                  </a:lnTo>
                  <a:close/>
                </a:path>
              </a:pathLst>
            </a:custGeom>
            <a:solidFill>
              <a:srgbClr val="27A8C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0" name="Freeform 13"/>
            <p:cNvSpPr>
              <a:spLocks/>
            </p:cNvSpPr>
            <p:nvPr/>
          </p:nvSpPr>
          <p:spPr bwMode="auto">
            <a:xfrm flipH="1">
              <a:off x="11292359" y="6372685"/>
              <a:ext cx="836270" cy="482998"/>
            </a:xfrm>
            <a:custGeom>
              <a:avLst/>
              <a:gdLst>
                <a:gd name="T0" fmla="*/ 690 w 722"/>
                <a:gd name="T1" fmla="*/ 0 h 417"/>
                <a:gd name="T2" fmla="*/ 0 w 722"/>
                <a:gd name="T3" fmla="*/ 214 h 417"/>
                <a:gd name="T4" fmla="*/ 197 w 722"/>
                <a:gd name="T5" fmla="*/ 417 h 417"/>
                <a:gd name="T6" fmla="*/ 498 w 722"/>
                <a:gd name="T7" fmla="*/ 417 h 417"/>
                <a:gd name="T8" fmla="*/ 722 w 722"/>
                <a:gd name="T9" fmla="*/ 21 h 417"/>
                <a:gd name="T10" fmla="*/ 690 w 722"/>
                <a:gd name="T11" fmla="*/ 0 h 417"/>
              </a:gdLst>
              <a:ahLst/>
              <a:cxnLst>
                <a:cxn ang="0">
                  <a:pos x="T0" y="T1"/>
                </a:cxn>
                <a:cxn ang="0">
                  <a:pos x="T2" y="T3"/>
                </a:cxn>
                <a:cxn ang="0">
                  <a:pos x="T4" y="T5"/>
                </a:cxn>
                <a:cxn ang="0">
                  <a:pos x="T6" y="T7"/>
                </a:cxn>
                <a:cxn ang="0">
                  <a:pos x="T8" y="T9"/>
                </a:cxn>
                <a:cxn ang="0">
                  <a:pos x="T10" y="T11"/>
                </a:cxn>
              </a:cxnLst>
              <a:rect l="0" t="0" r="r" b="b"/>
              <a:pathLst>
                <a:path w="722" h="417">
                  <a:moveTo>
                    <a:pt x="690" y="0"/>
                  </a:moveTo>
                  <a:lnTo>
                    <a:pt x="0" y="214"/>
                  </a:lnTo>
                  <a:lnTo>
                    <a:pt x="197" y="417"/>
                  </a:lnTo>
                  <a:lnTo>
                    <a:pt x="498" y="417"/>
                  </a:lnTo>
                  <a:lnTo>
                    <a:pt x="722" y="21"/>
                  </a:lnTo>
                  <a:lnTo>
                    <a:pt x="690" y="0"/>
                  </a:lnTo>
                  <a:close/>
                </a:path>
              </a:pathLst>
            </a:custGeom>
            <a:solidFill>
              <a:srgbClr val="45C0E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1" name="Freeform 14"/>
            <p:cNvSpPr>
              <a:spLocks/>
            </p:cNvSpPr>
            <p:nvPr/>
          </p:nvSpPr>
          <p:spPr bwMode="auto">
            <a:xfrm flipH="1">
              <a:off x="11987320" y="6055319"/>
              <a:ext cx="221230" cy="565235"/>
            </a:xfrm>
            <a:custGeom>
              <a:avLst/>
              <a:gdLst>
                <a:gd name="T0" fmla="*/ 191 w 191"/>
                <a:gd name="T1" fmla="*/ 0 h 488"/>
                <a:gd name="T2" fmla="*/ 69 w 191"/>
                <a:gd name="T3" fmla="*/ 488 h 488"/>
                <a:gd name="T4" fmla="*/ 0 w 191"/>
                <a:gd name="T5" fmla="*/ 445 h 488"/>
                <a:gd name="T6" fmla="*/ 0 w 191"/>
                <a:gd name="T7" fmla="*/ 41 h 488"/>
                <a:gd name="T8" fmla="*/ 191 w 191"/>
                <a:gd name="T9" fmla="*/ 0 h 488"/>
              </a:gdLst>
              <a:ahLst/>
              <a:cxnLst>
                <a:cxn ang="0">
                  <a:pos x="T0" y="T1"/>
                </a:cxn>
                <a:cxn ang="0">
                  <a:pos x="T2" y="T3"/>
                </a:cxn>
                <a:cxn ang="0">
                  <a:pos x="T4" y="T5"/>
                </a:cxn>
                <a:cxn ang="0">
                  <a:pos x="T6" y="T7"/>
                </a:cxn>
                <a:cxn ang="0">
                  <a:pos x="T8" y="T9"/>
                </a:cxn>
              </a:cxnLst>
              <a:rect l="0" t="0" r="r" b="b"/>
              <a:pathLst>
                <a:path w="191" h="488">
                  <a:moveTo>
                    <a:pt x="191" y="0"/>
                  </a:moveTo>
                  <a:lnTo>
                    <a:pt x="69" y="488"/>
                  </a:lnTo>
                  <a:lnTo>
                    <a:pt x="0" y="445"/>
                  </a:lnTo>
                  <a:lnTo>
                    <a:pt x="0" y="41"/>
                  </a:lnTo>
                  <a:lnTo>
                    <a:pt x="191" y="0"/>
                  </a:lnTo>
                  <a:close/>
                </a:path>
              </a:pathLst>
            </a:custGeom>
            <a:solidFill>
              <a:srgbClr val="27A8C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2" name="Freeform 15"/>
            <p:cNvSpPr>
              <a:spLocks/>
            </p:cNvSpPr>
            <p:nvPr/>
          </p:nvSpPr>
          <p:spPr bwMode="auto">
            <a:xfrm flipH="1">
              <a:off x="11329423" y="6055319"/>
              <a:ext cx="799206" cy="565235"/>
            </a:xfrm>
            <a:custGeom>
              <a:avLst/>
              <a:gdLst>
                <a:gd name="T0" fmla="*/ 690 w 690"/>
                <a:gd name="T1" fmla="*/ 274 h 488"/>
                <a:gd name="T2" fmla="*/ 122 w 690"/>
                <a:gd name="T3" fmla="*/ 0 h 488"/>
                <a:gd name="T4" fmla="*/ 0 w 690"/>
                <a:gd name="T5" fmla="*/ 488 h 488"/>
                <a:gd name="T6" fmla="*/ 690 w 690"/>
                <a:gd name="T7" fmla="*/ 274 h 488"/>
              </a:gdLst>
              <a:ahLst/>
              <a:cxnLst>
                <a:cxn ang="0">
                  <a:pos x="T0" y="T1"/>
                </a:cxn>
                <a:cxn ang="0">
                  <a:pos x="T2" y="T3"/>
                </a:cxn>
                <a:cxn ang="0">
                  <a:pos x="T4" y="T5"/>
                </a:cxn>
                <a:cxn ang="0">
                  <a:pos x="T6" y="T7"/>
                </a:cxn>
              </a:cxnLst>
              <a:rect l="0" t="0" r="r" b="b"/>
              <a:pathLst>
                <a:path w="690" h="488">
                  <a:moveTo>
                    <a:pt x="690" y="274"/>
                  </a:moveTo>
                  <a:lnTo>
                    <a:pt x="122" y="0"/>
                  </a:lnTo>
                  <a:lnTo>
                    <a:pt x="0" y="488"/>
                  </a:lnTo>
                  <a:lnTo>
                    <a:pt x="690" y="274"/>
                  </a:lnTo>
                  <a:close/>
                </a:path>
              </a:pathLst>
            </a:custGeom>
            <a:solidFill>
              <a:srgbClr val="45C0E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3" name="Freeform 16"/>
            <p:cNvSpPr>
              <a:spLocks/>
            </p:cNvSpPr>
            <p:nvPr/>
          </p:nvSpPr>
          <p:spPr bwMode="auto">
            <a:xfrm flipH="1">
              <a:off x="11046805" y="5525990"/>
              <a:ext cx="609250" cy="427402"/>
            </a:xfrm>
            <a:custGeom>
              <a:avLst/>
              <a:gdLst>
                <a:gd name="T0" fmla="*/ 275 w 280"/>
                <a:gd name="T1" fmla="*/ 16 h 196"/>
                <a:gd name="T2" fmla="*/ 14 w 280"/>
                <a:gd name="T3" fmla="*/ 194 h 196"/>
                <a:gd name="T4" fmla="*/ 3 w 280"/>
                <a:gd name="T5" fmla="*/ 192 h 196"/>
                <a:gd name="T6" fmla="*/ 3 w 280"/>
                <a:gd name="T7" fmla="*/ 192 h 196"/>
                <a:gd name="T8" fmla="*/ 5 w 280"/>
                <a:gd name="T9" fmla="*/ 180 h 196"/>
                <a:gd name="T10" fmla="*/ 266 w 280"/>
                <a:gd name="T11" fmla="*/ 2 h 196"/>
                <a:gd name="T12" fmla="*/ 277 w 280"/>
                <a:gd name="T13" fmla="*/ 5 h 196"/>
                <a:gd name="T14" fmla="*/ 277 w 280"/>
                <a:gd name="T15" fmla="*/ 5 h 196"/>
                <a:gd name="T16" fmla="*/ 275 w 280"/>
                <a:gd name="T17" fmla="*/ 16 h 1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80" h="196">
                  <a:moveTo>
                    <a:pt x="275" y="16"/>
                  </a:moveTo>
                  <a:cubicBezTo>
                    <a:pt x="14" y="194"/>
                    <a:pt x="14" y="194"/>
                    <a:pt x="14" y="194"/>
                  </a:cubicBezTo>
                  <a:cubicBezTo>
                    <a:pt x="10" y="196"/>
                    <a:pt x="5" y="195"/>
                    <a:pt x="3" y="192"/>
                  </a:cubicBezTo>
                  <a:cubicBezTo>
                    <a:pt x="3" y="192"/>
                    <a:pt x="3" y="192"/>
                    <a:pt x="3" y="192"/>
                  </a:cubicBezTo>
                  <a:cubicBezTo>
                    <a:pt x="0" y="188"/>
                    <a:pt x="1" y="183"/>
                    <a:pt x="5" y="180"/>
                  </a:cubicBezTo>
                  <a:cubicBezTo>
                    <a:pt x="266" y="2"/>
                    <a:pt x="266" y="2"/>
                    <a:pt x="266" y="2"/>
                  </a:cubicBezTo>
                  <a:cubicBezTo>
                    <a:pt x="269" y="0"/>
                    <a:pt x="274" y="1"/>
                    <a:pt x="277" y="5"/>
                  </a:cubicBezTo>
                  <a:cubicBezTo>
                    <a:pt x="277" y="5"/>
                    <a:pt x="277" y="5"/>
                    <a:pt x="277" y="5"/>
                  </a:cubicBezTo>
                  <a:cubicBezTo>
                    <a:pt x="280" y="8"/>
                    <a:pt x="279" y="13"/>
                    <a:pt x="275" y="16"/>
                  </a:cubicBezTo>
                  <a:close/>
                </a:path>
              </a:pathLst>
            </a:custGeom>
            <a:solidFill>
              <a:srgbClr val="FD6D0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5" name="Freeform 18"/>
            <p:cNvSpPr>
              <a:spLocks/>
            </p:cNvSpPr>
            <p:nvPr/>
          </p:nvSpPr>
          <p:spPr bwMode="auto">
            <a:xfrm flipH="1">
              <a:off x="11376913" y="6063426"/>
              <a:ext cx="831637" cy="598825"/>
            </a:xfrm>
            <a:custGeom>
              <a:avLst/>
              <a:gdLst>
                <a:gd name="T0" fmla="*/ 382 w 382"/>
                <a:gd name="T1" fmla="*/ 9 h 275"/>
                <a:gd name="T2" fmla="*/ 379 w 382"/>
                <a:gd name="T3" fmla="*/ 16 h 275"/>
                <a:gd name="T4" fmla="*/ 0 w 382"/>
                <a:gd name="T5" fmla="*/ 275 h 275"/>
                <a:gd name="T6" fmla="*/ 0 w 382"/>
                <a:gd name="T7" fmla="*/ 255 h 275"/>
                <a:gd name="T8" fmla="*/ 369 w 382"/>
                <a:gd name="T9" fmla="*/ 3 h 275"/>
                <a:gd name="T10" fmla="*/ 381 w 382"/>
                <a:gd name="T11" fmla="*/ 5 h 275"/>
                <a:gd name="T12" fmla="*/ 382 w 382"/>
                <a:gd name="T13" fmla="*/ 9 h 275"/>
              </a:gdLst>
              <a:ahLst/>
              <a:cxnLst>
                <a:cxn ang="0">
                  <a:pos x="T0" y="T1"/>
                </a:cxn>
                <a:cxn ang="0">
                  <a:pos x="T2" y="T3"/>
                </a:cxn>
                <a:cxn ang="0">
                  <a:pos x="T4" y="T5"/>
                </a:cxn>
                <a:cxn ang="0">
                  <a:pos x="T6" y="T7"/>
                </a:cxn>
                <a:cxn ang="0">
                  <a:pos x="T8" y="T9"/>
                </a:cxn>
                <a:cxn ang="0">
                  <a:pos x="T10" y="T11"/>
                </a:cxn>
                <a:cxn ang="0">
                  <a:pos x="T12" y="T13"/>
                </a:cxn>
              </a:cxnLst>
              <a:rect l="0" t="0" r="r" b="b"/>
              <a:pathLst>
                <a:path w="382" h="275">
                  <a:moveTo>
                    <a:pt x="382" y="9"/>
                  </a:moveTo>
                  <a:cubicBezTo>
                    <a:pt x="382" y="12"/>
                    <a:pt x="381" y="15"/>
                    <a:pt x="379" y="16"/>
                  </a:cubicBezTo>
                  <a:cubicBezTo>
                    <a:pt x="0" y="275"/>
                    <a:pt x="0" y="275"/>
                    <a:pt x="0" y="275"/>
                  </a:cubicBezTo>
                  <a:cubicBezTo>
                    <a:pt x="0" y="255"/>
                    <a:pt x="0" y="255"/>
                    <a:pt x="0" y="255"/>
                  </a:cubicBezTo>
                  <a:cubicBezTo>
                    <a:pt x="369" y="3"/>
                    <a:pt x="369" y="3"/>
                    <a:pt x="369" y="3"/>
                  </a:cubicBezTo>
                  <a:cubicBezTo>
                    <a:pt x="373" y="0"/>
                    <a:pt x="378" y="1"/>
                    <a:pt x="381" y="5"/>
                  </a:cubicBezTo>
                  <a:cubicBezTo>
                    <a:pt x="382" y="6"/>
                    <a:pt x="382" y="8"/>
                    <a:pt x="382" y="9"/>
                  </a:cubicBezTo>
                  <a:close/>
                </a:path>
              </a:pathLst>
            </a:custGeom>
            <a:solidFill>
              <a:srgbClr val="FD55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4" name="Freeform 17"/>
            <p:cNvSpPr>
              <a:spLocks/>
            </p:cNvSpPr>
            <p:nvPr/>
          </p:nvSpPr>
          <p:spPr bwMode="auto">
            <a:xfrm flipH="1">
              <a:off x="12128629" y="6570749"/>
              <a:ext cx="79921" cy="111194"/>
            </a:xfrm>
            <a:custGeom>
              <a:avLst/>
              <a:gdLst>
                <a:gd name="T0" fmla="*/ 0 w 69"/>
                <a:gd name="T1" fmla="*/ 96 h 96"/>
                <a:gd name="T2" fmla="*/ 69 w 69"/>
                <a:gd name="T3" fmla="*/ 43 h 96"/>
                <a:gd name="T4" fmla="*/ 0 w 69"/>
                <a:gd name="T5" fmla="*/ 0 h 96"/>
                <a:gd name="T6" fmla="*/ 0 w 69"/>
                <a:gd name="T7" fmla="*/ 96 h 96"/>
              </a:gdLst>
              <a:ahLst/>
              <a:cxnLst>
                <a:cxn ang="0">
                  <a:pos x="T0" y="T1"/>
                </a:cxn>
                <a:cxn ang="0">
                  <a:pos x="T2" y="T3"/>
                </a:cxn>
                <a:cxn ang="0">
                  <a:pos x="T4" y="T5"/>
                </a:cxn>
                <a:cxn ang="0">
                  <a:pos x="T6" y="T7"/>
                </a:cxn>
              </a:cxnLst>
              <a:rect l="0" t="0" r="r" b="b"/>
              <a:pathLst>
                <a:path w="69" h="96">
                  <a:moveTo>
                    <a:pt x="0" y="96"/>
                  </a:moveTo>
                  <a:lnTo>
                    <a:pt x="69" y="43"/>
                  </a:lnTo>
                  <a:lnTo>
                    <a:pt x="0" y="0"/>
                  </a:lnTo>
                  <a:lnTo>
                    <a:pt x="0" y="96"/>
                  </a:lnTo>
                  <a:close/>
                </a:path>
              </a:pathLst>
            </a:custGeom>
            <a:solidFill>
              <a:srgbClr val="2ECFE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nvGrpSpPr>
            <p:cNvPr id="134" name="组合 133"/>
            <p:cNvGrpSpPr/>
            <p:nvPr/>
          </p:nvGrpSpPr>
          <p:grpSpPr>
            <a:xfrm>
              <a:off x="10181579" y="5892003"/>
              <a:ext cx="2029287" cy="965997"/>
              <a:chOff x="10181579" y="5892003"/>
              <a:chExt cx="2029287" cy="965997"/>
            </a:xfrm>
          </p:grpSpPr>
          <p:sp>
            <p:nvSpPr>
              <p:cNvPr id="103" name="Freeform 6"/>
              <p:cNvSpPr>
                <a:spLocks/>
              </p:cNvSpPr>
              <p:nvPr/>
            </p:nvSpPr>
            <p:spPr bwMode="auto">
              <a:xfrm flipH="1">
                <a:off x="12208550" y="6570749"/>
                <a:ext cx="0" cy="111194"/>
              </a:xfrm>
              <a:custGeom>
                <a:avLst/>
                <a:gdLst>
                  <a:gd name="T0" fmla="*/ 0 h 96"/>
                  <a:gd name="T1" fmla="*/ 96 h 96"/>
                  <a:gd name="T2" fmla="*/ 0 h 96"/>
                </a:gdLst>
                <a:ahLst/>
                <a:cxnLst>
                  <a:cxn ang="0">
                    <a:pos x="0" y="T0"/>
                  </a:cxn>
                  <a:cxn ang="0">
                    <a:pos x="0" y="T1"/>
                  </a:cxn>
                  <a:cxn ang="0">
                    <a:pos x="0" y="T2"/>
                  </a:cxn>
                </a:cxnLst>
                <a:rect l="0" t="0" r="r" b="b"/>
                <a:pathLst>
                  <a:path h="96">
                    <a:moveTo>
                      <a:pt x="0" y="0"/>
                    </a:moveTo>
                    <a:lnTo>
                      <a:pt x="0" y="96"/>
                    </a:lnTo>
                    <a:lnTo>
                      <a:pt x="0" y="0"/>
                    </a:ln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104" name="Line 7"/>
              <p:cNvSpPr>
                <a:spLocks noChangeShapeType="1"/>
              </p:cNvSpPr>
              <p:nvPr/>
            </p:nvSpPr>
            <p:spPr bwMode="auto">
              <a:xfrm flipH="1">
                <a:off x="12208550" y="6570749"/>
                <a:ext cx="0" cy="111194"/>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6" name="Freeform 19"/>
              <p:cNvSpPr>
                <a:spLocks/>
              </p:cNvSpPr>
              <p:nvPr/>
            </p:nvSpPr>
            <p:spPr bwMode="auto">
              <a:xfrm flipH="1">
                <a:off x="10181579" y="5892003"/>
                <a:ext cx="2029287" cy="961363"/>
              </a:xfrm>
              <a:custGeom>
                <a:avLst/>
                <a:gdLst>
                  <a:gd name="T0" fmla="*/ 1750 w 1752"/>
                  <a:gd name="T1" fmla="*/ 830 h 830"/>
                  <a:gd name="T2" fmla="*/ 0 w 1752"/>
                  <a:gd name="T3" fmla="*/ 6 h 830"/>
                  <a:gd name="T4" fmla="*/ 2 w 1752"/>
                  <a:gd name="T5" fmla="*/ 0 h 830"/>
                  <a:gd name="T6" fmla="*/ 1752 w 1752"/>
                  <a:gd name="T7" fmla="*/ 826 h 830"/>
                  <a:gd name="T8" fmla="*/ 1750 w 1752"/>
                  <a:gd name="T9" fmla="*/ 830 h 830"/>
                </a:gdLst>
                <a:ahLst/>
                <a:cxnLst>
                  <a:cxn ang="0">
                    <a:pos x="T0" y="T1"/>
                  </a:cxn>
                  <a:cxn ang="0">
                    <a:pos x="T2" y="T3"/>
                  </a:cxn>
                  <a:cxn ang="0">
                    <a:pos x="T4" y="T5"/>
                  </a:cxn>
                  <a:cxn ang="0">
                    <a:pos x="T6" y="T7"/>
                  </a:cxn>
                  <a:cxn ang="0">
                    <a:pos x="T8" y="T9"/>
                  </a:cxn>
                </a:cxnLst>
                <a:rect l="0" t="0" r="r" b="b"/>
                <a:pathLst>
                  <a:path w="1752" h="830">
                    <a:moveTo>
                      <a:pt x="1750" y="830"/>
                    </a:moveTo>
                    <a:lnTo>
                      <a:pt x="0" y="6"/>
                    </a:lnTo>
                    <a:lnTo>
                      <a:pt x="2" y="0"/>
                    </a:lnTo>
                    <a:lnTo>
                      <a:pt x="1752" y="826"/>
                    </a:lnTo>
                    <a:lnTo>
                      <a:pt x="1750" y="830"/>
                    </a:ln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117" name="Freeform 20"/>
              <p:cNvSpPr>
                <a:spLocks/>
              </p:cNvSpPr>
              <p:nvPr/>
            </p:nvSpPr>
            <p:spPr bwMode="auto">
              <a:xfrm flipH="1">
                <a:off x="10564966" y="6662252"/>
                <a:ext cx="533962" cy="195748"/>
              </a:xfrm>
              <a:custGeom>
                <a:avLst/>
                <a:gdLst>
                  <a:gd name="T0" fmla="*/ 2 w 461"/>
                  <a:gd name="T1" fmla="*/ 169 h 169"/>
                  <a:gd name="T2" fmla="*/ 0 w 461"/>
                  <a:gd name="T3" fmla="*/ 165 h 169"/>
                  <a:gd name="T4" fmla="*/ 461 w 461"/>
                  <a:gd name="T5" fmla="*/ 0 h 169"/>
                  <a:gd name="T6" fmla="*/ 363 w 461"/>
                  <a:gd name="T7" fmla="*/ 167 h 169"/>
                  <a:gd name="T8" fmla="*/ 359 w 461"/>
                  <a:gd name="T9" fmla="*/ 165 h 169"/>
                  <a:gd name="T10" fmla="*/ 451 w 461"/>
                  <a:gd name="T11" fmla="*/ 9 h 169"/>
                  <a:gd name="T12" fmla="*/ 2 w 461"/>
                  <a:gd name="T13" fmla="*/ 169 h 169"/>
                </a:gdLst>
                <a:ahLst/>
                <a:cxnLst>
                  <a:cxn ang="0">
                    <a:pos x="T0" y="T1"/>
                  </a:cxn>
                  <a:cxn ang="0">
                    <a:pos x="T2" y="T3"/>
                  </a:cxn>
                  <a:cxn ang="0">
                    <a:pos x="T4" y="T5"/>
                  </a:cxn>
                  <a:cxn ang="0">
                    <a:pos x="T6" y="T7"/>
                  </a:cxn>
                  <a:cxn ang="0">
                    <a:pos x="T8" y="T9"/>
                  </a:cxn>
                  <a:cxn ang="0">
                    <a:pos x="T10" y="T11"/>
                  </a:cxn>
                  <a:cxn ang="0">
                    <a:pos x="T12" y="T13"/>
                  </a:cxn>
                </a:cxnLst>
                <a:rect l="0" t="0" r="r" b="b"/>
                <a:pathLst>
                  <a:path w="461" h="169">
                    <a:moveTo>
                      <a:pt x="2" y="169"/>
                    </a:moveTo>
                    <a:lnTo>
                      <a:pt x="0" y="165"/>
                    </a:lnTo>
                    <a:lnTo>
                      <a:pt x="461" y="0"/>
                    </a:lnTo>
                    <a:lnTo>
                      <a:pt x="363" y="167"/>
                    </a:lnTo>
                    <a:lnTo>
                      <a:pt x="359" y="165"/>
                    </a:lnTo>
                    <a:lnTo>
                      <a:pt x="451" y="9"/>
                    </a:lnTo>
                    <a:lnTo>
                      <a:pt x="2" y="169"/>
                    </a:ln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118" name="Freeform 21"/>
              <p:cNvSpPr>
                <a:spLocks/>
              </p:cNvSpPr>
              <p:nvPr/>
            </p:nvSpPr>
            <p:spPr bwMode="auto">
              <a:xfrm flipH="1">
                <a:off x="11257610" y="6342570"/>
                <a:ext cx="291884" cy="508481"/>
              </a:xfrm>
              <a:custGeom>
                <a:avLst/>
                <a:gdLst>
                  <a:gd name="T0" fmla="*/ 4 w 252"/>
                  <a:gd name="T1" fmla="*/ 439 h 439"/>
                  <a:gd name="T2" fmla="*/ 0 w 252"/>
                  <a:gd name="T3" fmla="*/ 437 h 439"/>
                  <a:gd name="T4" fmla="*/ 248 w 252"/>
                  <a:gd name="T5" fmla="*/ 0 h 439"/>
                  <a:gd name="T6" fmla="*/ 252 w 252"/>
                  <a:gd name="T7" fmla="*/ 2 h 439"/>
                  <a:gd name="T8" fmla="*/ 4 w 252"/>
                  <a:gd name="T9" fmla="*/ 439 h 439"/>
                </a:gdLst>
                <a:ahLst/>
                <a:cxnLst>
                  <a:cxn ang="0">
                    <a:pos x="T0" y="T1"/>
                  </a:cxn>
                  <a:cxn ang="0">
                    <a:pos x="T2" y="T3"/>
                  </a:cxn>
                  <a:cxn ang="0">
                    <a:pos x="T4" y="T5"/>
                  </a:cxn>
                  <a:cxn ang="0">
                    <a:pos x="T6" y="T7"/>
                  </a:cxn>
                  <a:cxn ang="0">
                    <a:pos x="T8" y="T9"/>
                  </a:cxn>
                </a:cxnLst>
                <a:rect l="0" t="0" r="r" b="b"/>
                <a:pathLst>
                  <a:path w="252" h="439">
                    <a:moveTo>
                      <a:pt x="4" y="439"/>
                    </a:moveTo>
                    <a:lnTo>
                      <a:pt x="0" y="437"/>
                    </a:lnTo>
                    <a:lnTo>
                      <a:pt x="248" y="0"/>
                    </a:lnTo>
                    <a:lnTo>
                      <a:pt x="252" y="2"/>
                    </a:lnTo>
                    <a:lnTo>
                      <a:pt x="4" y="439"/>
                    </a:ln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119" name="Freeform 22"/>
              <p:cNvSpPr>
                <a:spLocks/>
              </p:cNvSpPr>
              <p:nvPr/>
            </p:nvSpPr>
            <p:spPr bwMode="auto">
              <a:xfrm flipH="1">
                <a:off x="11259927" y="6340253"/>
                <a:ext cx="883760" cy="517747"/>
              </a:xfrm>
              <a:custGeom>
                <a:avLst/>
                <a:gdLst>
                  <a:gd name="T0" fmla="*/ 231 w 763"/>
                  <a:gd name="T1" fmla="*/ 447 h 447"/>
                  <a:gd name="T2" fmla="*/ 0 w 763"/>
                  <a:gd name="T3" fmla="*/ 235 h 447"/>
                  <a:gd name="T4" fmla="*/ 761 w 763"/>
                  <a:gd name="T5" fmla="*/ 0 h 447"/>
                  <a:gd name="T6" fmla="*/ 763 w 763"/>
                  <a:gd name="T7" fmla="*/ 4 h 447"/>
                  <a:gd name="T8" fmla="*/ 9 w 763"/>
                  <a:gd name="T9" fmla="*/ 237 h 447"/>
                  <a:gd name="T10" fmla="*/ 233 w 763"/>
                  <a:gd name="T11" fmla="*/ 443 h 447"/>
                  <a:gd name="T12" fmla="*/ 231 w 763"/>
                  <a:gd name="T13" fmla="*/ 447 h 447"/>
                </a:gdLst>
                <a:ahLst/>
                <a:cxnLst>
                  <a:cxn ang="0">
                    <a:pos x="T0" y="T1"/>
                  </a:cxn>
                  <a:cxn ang="0">
                    <a:pos x="T2" y="T3"/>
                  </a:cxn>
                  <a:cxn ang="0">
                    <a:pos x="T4" y="T5"/>
                  </a:cxn>
                  <a:cxn ang="0">
                    <a:pos x="T6" y="T7"/>
                  </a:cxn>
                  <a:cxn ang="0">
                    <a:pos x="T8" y="T9"/>
                  </a:cxn>
                  <a:cxn ang="0">
                    <a:pos x="T10" y="T11"/>
                  </a:cxn>
                  <a:cxn ang="0">
                    <a:pos x="T12" y="T13"/>
                  </a:cxn>
                </a:cxnLst>
                <a:rect l="0" t="0" r="r" b="b"/>
                <a:pathLst>
                  <a:path w="763" h="447">
                    <a:moveTo>
                      <a:pt x="231" y="447"/>
                    </a:moveTo>
                    <a:lnTo>
                      <a:pt x="0" y="235"/>
                    </a:lnTo>
                    <a:lnTo>
                      <a:pt x="761" y="0"/>
                    </a:lnTo>
                    <a:lnTo>
                      <a:pt x="763" y="4"/>
                    </a:lnTo>
                    <a:lnTo>
                      <a:pt x="9" y="237"/>
                    </a:lnTo>
                    <a:lnTo>
                      <a:pt x="233" y="443"/>
                    </a:lnTo>
                    <a:lnTo>
                      <a:pt x="231" y="447"/>
                    </a:ln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120" name="Freeform 23"/>
              <p:cNvSpPr>
                <a:spLocks/>
              </p:cNvSpPr>
              <p:nvPr/>
            </p:nvSpPr>
            <p:spPr bwMode="auto">
              <a:xfrm flipH="1">
                <a:off x="11969946" y="6003197"/>
                <a:ext cx="240920" cy="615041"/>
              </a:xfrm>
              <a:custGeom>
                <a:avLst/>
                <a:gdLst>
                  <a:gd name="T0" fmla="*/ 64 w 208"/>
                  <a:gd name="T1" fmla="*/ 531 h 531"/>
                  <a:gd name="T2" fmla="*/ 0 w 208"/>
                  <a:gd name="T3" fmla="*/ 492 h 531"/>
                  <a:gd name="T4" fmla="*/ 2 w 208"/>
                  <a:gd name="T5" fmla="*/ 488 h 531"/>
                  <a:gd name="T6" fmla="*/ 62 w 208"/>
                  <a:gd name="T7" fmla="*/ 524 h 531"/>
                  <a:gd name="T8" fmla="*/ 203 w 208"/>
                  <a:gd name="T9" fmla="*/ 7 h 531"/>
                  <a:gd name="T10" fmla="*/ 2 w 208"/>
                  <a:gd name="T11" fmla="*/ 58 h 531"/>
                  <a:gd name="T12" fmla="*/ 0 w 208"/>
                  <a:gd name="T13" fmla="*/ 54 h 531"/>
                  <a:gd name="T14" fmla="*/ 208 w 208"/>
                  <a:gd name="T15" fmla="*/ 0 h 531"/>
                  <a:gd name="T16" fmla="*/ 64 w 208"/>
                  <a:gd name="T17" fmla="*/ 531 h 5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08" h="531">
                    <a:moveTo>
                      <a:pt x="64" y="531"/>
                    </a:moveTo>
                    <a:lnTo>
                      <a:pt x="0" y="492"/>
                    </a:lnTo>
                    <a:lnTo>
                      <a:pt x="2" y="488"/>
                    </a:lnTo>
                    <a:lnTo>
                      <a:pt x="62" y="524"/>
                    </a:lnTo>
                    <a:lnTo>
                      <a:pt x="203" y="7"/>
                    </a:lnTo>
                    <a:lnTo>
                      <a:pt x="2" y="58"/>
                    </a:lnTo>
                    <a:lnTo>
                      <a:pt x="0" y="54"/>
                    </a:lnTo>
                    <a:lnTo>
                      <a:pt x="208" y="0"/>
                    </a:lnTo>
                    <a:lnTo>
                      <a:pt x="64" y="531"/>
                    </a:ln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121" name="Freeform 24"/>
              <p:cNvSpPr>
                <a:spLocks/>
              </p:cNvSpPr>
              <p:nvPr/>
            </p:nvSpPr>
            <p:spPr bwMode="auto">
              <a:xfrm flipH="1">
                <a:off x="12136737" y="6612446"/>
                <a:ext cx="74129" cy="64863"/>
              </a:xfrm>
              <a:custGeom>
                <a:avLst/>
                <a:gdLst>
                  <a:gd name="T0" fmla="*/ 2 w 64"/>
                  <a:gd name="T1" fmla="*/ 56 h 56"/>
                  <a:gd name="T2" fmla="*/ 0 w 64"/>
                  <a:gd name="T3" fmla="*/ 52 h 56"/>
                  <a:gd name="T4" fmla="*/ 62 w 64"/>
                  <a:gd name="T5" fmla="*/ 0 h 56"/>
                  <a:gd name="T6" fmla="*/ 64 w 64"/>
                  <a:gd name="T7" fmla="*/ 3 h 56"/>
                  <a:gd name="T8" fmla="*/ 2 w 64"/>
                  <a:gd name="T9" fmla="*/ 56 h 56"/>
                </a:gdLst>
                <a:ahLst/>
                <a:cxnLst>
                  <a:cxn ang="0">
                    <a:pos x="T0" y="T1"/>
                  </a:cxn>
                  <a:cxn ang="0">
                    <a:pos x="T2" y="T3"/>
                  </a:cxn>
                  <a:cxn ang="0">
                    <a:pos x="T4" y="T5"/>
                  </a:cxn>
                  <a:cxn ang="0">
                    <a:pos x="T6" y="T7"/>
                  </a:cxn>
                  <a:cxn ang="0">
                    <a:pos x="T8" y="T9"/>
                  </a:cxn>
                </a:cxnLst>
                <a:rect l="0" t="0" r="r" b="b"/>
                <a:pathLst>
                  <a:path w="64" h="56">
                    <a:moveTo>
                      <a:pt x="2" y="56"/>
                    </a:moveTo>
                    <a:lnTo>
                      <a:pt x="0" y="52"/>
                    </a:lnTo>
                    <a:lnTo>
                      <a:pt x="62" y="0"/>
                    </a:lnTo>
                    <a:lnTo>
                      <a:pt x="64" y="3"/>
                    </a:lnTo>
                    <a:lnTo>
                      <a:pt x="2" y="56"/>
                    </a:ln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122" name="Oval 25"/>
              <p:cNvSpPr>
                <a:spLocks noChangeArrowheads="1"/>
              </p:cNvSpPr>
              <p:nvPr/>
            </p:nvSpPr>
            <p:spPr bwMode="auto">
              <a:xfrm flipH="1">
                <a:off x="11237920" y="6320562"/>
                <a:ext cx="44014" cy="44014"/>
              </a:xfrm>
              <a:prstGeom prst="ellipse">
                <a:avLst/>
              </a:pr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123" name="Oval 26"/>
              <p:cNvSpPr>
                <a:spLocks noChangeArrowheads="1"/>
              </p:cNvSpPr>
              <p:nvPr/>
            </p:nvSpPr>
            <p:spPr bwMode="auto">
              <a:xfrm flipH="1">
                <a:off x="10547592" y="6647195"/>
                <a:ext cx="44014" cy="42857"/>
              </a:xfrm>
              <a:prstGeom prst="ellipse">
                <a:avLst/>
              </a:pr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124" name="Oval 27"/>
              <p:cNvSpPr>
                <a:spLocks noChangeArrowheads="1"/>
              </p:cNvSpPr>
              <p:nvPr/>
            </p:nvSpPr>
            <p:spPr bwMode="auto">
              <a:xfrm flipH="1">
                <a:off x="11950255" y="5985823"/>
                <a:ext cx="42857" cy="42857"/>
              </a:xfrm>
              <a:prstGeom prst="ellipse">
                <a:avLst/>
              </a:pr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125" name="Oval 28"/>
              <p:cNvSpPr>
                <a:spLocks noChangeArrowheads="1"/>
              </p:cNvSpPr>
              <p:nvPr/>
            </p:nvSpPr>
            <p:spPr bwMode="auto">
              <a:xfrm flipH="1">
                <a:off x="12115887" y="6592756"/>
                <a:ext cx="42857" cy="42857"/>
              </a:xfrm>
              <a:prstGeom prst="ellipse">
                <a:avLst/>
              </a:pr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a:p>
            </p:txBody>
          </p:sp>
        </p:grpSp>
        <p:sp>
          <p:nvSpPr>
            <p:cNvPr id="126" name="Freeform 29"/>
            <p:cNvSpPr>
              <a:spLocks/>
            </p:cNvSpPr>
            <p:nvPr/>
          </p:nvSpPr>
          <p:spPr bwMode="auto">
            <a:xfrm flipH="1">
              <a:off x="10807044" y="5991614"/>
              <a:ext cx="108877" cy="111194"/>
            </a:xfrm>
            <a:custGeom>
              <a:avLst/>
              <a:gdLst>
                <a:gd name="T0" fmla="*/ 47 w 94"/>
                <a:gd name="T1" fmla="*/ 96 h 96"/>
                <a:gd name="T2" fmla="*/ 0 w 94"/>
                <a:gd name="T3" fmla="*/ 49 h 96"/>
                <a:gd name="T4" fmla="*/ 47 w 94"/>
                <a:gd name="T5" fmla="*/ 0 h 96"/>
                <a:gd name="T6" fmla="*/ 94 w 94"/>
                <a:gd name="T7" fmla="*/ 49 h 96"/>
                <a:gd name="T8" fmla="*/ 47 w 94"/>
                <a:gd name="T9" fmla="*/ 96 h 96"/>
              </a:gdLst>
              <a:ahLst/>
              <a:cxnLst>
                <a:cxn ang="0">
                  <a:pos x="T0" y="T1"/>
                </a:cxn>
                <a:cxn ang="0">
                  <a:pos x="T2" y="T3"/>
                </a:cxn>
                <a:cxn ang="0">
                  <a:pos x="T4" y="T5"/>
                </a:cxn>
                <a:cxn ang="0">
                  <a:pos x="T6" y="T7"/>
                </a:cxn>
                <a:cxn ang="0">
                  <a:pos x="T8" y="T9"/>
                </a:cxn>
              </a:cxnLst>
              <a:rect l="0" t="0" r="r" b="b"/>
              <a:pathLst>
                <a:path w="94" h="96">
                  <a:moveTo>
                    <a:pt x="47" y="96"/>
                  </a:moveTo>
                  <a:lnTo>
                    <a:pt x="0" y="49"/>
                  </a:lnTo>
                  <a:lnTo>
                    <a:pt x="47" y="0"/>
                  </a:lnTo>
                  <a:lnTo>
                    <a:pt x="94" y="49"/>
                  </a:lnTo>
                  <a:lnTo>
                    <a:pt x="47" y="96"/>
                  </a:lnTo>
                  <a:close/>
                </a:path>
              </a:pathLst>
            </a:custGeom>
            <a:solidFill>
              <a:srgbClr val="49B4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7" name="Freeform 62"/>
            <p:cNvSpPr>
              <a:spLocks/>
            </p:cNvSpPr>
            <p:nvPr/>
          </p:nvSpPr>
          <p:spPr bwMode="auto">
            <a:xfrm flipH="1">
              <a:off x="10869591" y="5557263"/>
              <a:ext cx="1338959" cy="941673"/>
            </a:xfrm>
            <a:custGeom>
              <a:avLst/>
              <a:gdLst>
                <a:gd name="T0" fmla="*/ 615 w 615"/>
                <a:gd name="T1" fmla="*/ 9 h 433"/>
                <a:gd name="T2" fmla="*/ 611 w 615"/>
                <a:gd name="T3" fmla="*/ 16 h 433"/>
                <a:gd name="T4" fmla="*/ 0 w 615"/>
                <a:gd name="T5" fmla="*/ 433 h 433"/>
                <a:gd name="T6" fmla="*/ 0 w 615"/>
                <a:gd name="T7" fmla="*/ 413 h 433"/>
                <a:gd name="T8" fmla="*/ 602 w 615"/>
                <a:gd name="T9" fmla="*/ 3 h 433"/>
                <a:gd name="T10" fmla="*/ 614 w 615"/>
                <a:gd name="T11" fmla="*/ 5 h 433"/>
                <a:gd name="T12" fmla="*/ 615 w 615"/>
                <a:gd name="T13" fmla="*/ 9 h 433"/>
              </a:gdLst>
              <a:ahLst/>
              <a:cxnLst>
                <a:cxn ang="0">
                  <a:pos x="T0" y="T1"/>
                </a:cxn>
                <a:cxn ang="0">
                  <a:pos x="T2" y="T3"/>
                </a:cxn>
                <a:cxn ang="0">
                  <a:pos x="T4" y="T5"/>
                </a:cxn>
                <a:cxn ang="0">
                  <a:pos x="T6" y="T7"/>
                </a:cxn>
                <a:cxn ang="0">
                  <a:pos x="T8" y="T9"/>
                </a:cxn>
                <a:cxn ang="0">
                  <a:pos x="T10" y="T11"/>
                </a:cxn>
                <a:cxn ang="0">
                  <a:pos x="T12" y="T13"/>
                </a:cxn>
              </a:cxnLst>
              <a:rect l="0" t="0" r="r" b="b"/>
              <a:pathLst>
                <a:path w="615" h="433">
                  <a:moveTo>
                    <a:pt x="615" y="9"/>
                  </a:moveTo>
                  <a:cubicBezTo>
                    <a:pt x="615" y="12"/>
                    <a:pt x="614" y="15"/>
                    <a:pt x="611" y="16"/>
                  </a:cubicBezTo>
                  <a:cubicBezTo>
                    <a:pt x="0" y="433"/>
                    <a:pt x="0" y="433"/>
                    <a:pt x="0" y="433"/>
                  </a:cubicBezTo>
                  <a:cubicBezTo>
                    <a:pt x="0" y="413"/>
                    <a:pt x="0" y="413"/>
                    <a:pt x="0" y="413"/>
                  </a:cubicBezTo>
                  <a:cubicBezTo>
                    <a:pt x="602" y="3"/>
                    <a:pt x="602" y="3"/>
                    <a:pt x="602" y="3"/>
                  </a:cubicBezTo>
                  <a:cubicBezTo>
                    <a:pt x="606" y="0"/>
                    <a:pt x="611" y="1"/>
                    <a:pt x="614" y="5"/>
                  </a:cubicBezTo>
                  <a:cubicBezTo>
                    <a:pt x="615" y="6"/>
                    <a:pt x="615" y="8"/>
                    <a:pt x="615" y="9"/>
                  </a:cubicBezTo>
                  <a:close/>
                </a:path>
              </a:pathLst>
            </a:custGeom>
            <a:solidFill>
              <a:srgbClr val="61D2C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141" name="组合 140"/>
          <p:cNvGrpSpPr/>
          <p:nvPr/>
        </p:nvGrpSpPr>
        <p:grpSpPr>
          <a:xfrm rot="17380987">
            <a:off x="9429265" y="-331298"/>
            <a:ext cx="1691978" cy="2952638"/>
            <a:chOff x="9472193" y="3696342"/>
            <a:chExt cx="1691978" cy="2952638"/>
          </a:xfrm>
        </p:grpSpPr>
        <p:sp>
          <p:nvSpPr>
            <p:cNvPr id="136" name="Freeform 37"/>
            <p:cNvSpPr>
              <a:spLocks/>
            </p:cNvSpPr>
            <p:nvPr/>
          </p:nvSpPr>
          <p:spPr bwMode="auto">
            <a:xfrm>
              <a:off x="10115469" y="3696342"/>
              <a:ext cx="172982" cy="172982"/>
            </a:xfrm>
            <a:custGeom>
              <a:avLst/>
              <a:gdLst>
                <a:gd name="T0" fmla="*/ 47 w 96"/>
                <a:gd name="T1" fmla="*/ 96 h 96"/>
                <a:gd name="T2" fmla="*/ 0 w 96"/>
                <a:gd name="T3" fmla="*/ 49 h 96"/>
                <a:gd name="T4" fmla="*/ 47 w 96"/>
                <a:gd name="T5" fmla="*/ 0 h 96"/>
                <a:gd name="T6" fmla="*/ 96 w 96"/>
                <a:gd name="T7" fmla="*/ 49 h 96"/>
                <a:gd name="T8" fmla="*/ 47 w 96"/>
                <a:gd name="T9" fmla="*/ 96 h 96"/>
              </a:gdLst>
              <a:ahLst/>
              <a:cxnLst>
                <a:cxn ang="0">
                  <a:pos x="T0" y="T1"/>
                </a:cxn>
                <a:cxn ang="0">
                  <a:pos x="T2" y="T3"/>
                </a:cxn>
                <a:cxn ang="0">
                  <a:pos x="T4" y="T5"/>
                </a:cxn>
                <a:cxn ang="0">
                  <a:pos x="T6" y="T7"/>
                </a:cxn>
                <a:cxn ang="0">
                  <a:pos x="T8" y="T9"/>
                </a:cxn>
              </a:cxnLst>
              <a:rect l="0" t="0" r="r" b="b"/>
              <a:pathLst>
                <a:path w="96" h="96">
                  <a:moveTo>
                    <a:pt x="47" y="96"/>
                  </a:moveTo>
                  <a:lnTo>
                    <a:pt x="0" y="49"/>
                  </a:lnTo>
                  <a:lnTo>
                    <a:pt x="47" y="0"/>
                  </a:lnTo>
                  <a:lnTo>
                    <a:pt x="96" y="49"/>
                  </a:lnTo>
                  <a:lnTo>
                    <a:pt x="47" y="96"/>
                  </a:lnTo>
                  <a:close/>
                </a:path>
              </a:pathLst>
            </a:custGeom>
            <a:solidFill>
              <a:srgbClr val="F5D345"/>
            </a:solidFill>
            <a:ln>
              <a:noFill/>
            </a:ln>
            <a:effectLst>
              <a:softEdge rad="31750"/>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7" name="Freeform 31"/>
            <p:cNvSpPr>
              <a:spLocks/>
            </p:cNvSpPr>
            <p:nvPr/>
          </p:nvSpPr>
          <p:spPr bwMode="auto">
            <a:xfrm>
              <a:off x="10674056" y="4925638"/>
              <a:ext cx="169378" cy="172982"/>
            </a:xfrm>
            <a:custGeom>
              <a:avLst/>
              <a:gdLst>
                <a:gd name="T0" fmla="*/ 47 w 94"/>
                <a:gd name="T1" fmla="*/ 96 h 96"/>
                <a:gd name="T2" fmla="*/ 0 w 94"/>
                <a:gd name="T3" fmla="*/ 47 h 96"/>
                <a:gd name="T4" fmla="*/ 47 w 94"/>
                <a:gd name="T5" fmla="*/ 0 h 96"/>
                <a:gd name="T6" fmla="*/ 94 w 94"/>
                <a:gd name="T7" fmla="*/ 47 h 96"/>
                <a:gd name="T8" fmla="*/ 47 w 94"/>
                <a:gd name="T9" fmla="*/ 96 h 96"/>
              </a:gdLst>
              <a:ahLst/>
              <a:cxnLst>
                <a:cxn ang="0">
                  <a:pos x="T0" y="T1"/>
                </a:cxn>
                <a:cxn ang="0">
                  <a:pos x="T2" y="T3"/>
                </a:cxn>
                <a:cxn ang="0">
                  <a:pos x="T4" y="T5"/>
                </a:cxn>
                <a:cxn ang="0">
                  <a:pos x="T6" y="T7"/>
                </a:cxn>
                <a:cxn ang="0">
                  <a:pos x="T8" y="T9"/>
                </a:cxn>
              </a:cxnLst>
              <a:rect l="0" t="0" r="r" b="b"/>
              <a:pathLst>
                <a:path w="94" h="96">
                  <a:moveTo>
                    <a:pt x="47" y="96"/>
                  </a:moveTo>
                  <a:lnTo>
                    <a:pt x="0" y="47"/>
                  </a:lnTo>
                  <a:lnTo>
                    <a:pt x="47" y="0"/>
                  </a:lnTo>
                  <a:lnTo>
                    <a:pt x="94" y="47"/>
                  </a:lnTo>
                  <a:lnTo>
                    <a:pt x="47" y="96"/>
                  </a:lnTo>
                  <a:close/>
                </a:path>
              </a:pathLst>
            </a:custGeom>
            <a:solidFill>
              <a:srgbClr val="62CED6"/>
            </a:solidFill>
            <a:ln>
              <a:noFill/>
            </a:ln>
            <a:effectLst>
              <a:softEdge rad="31750"/>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8" name="Freeform 34"/>
            <p:cNvSpPr>
              <a:spLocks noEditPoints="1"/>
            </p:cNvSpPr>
            <p:nvPr/>
          </p:nvSpPr>
          <p:spPr bwMode="auto">
            <a:xfrm>
              <a:off x="11029029" y="6158132"/>
              <a:ext cx="135142" cy="131539"/>
            </a:xfrm>
            <a:custGeom>
              <a:avLst/>
              <a:gdLst>
                <a:gd name="T0" fmla="*/ 20 w 40"/>
                <a:gd name="T1" fmla="*/ 39 h 39"/>
                <a:gd name="T2" fmla="*/ 0 w 40"/>
                <a:gd name="T3" fmla="*/ 20 h 39"/>
                <a:gd name="T4" fmla="*/ 20 w 40"/>
                <a:gd name="T5" fmla="*/ 0 h 39"/>
                <a:gd name="T6" fmla="*/ 40 w 40"/>
                <a:gd name="T7" fmla="*/ 20 h 39"/>
                <a:gd name="T8" fmla="*/ 20 w 40"/>
                <a:gd name="T9" fmla="*/ 39 h 39"/>
                <a:gd name="T10" fmla="*/ 20 w 40"/>
                <a:gd name="T11" fmla="*/ 6 h 39"/>
                <a:gd name="T12" fmla="*/ 6 w 40"/>
                <a:gd name="T13" fmla="*/ 20 h 39"/>
                <a:gd name="T14" fmla="*/ 20 w 40"/>
                <a:gd name="T15" fmla="*/ 33 h 39"/>
                <a:gd name="T16" fmla="*/ 33 w 40"/>
                <a:gd name="T17" fmla="*/ 20 h 39"/>
                <a:gd name="T18" fmla="*/ 20 w 40"/>
                <a:gd name="T19" fmla="*/ 6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0" h="39">
                  <a:moveTo>
                    <a:pt x="20" y="39"/>
                  </a:moveTo>
                  <a:cubicBezTo>
                    <a:pt x="9" y="39"/>
                    <a:pt x="0" y="31"/>
                    <a:pt x="0" y="20"/>
                  </a:cubicBezTo>
                  <a:cubicBezTo>
                    <a:pt x="0" y="9"/>
                    <a:pt x="9" y="0"/>
                    <a:pt x="20" y="0"/>
                  </a:cubicBezTo>
                  <a:cubicBezTo>
                    <a:pt x="31" y="0"/>
                    <a:pt x="40" y="9"/>
                    <a:pt x="40" y="20"/>
                  </a:cubicBezTo>
                  <a:cubicBezTo>
                    <a:pt x="40" y="31"/>
                    <a:pt x="31" y="39"/>
                    <a:pt x="20" y="39"/>
                  </a:cubicBezTo>
                  <a:close/>
                  <a:moveTo>
                    <a:pt x="20" y="6"/>
                  </a:moveTo>
                  <a:cubicBezTo>
                    <a:pt x="12" y="6"/>
                    <a:pt x="6" y="12"/>
                    <a:pt x="6" y="20"/>
                  </a:cubicBezTo>
                  <a:cubicBezTo>
                    <a:pt x="6" y="27"/>
                    <a:pt x="12" y="33"/>
                    <a:pt x="20" y="33"/>
                  </a:cubicBezTo>
                  <a:cubicBezTo>
                    <a:pt x="27" y="33"/>
                    <a:pt x="33" y="27"/>
                    <a:pt x="33" y="20"/>
                  </a:cubicBezTo>
                  <a:cubicBezTo>
                    <a:pt x="33" y="12"/>
                    <a:pt x="27" y="6"/>
                    <a:pt x="20" y="6"/>
                  </a:cubicBezTo>
                  <a:close/>
                </a:path>
              </a:pathLst>
            </a:custGeom>
            <a:solidFill>
              <a:srgbClr val="D8FCD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9" name="Freeform 37"/>
            <p:cNvSpPr>
              <a:spLocks/>
            </p:cNvSpPr>
            <p:nvPr/>
          </p:nvSpPr>
          <p:spPr bwMode="auto">
            <a:xfrm>
              <a:off x="9472193" y="5246702"/>
              <a:ext cx="172982" cy="172982"/>
            </a:xfrm>
            <a:custGeom>
              <a:avLst/>
              <a:gdLst>
                <a:gd name="T0" fmla="*/ 47 w 96"/>
                <a:gd name="T1" fmla="*/ 96 h 96"/>
                <a:gd name="T2" fmla="*/ 0 w 96"/>
                <a:gd name="T3" fmla="*/ 49 h 96"/>
                <a:gd name="T4" fmla="*/ 47 w 96"/>
                <a:gd name="T5" fmla="*/ 0 h 96"/>
                <a:gd name="T6" fmla="*/ 96 w 96"/>
                <a:gd name="T7" fmla="*/ 49 h 96"/>
                <a:gd name="T8" fmla="*/ 47 w 96"/>
                <a:gd name="T9" fmla="*/ 96 h 96"/>
              </a:gdLst>
              <a:ahLst/>
              <a:cxnLst>
                <a:cxn ang="0">
                  <a:pos x="T0" y="T1"/>
                </a:cxn>
                <a:cxn ang="0">
                  <a:pos x="T2" y="T3"/>
                </a:cxn>
                <a:cxn ang="0">
                  <a:pos x="T4" y="T5"/>
                </a:cxn>
                <a:cxn ang="0">
                  <a:pos x="T6" y="T7"/>
                </a:cxn>
                <a:cxn ang="0">
                  <a:pos x="T8" y="T9"/>
                </a:cxn>
              </a:cxnLst>
              <a:rect l="0" t="0" r="r" b="b"/>
              <a:pathLst>
                <a:path w="96" h="96">
                  <a:moveTo>
                    <a:pt x="47" y="96"/>
                  </a:moveTo>
                  <a:lnTo>
                    <a:pt x="0" y="49"/>
                  </a:lnTo>
                  <a:lnTo>
                    <a:pt x="47" y="0"/>
                  </a:lnTo>
                  <a:lnTo>
                    <a:pt x="96" y="49"/>
                  </a:lnTo>
                  <a:lnTo>
                    <a:pt x="47" y="96"/>
                  </a:lnTo>
                  <a:close/>
                </a:path>
              </a:pathLst>
            </a:custGeom>
            <a:solidFill>
              <a:srgbClr val="F5D345"/>
            </a:solidFill>
            <a:ln>
              <a:noFill/>
            </a:ln>
            <a:effectLst>
              <a:softEdge rad="31750"/>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0" name="Freeform 31"/>
            <p:cNvSpPr>
              <a:spLocks/>
            </p:cNvSpPr>
            <p:nvPr/>
          </p:nvSpPr>
          <p:spPr bwMode="auto">
            <a:xfrm>
              <a:off x="10030780" y="6475998"/>
              <a:ext cx="169378" cy="172982"/>
            </a:xfrm>
            <a:custGeom>
              <a:avLst/>
              <a:gdLst>
                <a:gd name="T0" fmla="*/ 47 w 94"/>
                <a:gd name="T1" fmla="*/ 96 h 96"/>
                <a:gd name="T2" fmla="*/ 0 w 94"/>
                <a:gd name="T3" fmla="*/ 47 h 96"/>
                <a:gd name="T4" fmla="*/ 47 w 94"/>
                <a:gd name="T5" fmla="*/ 0 h 96"/>
                <a:gd name="T6" fmla="*/ 94 w 94"/>
                <a:gd name="T7" fmla="*/ 47 h 96"/>
                <a:gd name="T8" fmla="*/ 47 w 94"/>
                <a:gd name="T9" fmla="*/ 96 h 96"/>
              </a:gdLst>
              <a:ahLst/>
              <a:cxnLst>
                <a:cxn ang="0">
                  <a:pos x="T0" y="T1"/>
                </a:cxn>
                <a:cxn ang="0">
                  <a:pos x="T2" y="T3"/>
                </a:cxn>
                <a:cxn ang="0">
                  <a:pos x="T4" y="T5"/>
                </a:cxn>
                <a:cxn ang="0">
                  <a:pos x="T6" y="T7"/>
                </a:cxn>
                <a:cxn ang="0">
                  <a:pos x="T8" y="T9"/>
                </a:cxn>
              </a:cxnLst>
              <a:rect l="0" t="0" r="r" b="b"/>
              <a:pathLst>
                <a:path w="94" h="96">
                  <a:moveTo>
                    <a:pt x="47" y="96"/>
                  </a:moveTo>
                  <a:lnTo>
                    <a:pt x="0" y="47"/>
                  </a:lnTo>
                  <a:lnTo>
                    <a:pt x="47" y="0"/>
                  </a:lnTo>
                  <a:lnTo>
                    <a:pt x="94" y="47"/>
                  </a:lnTo>
                  <a:lnTo>
                    <a:pt x="47" y="96"/>
                  </a:lnTo>
                  <a:close/>
                </a:path>
              </a:pathLst>
            </a:custGeom>
            <a:solidFill>
              <a:srgbClr val="62CED6"/>
            </a:solidFill>
            <a:ln>
              <a:noFill/>
            </a:ln>
            <a:effectLst>
              <a:softEdge rad="31750"/>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142" name="组合 141"/>
          <p:cNvGrpSpPr/>
          <p:nvPr/>
        </p:nvGrpSpPr>
        <p:grpSpPr>
          <a:xfrm>
            <a:off x="2092653" y="3051016"/>
            <a:ext cx="3533567" cy="819150"/>
            <a:chOff x="2113645" y="2580574"/>
            <a:chExt cx="3533567" cy="819150"/>
          </a:xfrm>
        </p:grpSpPr>
        <p:sp>
          <p:nvSpPr>
            <p:cNvPr id="143" name="矩形 142"/>
            <p:cNvSpPr/>
            <p:nvPr/>
          </p:nvSpPr>
          <p:spPr>
            <a:xfrm>
              <a:off x="2623413" y="2721293"/>
              <a:ext cx="3023799" cy="525657"/>
            </a:xfrm>
            <a:prstGeom prst="rect">
              <a:avLst/>
            </a:prstGeom>
          </p:spPr>
          <p:txBody>
            <a:bodyPr wrap="square">
              <a:spAutoFit/>
            </a:bodyPr>
            <a:lstStyle/>
            <a:p>
              <a:pPr>
                <a:lnSpc>
                  <a:spcPct val="130000"/>
                </a:lnSpc>
              </a:pPr>
              <a:r>
                <a:rPr lang="zh-CN" altLang="en-US" sz="2400" dirty="0">
                  <a:solidFill>
                    <a:schemeClr val="bg1"/>
                  </a:solidFill>
                  <a:latin typeface="微软雅黑" panose="020B0503020204020204" pitchFamily="34" charset="-122"/>
                  <a:ea typeface="微软雅黑" panose="020B0503020204020204" pitchFamily="34" charset="-122"/>
                </a:rPr>
                <a:t>点击添加目录页内容</a:t>
              </a:r>
            </a:p>
          </p:txBody>
        </p:sp>
        <p:grpSp>
          <p:nvGrpSpPr>
            <p:cNvPr id="144" name="组合 143"/>
            <p:cNvGrpSpPr/>
            <p:nvPr/>
          </p:nvGrpSpPr>
          <p:grpSpPr>
            <a:xfrm>
              <a:off x="2113645" y="2580574"/>
              <a:ext cx="3364135" cy="819150"/>
              <a:chOff x="4489409" y="2139320"/>
              <a:chExt cx="3364135" cy="819150"/>
            </a:xfrm>
          </p:grpSpPr>
          <p:cxnSp>
            <p:nvCxnSpPr>
              <p:cNvPr id="148" name="直接连接符 147"/>
              <p:cNvCxnSpPr/>
              <p:nvPr/>
            </p:nvCxnSpPr>
            <p:spPr>
              <a:xfrm>
                <a:off x="4489409" y="2139320"/>
                <a:ext cx="3364135" cy="0"/>
              </a:xfrm>
              <a:prstGeom prst="line">
                <a:avLst/>
              </a:prstGeom>
              <a:ln>
                <a:solidFill>
                  <a:schemeClr val="bg1">
                    <a:alpha val="20000"/>
                  </a:schemeClr>
                </a:solidFill>
              </a:ln>
            </p:spPr>
            <p:style>
              <a:lnRef idx="1">
                <a:schemeClr val="accent1"/>
              </a:lnRef>
              <a:fillRef idx="0">
                <a:schemeClr val="accent1"/>
              </a:fillRef>
              <a:effectRef idx="0">
                <a:schemeClr val="accent1"/>
              </a:effectRef>
              <a:fontRef idx="minor">
                <a:schemeClr val="tx1"/>
              </a:fontRef>
            </p:style>
          </p:cxnSp>
          <p:cxnSp>
            <p:nvCxnSpPr>
              <p:cNvPr id="149" name="直接连接符 148"/>
              <p:cNvCxnSpPr/>
              <p:nvPr/>
            </p:nvCxnSpPr>
            <p:spPr>
              <a:xfrm>
                <a:off x="4489409" y="2958470"/>
                <a:ext cx="3364135" cy="0"/>
              </a:xfrm>
              <a:prstGeom prst="line">
                <a:avLst/>
              </a:prstGeom>
              <a:ln>
                <a:solidFill>
                  <a:schemeClr val="bg1">
                    <a:alpha val="20000"/>
                  </a:schemeClr>
                </a:solidFill>
              </a:ln>
            </p:spPr>
            <p:style>
              <a:lnRef idx="1">
                <a:schemeClr val="accent1"/>
              </a:lnRef>
              <a:fillRef idx="0">
                <a:schemeClr val="accent1"/>
              </a:fillRef>
              <a:effectRef idx="0">
                <a:schemeClr val="accent1"/>
              </a:effectRef>
              <a:fontRef idx="minor">
                <a:schemeClr val="tx1"/>
              </a:fontRef>
            </p:style>
          </p:cxnSp>
        </p:grpSp>
        <p:grpSp>
          <p:nvGrpSpPr>
            <p:cNvPr id="145" name="组合 144"/>
            <p:cNvGrpSpPr/>
            <p:nvPr/>
          </p:nvGrpSpPr>
          <p:grpSpPr>
            <a:xfrm>
              <a:off x="2189259" y="2773269"/>
              <a:ext cx="421704" cy="421704"/>
              <a:chOff x="2405797" y="2729907"/>
              <a:chExt cx="421704" cy="421704"/>
            </a:xfrm>
          </p:grpSpPr>
          <p:sp>
            <p:nvSpPr>
              <p:cNvPr id="146" name="椭圆 145"/>
              <p:cNvSpPr/>
              <p:nvPr/>
            </p:nvSpPr>
            <p:spPr>
              <a:xfrm>
                <a:off x="2405797" y="2729907"/>
                <a:ext cx="421704" cy="421704"/>
              </a:xfrm>
              <a:prstGeom prst="ellipse">
                <a:avLst/>
              </a:prstGeom>
              <a:solidFill>
                <a:srgbClr val="F5D24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47" name="文本框 146"/>
              <p:cNvSpPr txBox="1"/>
              <p:nvPr/>
            </p:nvSpPr>
            <p:spPr>
              <a:xfrm>
                <a:off x="2527030" y="2853796"/>
                <a:ext cx="179238" cy="173926"/>
              </a:xfrm>
              <a:custGeom>
                <a:avLst/>
                <a:gdLst/>
                <a:ahLst/>
                <a:cxnLst/>
                <a:rect l="l" t="t" r="r" b="b"/>
                <a:pathLst>
                  <a:path w="193365" h="187635">
                    <a:moveTo>
                      <a:pt x="53355" y="27794"/>
                    </a:moveTo>
                    <a:cubicBezTo>
                      <a:pt x="50006" y="27794"/>
                      <a:pt x="47792" y="29078"/>
                      <a:pt x="46713" y="31645"/>
                    </a:cubicBezTo>
                    <a:cubicBezTo>
                      <a:pt x="45634" y="34212"/>
                      <a:pt x="45095" y="40147"/>
                      <a:pt x="45095" y="49448"/>
                    </a:cubicBezTo>
                    <a:lnTo>
                      <a:pt x="45095" y="137629"/>
                    </a:lnTo>
                    <a:cubicBezTo>
                      <a:pt x="45095" y="148121"/>
                      <a:pt x="45597" y="154447"/>
                      <a:pt x="46602" y="156605"/>
                    </a:cubicBezTo>
                    <a:cubicBezTo>
                      <a:pt x="47606" y="158763"/>
                      <a:pt x="49783" y="159842"/>
                      <a:pt x="53132" y="159842"/>
                    </a:cubicBezTo>
                    <a:cubicBezTo>
                      <a:pt x="56480" y="159842"/>
                      <a:pt x="58675" y="158577"/>
                      <a:pt x="59717" y="156047"/>
                    </a:cubicBezTo>
                    <a:cubicBezTo>
                      <a:pt x="60759" y="153516"/>
                      <a:pt x="61280" y="147824"/>
                      <a:pt x="61280" y="138969"/>
                    </a:cubicBezTo>
                    <a:lnTo>
                      <a:pt x="61280" y="49448"/>
                    </a:lnTo>
                    <a:cubicBezTo>
                      <a:pt x="61280" y="39849"/>
                      <a:pt x="60815" y="33840"/>
                      <a:pt x="59885" y="31422"/>
                    </a:cubicBezTo>
                    <a:cubicBezTo>
                      <a:pt x="58955" y="29003"/>
                      <a:pt x="56778" y="27794"/>
                      <a:pt x="53355" y="27794"/>
                    </a:cubicBezTo>
                    <a:close/>
                    <a:moveTo>
                      <a:pt x="166799" y="3461"/>
                    </a:moveTo>
                    <a:lnTo>
                      <a:pt x="193365" y="3461"/>
                    </a:lnTo>
                    <a:lnTo>
                      <a:pt x="193365" y="184175"/>
                    </a:lnTo>
                    <a:lnTo>
                      <a:pt x="148270" y="184175"/>
                    </a:lnTo>
                    <a:lnTo>
                      <a:pt x="148270" y="87288"/>
                    </a:lnTo>
                    <a:cubicBezTo>
                      <a:pt x="148270" y="73298"/>
                      <a:pt x="147935" y="64889"/>
                      <a:pt x="147265" y="62062"/>
                    </a:cubicBezTo>
                    <a:cubicBezTo>
                      <a:pt x="146596" y="59234"/>
                      <a:pt x="144754" y="57094"/>
                      <a:pt x="141740" y="55643"/>
                    </a:cubicBezTo>
                    <a:cubicBezTo>
                      <a:pt x="138726" y="54192"/>
                      <a:pt x="132011" y="53467"/>
                      <a:pt x="121593" y="53467"/>
                    </a:cubicBezTo>
                    <a:lnTo>
                      <a:pt x="117128" y="53467"/>
                    </a:lnTo>
                    <a:lnTo>
                      <a:pt x="117128" y="32398"/>
                    </a:lnTo>
                    <a:cubicBezTo>
                      <a:pt x="138931" y="27706"/>
                      <a:pt x="155488" y="18060"/>
                      <a:pt x="166799" y="3461"/>
                    </a:cubicBezTo>
                    <a:close/>
                    <a:moveTo>
                      <a:pt x="52350" y="0"/>
                    </a:moveTo>
                    <a:cubicBezTo>
                      <a:pt x="62247" y="0"/>
                      <a:pt x="71103" y="1730"/>
                      <a:pt x="78916" y="5191"/>
                    </a:cubicBezTo>
                    <a:cubicBezTo>
                      <a:pt x="86730" y="8651"/>
                      <a:pt x="92571" y="12874"/>
                      <a:pt x="96441" y="17860"/>
                    </a:cubicBezTo>
                    <a:cubicBezTo>
                      <a:pt x="100310" y="22845"/>
                      <a:pt x="102933" y="28464"/>
                      <a:pt x="104310" y="34714"/>
                    </a:cubicBezTo>
                    <a:cubicBezTo>
                      <a:pt x="105687" y="40965"/>
                      <a:pt x="106375" y="50937"/>
                      <a:pt x="106375" y="64629"/>
                    </a:cubicBezTo>
                    <a:lnTo>
                      <a:pt x="106375" y="124904"/>
                    </a:lnTo>
                    <a:cubicBezTo>
                      <a:pt x="106375" y="138596"/>
                      <a:pt x="105631" y="148568"/>
                      <a:pt x="104142" y="154819"/>
                    </a:cubicBezTo>
                    <a:cubicBezTo>
                      <a:pt x="102654" y="161069"/>
                      <a:pt x="99566" y="166911"/>
                      <a:pt x="94878" y="172343"/>
                    </a:cubicBezTo>
                    <a:cubicBezTo>
                      <a:pt x="90190" y="177775"/>
                      <a:pt x="84534" y="181682"/>
                      <a:pt x="77911" y="184063"/>
                    </a:cubicBezTo>
                    <a:cubicBezTo>
                      <a:pt x="71289" y="186445"/>
                      <a:pt x="63884" y="187635"/>
                      <a:pt x="55699" y="187635"/>
                    </a:cubicBezTo>
                    <a:cubicBezTo>
                      <a:pt x="44909" y="187635"/>
                      <a:pt x="35942" y="186389"/>
                      <a:pt x="28798" y="183896"/>
                    </a:cubicBezTo>
                    <a:cubicBezTo>
                      <a:pt x="21654" y="181403"/>
                      <a:pt x="15962" y="177515"/>
                      <a:pt x="11720" y="172232"/>
                    </a:cubicBezTo>
                    <a:cubicBezTo>
                      <a:pt x="7479" y="166948"/>
                      <a:pt x="4465" y="161386"/>
                      <a:pt x="2679" y="155544"/>
                    </a:cubicBezTo>
                    <a:cubicBezTo>
                      <a:pt x="893" y="149703"/>
                      <a:pt x="0" y="140420"/>
                      <a:pt x="0" y="127695"/>
                    </a:cubicBezTo>
                    <a:lnTo>
                      <a:pt x="0" y="64629"/>
                    </a:lnTo>
                    <a:cubicBezTo>
                      <a:pt x="0" y="48035"/>
                      <a:pt x="1432" y="35607"/>
                      <a:pt x="4297" y="27347"/>
                    </a:cubicBezTo>
                    <a:cubicBezTo>
                      <a:pt x="7162" y="19087"/>
                      <a:pt x="12855" y="12465"/>
                      <a:pt x="21375" y="7479"/>
                    </a:cubicBezTo>
                    <a:cubicBezTo>
                      <a:pt x="29896" y="2493"/>
                      <a:pt x="40221" y="0"/>
                      <a:pt x="52350" y="0"/>
                    </a:cubicBezTo>
                    <a:close/>
                  </a:path>
                </a:pathLst>
              </a:custGeom>
              <a:solidFill>
                <a:schemeClr val="bg1"/>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endParaRPr lang="zh-CN" altLang="en-US" dirty="0">
                  <a:latin typeface="Impact" panose="020B0806030902050204" pitchFamily="34" charset="0"/>
                </a:endParaRPr>
              </a:p>
            </p:txBody>
          </p:sp>
        </p:grpSp>
      </p:grpSp>
      <p:grpSp>
        <p:nvGrpSpPr>
          <p:cNvPr id="150" name="组合 149"/>
          <p:cNvGrpSpPr/>
          <p:nvPr/>
        </p:nvGrpSpPr>
        <p:grpSpPr>
          <a:xfrm>
            <a:off x="6693228" y="3051016"/>
            <a:ext cx="3533567" cy="819150"/>
            <a:chOff x="6714220" y="2580574"/>
            <a:chExt cx="3533567" cy="819150"/>
          </a:xfrm>
        </p:grpSpPr>
        <p:sp>
          <p:nvSpPr>
            <p:cNvPr id="151" name="矩形 150"/>
            <p:cNvSpPr/>
            <p:nvPr/>
          </p:nvSpPr>
          <p:spPr>
            <a:xfrm>
              <a:off x="7223988" y="2721293"/>
              <a:ext cx="3023799" cy="525657"/>
            </a:xfrm>
            <a:prstGeom prst="rect">
              <a:avLst/>
            </a:prstGeom>
          </p:spPr>
          <p:txBody>
            <a:bodyPr wrap="square">
              <a:spAutoFit/>
            </a:bodyPr>
            <a:lstStyle/>
            <a:p>
              <a:pPr>
                <a:lnSpc>
                  <a:spcPct val="130000"/>
                </a:lnSpc>
              </a:pPr>
              <a:r>
                <a:rPr lang="zh-CN" altLang="en-US" sz="2400" dirty="0">
                  <a:solidFill>
                    <a:schemeClr val="bg1"/>
                  </a:solidFill>
                  <a:latin typeface="微软雅黑" panose="020B0503020204020204" pitchFamily="34" charset="-122"/>
                  <a:ea typeface="微软雅黑" panose="020B0503020204020204" pitchFamily="34" charset="-122"/>
                </a:rPr>
                <a:t>点击添加目录页内容</a:t>
              </a:r>
            </a:p>
          </p:txBody>
        </p:sp>
        <p:grpSp>
          <p:nvGrpSpPr>
            <p:cNvPr id="152" name="组合 151"/>
            <p:cNvGrpSpPr/>
            <p:nvPr/>
          </p:nvGrpSpPr>
          <p:grpSpPr>
            <a:xfrm>
              <a:off x="6714220" y="2580574"/>
              <a:ext cx="3364135" cy="819150"/>
              <a:chOff x="4489409" y="2139320"/>
              <a:chExt cx="3364135" cy="819150"/>
            </a:xfrm>
          </p:grpSpPr>
          <p:cxnSp>
            <p:nvCxnSpPr>
              <p:cNvPr id="156" name="直接连接符 155"/>
              <p:cNvCxnSpPr/>
              <p:nvPr/>
            </p:nvCxnSpPr>
            <p:spPr>
              <a:xfrm>
                <a:off x="4489409" y="2139320"/>
                <a:ext cx="3364135" cy="0"/>
              </a:xfrm>
              <a:prstGeom prst="line">
                <a:avLst/>
              </a:prstGeom>
              <a:ln>
                <a:solidFill>
                  <a:schemeClr val="bg1">
                    <a:alpha val="20000"/>
                  </a:schemeClr>
                </a:solidFill>
              </a:ln>
            </p:spPr>
            <p:style>
              <a:lnRef idx="1">
                <a:schemeClr val="accent1"/>
              </a:lnRef>
              <a:fillRef idx="0">
                <a:schemeClr val="accent1"/>
              </a:fillRef>
              <a:effectRef idx="0">
                <a:schemeClr val="accent1"/>
              </a:effectRef>
              <a:fontRef idx="minor">
                <a:schemeClr val="tx1"/>
              </a:fontRef>
            </p:style>
          </p:cxnSp>
          <p:cxnSp>
            <p:nvCxnSpPr>
              <p:cNvPr id="157" name="直接连接符 156"/>
              <p:cNvCxnSpPr/>
              <p:nvPr/>
            </p:nvCxnSpPr>
            <p:spPr>
              <a:xfrm>
                <a:off x="4489409" y="2958470"/>
                <a:ext cx="3364135" cy="0"/>
              </a:xfrm>
              <a:prstGeom prst="line">
                <a:avLst/>
              </a:prstGeom>
              <a:ln>
                <a:solidFill>
                  <a:schemeClr val="bg1">
                    <a:alpha val="20000"/>
                  </a:schemeClr>
                </a:solidFill>
              </a:ln>
            </p:spPr>
            <p:style>
              <a:lnRef idx="1">
                <a:schemeClr val="accent1"/>
              </a:lnRef>
              <a:fillRef idx="0">
                <a:schemeClr val="accent1"/>
              </a:fillRef>
              <a:effectRef idx="0">
                <a:schemeClr val="accent1"/>
              </a:effectRef>
              <a:fontRef idx="minor">
                <a:schemeClr val="tx1"/>
              </a:fontRef>
            </p:style>
          </p:cxnSp>
        </p:grpSp>
        <p:grpSp>
          <p:nvGrpSpPr>
            <p:cNvPr id="153" name="组合 152"/>
            <p:cNvGrpSpPr/>
            <p:nvPr/>
          </p:nvGrpSpPr>
          <p:grpSpPr>
            <a:xfrm>
              <a:off x="6767045" y="2773269"/>
              <a:ext cx="421704" cy="421704"/>
              <a:chOff x="2405797" y="3668904"/>
              <a:chExt cx="421704" cy="421704"/>
            </a:xfrm>
          </p:grpSpPr>
          <p:sp>
            <p:nvSpPr>
              <p:cNvPr id="154" name="椭圆 153"/>
              <p:cNvSpPr/>
              <p:nvPr/>
            </p:nvSpPr>
            <p:spPr>
              <a:xfrm>
                <a:off x="2405797" y="3668904"/>
                <a:ext cx="421704" cy="421704"/>
              </a:xfrm>
              <a:prstGeom prst="ellipse">
                <a:avLst/>
              </a:prstGeom>
              <a:solidFill>
                <a:srgbClr val="FD6D0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55" name="文本框 154"/>
              <p:cNvSpPr txBox="1"/>
              <p:nvPr/>
            </p:nvSpPr>
            <p:spPr>
              <a:xfrm>
                <a:off x="2512338" y="3792793"/>
                <a:ext cx="208622" cy="173927"/>
              </a:xfrm>
              <a:custGeom>
                <a:avLst/>
                <a:gdLst/>
                <a:ahLst/>
                <a:cxnLst/>
                <a:rect l="l" t="t" r="r" b="b"/>
                <a:pathLst>
                  <a:path w="225065" h="187635">
                    <a:moveTo>
                      <a:pt x="53355" y="27794"/>
                    </a:moveTo>
                    <a:cubicBezTo>
                      <a:pt x="50006" y="27794"/>
                      <a:pt x="47792" y="29078"/>
                      <a:pt x="46713" y="31645"/>
                    </a:cubicBezTo>
                    <a:cubicBezTo>
                      <a:pt x="45634" y="34212"/>
                      <a:pt x="45095" y="40147"/>
                      <a:pt x="45095" y="49448"/>
                    </a:cubicBezTo>
                    <a:lnTo>
                      <a:pt x="45095" y="137629"/>
                    </a:lnTo>
                    <a:cubicBezTo>
                      <a:pt x="45095" y="148121"/>
                      <a:pt x="45597" y="154447"/>
                      <a:pt x="46602" y="156605"/>
                    </a:cubicBezTo>
                    <a:cubicBezTo>
                      <a:pt x="47606" y="158763"/>
                      <a:pt x="49783" y="159842"/>
                      <a:pt x="53132" y="159842"/>
                    </a:cubicBezTo>
                    <a:cubicBezTo>
                      <a:pt x="56480" y="159842"/>
                      <a:pt x="58675" y="158577"/>
                      <a:pt x="59717" y="156047"/>
                    </a:cubicBezTo>
                    <a:cubicBezTo>
                      <a:pt x="60759" y="153516"/>
                      <a:pt x="61280" y="147824"/>
                      <a:pt x="61280" y="138969"/>
                    </a:cubicBezTo>
                    <a:lnTo>
                      <a:pt x="61280" y="49448"/>
                    </a:lnTo>
                    <a:cubicBezTo>
                      <a:pt x="61280" y="39849"/>
                      <a:pt x="60815" y="33840"/>
                      <a:pt x="59885" y="31422"/>
                    </a:cubicBezTo>
                    <a:cubicBezTo>
                      <a:pt x="58955" y="29003"/>
                      <a:pt x="56778" y="27794"/>
                      <a:pt x="53355" y="27794"/>
                    </a:cubicBezTo>
                    <a:close/>
                    <a:moveTo>
                      <a:pt x="170594" y="0"/>
                    </a:moveTo>
                    <a:cubicBezTo>
                      <a:pt x="188528" y="0"/>
                      <a:pt x="202090" y="4447"/>
                      <a:pt x="211280" y="13339"/>
                    </a:cubicBezTo>
                    <a:cubicBezTo>
                      <a:pt x="220470" y="22231"/>
                      <a:pt x="225065" y="33487"/>
                      <a:pt x="225065" y="47104"/>
                    </a:cubicBezTo>
                    <a:cubicBezTo>
                      <a:pt x="225065" y="57448"/>
                      <a:pt x="222479" y="68387"/>
                      <a:pt x="217307" y="79921"/>
                    </a:cubicBezTo>
                    <a:cubicBezTo>
                      <a:pt x="212134" y="91455"/>
                      <a:pt x="196897" y="115937"/>
                      <a:pt x="171595" y="153368"/>
                    </a:cubicBezTo>
                    <a:lnTo>
                      <a:pt x="221047" y="153368"/>
                    </a:lnTo>
                    <a:lnTo>
                      <a:pt x="221047" y="184175"/>
                    </a:lnTo>
                    <a:lnTo>
                      <a:pt x="121816" y="184175"/>
                    </a:lnTo>
                    <a:lnTo>
                      <a:pt x="121844" y="158391"/>
                    </a:lnTo>
                    <a:cubicBezTo>
                      <a:pt x="151237" y="110319"/>
                      <a:pt x="168706" y="80572"/>
                      <a:pt x="174250" y="69150"/>
                    </a:cubicBezTo>
                    <a:cubicBezTo>
                      <a:pt x="179794" y="57727"/>
                      <a:pt x="182566" y="48816"/>
                      <a:pt x="182566" y="42416"/>
                    </a:cubicBezTo>
                    <a:cubicBezTo>
                      <a:pt x="182566" y="37505"/>
                      <a:pt x="181727" y="33840"/>
                      <a:pt x="180051" y="31422"/>
                    </a:cubicBezTo>
                    <a:cubicBezTo>
                      <a:pt x="178374" y="29003"/>
                      <a:pt x="175822" y="27794"/>
                      <a:pt x="172394" y="27794"/>
                    </a:cubicBezTo>
                    <a:cubicBezTo>
                      <a:pt x="168966" y="27794"/>
                      <a:pt x="166414" y="29133"/>
                      <a:pt x="164738" y="31812"/>
                    </a:cubicBezTo>
                    <a:cubicBezTo>
                      <a:pt x="163061" y="34491"/>
                      <a:pt x="162223" y="39812"/>
                      <a:pt x="162223" y="47774"/>
                    </a:cubicBezTo>
                    <a:lnTo>
                      <a:pt x="162223" y="64964"/>
                    </a:lnTo>
                    <a:lnTo>
                      <a:pt x="121816" y="64964"/>
                    </a:lnTo>
                    <a:lnTo>
                      <a:pt x="121816" y="58378"/>
                    </a:lnTo>
                    <a:cubicBezTo>
                      <a:pt x="121816" y="48258"/>
                      <a:pt x="122337" y="40277"/>
                      <a:pt x="123378" y="34435"/>
                    </a:cubicBezTo>
                    <a:cubicBezTo>
                      <a:pt x="124420" y="28594"/>
                      <a:pt x="126988" y="22845"/>
                      <a:pt x="131080" y="17190"/>
                    </a:cubicBezTo>
                    <a:cubicBezTo>
                      <a:pt x="135173" y="11534"/>
                      <a:pt x="140494" y="7256"/>
                      <a:pt x="147042" y="4353"/>
                    </a:cubicBezTo>
                    <a:cubicBezTo>
                      <a:pt x="153591" y="1451"/>
                      <a:pt x="161441" y="0"/>
                      <a:pt x="170594" y="0"/>
                    </a:cubicBezTo>
                    <a:close/>
                    <a:moveTo>
                      <a:pt x="52350" y="0"/>
                    </a:moveTo>
                    <a:cubicBezTo>
                      <a:pt x="62247" y="0"/>
                      <a:pt x="71103" y="1730"/>
                      <a:pt x="78916" y="5191"/>
                    </a:cubicBezTo>
                    <a:cubicBezTo>
                      <a:pt x="86730" y="8651"/>
                      <a:pt x="92571" y="12874"/>
                      <a:pt x="96441" y="17860"/>
                    </a:cubicBezTo>
                    <a:cubicBezTo>
                      <a:pt x="100310" y="22845"/>
                      <a:pt x="102933" y="28464"/>
                      <a:pt x="104310" y="34714"/>
                    </a:cubicBezTo>
                    <a:cubicBezTo>
                      <a:pt x="105687" y="40965"/>
                      <a:pt x="106375" y="50937"/>
                      <a:pt x="106375" y="64629"/>
                    </a:cubicBezTo>
                    <a:lnTo>
                      <a:pt x="106375" y="124904"/>
                    </a:lnTo>
                    <a:cubicBezTo>
                      <a:pt x="106375" y="138596"/>
                      <a:pt x="105631" y="148568"/>
                      <a:pt x="104142" y="154819"/>
                    </a:cubicBezTo>
                    <a:cubicBezTo>
                      <a:pt x="102654" y="161069"/>
                      <a:pt x="99566" y="166911"/>
                      <a:pt x="94878" y="172343"/>
                    </a:cubicBezTo>
                    <a:cubicBezTo>
                      <a:pt x="90190" y="177775"/>
                      <a:pt x="84534" y="181682"/>
                      <a:pt x="77911" y="184063"/>
                    </a:cubicBezTo>
                    <a:cubicBezTo>
                      <a:pt x="71289" y="186445"/>
                      <a:pt x="63884" y="187635"/>
                      <a:pt x="55699" y="187635"/>
                    </a:cubicBezTo>
                    <a:cubicBezTo>
                      <a:pt x="44909" y="187635"/>
                      <a:pt x="35942" y="186389"/>
                      <a:pt x="28798" y="183896"/>
                    </a:cubicBezTo>
                    <a:cubicBezTo>
                      <a:pt x="21654" y="181403"/>
                      <a:pt x="15962" y="177515"/>
                      <a:pt x="11720" y="172232"/>
                    </a:cubicBezTo>
                    <a:cubicBezTo>
                      <a:pt x="7479" y="166948"/>
                      <a:pt x="4465" y="161386"/>
                      <a:pt x="2679" y="155544"/>
                    </a:cubicBezTo>
                    <a:cubicBezTo>
                      <a:pt x="893" y="149703"/>
                      <a:pt x="0" y="140420"/>
                      <a:pt x="0" y="127695"/>
                    </a:cubicBezTo>
                    <a:lnTo>
                      <a:pt x="0" y="64629"/>
                    </a:lnTo>
                    <a:cubicBezTo>
                      <a:pt x="0" y="48035"/>
                      <a:pt x="1432" y="35607"/>
                      <a:pt x="4297" y="27347"/>
                    </a:cubicBezTo>
                    <a:cubicBezTo>
                      <a:pt x="7162" y="19087"/>
                      <a:pt x="12855" y="12465"/>
                      <a:pt x="21375" y="7479"/>
                    </a:cubicBezTo>
                    <a:cubicBezTo>
                      <a:pt x="29896" y="2493"/>
                      <a:pt x="40221" y="0"/>
                      <a:pt x="52350" y="0"/>
                    </a:cubicBezTo>
                    <a:close/>
                  </a:path>
                </a:pathLst>
              </a:custGeom>
              <a:solidFill>
                <a:schemeClr val="bg1"/>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endParaRPr lang="zh-CN" altLang="en-US" dirty="0">
                  <a:latin typeface="Impact" panose="020B0806030902050204" pitchFamily="34" charset="0"/>
                </a:endParaRPr>
              </a:p>
            </p:txBody>
          </p:sp>
        </p:grpSp>
      </p:grpSp>
      <p:grpSp>
        <p:nvGrpSpPr>
          <p:cNvPr id="158" name="组合 157"/>
          <p:cNvGrpSpPr/>
          <p:nvPr/>
        </p:nvGrpSpPr>
        <p:grpSpPr>
          <a:xfrm>
            <a:off x="2092653" y="4879816"/>
            <a:ext cx="3533567" cy="819150"/>
            <a:chOff x="2113645" y="4409374"/>
            <a:chExt cx="3533567" cy="819150"/>
          </a:xfrm>
        </p:grpSpPr>
        <p:sp>
          <p:nvSpPr>
            <p:cNvPr id="159" name="矩形 158"/>
            <p:cNvSpPr/>
            <p:nvPr/>
          </p:nvSpPr>
          <p:spPr>
            <a:xfrm>
              <a:off x="2623413" y="4550093"/>
              <a:ext cx="3023799" cy="525657"/>
            </a:xfrm>
            <a:prstGeom prst="rect">
              <a:avLst/>
            </a:prstGeom>
          </p:spPr>
          <p:txBody>
            <a:bodyPr wrap="square">
              <a:spAutoFit/>
            </a:bodyPr>
            <a:lstStyle/>
            <a:p>
              <a:pPr>
                <a:lnSpc>
                  <a:spcPct val="130000"/>
                </a:lnSpc>
              </a:pPr>
              <a:r>
                <a:rPr lang="zh-CN" altLang="en-US" sz="2400" dirty="0">
                  <a:solidFill>
                    <a:schemeClr val="bg1"/>
                  </a:solidFill>
                  <a:latin typeface="微软雅黑" panose="020B0503020204020204" pitchFamily="34" charset="-122"/>
                  <a:ea typeface="微软雅黑" panose="020B0503020204020204" pitchFamily="34" charset="-122"/>
                </a:rPr>
                <a:t>点击添加目录页内容</a:t>
              </a:r>
            </a:p>
          </p:txBody>
        </p:sp>
        <p:grpSp>
          <p:nvGrpSpPr>
            <p:cNvPr id="160" name="组合 159"/>
            <p:cNvGrpSpPr/>
            <p:nvPr/>
          </p:nvGrpSpPr>
          <p:grpSpPr>
            <a:xfrm>
              <a:off x="2113645" y="4409374"/>
              <a:ext cx="3364135" cy="819150"/>
              <a:chOff x="4489409" y="2139320"/>
              <a:chExt cx="3364135" cy="819150"/>
            </a:xfrm>
          </p:grpSpPr>
          <p:cxnSp>
            <p:nvCxnSpPr>
              <p:cNvPr id="164" name="直接连接符 163"/>
              <p:cNvCxnSpPr/>
              <p:nvPr/>
            </p:nvCxnSpPr>
            <p:spPr>
              <a:xfrm>
                <a:off x="4489409" y="2139320"/>
                <a:ext cx="3364135" cy="0"/>
              </a:xfrm>
              <a:prstGeom prst="line">
                <a:avLst/>
              </a:prstGeom>
              <a:ln>
                <a:solidFill>
                  <a:schemeClr val="bg1">
                    <a:alpha val="20000"/>
                  </a:schemeClr>
                </a:solidFill>
              </a:ln>
            </p:spPr>
            <p:style>
              <a:lnRef idx="1">
                <a:schemeClr val="accent1"/>
              </a:lnRef>
              <a:fillRef idx="0">
                <a:schemeClr val="accent1"/>
              </a:fillRef>
              <a:effectRef idx="0">
                <a:schemeClr val="accent1"/>
              </a:effectRef>
              <a:fontRef idx="minor">
                <a:schemeClr val="tx1"/>
              </a:fontRef>
            </p:style>
          </p:cxnSp>
          <p:cxnSp>
            <p:nvCxnSpPr>
              <p:cNvPr id="165" name="直接连接符 164"/>
              <p:cNvCxnSpPr/>
              <p:nvPr/>
            </p:nvCxnSpPr>
            <p:spPr>
              <a:xfrm>
                <a:off x="4489409" y="2958470"/>
                <a:ext cx="3364135" cy="0"/>
              </a:xfrm>
              <a:prstGeom prst="line">
                <a:avLst/>
              </a:prstGeom>
              <a:ln>
                <a:solidFill>
                  <a:schemeClr val="bg1">
                    <a:alpha val="20000"/>
                  </a:schemeClr>
                </a:solidFill>
              </a:ln>
            </p:spPr>
            <p:style>
              <a:lnRef idx="1">
                <a:schemeClr val="accent1"/>
              </a:lnRef>
              <a:fillRef idx="0">
                <a:schemeClr val="accent1"/>
              </a:fillRef>
              <a:effectRef idx="0">
                <a:schemeClr val="accent1"/>
              </a:effectRef>
              <a:fontRef idx="minor">
                <a:schemeClr val="tx1"/>
              </a:fontRef>
            </p:style>
          </p:cxnSp>
        </p:grpSp>
        <p:grpSp>
          <p:nvGrpSpPr>
            <p:cNvPr id="161" name="组合 160"/>
            <p:cNvGrpSpPr/>
            <p:nvPr/>
          </p:nvGrpSpPr>
          <p:grpSpPr>
            <a:xfrm>
              <a:off x="2189259" y="4602069"/>
              <a:ext cx="421704" cy="421704"/>
              <a:chOff x="2405797" y="4607901"/>
              <a:chExt cx="421704" cy="421704"/>
            </a:xfrm>
          </p:grpSpPr>
          <p:sp>
            <p:nvSpPr>
              <p:cNvPr id="162" name="椭圆 161"/>
              <p:cNvSpPr/>
              <p:nvPr/>
            </p:nvSpPr>
            <p:spPr>
              <a:xfrm>
                <a:off x="2405797" y="4607901"/>
                <a:ext cx="421704" cy="421704"/>
              </a:xfrm>
              <a:prstGeom prst="ellipse">
                <a:avLst/>
              </a:prstGeom>
              <a:solidFill>
                <a:srgbClr val="FD556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63" name="文本框 162"/>
              <p:cNvSpPr txBox="1"/>
              <p:nvPr/>
            </p:nvSpPr>
            <p:spPr>
              <a:xfrm>
                <a:off x="2510579" y="4731686"/>
                <a:ext cx="212140" cy="174134"/>
              </a:xfrm>
              <a:custGeom>
                <a:avLst/>
                <a:gdLst/>
                <a:ahLst/>
                <a:cxnLst/>
                <a:rect l="l" t="t" r="r" b="b"/>
                <a:pathLst>
                  <a:path w="228860" h="187858">
                    <a:moveTo>
                      <a:pt x="53355" y="27905"/>
                    </a:moveTo>
                    <a:cubicBezTo>
                      <a:pt x="50006" y="27905"/>
                      <a:pt x="47792" y="29189"/>
                      <a:pt x="46713" y="31756"/>
                    </a:cubicBezTo>
                    <a:cubicBezTo>
                      <a:pt x="45634" y="34323"/>
                      <a:pt x="45095" y="40258"/>
                      <a:pt x="45095" y="49559"/>
                    </a:cubicBezTo>
                    <a:lnTo>
                      <a:pt x="45095" y="137740"/>
                    </a:lnTo>
                    <a:cubicBezTo>
                      <a:pt x="45095" y="148233"/>
                      <a:pt x="45597" y="154558"/>
                      <a:pt x="46602" y="156716"/>
                    </a:cubicBezTo>
                    <a:cubicBezTo>
                      <a:pt x="47606" y="158874"/>
                      <a:pt x="49783" y="159953"/>
                      <a:pt x="53132" y="159953"/>
                    </a:cubicBezTo>
                    <a:cubicBezTo>
                      <a:pt x="56480" y="159953"/>
                      <a:pt x="58675" y="158688"/>
                      <a:pt x="59717" y="156158"/>
                    </a:cubicBezTo>
                    <a:cubicBezTo>
                      <a:pt x="60759" y="153628"/>
                      <a:pt x="61280" y="147935"/>
                      <a:pt x="61280" y="139080"/>
                    </a:cubicBezTo>
                    <a:lnTo>
                      <a:pt x="61280" y="49559"/>
                    </a:lnTo>
                    <a:cubicBezTo>
                      <a:pt x="61280" y="39960"/>
                      <a:pt x="60815" y="33951"/>
                      <a:pt x="59885" y="31533"/>
                    </a:cubicBezTo>
                    <a:cubicBezTo>
                      <a:pt x="58955" y="29114"/>
                      <a:pt x="56778" y="27905"/>
                      <a:pt x="53355" y="27905"/>
                    </a:cubicBezTo>
                    <a:close/>
                    <a:moveTo>
                      <a:pt x="52350" y="111"/>
                    </a:moveTo>
                    <a:cubicBezTo>
                      <a:pt x="62247" y="111"/>
                      <a:pt x="71103" y="1841"/>
                      <a:pt x="78916" y="5302"/>
                    </a:cubicBezTo>
                    <a:cubicBezTo>
                      <a:pt x="86730" y="8762"/>
                      <a:pt x="92571" y="12985"/>
                      <a:pt x="96441" y="17971"/>
                    </a:cubicBezTo>
                    <a:cubicBezTo>
                      <a:pt x="100310" y="22956"/>
                      <a:pt x="102933" y="28575"/>
                      <a:pt x="104310" y="34825"/>
                    </a:cubicBezTo>
                    <a:cubicBezTo>
                      <a:pt x="105687" y="41076"/>
                      <a:pt x="106375" y="51048"/>
                      <a:pt x="106375" y="64740"/>
                    </a:cubicBezTo>
                    <a:lnTo>
                      <a:pt x="106375" y="125015"/>
                    </a:lnTo>
                    <a:cubicBezTo>
                      <a:pt x="106375" y="138708"/>
                      <a:pt x="105631" y="148679"/>
                      <a:pt x="104142" y="154930"/>
                    </a:cubicBezTo>
                    <a:cubicBezTo>
                      <a:pt x="102654" y="161181"/>
                      <a:pt x="99566" y="167022"/>
                      <a:pt x="94878" y="172454"/>
                    </a:cubicBezTo>
                    <a:cubicBezTo>
                      <a:pt x="90190" y="177887"/>
                      <a:pt x="84534" y="181793"/>
                      <a:pt x="77911" y="184175"/>
                    </a:cubicBezTo>
                    <a:cubicBezTo>
                      <a:pt x="71289" y="186556"/>
                      <a:pt x="63884" y="187746"/>
                      <a:pt x="55699" y="187746"/>
                    </a:cubicBezTo>
                    <a:cubicBezTo>
                      <a:pt x="44909" y="187746"/>
                      <a:pt x="35942" y="186500"/>
                      <a:pt x="28798" y="184007"/>
                    </a:cubicBezTo>
                    <a:cubicBezTo>
                      <a:pt x="21654" y="181514"/>
                      <a:pt x="15962" y="177626"/>
                      <a:pt x="11720" y="172343"/>
                    </a:cubicBezTo>
                    <a:cubicBezTo>
                      <a:pt x="7479" y="167059"/>
                      <a:pt x="4465" y="161497"/>
                      <a:pt x="2679" y="155655"/>
                    </a:cubicBezTo>
                    <a:cubicBezTo>
                      <a:pt x="893" y="149814"/>
                      <a:pt x="0" y="140531"/>
                      <a:pt x="0" y="127806"/>
                    </a:cubicBezTo>
                    <a:lnTo>
                      <a:pt x="0" y="64740"/>
                    </a:lnTo>
                    <a:cubicBezTo>
                      <a:pt x="0" y="48146"/>
                      <a:pt x="1432" y="35718"/>
                      <a:pt x="4297" y="27458"/>
                    </a:cubicBezTo>
                    <a:cubicBezTo>
                      <a:pt x="7162" y="19199"/>
                      <a:pt x="12855" y="12576"/>
                      <a:pt x="21375" y="7590"/>
                    </a:cubicBezTo>
                    <a:cubicBezTo>
                      <a:pt x="29896" y="2604"/>
                      <a:pt x="40221" y="111"/>
                      <a:pt x="52350" y="111"/>
                    </a:cubicBezTo>
                    <a:close/>
                    <a:moveTo>
                      <a:pt x="171934" y="0"/>
                    </a:moveTo>
                    <a:cubicBezTo>
                      <a:pt x="193439" y="0"/>
                      <a:pt x="208024" y="4201"/>
                      <a:pt x="215689" y="12604"/>
                    </a:cubicBezTo>
                    <a:cubicBezTo>
                      <a:pt x="223354" y="21007"/>
                      <a:pt x="227186" y="32682"/>
                      <a:pt x="227186" y="47629"/>
                    </a:cubicBezTo>
                    <a:cubicBezTo>
                      <a:pt x="227186" y="57742"/>
                      <a:pt x="225809" y="65048"/>
                      <a:pt x="223056" y="69547"/>
                    </a:cubicBezTo>
                    <a:cubicBezTo>
                      <a:pt x="220303" y="74047"/>
                      <a:pt x="215466" y="78155"/>
                      <a:pt x="208545" y="81874"/>
                    </a:cubicBezTo>
                    <a:cubicBezTo>
                      <a:pt x="215391" y="84182"/>
                      <a:pt x="220489" y="87960"/>
                      <a:pt x="223837" y="93209"/>
                    </a:cubicBezTo>
                    <a:cubicBezTo>
                      <a:pt x="227186" y="98459"/>
                      <a:pt x="228860" y="110762"/>
                      <a:pt x="228860" y="130120"/>
                    </a:cubicBezTo>
                    <a:cubicBezTo>
                      <a:pt x="228860" y="144489"/>
                      <a:pt x="227223" y="155638"/>
                      <a:pt x="223949" y="163567"/>
                    </a:cubicBezTo>
                    <a:cubicBezTo>
                      <a:pt x="220675" y="171496"/>
                      <a:pt x="215019" y="177527"/>
                      <a:pt x="206983" y="181660"/>
                    </a:cubicBezTo>
                    <a:cubicBezTo>
                      <a:pt x="198946" y="185792"/>
                      <a:pt x="188640" y="187858"/>
                      <a:pt x="176064" y="187858"/>
                    </a:cubicBezTo>
                    <a:cubicBezTo>
                      <a:pt x="161776" y="187858"/>
                      <a:pt x="150558" y="185458"/>
                      <a:pt x="142410" y="180658"/>
                    </a:cubicBezTo>
                    <a:cubicBezTo>
                      <a:pt x="134262" y="175859"/>
                      <a:pt x="128904" y="169980"/>
                      <a:pt x="126336" y="163022"/>
                    </a:cubicBezTo>
                    <a:cubicBezTo>
                      <a:pt x="123769" y="156065"/>
                      <a:pt x="122486" y="143991"/>
                      <a:pt x="122486" y="126801"/>
                    </a:cubicBezTo>
                    <a:lnTo>
                      <a:pt x="122486" y="112514"/>
                    </a:lnTo>
                    <a:lnTo>
                      <a:pt x="167580" y="112514"/>
                    </a:lnTo>
                    <a:lnTo>
                      <a:pt x="167580" y="141870"/>
                    </a:lnTo>
                    <a:cubicBezTo>
                      <a:pt x="167580" y="149684"/>
                      <a:pt x="168046" y="154651"/>
                      <a:pt x="168976" y="156772"/>
                    </a:cubicBezTo>
                    <a:cubicBezTo>
                      <a:pt x="169906" y="158892"/>
                      <a:pt x="171971" y="159953"/>
                      <a:pt x="175171" y="159953"/>
                    </a:cubicBezTo>
                    <a:cubicBezTo>
                      <a:pt x="178668" y="159953"/>
                      <a:pt x="180975" y="158613"/>
                      <a:pt x="182091" y="155934"/>
                    </a:cubicBezTo>
                    <a:cubicBezTo>
                      <a:pt x="183207" y="153255"/>
                      <a:pt x="183765" y="146261"/>
                      <a:pt x="183765" y="134950"/>
                    </a:cubicBezTo>
                    <a:lnTo>
                      <a:pt x="183765" y="122448"/>
                    </a:lnTo>
                    <a:cubicBezTo>
                      <a:pt x="183765" y="115528"/>
                      <a:pt x="182984" y="110467"/>
                      <a:pt x="181421" y="107268"/>
                    </a:cubicBezTo>
                    <a:cubicBezTo>
                      <a:pt x="179859" y="104068"/>
                      <a:pt x="177552" y="101966"/>
                      <a:pt x="174501" y="100961"/>
                    </a:cubicBezTo>
                    <a:cubicBezTo>
                      <a:pt x="171450" y="99956"/>
                      <a:pt x="165534" y="99380"/>
                      <a:pt x="156753" y="99231"/>
                    </a:cubicBezTo>
                    <a:lnTo>
                      <a:pt x="156753" y="73000"/>
                    </a:lnTo>
                    <a:cubicBezTo>
                      <a:pt x="167469" y="73000"/>
                      <a:pt x="174092" y="72591"/>
                      <a:pt x="176622" y="71772"/>
                    </a:cubicBezTo>
                    <a:cubicBezTo>
                      <a:pt x="179152" y="70954"/>
                      <a:pt x="180975" y="69168"/>
                      <a:pt x="182091" y="66414"/>
                    </a:cubicBezTo>
                    <a:cubicBezTo>
                      <a:pt x="183207" y="63661"/>
                      <a:pt x="183765" y="59345"/>
                      <a:pt x="183765" y="53466"/>
                    </a:cubicBezTo>
                    <a:lnTo>
                      <a:pt x="183765" y="43420"/>
                    </a:lnTo>
                    <a:cubicBezTo>
                      <a:pt x="183765" y="37095"/>
                      <a:pt x="183114" y="32928"/>
                      <a:pt x="181812" y="30919"/>
                    </a:cubicBezTo>
                    <a:cubicBezTo>
                      <a:pt x="180510" y="28910"/>
                      <a:pt x="178482" y="27905"/>
                      <a:pt x="175729" y="27905"/>
                    </a:cubicBezTo>
                    <a:cubicBezTo>
                      <a:pt x="172603" y="27905"/>
                      <a:pt x="170464" y="28965"/>
                      <a:pt x="169311" y="31086"/>
                    </a:cubicBezTo>
                    <a:cubicBezTo>
                      <a:pt x="168157" y="33207"/>
                      <a:pt x="167580" y="37728"/>
                      <a:pt x="167580" y="44648"/>
                    </a:cubicBezTo>
                    <a:lnTo>
                      <a:pt x="167580" y="59494"/>
                    </a:lnTo>
                    <a:lnTo>
                      <a:pt x="122486" y="59494"/>
                    </a:lnTo>
                    <a:lnTo>
                      <a:pt x="122486" y="44090"/>
                    </a:lnTo>
                    <a:cubicBezTo>
                      <a:pt x="122486" y="26826"/>
                      <a:pt x="126429" y="15162"/>
                      <a:pt x="134317" y="9097"/>
                    </a:cubicBezTo>
                    <a:cubicBezTo>
                      <a:pt x="142205" y="3032"/>
                      <a:pt x="154744" y="0"/>
                      <a:pt x="171934" y="0"/>
                    </a:cubicBezTo>
                    <a:close/>
                  </a:path>
                </a:pathLst>
              </a:custGeom>
              <a:solidFill>
                <a:schemeClr val="bg1"/>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endParaRPr lang="zh-CN" altLang="en-US" dirty="0">
                  <a:latin typeface="Impact" panose="020B0806030902050204" pitchFamily="34" charset="0"/>
                </a:endParaRPr>
              </a:p>
            </p:txBody>
          </p:sp>
        </p:grpSp>
      </p:grpSp>
      <p:grpSp>
        <p:nvGrpSpPr>
          <p:cNvPr id="166" name="组合 165"/>
          <p:cNvGrpSpPr/>
          <p:nvPr/>
        </p:nvGrpSpPr>
        <p:grpSpPr>
          <a:xfrm>
            <a:off x="6693228" y="4879816"/>
            <a:ext cx="3533567" cy="819150"/>
            <a:chOff x="6714220" y="4409374"/>
            <a:chExt cx="3533567" cy="819150"/>
          </a:xfrm>
        </p:grpSpPr>
        <p:sp>
          <p:nvSpPr>
            <p:cNvPr id="167" name="矩形 166"/>
            <p:cNvSpPr/>
            <p:nvPr/>
          </p:nvSpPr>
          <p:spPr>
            <a:xfrm>
              <a:off x="7223988" y="4550093"/>
              <a:ext cx="3023799" cy="525657"/>
            </a:xfrm>
            <a:prstGeom prst="rect">
              <a:avLst/>
            </a:prstGeom>
          </p:spPr>
          <p:txBody>
            <a:bodyPr wrap="square">
              <a:spAutoFit/>
            </a:bodyPr>
            <a:lstStyle/>
            <a:p>
              <a:pPr>
                <a:lnSpc>
                  <a:spcPct val="130000"/>
                </a:lnSpc>
              </a:pPr>
              <a:r>
                <a:rPr lang="zh-CN" altLang="en-US" sz="2400" dirty="0">
                  <a:solidFill>
                    <a:schemeClr val="bg1"/>
                  </a:solidFill>
                  <a:latin typeface="微软雅黑" panose="020B0503020204020204" pitchFamily="34" charset="-122"/>
                  <a:ea typeface="微软雅黑" panose="020B0503020204020204" pitchFamily="34" charset="-122"/>
                </a:rPr>
                <a:t>点击添加目录页内容</a:t>
              </a:r>
            </a:p>
          </p:txBody>
        </p:sp>
        <p:grpSp>
          <p:nvGrpSpPr>
            <p:cNvPr id="168" name="组合 167"/>
            <p:cNvGrpSpPr/>
            <p:nvPr/>
          </p:nvGrpSpPr>
          <p:grpSpPr>
            <a:xfrm>
              <a:off x="6714220" y="4409374"/>
              <a:ext cx="3364135" cy="819150"/>
              <a:chOff x="4489409" y="2139320"/>
              <a:chExt cx="3364135" cy="819150"/>
            </a:xfrm>
          </p:grpSpPr>
          <p:cxnSp>
            <p:nvCxnSpPr>
              <p:cNvPr id="172" name="直接连接符 171"/>
              <p:cNvCxnSpPr/>
              <p:nvPr/>
            </p:nvCxnSpPr>
            <p:spPr>
              <a:xfrm>
                <a:off x="4489409" y="2139320"/>
                <a:ext cx="3364135" cy="0"/>
              </a:xfrm>
              <a:prstGeom prst="line">
                <a:avLst/>
              </a:prstGeom>
              <a:ln>
                <a:solidFill>
                  <a:schemeClr val="bg1">
                    <a:alpha val="20000"/>
                  </a:schemeClr>
                </a:solidFill>
              </a:ln>
            </p:spPr>
            <p:style>
              <a:lnRef idx="1">
                <a:schemeClr val="accent1"/>
              </a:lnRef>
              <a:fillRef idx="0">
                <a:schemeClr val="accent1"/>
              </a:fillRef>
              <a:effectRef idx="0">
                <a:schemeClr val="accent1"/>
              </a:effectRef>
              <a:fontRef idx="minor">
                <a:schemeClr val="tx1"/>
              </a:fontRef>
            </p:style>
          </p:cxnSp>
          <p:cxnSp>
            <p:nvCxnSpPr>
              <p:cNvPr id="173" name="直接连接符 172"/>
              <p:cNvCxnSpPr/>
              <p:nvPr/>
            </p:nvCxnSpPr>
            <p:spPr>
              <a:xfrm>
                <a:off x="4489409" y="2958470"/>
                <a:ext cx="3364135" cy="0"/>
              </a:xfrm>
              <a:prstGeom prst="line">
                <a:avLst/>
              </a:prstGeom>
              <a:ln>
                <a:solidFill>
                  <a:schemeClr val="bg1">
                    <a:alpha val="20000"/>
                  </a:schemeClr>
                </a:solidFill>
              </a:ln>
            </p:spPr>
            <p:style>
              <a:lnRef idx="1">
                <a:schemeClr val="accent1"/>
              </a:lnRef>
              <a:fillRef idx="0">
                <a:schemeClr val="accent1"/>
              </a:fillRef>
              <a:effectRef idx="0">
                <a:schemeClr val="accent1"/>
              </a:effectRef>
              <a:fontRef idx="minor">
                <a:schemeClr val="tx1"/>
              </a:fontRef>
            </p:style>
          </p:cxnSp>
        </p:grpSp>
        <p:grpSp>
          <p:nvGrpSpPr>
            <p:cNvPr id="169" name="组合 168"/>
            <p:cNvGrpSpPr/>
            <p:nvPr/>
          </p:nvGrpSpPr>
          <p:grpSpPr>
            <a:xfrm>
              <a:off x="6767045" y="4602069"/>
              <a:ext cx="421704" cy="421704"/>
              <a:chOff x="2405797" y="5546899"/>
              <a:chExt cx="421704" cy="421704"/>
            </a:xfrm>
          </p:grpSpPr>
          <p:sp>
            <p:nvSpPr>
              <p:cNvPr id="170" name="椭圆 169"/>
              <p:cNvSpPr/>
              <p:nvPr/>
            </p:nvSpPr>
            <p:spPr>
              <a:xfrm>
                <a:off x="2405797" y="5546899"/>
                <a:ext cx="421704" cy="421704"/>
              </a:xfrm>
              <a:prstGeom prst="ellipse">
                <a:avLst/>
              </a:prstGeom>
              <a:solidFill>
                <a:srgbClr val="61D2C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71" name="文本框 170"/>
              <p:cNvSpPr txBox="1"/>
              <p:nvPr/>
            </p:nvSpPr>
            <p:spPr>
              <a:xfrm>
                <a:off x="2510683" y="5670788"/>
                <a:ext cx="211932" cy="173926"/>
              </a:xfrm>
              <a:custGeom>
                <a:avLst/>
                <a:gdLst/>
                <a:ahLst/>
                <a:cxnLst/>
                <a:rect l="l" t="t" r="r" b="b"/>
                <a:pathLst>
                  <a:path w="228637" h="187635">
                    <a:moveTo>
                      <a:pt x="170706" y="44649"/>
                    </a:moveTo>
                    <a:lnTo>
                      <a:pt x="150781" y="121556"/>
                    </a:lnTo>
                    <a:lnTo>
                      <a:pt x="170706" y="121556"/>
                    </a:lnTo>
                    <a:close/>
                    <a:moveTo>
                      <a:pt x="53355" y="27794"/>
                    </a:moveTo>
                    <a:cubicBezTo>
                      <a:pt x="50006" y="27794"/>
                      <a:pt x="47792" y="29078"/>
                      <a:pt x="46713" y="31645"/>
                    </a:cubicBezTo>
                    <a:cubicBezTo>
                      <a:pt x="45634" y="34212"/>
                      <a:pt x="45095" y="40147"/>
                      <a:pt x="45095" y="49448"/>
                    </a:cubicBezTo>
                    <a:lnTo>
                      <a:pt x="45095" y="137629"/>
                    </a:lnTo>
                    <a:cubicBezTo>
                      <a:pt x="45095" y="148122"/>
                      <a:pt x="45597" y="154447"/>
                      <a:pt x="46602" y="156605"/>
                    </a:cubicBezTo>
                    <a:cubicBezTo>
                      <a:pt x="47606" y="158763"/>
                      <a:pt x="49783" y="159842"/>
                      <a:pt x="53132" y="159842"/>
                    </a:cubicBezTo>
                    <a:cubicBezTo>
                      <a:pt x="56480" y="159842"/>
                      <a:pt x="58675" y="158577"/>
                      <a:pt x="59717" y="156047"/>
                    </a:cubicBezTo>
                    <a:cubicBezTo>
                      <a:pt x="60759" y="153517"/>
                      <a:pt x="61280" y="147824"/>
                      <a:pt x="61280" y="138969"/>
                    </a:cubicBezTo>
                    <a:lnTo>
                      <a:pt x="61280" y="49448"/>
                    </a:lnTo>
                    <a:cubicBezTo>
                      <a:pt x="61280" y="39849"/>
                      <a:pt x="60815" y="33840"/>
                      <a:pt x="59885" y="31422"/>
                    </a:cubicBezTo>
                    <a:cubicBezTo>
                      <a:pt x="58955" y="29003"/>
                      <a:pt x="56778" y="27794"/>
                      <a:pt x="53355" y="27794"/>
                    </a:cubicBezTo>
                    <a:close/>
                    <a:moveTo>
                      <a:pt x="156083" y="3461"/>
                    </a:moveTo>
                    <a:lnTo>
                      <a:pt x="215801" y="3461"/>
                    </a:lnTo>
                    <a:lnTo>
                      <a:pt x="215801" y="121556"/>
                    </a:lnTo>
                    <a:lnTo>
                      <a:pt x="228637" y="121556"/>
                    </a:lnTo>
                    <a:lnTo>
                      <a:pt x="228637" y="152363"/>
                    </a:lnTo>
                    <a:lnTo>
                      <a:pt x="215801" y="152363"/>
                    </a:lnTo>
                    <a:lnTo>
                      <a:pt x="215801" y="184175"/>
                    </a:lnTo>
                    <a:lnTo>
                      <a:pt x="170706" y="184175"/>
                    </a:lnTo>
                    <a:lnTo>
                      <a:pt x="170706" y="152363"/>
                    </a:lnTo>
                    <a:lnTo>
                      <a:pt x="117128" y="152363"/>
                    </a:lnTo>
                    <a:lnTo>
                      <a:pt x="117128" y="121556"/>
                    </a:lnTo>
                    <a:close/>
                    <a:moveTo>
                      <a:pt x="52350" y="0"/>
                    </a:moveTo>
                    <a:cubicBezTo>
                      <a:pt x="62247" y="0"/>
                      <a:pt x="71103" y="1730"/>
                      <a:pt x="78916" y="5191"/>
                    </a:cubicBezTo>
                    <a:cubicBezTo>
                      <a:pt x="86730" y="8651"/>
                      <a:pt x="92571" y="12874"/>
                      <a:pt x="96441" y="17860"/>
                    </a:cubicBezTo>
                    <a:cubicBezTo>
                      <a:pt x="100310" y="22845"/>
                      <a:pt x="102933" y="28464"/>
                      <a:pt x="104310" y="34714"/>
                    </a:cubicBezTo>
                    <a:cubicBezTo>
                      <a:pt x="105687" y="40965"/>
                      <a:pt x="106375" y="50937"/>
                      <a:pt x="106375" y="64629"/>
                    </a:cubicBezTo>
                    <a:lnTo>
                      <a:pt x="106375" y="124904"/>
                    </a:lnTo>
                    <a:cubicBezTo>
                      <a:pt x="106375" y="138597"/>
                      <a:pt x="105631" y="148568"/>
                      <a:pt x="104142" y="154819"/>
                    </a:cubicBezTo>
                    <a:cubicBezTo>
                      <a:pt x="102654" y="161070"/>
                      <a:pt x="99566" y="166911"/>
                      <a:pt x="94878" y="172343"/>
                    </a:cubicBezTo>
                    <a:cubicBezTo>
                      <a:pt x="90190" y="177776"/>
                      <a:pt x="84534" y="181682"/>
                      <a:pt x="77911" y="184064"/>
                    </a:cubicBezTo>
                    <a:cubicBezTo>
                      <a:pt x="71289" y="186445"/>
                      <a:pt x="63884" y="187635"/>
                      <a:pt x="55699" y="187635"/>
                    </a:cubicBezTo>
                    <a:cubicBezTo>
                      <a:pt x="44909" y="187635"/>
                      <a:pt x="35942" y="186389"/>
                      <a:pt x="28798" y="183896"/>
                    </a:cubicBezTo>
                    <a:cubicBezTo>
                      <a:pt x="21654" y="181403"/>
                      <a:pt x="15962" y="177515"/>
                      <a:pt x="11720" y="172232"/>
                    </a:cubicBezTo>
                    <a:cubicBezTo>
                      <a:pt x="7479" y="166948"/>
                      <a:pt x="4465" y="161386"/>
                      <a:pt x="2679" y="155544"/>
                    </a:cubicBezTo>
                    <a:cubicBezTo>
                      <a:pt x="893" y="149703"/>
                      <a:pt x="0" y="140420"/>
                      <a:pt x="0" y="127695"/>
                    </a:cubicBezTo>
                    <a:lnTo>
                      <a:pt x="0" y="64629"/>
                    </a:lnTo>
                    <a:cubicBezTo>
                      <a:pt x="0" y="48035"/>
                      <a:pt x="1432" y="35607"/>
                      <a:pt x="4297" y="27347"/>
                    </a:cubicBezTo>
                    <a:cubicBezTo>
                      <a:pt x="7162" y="19088"/>
                      <a:pt x="12855" y="12465"/>
                      <a:pt x="21375" y="7479"/>
                    </a:cubicBezTo>
                    <a:cubicBezTo>
                      <a:pt x="29896" y="2493"/>
                      <a:pt x="40221" y="0"/>
                      <a:pt x="52350" y="0"/>
                    </a:cubicBezTo>
                    <a:close/>
                  </a:path>
                </a:pathLst>
              </a:custGeom>
              <a:solidFill>
                <a:schemeClr val="bg1"/>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endParaRPr lang="zh-CN" altLang="en-US" dirty="0">
                  <a:latin typeface="Impact" panose="020B0806030902050204" pitchFamily="34" charset="0"/>
                </a:endParaRPr>
              </a:p>
            </p:txBody>
          </p:sp>
        </p:grpSp>
      </p:grpSp>
    </p:spTree>
    <p:extLst>
      <p:ext uri="{BB962C8B-B14F-4D97-AF65-F5344CB8AC3E}">
        <p14:creationId xmlns:p14="http://schemas.microsoft.com/office/powerpoint/2010/main" val="3394880598"/>
      </p:ext>
    </p:extLst>
  </p:cSld>
  <p:clrMapOvr>
    <a:masterClrMapping/>
  </p:clrMapOvr>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accel="10000" fill="hold" nodeType="withEffect" p14:presetBounceEnd="38000">
                                      <p:stCondLst>
                                        <p:cond delay="0"/>
                                      </p:stCondLst>
                                      <p:childTnLst>
                                        <p:set>
                                          <p:cBhvr>
                                            <p:cTn id="6" dur="1" fill="hold">
                                              <p:stCondLst>
                                                <p:cond delay="0"/>
                                              </p:stCondLst>
                                            </p:cTn>
                                            <p:tgtEl>
                                              <p:spTgt spid="135"/>
                                            </p:tgtEl>
                                            <p:attrNameLst>
                                              <p:attrName>style.visibility</p:attrName>
                                            </p:attrNameLst>
                                          </p:cBhvr>
                                          <p:to>
                                            <p:strVal val="visible"/>
                                          </p:to>
                                        </p:set>
                                        <p:anim calcmode="lin" valueType="num" p14:bounceEnd="38000">
                                          <p:cBhvr additive="base">
                                            <p:cTn id="7" dur="500" fill="hold"/>
                                            <p:tgtEl>
                                              <p:spTgt spid="135"/>
                                            </p:tgtEl>
                                            <p:attrNameLst>
                                              <p:attrName>ppt_x</p:attrName>
                                            </p:attrNameLst>
                                          </p:cBhvr>
                                          <p:tavLst>
                                            <p:tav tm="0">
                                              <p:val>
                                                <p:strVal val="0-#ppt_w/2"/>
                                              </p:val>
                                            </p:tav>
                                            <p:tav tm="100000">
                                              <p:val>
                                                <p:strVal val="#ppt_x"/>
                                              </p:val>
                                            </p:tav>
                                          </p:tavLst>
                                        </p:anim>
                                        <p:anim calcmode="lin" valueType="num" p14:bounceEnd="38000">
                                          <p:cBhvr additive="base">
                                            <p:cTn id="8" dur="500" fill="hold"/>
                                            <p:tgtEl>
                                              <p:spTgt spid="135"/>
                                            </p:tgtEl>
                                            <p:attrNameLst>
                                              <p:attrName>ppt_y</p:attrName>
                                            </p:attrNameLst>
                                          </p:cBhvr>
                                          <p:tavLst>
                                            <p:tav tm="0">
                                              <p:val>
                                                <p:strVal val="0-#ppt_h/2"/>
                                              </p:val>
                                            </p:tav>
                                            <p:tav tm="100000">
                                              <p:val>
                                                <p:strVal val="#ppt_y"/>
                                              </p:val>
                                            </p:tav>
                                          </p:tavLst>
                                        </p:anim>
                                      </p:childTnLst>
                                    </p:cTn>
                                  </p:par>
                                  <p:par>
                                    <p:cTn id="9" presetID="2" presetClass="entr" presetSubtype="6" accel="10000" fill="hold" nodeType="withEffect" p14:presetBounceEnd="38000">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14:bounceEnd="38000">
                                          <p:cBhvr additive="base">
                                            <p:cTn id="11" dur="500" fill="hold"/>
                                            <p:tgtEl>
                                              <p:spTgt spid="2"/>
                                            </p:tgtEl>
                                            <p:attrNameLst>
                                              <p:attrName>ppt_x</p:attrName>
                                            </p:attrNameLst>
                                          </p:cBhvr>
                                          <p:tavLst>
                                            <p:tav tm="0">
                                              <p:val>
                                                <p:strVal val="1+#ppt_w/2"/>
                                              </p:val>
                                            </p:tav>
                                            <p:tav tm="100000">
                                              <p:val>
                                                <p:strVal val="#ppt_x"/>
                                              </p:val>
                                            </p:tav>
                                          </p:tavLst>
                                        </p:anim>
                                        <p:anim calcmode="lin" valueType="num" p14:bounceEnd="38000">
                                          <p:cBhvr additive="base">
                                            <p:cTn id="12" dur="500" fill="hold"/>
                                            <p:tgtEl>
                                              <p:spTgt spid="2"/>
                                            </p:tgtEl>
                                            <p:attrNameLst>
                                              <p:attrName>ppt_y</p:attrName>
                                            </p:attrNameLst>
                                          </p:cBhvr>
                                          <p:tavLst>
                                            <p:tav tm="0">
                                              <p:val>
                                                <p:strVal val="1+#ppt_h/2"/>
                                              </p:val>
                                            </p:tav>
                                            <p:tav tm="100000">
                                              <p:val>
                                                <p:strVal val="#ppt_y"/>
                                              </p:val>
                                            </p:tav>
                                          </p:tavLst>
                                        </p:anim>
                                      </p:childTnLst>
                                    </p:cTn>
                                  </p:par>
                                  <p:par>
                                    <p:cTn id="13" presetID="12" presetClass="entr" presetSubtype="4"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500"/>
                                            <p:tgtEl>
                                              <p:spTgt spid="4"/>
                                            </p:tgtEl>
                                            <p:attrNameLst>
                                              <p:attrName>ppt_y</p:attrName>
                                            </p:attrNameLst>
                                          </p:cBhvr>
                                          <p:tavLst>
                                            <p:tav tm="0">
                                              <p:val>
                                                <p:strVal val="#ppt_y+#ppt_h*1.125000"/>
                                              </p:val>
                                            </p:tav>
                                            <p:tav tm="100000">
                                              <p:val>
                                                <p:strVal val="#ppt_y"/>
                                              </p:val>
                                            </p:tav>
                                          </p:tavLst>
                                        </p:anim>
                                        <p:animEffect transition="in" filter="wipe(up)">
                                          <p:cBhvr>
                                            <p:cTn id="16" dur="500"/>
                                            <p:tgtEl>
                                              <p:spTgt spid="4"/>
                                            </p:tgtEl>
                                          </p:cBhvr>
                                        </p:animEffect>
                                      </p:childTnLst>
                                    </p:cTn>
                                  </p:par>
                                  <p:par>
                                    <p:cTn id="17" presetID="10" presetClass="entr" presetSubtype="0" fill="hold" nodeType="withEffect">
                                      <p:stCondLst>
                                        <p:cond delay="300"/>
                                      </p:stCondLst>
                                      <p:childTnLst>
                                        <p:set>
                                          <p:cBhvr>
                                            <p:cTn id="18" dur="1" fill="hold">
                                              <p:stCondLst>
                                                <p:cond delay="0"/>
                                              </p:stCondLst>
                                            </p:cTn>
                                            <p:tgtEl>
                                              <p:spTgt spid="142"/>
                                            </p:tgtEl>
                                            <p:attrNameLst>
                                              <p:attrName>style.visibility</p:attrName>
                                            </p:attrNameLst>
                                          </p:cBhvr>
                                          <p:to>
                                            <p:strVal val="visible"/>
                                          </p:to>
                                        </p:set>
                                        <p:animEffect transition="in" filter="fade">
                                          <p:cBhvr>
                                            <p:cTn id="19" dur="500"/>
                                            <p:tgtEl>
                                              <p:spTgt spid="142"/>
                                            </p:tgtEl>
                                          </p:cBhvr>
                                        </p:animEffect>
                                      </p:childTnLst>
                                    </p:cTn>
                                  </p:par>
                                  <p:par>
                                    <p:cTn id="20" presetID="10" presetClass="entr" presetSubtype="0" fill="hold" nodeType="withEffect">
                                      <p:stCondLst>
                                        <p:cond delay="600"/>
                                      </p:stCondLst>
                                      <p:childTnLst>
                                        <p:set>
                                          <p:cBhvr>
                                            <p:cTn id="21" dur="1" fill="hold">
                                              <p:stCondLst>
                                                <p:cond delay="0"/>
                                              </p:stCondLst>
                                            </p:cTn>
                                            <p:tgtEl>
                                              <p:spTgt spid="150"/>
                                            </p:tgtEl>
                                            <p:attrNameLst>
                                              <p:attrName>style.visibility</p:attrName>
                                            </p:attrNameLst>
                                          </p:cBhvr>
                                          <p:to>
                                            <p:strVal val="visible"/>
                                          </p:to>
                                        </p:set>
                                        <p:animEffect transition="in" filter="fade">
                                          <p:cBhvr>
                                            <p:cTn id="22" dur="500"/>
                                            <p:tgtEl>
                                              <p:spTgt spid="150"/>
                                            </p:tgtEl>
                                          </p:cBhvr>
                                        </p:animEffect>
                                      </p:childTnLst>
                                    </p:cTn>
                                  </p:par>
                                  <p:par>
                                    <p:cTn id="23" presetID="10" presetClass="entr" presetSubtype="0" fill="hold" nodeType="withEffect">
                                      <p:stCondLst>
                                        <p:cond delay="900"/>
                                      </p:stCondLst>
                                      <p:childTnLst>
                                        <p:set>
                                          <p:cBhvr>
                                            <p:cTn id="24" dur="1" fill="hold">
                                              <p:stCondLst>
                                                <p:cond delay="0"/>
                                              </p:stCondLst>
                                            </p:cTn>
                                            <p:tgtEl>
                                              <p:spTgt spid="158"/>
                                            </p:tgtEl>
                                            <p:attrNameLst>
                                              <p:attrName>style.visibility</p:attrName>
                                            </p:attrNameLst>
                                          </p:cBhvr>
                                          <p:to>
                                            <p:strVal val="visible"/>
                                          </p:to>
                                        </p:set>
                                        <p:animEffect transition="in" filter="fade">
                                          <p:cBhvr>
                                            <p:cTn id="25" dur="500"/>
                                            <p:tgtEl>
                                              <p:spTgt spid="158"/>
                                            </p:tgtEl>
                                          </p:cBhvr>
                                        </p:animEffect>
                                      </p:childTnLst>
                                    </p:cTn>
                                  </p:par>
                                  <p:par>
                                    <p:cTn id="26" presetID="10" presetClass="entr" presetSubtype="0" fill="hold" nodeType="withEffect">
                                      <p:stCondLst>
                                        <p:cond delay="1300"/>
                                      </p:stCondLst>
                                      <p:childTnLst>
                                        <p:set>
                                          <p:cBhvr>
                                            <p:cTn id="27" dur="1" fill="hold">
                                              <p:stCondLst>
                                                <p:cond delay="0"/>
                                              </p:stCondLst>
                                            </p:cTn>
                                            <p:tgtEl>
                                              <p:spTgt spid="166"/>
                                            </p:tgtEl>
                                            <p:attrNameLst>
                                              <p:attrName>style.visibility</p:attrName>
                                            </p:attrNameLst>
                                          </p:cBhvr>
                                          <p:to>
                                            <p:strVal val="visible"/>
                                          </p:to>
                                        </p:set>
                                        <p:animEffect transition="in" filter="fade">
                                          <p:cBhvr>
                                            <p:cTn id="28" dur="500"/>
                                            <p:tgtEl>
                                              <p:spTgt spid="166"/>
                                            </p:tgtEl>
                                          </p:cBhvr>
                                        </p:animEffect>
                                      </p:childTnLst>
                                    </p:cTn>
                                  </p:par>
                                  <p:par>
                                    <p:cTn id="29" presetID="10" presetClass="entr" presetSubtype="0" fill="hold" nodeType="withEffect">
                                      <p:stCondLst>
                                        <p:cond delay="1600"/>
                                      </p:stCondLst>
                                      <p:childTnLst>
                                        <p:set>
                                          <p:cBhvr>
                                            <p:cTn id="30" dur="1" fill="hold">
                                              <p:stCondLst>
                                                <p:cond delay="0"/>
                                              </p:stCondLst>
                                            </p:cTn>
                                            <p:tgtEl>
                                              <p:spTgt spid="141"/>
                                            </p:tgtEl>
                                            <p:attrNameLst>
                                              <p:attrName>style.visibility</p:attrName>
                                            </p:attrNameLst>
                                          </p:cBhvr>
                                          <p:to>
                                            <p:strVal val="visible"/>
                                          </p:to>
                                        </p:set>
                                        <p:animEffect transition="in" filter="fade">
                                          <p:cBhvr>
                                            <p:cTn id="31" dur="500"/>
                                            <p:tgtEl>
                                              <p:spTgt spid="1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accel="10000" fill="hold" nodeType="withEffect">
                                      <p:stCondLst>
                                        <p:cond delay="0"/>
                                      </p:stCondLst>
                                      <p:childTnLst>
                                        <p:set>
                                          <p:cBhvr>
                                            <p:cTn id="6" dur="1" fill="hold">
                                              <p:stCondLst>
                                                <p:cond delay="0"/>
                                              </p:stCondLst>
                                            </p:cTn>
                                            <p:tgtEl>
                                              <p:spTgt spid="135"/>
                                            </p:tgtEl>
                                            <p:attrNameLst>
                                              <p:attrName>style.visibility</p:attrName>
                                            </p:attrNameLst>
                                          </p:cBhvr>
                                          <p:to>
                                            <p:strVal val="visible"/>
                                          </p:to>
                                        </p:set>
                                        <p:anim calcmode="lin" valueType="num">
                                          <p:cBhvr additive="base">
                                            <p:cTn id="7" dur="500" fill="hold"/>
                                            <p:tgtEl>
                                              <p:spTgt spid="135"/>
                                            </p:tgtEl>
                                            <p:attrNameLst>
                                              <p:attrName>ppt_x</p:attrName>
                                            </p:attrNameLst>
                                          </p:cBhvr>
                                          <p:tavLst>
                                            <p:tav tm="0">
                                              <p:val>
                                                <p:strVal val="0-#ppt_w/2"/>
                                              </p:val>
                                            </p:tav>
                                            <p:tav tm="100000">
                                              <p:val>
                                                <p:strVal val="#ppt_x"/>
                                              </p:val>
                                            </p:tav>
                                          </p:tavLst>
                                        </p:anim>
                                        <p:anim calcmode="lin" valueType="num">
                                          <p:cBhvr additive="base">
                                            <p:cTn id="8" dur="500" fill="hold"/>
                                            <p:tgtEl>
                                              <p:spTgt spid="135"/>
                                            </p:tgtEl>
                                            <p:attrNameLst>
                                              <p:attrName>ppt_y</p:attrName>
                                            </p:attrNameLst>
                                          </p:cBhvr>
                                          <p:tavLst>
                                            <p:tav tm="0">
                                              <p:val>
                                                <p:strVal val="0-#ppt_h/2"/>
                                              </p:val>
                                            </p:tav>
                                            <p:tav tm="100000">
                                              <p:val>
                                                <p:strVal val="#ppt_y"/>
                                              </p:val>
                                            </p:tav>
                                          </p:tavLst>
                                        </p:anim>
                                      </p:childTnLst>
                                    </p:cTn>
                                  </p:par>
                                  <p:par>
                                    <p:cTn id="9" presetID="2" presetClass="entr" presetSubtype="6" accel="10000"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additive="base">
                                            <p:cTn id="11" dur="500" fill="hold"/>
                                            <p:tgtEl>
                                              <p:spTgt spid="2"/>
                                            </p:tgtEl>
                                            <p:attrNameLst>
                                              <p:attrName>ppt_x</p:attrName>
                                            </p:attrNameLst>
                                          </p:cBhvr>
                                          <p:tavLst>
                                            <p:tav tm="0">
                                              <p:val>
                                                <p:strVal val="1+#ppt_w/2"/>
                                              </p:val>
                                            </p:tav>
                                            <p:tav tm="100000">
                                              <p:val>
                                                <p:strVal val="#ppt_x"/>
                                              </p:val>
                                            </p:tav>
                                          </p:tavLst>
                                        </p:anim>
                                        <p:anim calcmode="lin" valueType="num">
                                          <p:cBhvr additive="base">
                                            <p:cTn id="12" dur="500" fill="hold"/>
                                            <p:tgtEl>
                                              <p:spTgt spid="2"/>
                                            </p:tgtEl>
                                            <p:attrNameLst>
                                              <p:attrName>ppt_y</p:attrName>
                                            </p:attrNameLst>
                                          </p:cBhvr>
                                          <p:tavLst>
                                            <p:tav tm="0">
                                              <p:val>
                                                <p:strVal val="1+#ppt_h/2"/>
                                              </p:val>
                                            </p:tav>
                                            <p:tav tm="100000">
                                              <p:val>
                                                <p:strVal val="#ppt_y"/>
                                              </p:val>
                                            </p:tav>
                                          </p:tavLst>
                                        </p:anim>
                                      </p:childTnLst>
                                    </p:cTn>
                                  </p:par>
                                  <p:par>
                                    <p:cTn id="13" presetID="12" presetClass="entr" presetSubtype="4"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500"/>
                                            <p:tgtEl>
                                              <p:spTgt spid="4"/>
                                            </p:tgtEl>
                                            <p:attrNameLst>
                                              <p:attrName>ppt_y</p:attrName>
                                            </p:attrNameLst>
                                          </p:cBhvr>
                                          <p:tavLst>
                                            <p:tav tm="0">
                                              <p:val>
                                                <p:strVal val="#ppt_y+#ppt_h*1.125000"/>
                                              </p:val>
                                            </p:tav>
                                            <p:tav tm="100000">
                                              <p:val>
                                                <p:strVal val="#ppt_y"/>
                                              </p:val>
                                            </p:tav>
                                          </p:tavLst>
                                        </p:anim>
                                        <p:animEffect transition="in" filter="wipe(up)">
                                          <p:cBhvr>
                                            <p:cTn id="16" dur="500"/>
                                            <p:tgtEl>
                                              <p:spTgt spid="4"/>
                                            </p:tgtEl>
                                          </p:cBhvr>
                                        </p:animEffect>
                                      </p:childTnLst>
                                    </p:cTn>
                                  </p:par>
                                  <p:par>
                                    <p:cTn id="17" presetID="10" presetClass="entr" presetSubtype="0" fill="hold" nodeType="withEffect">
                                      <p:stCondLst>
                                        <p:cond delay="300"/>
                                      </p:stCondLst>
                                      <p:childTnLst>
                                        <p:set>
                                          <p:cBhvr>
                                            <p:cTn id="18" dur="1" fill="hold">
                                              <p:stCondLst>
                                                <p:cond delay="0"/>
                                              </p:stCondLst>
                                            </p:cTn>
                                            <p:tgtEl>
                                              <p:spTgt spid="142"/>
                                            </p:tgtEl>
                                            <p:attrNameLst>
                                              <p:attrName>style.visibility</p:attrName>
                                            </p:attrNameLst>
                                          </p:cBhvr>
                                          <p:to>
                                            <p:strVal val="visible"/>
                                          </p:to>
                                        </p:set>
                                        <p:animEffect transition="in" filter="fade">
                                          <p:cBhvr>
                                            <p:cTn id="19" dur="500"/>
                                            <p:tgtEl>
                                              <p:spTgt spid="142"/>
                                            </p:tgtEl>
                                          </p:cBhvr>
                                        </p:animEffect>
                                      </p:childTnLst>
                                    </p:cTn>
                                  </p:par>
                                  <p:par>
                                    <p:cTn id="20" presetID="10" presetClass="entr" presetSubtype="0" fill="hold" nodeType="withEffect">
                                      <p:stCondLst>
                                        <p:cond delay="600"/>
                                      </p:stCondLst>
                                      <p:childTnLst>
                                        <p:set>
                                          <p:cBhvr>
                                            <p:cTn id="21" dur="1" fill="hold">
                                              <p:stCondLst>
                                                <p:cond delay="0"/>
                                              </p:stCondLst>
                                            </p:cTn>
                                            <p:tgtEl>
                                              <p:spTgt spid="150"/>
                                            </p:tgtEl>
                                            <p:attrNameLst>
                                              <p:attrName>style.visibility</p:attrName>
                                            </p:attrNameLst>
                                          </p:cBhvr>
                                          <p:to>
                                            <p:strVal val="visible"/>
                                          </p:to>
                                        </p:set>
                                        <p:animEffect transition="in" filter="fade">
                                          <p:cBhvr>
                                            <p:cTn id="22" dur="500"/>
                                            <p:tgtEl>
                                              <p:spTgt spid="150"/>
                                            </p:tgtEl>
                                          </p:cBhvr>
                                        </p:animEffect>
                                      </p:childTnLst>
                                    </p:cTn>
                                  </p:par>
                                  <p:par>
                                    <p:cTn id="23" presetID="10" presetClass="entr" presetSubtype="0" fill="hold" nodeType="withEffect">
                                      <p:stCondLst>
                                        <p:cond delay="900"/>
                                      </p:stCondLst>
                                      <p:childTnLst>
                                        <p:set>
                                          <p:cBhvr>
                                            <p:cTn id="24" dur="1" fill="hold">
                                              <p:stCondLst>
                                                <p:cond delay="0"/>
                                              </p:stCondLst>
                                            </p:cTn>
                                            <p:tgtEl>
                                              <p:spTgt spid="158"/>
                                            </p:tgtEl>
                                            <p:attrNameLst>
                                              <p:attrName>style.visibility</p:attrName>
                                            </p:attrNameLst>
                                          </p:cBhvr>
                                          <p:to>
                                            <p:strVal val="visible"/>
                                          </p:to>
                                        </p:set>
                                        <p:animEffect transition="in" filter="fade">
                                          <p:cBhvr>
                                            <p:cTn id="25" dur="500"/>
                                            <p:tgtEl>
                                              <p:spTgt spid="158"/>
                                            </p:tgtEl>
                                          </p:cBhvr>
                                        </p:animEffect>
                                      </p:childTnLst>
                                    </p:cTn>
                                  </p:par>
                                  <p:par>
                                    <p:cTn id="26" presetID="10" presetClass="entr" presetSubtype="0" fill="hold" nodeType="withEffect">
                                      <p:stCondLst>
                                        <p:cond delay="1300"/>
                                      </p:stCondLst>
                                      <p:childTnLst>
                                        <p:set>
                                          <p:cBhvr>
                                            <p:cTn id="27" dur="1" fill="hold">
                                              <p:stCondLst>
                                                <p:cond delay="0"/>
                                              </p:stCondLst>
                                            </p:cTn>
                                            <p:tgtEl>
                                              <p:spTgt spid="166"/>
                                            </p:tgtEl>
                                            <p:attrNameLst>
                                              <p:attrName>style.visibility</p:attrName>
                                            </p:attrNameLst>
                                          </p:cBhvr>
                                          <p:to>
                                            <p:strVal val="visible"/>
                                          </p:to>
                                        </p:set>
                                        <p:animEffect transition="in" filter="fade">
                                          <p:cBhvr>
                                            <p:cTn id="28" dur="500"/>
                                            <p:tgtEl>
                                              <p:spTgt spid="166"/>
                                            </p:tgtEl>
                                          </p:cBhvr>
                                        </p:animEffect>
                                      </p:childTnLst>
                                    </p:cTn>
                                  </p:par>
                                  <p:par>
                                    <p:cTn id="29" presetID="10" presetClass="entr" presetSubtype="0" fill="hold" nodeType="withEffect">
                                      <p:stCondLst>
                                        <p:cond delay="1600"/>
                                      </p:stCondLst>
                                      <p:childTnLst>
                                        <p:set>
                                          <p:cBhvr>
                                            <p:cTn id="30" dur="1" fill="hold">
                                              <p:stCondLst>
                                                <p:cond delay="0"/>
                                              </p:stCondLst>
                                            </p:cTn>
                                            <p:tgtEl>
                                              <p:spTgt spid="141"/>
                                            </p:tgtEl>
                                            <p:attrNameLst>
                                              <p:attrName>style.visibility</p:attrName>
                                            </p:attrNameLst>
                                          </p:cBhvr>
                                          <p:to>
                                            <p:strVal val="visible"/>
                                          </p:to>
                                        </p:set>
                                        <p:animEffect transition="in" filter="fade">
                                          <p:cBhvr>
                                            <p:cTn id="31" dur="500"/>
                                            <p:tgtEl>
                                              <p:spTgt spid="1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3260262" y="1135937"/>
            <a:ext cx="5671476" cy="409682"/>
            <a:chOff x="3260262" y="1087143"/>
            <a:chExt cx="5671476" cy="409682"/>
          </a:xfrm>
        </p:grpSpPr>
        <p:sp>
          <p:nvSpPr>
            <p:cNvPr id="5" name="任意多边形 4"/>
            <p:cNvSpPr/>
            <p:nvPr/>
          </p:nvSpPr>
          <p:spPr>
            <a:xfrm>
              <a:off x="5643744" y="1087143"/>
              <a:ext cx="361387" cy="392120"/>
            </a:xfrm>
            <a:custGeom>
              <a:avLst/>
              <a:gdLst/>
              <a:ahLst/>
              <a:cxnLst/>
              <a:rect l="l" t="t" r="r" b="b"/>
              <a:pathLst>
                <a:path w="361387" h="392120">
                  <a:moveTo>
                    <a:pt x="0" y="0"/>
                  </a:moveTo>
                  <a:lnTo>
                    <a:pt x="8781" y="0"/>
                  </a:lnTo>
                  <a:cubicBezTo>
                    <a:pt x="10427" y="7026"/>
                    <a:pt x="12851" y="11709"/>
                    <a:pt x="16053" y="14050"/>
                  </a:cubicBezTo>
                  <a:cubicBezTo>
                    <a:pt x="19254" y="16391"/>
                    <a:pt x="24696" y="17561"/>
                    <a:pt x="32379" y="17561"/>
                  </a:cubicBezTo>
                  <a:lnTo>
                    <a:pt x="329008" y="17561"/>
                  </a:lnTo>
                  <a:cubicBezTo>
                    <a:pt x="336691" y="17561"/>
                    <a:pt x="342133" y="16391"/>
                    <a:pt x="345335" y="14050"/>
                  </a:cubicBezTo>
                  <a:cubicBezTo>
                    <a:pt x="348537" y="11709"/>
                    <a:pt x="350960" y="7026"/>
                    <a:pt x="352607" y="0"/>
                  </a:cubicBezTo>
                  <a:lnTo>
                    <a:pt x="361387" y="0"/>
                  </a:lnTo>
                  <a:lnTo>
                    <a:pt x="361387" y="70795"/>
                  </a:lnTo>
                  <a:lnTo>
                    <a:pt x="352607" y="70795"/>
                  </a:lnTo>
                  <a:cubicBezTo>
                    <a:pt x="350960" y="63732"/>
                    <a:pt x="348537" y="59040"/>
                    <a:pt x="345335" y="56717"/>
                  </a:cubicBezTo>
                  <a:cubicBezTo>
                    <a:pt x="342133" y="54395"/>
                    <a:pt x="336691" y="53234"/>
                    <a:pt x="329008" y="53234"/>
                  </a:cubicBezTo>
                  <a:lnTo>
                    <a:pt x="202234" y="53234"/>
                  </a:lnTo>
                  <a:lnTo>
                    <a:pt x="202234" y="359741"/>
                  </a:lnTo>
                  <a:cubicBezTo>
                    <a:pt x="202234" y="367241"/>
                    <a:pt x="203423" y="372592"/>
                    <a:pt x="205801" y="375793"/>
                  </a:cubicBezTo>
                  <a:cubicBezTo>
                    <a:pt x="208180" y="378994"/>
                    <a:pt x="212845" y="381510"/>
                    <a:pt x="219796" y="383339"/>
                  </a:cubicBezTo>
                  <a:lnTo>
                    <a:pt x="219796" y="392120"/>
                  </a:lnTo>
                  <a:lnTo>
                    <a:pt x="141591" y="392120"/>
                  </a:lnTo>
                  <a:lnTo>
                    <a:pt x="141591" y="383339"/>
                  </a:lnTo>
                  <a:cubicBezTo>
                    <a:pt x="148543" y="381510"/>
                    <a:pt x="153207" y="379040"/>
                    <a:pt x="155586" y="375930"/>
                  </a:cubicBezTo>
                  <a:cubicBezTo>
                    <a:pt x="157964" y="372820"/>
                    <a:pt x="159153" y="367424"/>
                    <a:pt x="159153" y="359741"/>
                  </a:cubicBezTo>
                  <a:lnTo>
                    <a:pt x="159153" y="53234"/>
                  </a:lnTo>
                  <a:lnTo>
                    <a:pt x="32379" y="53234"/>
                  </a:lnTo>
                  <a:cubicBezTo>
                    <a:pt x="24696" y="53234"/>
                    <a:pt x="19254" y="54395"/>
                    <a:pt x="16053" y="56717"/>
                  </a:cubicBezTo>
                  <a:cubicBezTo>
                    <a:pt x="12851" y="59040"/>
                    <a:pt x="10427" y="63732"/>
                    <a:pt x="8781" y="70795"/>
                  </a:cubicBezTo>
                  <a:lnTo>
                    <a:pt x="0" y="70795"/>
                  </a:lnTo>
                  <a:lnTo>
                    <a:pt x="0"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任意多边形 5"/>
            <p:cNvSpPr/>
            <p:nvPr/>
          </p:nvSpPr>
          <p:spPr>
            <a:xfrm>
              <a:off x="6374740" y="1087143"/>
              <a:ext cx="333124" cy="409682"/>
            </a:xfrm>
            <a:custGeom>
              <a:avLst/>
              <a:gdLst/>
              <a:ahLst/>
              <a:cxnLst/>
              <a:rect l="l" t="t" r="r" b="b"/>
              <a:pathLst>
                <a:path w="333124" h="409682">
                  <a:moveTo>
                    <a:pt x="320776" y="0"/>
                  </a:moveTo>
                  <a:lnTo>
                    <a:pt x="329557" y="0"/>
                  </a:lnTo>
                  <a:lnTo>
                    <a:pt x="329557" y="70795"/>
                  </a:lnTo>
                  <a:lnTo>
                    <a:pt x="320776" y="70795"/>
                  </a:lnTo>
                  <a:cubicBezTo>
                    <a:pt x="319130" y="63918"/>
                    <a:pt x="316706" y="59272"/>
                    <a:pt x="313504" y="56857"/>
                  </a:cubicBezTo>
                  <a:cubicBezTo>
                    <a:pt x="310303" y="54441"/>
                    <a:pt x="304861" y="53234"/>
                    <a:pt x="297178" y="53234"/>
                  </a:cubicBezTo>
                  <a:lnTo>
                    <a:pt x="60643" y="53234"/>
                  </a:lnTo>
                  <a:lnTo>
                    <a:pt x="60643" y="181654"/>
                  </a:lnTo>
                  <a:lnTo>
                    <a:pt x="215680" y="181654"/>
                  </a:lnTo>
                  <a:cubicBezTo>
                    <a:pt x="223364" y="181654"/>
                    <a:pt x="228806" y="180465"/>
                    <a:pt x="232007" y="178087"/>
                  </a:cubicBezTo>
                  <a:cubicBezTo>
                    <a:pt x="235208" y="175708"/>
                    <a:pt x="237632" y="171044"/>
                    <a:pt x="239279" y="164092"/>
                  </a:cubicBezTo>
                  <a:lnTo>
                    <a:pt x="248060" y="164092"/>
                  </a:lnTo>
                  <a:lnTo>
                    <a:pt x="248060" y="234888"/>
                  </a:lnTo>
                  <a:lnTo>
                    <a:pt x="239279" y="234888"/>
                  </a:lnTo>
                  <a:cubicBezTo>
                    <a:pt x="237632" y="227936"/>
                    <a:pt x="235208" y="223271"/>
                    <a:pt x="232007" y="220893"/>
                  </a:cubicBezTo>
                  <a:cubicBezTo>
                    <a:pt x="228806" y="218515"/>
                    <a:pt x="223364" y="217326"/>
                    <a:pt x="215680" y="217326"/>
                  </a:cubicBezTo>
                  <a:lnTo>
                    <a:pt x="60643" y="217326"/>
                  </a:lnTo>
                  <a:lnTo>
                    <a:pt x="60643" y="356448"/>
                  </a:lnTo>
                  <a:lnTo>
                    <a:pt x="300745" y="356448"/>
                  </a:lnTo>
                  <a:cubicBezTo>
                    <a:pt x="308428" y="356448"/>
                    <a:pt x="313870" y="355259"/>
                    <a:pt x="317072" y="352881"/>
                  </a:cubicBezTo>
                  <a:cubicBezTo>
                    <a:pt x="320273" y="350502"/>
                    <a:pt x="322697" y="345838"/>
                    <a:pt x="324343" y="338886"/>
                  </a:cubicBezTo>
                  <a:lnTo>
                    <a:pt x="333124" y="338886"/>
                  </a:lnTo>
                  <a:lnTo>
                    <a:pt x="333124" y="409682"/>
                  </a:lnTo>
                  <a:lnTo>
                    <a:pt x="324343" y="409682"/>
                  </a:lnTo>
                  <a:cubicBezTo>
                    <a:pt x="322517" y="402730"/>
                    <a:pt x="320004" y="398065"/>
                    <a:pt x="316804" y="395687"/>
                  </a:cubicBezTo>
                  <a:cubicBezTo>
                    <a:pt x="313604" y="393309"/>
                    <a:pt x="308166" y="392120"/>
                    <a:pt x="300492" y="392120"/>
                  </a:cubicBezTo>
                  <a:lnTo>
                    <a:pt x="0" y="392120"/>
                  </a:lnTo>
                  <a:lnTo>
                    <a:pt x="0" y="383339"/>
                  </a:lnTo>
                  <a:cubicBezTo>
                    <a:pt x="7135" y="381510"/>
                    <a:pt x="11845" y="379040"/>
                    <a:pt x="14132" y="375930"/>
                  </a:cubicBezTo>
                  <a:cubicBezTo>
                    <a:pt x="16419" y="372820"/>
                    <a:pt x="17562" y="367424"/>
                    <a:pt x="17562" y="359741"/>
                  </a:cubicBezTo>
                  <a:lnTo>
                    <a:pt x="17562" y="49941"/>
                  </a:lnTo>
                  <a:cubicBezTo>
                    <a:pt x="17562" y="42258"/>
                    <a:pt x="16373" y="36861"/>
                    <a:pt x="13995" y="33751"/>
                  </a:cubicBezTo>
                  <a:cubicBezTo>
                    <a:pt x="11617" y="30641"/>
                    <a:pt x="6952" y="28172"/>
                    <a:pt x="0" y="26342"/>
                  </a:cubicBezTo>
                  <a:lnTo>
                    <a:pt x="0" y="17561"/>
                  </a:lnTo>
                  <a:lnTo>
                    <a:pt x="297178" y="17561"/>
                  </a:lnTo>
                  <a:cubicBezTo>
                    <a:pt x="304861" y="17561"/>
                    <a:pt x="310257" y="16391"/>
                    <a:pt x="313367" y="14050"/>
                  </a:cubicBezTo>
                  <a:cubicBezTo>
                    <a:pt x="316477" y="11709"/>
                    <a:pt x="318947" y="7026"/>
                    <a:pt x="320776"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任意多边形 6"/>
            <p:cNvSpPr/>
            <p:nvPr/>
          </p:nvSpPr>
          <p:spPr>
            <a:xfrm>
              <a:off x="7853544" y="1087143"/>
              <a:ext cx="361387" cy="392120"/>
            </a:xfrm>
            <a:custGeom>
              <a:avLst/>
              <a:gdLst/>
              <a:ahLst/>
              <a:cxnLst/>
              <a:rect l="l" t="t" r="r" b="b"/>
              <a:pathLst>
                <a:path w="361387" h="392120">
                  <a:moveTo>
                    <a:pt x="0" y="0"/>
                  </a:moveTo>
                  <a:lnTo>
                    <a:pt x="8781" y="0"/>
                  </a:lnTo>
                  <a:cubicBezTo>
                    <a:pt x="10427" y="7026"/>
                    <a:pt x="12851" y="11709"/>
                    <a:pt x="16053" y="14050"/>
                  </a:cubicBezTo>
                  <a:cubicBezTo>
                    <a:pt x="19254" y="16391"/>
                    <a:pt x="24697" y="17561"/>
                    <a:pt x="32379" y="17561"/>
                  </a:cubicBezTo>
                  <a:lnTo>
                    <a:pt x="329007" y="17561"/>
                  </a:lnTo>
                  <a:cubicBezTo>
                    <a:pt x="336691" y="17561"/>
                    <a:pt x="342133" y="16391"/>
                    <a:pt x="345335" y="14050"/>
                  </a:cubicBezTo>
                  <a:cubicBezTo>
                    <a:pt x="348535" y="11709"/>
                    <a:pt x="350960" y="7026"/>
                    <a:pt x="352606" y="0"/>
                  </a:cubicBezTo>
                  <a:lnTo>
                    <a:pt x="361387" y="0"/>
                  </a:lnTo>
                  <a:lnTo>
                    <a:pt x="361387" y="70795"/>
                  </a:lnTo>
                  <a:lnTo>
                    <a:pt x="352606" y="70795"/>
                  </a:lnTo>
                  <a:cubicBezTo>
                    <a:pt x="350960" y="63732"/>
                    <a:pt x="348535" y="59040"/>
                    <a:pt x="345335" y="56717"/>
                  </a:cubicBezTo>
                  <a:cubicBezTo>
                    <a:pt x="342133" y="54395"/>
                    <a:pt x="336691" y="53234"/>
                    <a:pt x="329007" y="53234"/>
                  </a:cubicBezTo>
                  <a:lnTo>
                    <a:pt x="202234" y="53234"/>
                  </a:lnTo>
                  <a:lnTo>
                    <a:pt x="202234" y="359741"/>
                  </a:lnTo>
                  <a:cubicBezTo>
                    <a:pt x="202234" y="367241"/>
                    <a:pt x="203423" y="372592"/>
                    <a:pt x="205801" y="375793"/>
                  </a:cubicBezTo>
                  <a:cubicBezTo>
                    <a:pt x="208179" y="378994"/>
                    <a:pt x="212845" y="381510"/>
                    <a:pt x="219795" y="383339"/>
                  </a:cubicBezTo>
                  <a:lnTo>
                    <a:pt x="219795" y="392120"/>
                  </a:lnTo>
                  <a:lnTo>
                    <a:pt x="141591" y="392120"/>
                  </a:lnTo>
                  <a:lnTo>
                    <a:pt x="141591" y="383339"/>
                  </a:lnTo>
                  <a:cubicBezTo>
                    <a:pt x="148543" y="381510"/>
                    <a:pt x="153208" y="379040"/>
                    <a:pt x="155586" y="375930"/>
                  </a:cubicBezTo>
                  <a:cubicBezTo>
                    <a:pt x="157965" y="372820"/>
                    <a:pt x="159153" y="367424"/>
                    <a:pt x="159153" y="359741"/>
                  </a:cubicBezTo>
                  <a:lnTo>
                    <a:pt x="159153" y="53234"/>
                  </a:lnTo>
                  <a:lnTo>
                    <a:pt x="32379" y="53234"/>
                  </a:lnTo>
                  <a:cubicBezTo>
                    <a:pt x="24697" y="53234"/>
                    <a:pt x="19254" y="54395"/>
                    <a:pt x="16053" y="56717"/>
                  </a:cubicBezTo>
                  <a:cubicBezTo>
                    <a:pt x="12851" y="59040"/>
                    <a:pt x="10427" y="63732"/>
                    <a:pt x="8781" y="70795"/>
                  </a:cubicBezTo>
                  <a:lnTo>
                    <a:pt x="0" y="70795"/>
                  </a:lnTo>
                  <a:lnTo>
                    <a:pt x="0"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任意多边形 7"/>
            <p:cNvSpPr/>
            <p:nvPr/>
          </p:nvSpPr>
          <p:spPr>
            <a:xfrm>
              <a:off x="3260262" y="1098119"/>
              <a:ext cx="414347" cy="387730"/>
            </a:xfrm>
            <a:custGeom>
              <a:avLst/>
              <a:gdLst/>
              <a:ahLst/>
              <a:cxnLst/>
              <a:rect l="l" t="t" r="r" b="b"/>
              <a:pathLst>
                <a:path w="414347" h="387730">
                  <a:moveTo>
                    <a:pt x="221442" y="0"/>
                  </a:moveTo>
                  <a:cubicBezTo>
                    <a:pt x="275042" y="0"/>
                    <a:pt x="326904" y="14177"/>
                    <a:pt x="377028" y="42532"/>
                  </a:cubicBezTo>
                  <a:cubicBezTo>
                    <a:pt x="380321" y="44361"/>
                    <a:pt x="382608" y="45276"/>
                    <a:pt x="383888" y="45276"/>
                  </a:cubicBezTo>
                  <a:cubicBezTo>
                    <a:pt x="386266" y="45276"/>
                    <a:pt x="390565" y="41800"/>
                    <a:pt x="396785" y="34849"/>
                  </a:cubicBezTo>
                  <a:lnTo>
                    <a:pt x="404194" y="38965"/>
                  </a:lnTo>
                  <a:lnTo>
                    <a:pt x="363582" y="106742"/>
                  </a:lnTo>
                  <a:lnTo>
                    <a:pt x="356174" y="102352"/>
                  </a:lnTo>
                  <a:cubicBezTo>
                    <a:pt x="357820" y="96864"/>
                    <a:pt x="358643" y="92565"/>
                    <a:pt x="358643" y="89455"/>
                  </a:cubicBezTo>
                  <a:cubicBezTo>
                    <a:pt x="358643" y="81955"/>
                    <a:pt x="346935" y="72533"/>
                    <a:pt x="323520" y="61191"/>
                  </a:cubicBezTo>
                  <a:cubicBezTo>
                    <a:pt x="291323" y="45459"/>
                    <a:pt x="256200" y="37593"/>
                    <a:pt x="218149" y="37593"/>
                  </a:cubicBezTo>
                  <a:cubicBezTo>
                    <a:pt x="166928" y="37593"/>
                    <a:pt x="125402" y="51757"/>
                    <a:pt x="93571" y="80087"/>
                  </a:cubicBezTo>
                  <a:cubicBezTo>
                    <a:pt x="61192" y="108965"/>
                    <a:pt x="45002" y="146342"/>
                    <a:pt x="45002" y="192218"/>
                  </a:cubicBezTo>
                  <a:cubicBezTo>
                    <a:pt x="45002" y="237912"/>
                    <a:pt x="61832" y="275838"/>
                    <a:pt x="95492" y="305997"/>
                  </a:cubicBezTo>
                  <a:cubicBezTo>
                    <a:pt x="128054" y="335423"/>
                    <a:pt x="168208" y="350137"/>
                    <a:pt x="215954" y="350137"/>
                  </a:cubicBezTo>
                  <a:cubicBezTo>
                    <a:pt x="262602" y="350137"/>
                    <a:pt x="303763" y="336554"/>
                    <a:pt x="339435" y="309388"/>
                  </a:cubicBezTo>
                  <a:cubicBezTo>
                    <a:pt x="355533" y="297131"/>
                    <a:pt x="363582" y="288442"/>
                    <a:pt x="363582" y="283320"/>
                  </a:cubicBezTo>
                  <a:cubicBezTo>
                    <a:pt x="363582" y="280759"/>
                    <a:pt x="362027" y="276551"/>
                    <a:pt x="358918" y="270697"/>
                  </a:cubicBezTo>
                  <a:lnTo>
                    <a:pt x="365503" y="265484"/>
                  </a:lnTo>
                  <a:lnTo>
                    <a:pt x="414347" y="324754"/>
                  </a:lnTo>
                  <a:lnTo>
                    <a:pt x="407487" y="330255"/>
                  </a:lnTo>
                  <a:cubicBezTo>
                    <a:pt x="402365" y="325673"/>
                    <a:pt x="398157" y="323382"/>
                    <a:pt x="394864" y="323382"/>
                  </a:cubicBezTo>
                  <a:cubicBezTo>
                    <a:pt x="392852" y="323382"/>
                    <a:pt x="389376" y="325306"/>
                    <a:pt x="384437" y="329153"/>
                  </a:cubicBezTo>
                  <a:cubicBezTo>
                    <a:pt x="367607" y="341805"/>
                    <a:pt x="353658" y="351293"/>
                    <a:pt x="342591" y="357618"/>
                  </a:cubicBezTo>
                  <a:cubicBezTo>
                    <a:pt x="331523" y="363944"/>
                    <a:pt x="319404" y="369306"/>
                    <a:pt x="306232" y="373705"/>
                  </a:cubicBezTo>
                  <a:cubicBezTo>
                    <a:pt x="278975" y="383055"/>
                    <a:pt x="248974" y="387730"/>
                    <a:pt x="216229" y="387730"/>
                  </a:cubicBezTo>
                  <a:cubicBezTo>
                    <a:pt x="153116" y="387730"/>
                    <a:pt x="101803" y="370168"/>
                    <a:pt x="62289" y="335045"/>
                  </a:cubicBezTo>
                  <a:cubicBezTo>
                    <a:pt x="20763" y="298275"/>
                    <a:pt x="0" y="251352"/>
                    <a:pt x="0" y="194276"/>
                  </a:cubicBezTo>
                  <a:cubicBezTo>
                    <a:pt x="0" y="149274"/>
                    <a:pt x="12988" y="110309"/>
                    <a:pt x="38965" y="77381"/>
                  </a:cubicBezTo>
                  <a:cubicBezTo>
                    <a:pt x="79576" y="25794"/>
                    <a:pt x="140402" y="0"/>
                    <a:pt x="221442"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任意多边形 8"/>
            <p:cNvSpPr/>
            <p:nvPr/>
          </p:nvSpPr>
          <p:spPr>
            <a:xfrm>
              <a:off x="4041311" y="1098119"/>
              <a:ext cx="448098" cy="387730"/>
            </a:xfrm>
            <a:custGeom>
              <a:avLst/>
              <a:gdLst/>
              <a:ahLst/>
              <a:cxnLst/>
              <a:rect l="l" t="t" r="r" b="b"/>
              <a:pathLst>
                <a:path w="448098" h="387730">
                  <a:moveTo>
                    <a:pt x="223363" y="0"/>
                  </a:moveTo>
                  <a:cubicBezTo>
                    <a:pt x="289402" y="0"/>
                    <a:pt x="342636" y="17287"/>
                    <a:pt x="383065" y="51862"/>
                  </a:cubicBezTo>
                  <a:cubicBezTo>
                    <a:pt x="405749" y="71070"/>
                    <a:pt x="422762" y="94577"/>
                    <a:pt x="434104" y="122383"/>
                  </a:cubicBezTo>
                  <a:cubicBezTo>
                    <a:pt x="443433" y="145250"/>
                    <a:pt x="448098" y="169855"/>
                    <a:pt x="448098" y="196197"/>
                  </a:cubicBezTo>
                  <a:cubicBezTo>
                    <a:pt x="448098" y="231869"/>
                    <a:pt x="437945" y="265255"/>
                    <a:pt x="417640" y="296354"/>
                  </a:cubicBezTo>
                  <a:cubicBezTo>
                    <a:pt x="395322" y="330746"/>
                    <a:pt x="364314" y="355533"/>
                    <a:pt x="324617" y="370717"/>
                  </a:cubicBezTo>
                  <a:cubicBezTo>
                    <a:pt x="294982" y="382059"/>
                    <a:pt x="261413" y="387730"/>
                    <a:pt x="223912" y="387730"/>
                  </a:cubicBezTo>
                  <a:cubicBezTo>
                    <a:pt x="158238" y="387730"/>
                    <a:pt x="105279" y="370442"/>
                    <a:pt x="65033" y="335868"/>
                  </a:cubicBezTo>
                  <a:cubicBezTo>
                    <a:pt x="42532" y="316477"/>
                    <a:pt x="25519" y="292970"/>
                    <a:pt x="13994" y="265346"/>
                  </a:cubicBezTo>
                  <a:cubicBezTo>
                    <a:pt x="4665" y="242663"/>
                    <a:pt x="0" y="218790"/>
                    <a:pt x="0" y="193728"/>
                  </a:cubicBezTo>
                  <a:cubicBezTo>
                    <a:pt x="0" y="156592"/>
                    <a:pt x="10061" y="122383"/>
                    <a:pt x="30184" y="91101"/>
                  </a:cubicBezTo>
                  <a:cubicBezTo>
                    <a:pt x="52136" y="57258"/>
                    <a:pt x="83235" y="32562"/>
                    <a:pt x="123481" y="17013"/>
                  </a:cubicBezTo>
                  <a:cubicBezTo>
                    <a:pt x="151653" y="6220"/>
                    <a:pt x="184947" y="549"/>
                    <a:pt x="223363" y="0"/>
                  </a:cubicBezTo>
                  <a:close/>
                  <a:moveTo>
                    <a:pt x="223363" y="37593"/>
                  </a:moveTo>
                  <a:cubicBezTo>
                    <a:pt x="167202" y="37593"/>
                    <a:pt x="122749" y="53325"/>
                    <a:pt x="90004" y="84790"/>
                  </a:cubicBezTo>
                  <a:cubicBezTo>
                    <a:pt x="60002" y="113694"/>
                    <a:pt x="45002" y="150006"/>
                    <a:pt x="45002" y="193728"/>
                  </a:cubicBezTo>
                  <a:cubicBezTo>
                    <a:pt x="45002" y="237632"/>
                    <a:pt x="60002" y="274036"/>
                    <a:pt x="90004" y="302940"/>
                  </a:cubicBezTo>
                  <a:cubicBezTo>
                    <a:pt x="122566" y="334404"/>
                    <a:pt x="167202" y="350137"/>
                    <a:pt x="223912" y="350137"/>
                  </a:cubicBezTo>
                  <a:cubicBezTo>
                    <a:pt x="280805" y="350137"/>
                    <a:pt x="325623" y="334404"/>
                    <a:pt x="358369" y="302940"/>
                  </a:cubicBezTo>
                  <a:cubicBezTo>
                    <a:pt x="388187" y="274036"/>
                    <a:pt x="403096" y="238364"/>
                    <a:pt x="403096" y="195923"/>
                  </a:cubicBezTo>
                  <a:cubicBezTo>
                    <a:pt x="403096" y="150006"/>
                    <a:pt x="388187" y="112962"/>
                    <a:pt x="358369" y="84790"/>
                  </a:cubicBezTo>
                  <a:cubicBezTo>
                    <a:pt x="340441" y="67960"/>
                    <a:pt x="321233" y="56161"/>
                    <a:pt x="300744" y="49392"/>
                  </a:cubicBezTo>
                  <a:cubicBezTo>
                    <a:pt x="278060" y="41709"/>
                    <a:pt x="252267" y="37776"/>
                    <a:pt x="223363" y="37593"/>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任意多边形 9"/>
            <p:cNvSpPr/>
            <p:nvPr/>
          </p:nvSpPr>
          <p:spPr>
            <a:xfrm>
              <a:off x="8556356" y="1098119"/>
              <a:ext cx="375382" cy="387730"/>
            </a:xfrm>
            <a:custGeom>
              <a:avLst/>
              <a:gdLst/>
              <a:ahLst/>
              <a:cxnLst/>
              <a:rect l="l" t="t" r="r" b="b"/>
              <a:pathLst>
                <a:path w="375382" h="387730">
                  <a:moveTo>
                    <a:pt x="195100" y="0"/>
                  </a:moveTo>
                  <a:cubicBezTo>
                    <a:pt x="220162" y="0"/>
                    <a:pt x="243440" y="2487"/>
                    <a:pt x="264934" y="7462"/>
                  </a:cubicBezTo>
                  <a:cubicBezTo>
                    <a:pt x="286430" y="12437"/>
                    <a:pt x="310714" y="21006"/>
                    <a:pt x="337788" y="33168"/>
                  </a:cubicBezTo>
                  <a:cubicBezTo>
                    <a:pt x="343825" y="35749"/>
                    <a:pt x="347576" y="37040"/>
                    <a:pt x="349039" y="37040"/>
                  </a:cubicBezTo>
                  <a:cubicBezTo>
                    <a:pt x="352332" y="37040"/>
                    <a:pt x="356814" y="33354"/>
                    <a:pt x="362484" y="25982"/>
                  </a:cubicBezTo>
                  <a:lnTo>
                    <a:pt x="370168" y="29854"/>
                  </a:lnTo>
                  <a:lnTo>
                    <a:pt x="330928" y="100705"/>
                  </a:lnTo>
                  <a:lnTo>
                    <a:pt x="323245" y="96589"/>
                  </a:lnTo>
                  <a:cubicBezTo>
                    <a:pt x="326355" y="88357"/>
                    <a:pt x="327910" y="83235"/>
                    <a:pt x="327910" y="81223"/>
                  </a:cubicBezTo>
                  <a:cubicBezTo>
                    <a:pt x="327910" y="75735"/>
                    <a:pt x="321141" y="69789"/>
                    <a:pt x="307604" y="63387"/>
                  </a:cubicBezTo>
                  <a:cubicBezTo>
                    <a:pt x="270834" y="46191"/>
                    <a:pt x="231870" y="37593"/>
                    <a:pt x="190709" y="37593"/>
                  </a:cubicBezTo>
                  <a:cubicBezTo>
                    <a:pt x="156866" y="37593"/>
                    <a:pt x="127414" y="43891"/>
                    <a:pt x="102352" y="56488"/>
                  </a:cubicBezTo>
                  <a:cubicBezTo>
                    <a:pt x="90278" y="62694"/>
                    <a:pt x="80720" y="70725"/>
                    <a:pt x="73676" y="80584"/>
                  </a:cubicBezTo>
                  <a:cubicBezTo>
                    <a:pt x="66634" y="90442"/>
                    <a:pt x="63112" y="100848"/>
                    <a:pt x="63112" y="111801"/>
                  </a:cubicBezTo>
                  <a:cubicBezTo>
                    <a:pt x="63112" y="120928"/>
                    <a:pt x="65856" y="129553"/>
                    <a:pt x="71344" y="137677"/>
                  </a:cubicBezTo>
                  <a:cubicBezTo>
                    <a:pt x="76832" y="145800"/>
                    <a:pt x="84058" y="151871"/>
                    <a:pt x="93022" y="155890"/>
                  </a:cubicBezTo>
                  <a:cubicBezTo>
                    <a:pt x="102900" y="160452"/>
                    <a:pt x="114562" y="163601"/>
                    <a:pt x="128008" y="165336"/>
                  </a:cubicBezTo>
                  <a:cubicBezTo>
                    <a:pt x="141454" y="167071"/>
                    <a:pt x="163360" y="168394"/>
                    <a:pt x="193728" y="169306"/>
                  </a:cubicBezTo>
                  <a:cubicBezTo>
                    <a:pt x="235802" y="170586"/>
                    <a:pt x="265895" y="172553"/>
                    <a:pt x="284006" y="175205"/>
                  </a:cubicBezTo>
                  <a:cubicBezTo>
                    <a:pt x="302116" y="177858"/>
                    <a:pt x="317025" y="182477"/>
                    <a:pt x="328733" y="189063"/>
                  </a:cubicBezTo>
                  <a:cubicBezTo>
                    <a:pt x="359832" y="206442"/>
                    <a:pt x="375382" y="232876"/>
                    <a:pt x="375382" y="268365"/>
                  </a:cubicBezTo>
                  <a:cubicBezTo>
                    <a:pt x="375382" y="302208"/>
                    <a:pt x="361296" y="329922"/>
                    <a:pt x="333124" y="351509"/>
                  </a:cubicBezTo>
                  <a:cubicBezTo>
                    <a:pt x="301842" y="375656"/>
                    <a:pt x="258760" y="387730"/>
                    <a:pt x="203880" y="387730"/>
                  </a:cubicBezTo>
                  <a:cubicBezTo>
                    <a:pt x="172233" y="387730"/>
                    <a:pt x="144610" y="384528"/>
                    <a:pt x="121011" y="378126"/>
                  </a:cubicBezTo>
                  <a:cubicBezTo>
                    <a:pt x="97412" y="371723"/>
                    <a:pt x="69240" y="359924"/>
                    <a:pt x="36495" y="342728"/>
                  </a:cubicBezTo>
                  <a:cubicBezTo>
                    <a:pt x="27348" y="338520"/>
                    <a:pt x="21952" y="336417"/>
                    <a:pt x="20306" y="336417"/>
                  </a:cubicBezTo>
                  <a:cubicBezTo>
                    <a:pt x="17562" y="336417"/>
                    <a:pt x="13262" y="339709"/>
                    <a:pt x="7408" y="346295"/>
                  </a:cubicBezTo>
                  <a:lnTo>
                    <a:pt x="0" y="341630"/>
                  </a:lnTo>
                  <a:lnTo>
                    <a:pt x="41160" y="272755"/>
                  </a:lnTo>
                  <a:lnTo>
                    <a:pt x="48843" y="277146"/>
                  </a:lnTo>
                  <a:cubicBezTo>
                    <a:pt x="45368" y="284463"/>
                    <a:pt x="43630" y="289402"/>
                    <a:pt x="43630" y="291963"/>
                  </a:cubicBezTo>
                  <a:cubicBezTo>
                    <a:pt x="43630" y="297817"/>
                    <a:pt x="55338" y="306873"/>
                    <a:pt x="78753" y="319129"/>
                  </a:cubicBezTo>
                  <a:cubicBezTo>
                    <a:pt x="99790" y="330105"/>
                    <a:pt x="120050" y="338017"/>
                    <a:pt x="139533" y="342865"/>
                  </a:cubicBezTo>
                  <a:cubicBezTo>
                    <a:pt x="159016" y="347713"/>
                    <a:pt x="180190" y="350137"/>
                    <a:pt x="203057" y="350137"/>
                  </a:cubicBezTo>
                  <a:cubicBezTo>
                    <a:pt x="249340" y="350137"/>
                    <a:pt x="284463" y="339984"/>
                    <a:pt x="308428" y="319678"/>
                  </a:cubicBezTo>
                  <a:cubicBezTo>
                    <a:pt x="324342" y="306141"/>
                    <a:pt x="332300" y="290043"/>
                    <a:pt x="332300" y="271383"/>
                  </a:cubicBezTo>
                  <a:cubicBezTo>
                    <a:pt x="332300" y="246870"/>
                    <a:pt x="318672" y="229949"/>
                    <a:pt x="291414" y="220619"/>
                  </a:cubicBezTo>
                  <a:cubicBezTo>
                    <a:pt x="282634" y="217509"/>
                    <a:pt x="273532" y="215543"/>
                    <a:pt x="264112" y="214719"/>
                  </a:cubicBezTo>
                  <a:cubicBezTo>
                    <a:pt x="254690" y="213896"/>
                    <a:pt x="227936" y="212661"/>
                    <a:pt x="183849" y="211015"/>
                  </a:cubicBezTo>
                  <a:cubicBezTo>
                    <a:pt x="152384" y="209734"/>
                    <a:pt x="127734" y="207356"/>
                    <a:pt x="109898" y="203880"/>
                  </a:cubicBezTo>
                  <a:cubicBezTo>
                    <a:pt x="92062" y="200405"/>
                    <a:pt x="76192" y="194734"/>
                    <a:pt x="62289" y="186868"/>
                  </a:cubicBezTo>
                  <a:cubicBezTo>
                    <a:pt x="49301" y="179550"/>
                    <a:pt x="39010" y="169306"/>
                    <a:pt x="31418" y="156135"/>
                  </a:cubicBezTo>
                  <a:cubicBezTo>
                    <a:pt x="23827" y="142963"/>
                    <a:pt x="20031" y="128603"/>
                    <a:pt x="20031" y="113053"/>
                  </a:cubicBezTo>
                  <a:cubicBezTo>
                    <a:pt x="20031" y="86528"/>
                    <a:pt x="29910" y="63753"/>
                    <a:pt x="49666" y="44727"/>
                  </a:cubicBezTo>
                  <a:cubicBezTo>
                    <a:pt x="64301" y="30824"/>
                    <a:pt x="84516" y="19894"/>
                    <a:pt x="110310" y="11936"/>
                  </a:cubicBezTo>
                  <a:cubicBezTo>
                    <a:pt x="136103" y="3979"/>
                    <a:pt x="164366" y="0"/>
                    <a:pt x="19510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任意多边形 10"/>
            <p:cNvSpPr/>
            <p:nvPr/>
          </p:nvSpPr>
          <p:spPr>
            <a:xfrm>
              <a:off x="4879317" y="1104705"/>
              <a:ext cx="390199" cy="374559"/>
            </a:xfrm>
            <a:custGeom>
              <a:avLst/>
              <a:gdLst/>
              <a:ahLst/>
              <a:cxnLst/>
              <a:rect l="l" t="t" r="r" b="b"/>
              <a:pathLst>
                <a:path w="390199" h="374559">
                  <a:moveTo>
                    <a:pt x="0" y="0"/>
                  </a:moveTo>
                  <a:lnTo>
                    <a:pt x="107617" y="0"/>
                  </a:lnTo>
                  <a:lnTo>
                    <a:pt x="107617" y="8781"/>
                  </a:lnTo>
                  <a:cubicBezTo>
                    <a:pt x="99016" y="11708"/>
                    <a:pt x="94716" y="15824"/>
                    <a:pt x="94716" y="21129"/>
                  </a:cubicBezTo>
                  <a:cubicBezTo>
                    <a:pt x="94716" y="24788"/>
                    <a:pt x="99016" y="31648"/>
                    <a:pt x="107617" y="41710"/>
                  </a:cubicBezTo>
                  <a:lnTo>
                    <a:pt x="333398" y="305684"/>
                  </a:lnTo>
                  <a:lnTo>
                    <a:pt x="333398" y="32380"/>
                  </a:lnTo>
                  <a:cubicBezTo>
                    <a:pt x="333398" y="24697"/>
                    <a:pt x="332209" y="19254"/>
                    <a:pt x="329831" y="16053"/>
                  </a:cubicBezTo>
                  <a:cubicBezTo>
                    <a:pt x="327453" y="12852"/>
                    <a:pt x="322788" y="10428"/>
                    <a:pt x="315836" y="8781"/>
                  </a:cubicBezTo>
                  <a:lnTo>
                    <a:pt x="315836" y="0"/>
                  </a:lnTo>
                  <a:lnTo>
                    <a:pt x="390199" y="0"/>
                  </a:lnTo>
                  <a:lnTo>
                    <a:pt x="390199" y="8781"/>
                  </a:lnTo>
                  <a:cubicBezTo>
                    <a:pt x="383247" y="10428"/>
                    <a:pt x="378583" y="12852"/>
                    <a:pt x="376204" y="16053"/>
                  </a:cubicBezTo>
                  <a:cubicBezTo>
                    <a:pt x="373826" y="19254"/>
                    <a:pt x="372637" y="24697"/>
                    <a:pt x="372637" y="32380"/>
                  </a:cubicBezTo>
                  <a:lnTo>
                    <a:pt x="372637" y="342180"/>
                  </a:lnTo>
                  <a:cubicBezTo>
                    <a:pt x="372637" y="349863"/>
                    <a:pt x="373826" y="355259"/>
                    <a:pt x="376204" y="358369"/>
                  </a:cubicBezTo>
                  <a:cubicBezTo>
                    <a:pt x="378583" y="361479"/>
                    <a:pt x="383247" y="363949"/>
                    <a:pt x="390199" y="365778"/>
                  </a:cubicBezTo>
                  <a:lnTo>
                    <a:pt x="390199" y="374559"/>
                  </a:lnTo>
                  <a:lnTo>
                    <a:pt x="303733" y="374559"/>
                  </a:lnTo>
                  <a:lnTo>
                    <a:pt x="303733" y="365778"/>
                  </a:lnTo>
                  <a:cubicBezTo>
                    <a:pt x="312150" y="363583"/>
                    <a:pt x="316359" y="359833"/>
                    <a:pt x="316359" y="354528"/>
                  </a:cubicBezTo>
                  <a:cubicBezTo>
                    <a:pt x="316359" y="350503"/>
                    <a:pt x="312516" y="343918"/>
                    <a:pt x="304830" y="334771"/>
                  </a:cubicBezTo>
                  <a:lnTo>
                    <a:pt x="56801" y="47472"/>
                  </a:lnTo>
                  <a:lnTo>
                    <a:pt x="56801" y="342180"/>
                  </a:lnTo>
                  <a:cubicBezTo>
                    <a:pt x="56801" y="349680"/>
                    <a:pt x="57990" y="355031"/>
                    <a:pt x="60368" y="358232"/>
                  </a:cubicBezTo>
                  <a:cubicBezTo>
                    <a:pt x="62746" y="361433"/>
                    <a:pt x="67411" y="363949"/>
                    <a:pt x="74362" y="365778"/>
                  </a:cubicBezTo>
                  <a:lnTo>
                    <a:pt x="74362" y="374559"/>
                  </a:lnTo>
                  <a:lnTo>
                    <a:pt x="0" y="374559"/>
                  </a:lnTo>
                  <a:lnTo>
                    <a:pt x="0" y="365778"/>
                  </a:lnTo>
                  <a:cubicBezTo>
                    <a:pt x="7134" y="363949"/>
                    <a:pt x="11845" y="361479"/>
                    <a:pt x="14131" y="358369"/>
                  </a:cubicBezTo>
                  <a:cubicBezTo>
                    <a:pt x="16418" y="355259"/>
                    <a:pt x="17561" y="349863"/>
                    <a:pt x="17561" y="342180"/>
                  </a:cubicBezTo>
                  <a:lnTo>
                    <a:pt x="17561" y="32380"/>
                  </a:lnTo>
                  <a:cubicBezTo>
                    <a:pt x="17561" y="24697"/>
                    <a:pt x="16372" y="19254"/>
                    <a:pt x="13994" y="16053"/>
                  </a:cubicBezTo>
                  <a:cubicBezTo>
                    <a:pt x="11616" y="12852"/>
                    <a:pt x="6951" y="10428"/>
                    <a:pt x="0" y="8781"/>
                  </a:cubicBezTo>
                  <a:lnTo>
                    <a:pt x="0"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任意多边形 11"/>
            <p:cNvSpPr/>
            <p:nvPr/>
          </p:nvSpPr>
          <p:spPr>
            <a:xfrm>
              <a:off x="7089115" y="1104705"/>
              <a:ext cx="390200" cy="374559"/>
            </a:xfrm>
            <a:custGeom>
              <a:avLst/>
              <a:gdLst/>
              <a:ahLst/>
              <a:cxnLst/>
              <a:rect l="l" t="t" r="r" b="b"/>
              <a:pathLst>
                <a:path w="390200" h="374559">
                  <a:moveTo>
                    <a:pt x="0" y="0"/>
                  </a:moveTo>
                  <a:lnTo>
                    <a:pt x="107617" y="0"/>
                  </a:lnTo>
                  <a:lnTo>
                    <a:pt x="107617" y="8781"/>
                  </a:lnTo>
                  <a:cubicBezTo>
                    <a:pt x="99017" y="11708"/>
                    <a:pt x="94716" y="15824"/>
                    <a:pt x="94716" y="21129"/>
                  </a:cubicBezTo>
                  <a:cubicBezTo>
                    <a:pt x="94716" y="24788"/>
                    <a:pt x="99017" y="31648"/>
                    <a:pt x="107617" y="41710"/>
                  </a:cubicBezTo>
                  <a:lnTo>
                    <a:pt x="333399" y="305684"/>
                  </a:lnTo>
                  <a:lnTo>
                    <a:pt x="333399" y="32380"/>
                  </a:lnTo>
                  <a:cubicBezTo>
                    <a:pt x="333399" y="24697"/>
                    <a:pt x="332209" y="19254"/>
                    <a:pt x="329831" y="16053"/>
                  </a:cubicBezTo>
                  <a:cubicBezTo>
                    <a:pt x="327453" y="12852"/>
                    <a:pt x="322789" y="10428"/>
                    <a:pt x="315837" y="8781"/>
                  </a:cubicBezTo>
                  <a:lnTo>
                    <a:pt x="315837" y="0"/>
                  </a:lnTo>
                  <a:lnTo>
                    <a:pt x="390200" y="0"/>
                  </a:lnTo>
                  <a:lnTo>
                    <a:pt x="390200" y="8781"/>
                  </a:lnTo>
                  <a:cubicBezTo>
                    <a:pt x="383248" y="10428"/>
                    <a:pt x="378583" y="12852"/>
                    <a:pt x="376205" y="16053"/>
                  </a:cubicBezTo>
                  <a:cubicBezTo>
                    <a:pt x="373827" y="19254"/>
                    <a:pt x="372638" y="24697"/>
                    <a:pt x="372638" y="32380"/>
                  </a:cubicBezTo>
                  <a:lnTo>
                    <a:pt x="372638" y="342180"/>
                  </a:lnTo>
                  <a:cubicBezTo>
                    <a:pt x="372638" y="349863"/>
                    <a:pt x="373827" y="355259"/>
                    <a:pt x="376205" y="358369"/>
                  </a:cubicBezTo>
                  <a:cubicBezTo>
                    <a:pt x="378583" y="361479"/>
                    <a:pt x="383248" y="363949"/>
                    <a:pt x="390200" y="365778"/>
                  </a:cubicBezTo>
                  <a:lnTo>
                    <a:pt x="390200" y="374559"/>
                  </a:lnTo>
                  <a:lnTo>
                    <a:pt x="303733" y="374559"/>
                  </a:lnTo>
                  <a:lnTo>
                    <a:pt x="303733" y="365778"/>
                  </a:lnTo>
                  <a:cubicBezTo>
                    <a:pt x="312151" y="363583"/>
                    <a:pt x="316360" y="359833"/>
                    <a:pt x="316360" y="354528"/>
                  </a:cubicBezTo>
                  <a:cubicBezTo>
                    <a:pt x="316360" y="350503"/>
                    <a:pt x="312517" y="343918"/>
                    <a:pt x="304831" y="334771"/>
                  </a:cubicBezTo>
                  <a:lnTo>
                    <a:pt x="56801" y="47472"/>
                  </a:lnTo>
                  <a:lnTo>
                    <a:pt x="56801" y="342180"/>
                  </a:lnTo>
                  <a:cubicBezTo>
                    <a:pt x="56801" y="349680"/>
                    <a:pt x="57991" y="355031"/>
                    <a:pt x="60369" y="358232"/>
                  </a:cubicBezTo>
                  <a:cubicBezTo>
                    <a:pt x="62747" y="361433"/>
                    <a:pt x="67412" y="363949"/>
                    <a:pt x="74363" y="365778"/>
                  </a:cubicBezTo>
                  <a:lnTo>
                    <a:pt x="74363" y="374559"/>
                  </a:lnTo>
                  <a:lnTo>
                    <a:pt x="0" y="374559"/>
                  </a:lnTo>
                  <a:lnTo>
                    <a:pt x="0" y="365778"/>
                  </a:lnTo>
                  <a:cubicBezTo>
                    <a:pt x="7135" y="363949"/>
                    <a:pt x="11845" y="361479"/>
                    <a:pt x="14132" y="358369"/>
                  </a:cubicBezTo>
                  <a:cubicBezTo>
                    <a:pt x="16419" y="355259"/>
                    <a:pt x="17562" y="349863"/>
                    <a:pt x="17562" y="342180"/>
                  </a:cubicBezTo>
                  <a:lnTo>
                    <a:pt x="17562" y="32380"/>
                  </a:lnTo>
                  <a:cubicBezTo>
                    <a:pt x="17562" y="24697"/>
                    <a:pt x="16373" y="19254"/>
                    <a:pt x="13995" y="16053"/>
                  </a:cubicBezTo>
                  <a:cubicBezTo>
                    <a:pt x="11617" y="12852"/>
                    <a:pt x="6952" y="10428"/>
                    <a:pt x="0" y="8781"/>
                  </a:cubicBezTo>
                  <a:lnTo>
                    <a:pt x="0"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3" name="直接连接符 12"/>
            <p:cNvCxnSpPr/>
            <p:nvPr/>
          </p:nvCxnSpPr>
          <p:spPr>
            <a:xfrm>
              <a:off x="3886963" y="1096227"/>
              <a:ext cx="0" cy="345016"/>
            </a:xfrm>
            <a:prstGeom prst="line">
              <a:avLst/>
            </a:prstGeom>
            <a:solidFill>
              <a:schemeClr val="bg1"/>
            </a:solidFill>
            <a:ln>
              <a:solidFill>
                <a:schemeClr val="bg1">
                  <a:lumMod val="75000"/>
                  <a:alpha val="50000"/>
                </a:schemeClr>
              </a:solidFill>
            </a:ln>
          </p:spPr>
          <p:style>
            <a:lnRef idx="1">
              <a:schemeClr val="accent1"/>
            </a:lnRef>
            <a:fillRef idx="0">
              <a:schemeClr val="accent1"/>
            </a:fillRef>
            <a:effectRef idx="0">
              <a:schemeClr val="accent1"/>
            </a:effectRef>
            <a:fontRef idx="minor">
              <a:schemeClr val="tx1"/>
            </a:fontRef>
          </p:style>
        </p:cxnSp>
        <p:cxnSp>
          <p:nvCxnSpPr>
            <p:cNvPr id="14" name="直接连接符 13"/>
            <p:cNvCxnSpPr/>
            <p:nvPr/>
          </p:nvCxnSpPr>
          <p:spPr>
            <a:xfrm>
              <a:off x="4696588" y="1096227"/>
              <a:ext cx="0" cy="345016"/>
            </a:xfrm>
            <a:prstGeom prst="line">
              <a:avLst/>
            </a:prstGeom>
            <a:solidFill>
              <a:schemeClr val="bg1"/>
            </a:solidFill>
            <a:ln>
              <a:solidFill>
                <a:schemeClr val="bg1">
                  <a:lumMod val="75000"/>
                  <a:alpha val="50000"/>
                </a:schemeClr>
              </a:solidFill>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a:off x="5449063" y="1096227"/>
              <a:ext cx="0" cy="345016"/>
            </a:xfrm>
            <a:prstGeom prst="line">
              <a:avLst/>
            </a:prstGeom>
            <a:solidFill>
              <a:schemeClr val="bg1"/>
            </a:solidFill>
            <a:ln>
              <a:solidFill>
                <a:schemeClr val="bg1">
                  <a:lumMod val="75000"/>
                  <a:alpha val="50000"/>
                </a:schemeClr>
              </a:solidFill>
            </a:ln>
          </p:spPr>
          <p:style>
            <a:lnRef idx="1">
              <a:schemeClr val="accent1"/>
            </a:lnRef>
            <a:fillRef idx="0">
              <a:schemeClr val="accent1"/>
            </a:fillRef>
            <a:effectRef idx="0">
              <a:schemeClr val="accent1"/>
            </a:effectRef>
            <a:fontRef idx="minor">
              <a:schemeClr val="tx1"/>
            </a:fontRef>
          </p:style>
        </p:cxnSp>
        <p:cxnSp>
          <p:nvCxnSpPr>
            <p:cNvPr id="16" name="直接连接符 15"/>
            <p:cNvCxnSpPr/>
            <p:nvPr/>
          </p:nvCxnSpPr>
          <p:spPr>
            <a:xfrm>
              <a:off x="6192013" y="1096227"/>
              <a:ext cx="0" cy="345016"/>
            </a:xfrm>
            <a:prstGeom prst="line">
              <a:avLst/>
            </a:prstGeom>
            <a:solidFill>
              <a:schemeClr val="bg1"/>
            </a:solidFill>
            <a:ln>
              <a:solidFill>
                <a:schemeClr val="bg1">
                  <a:lumMod val="75000"/>
                  <a:alpha val="50000"/>
                </a:schemeClr>
              </a:solidFill>
            </a:ln>
          </p:spPr>
          <p:style>
            <a:lnRef idx="1">
              <a:schemeClr val="accent1"/>
            </a:lnRef>
            <a:fillRef idx="0">
              <a:schemeClr val="accent1"/>
            </a:fillRef>
            <a:effectRef idx="0">
              <a:schemeClr val="accent1"/>
            </a:effectRef>
            <a:fontRef idx="minor">
              <a:schemeClr val="tx1"/>
            </a:fontRef>
          </p:style>
        </p:cxnSp>
        <p:cxnSp>
          <p:nvCxnSpPr>
            <p:cNvPr id="17" name="直接连接符 16"/>
            <p:cNvCxnSpPr/>
            <p:nvPr/>
          </p:nvCxnSpPr>
          <p:spPr>
            <a:xfrm>
              <a:off x="6906388" y="1096227"/>
              <a:ext cx="0" cy="345016"/>
            </a:xfrm>
            <a:prstGeom prst="line">
              <a:avLst/>
            </a:prstGeom>
            <a:solidFill>
              <a:schemeClr val="bg1"/>
            </a:solidFill>
            <a:ln>
              <a:solidFill>
                <a:schemeClr val="bg1">
                  <a:lumMod val="75000"/>
                  <a:alpha val="50000"/>
                </a:schemeClr>
              </a:solidFill>
            </a:ln>
          </p:spPr>
          <p:style>
            <a:lnRef idx="1">
              <a:schemeClr val="accent1"/>
            </a:lnRef>
            <a:fillRef idx="0">
              <a:schemeClr val="accent1"/>
            </a:fillRef>
            <a:effectRef idx="0">
              <a:schemeClr val="accent1"/>
            </a:effectRef>
            <a:fontRef idx="minor">
              <a:schemeClr val="tx1"/>
            </a:fontRef>
          </p:style>
        </p:cxnSp>
        <p:cxnSp>
          <p:nvCxnSpPr>
            <p:cNvPr id="18" name="直接连接符 17"/>
            <p:cNvCxnSpPr/>
            <p:nvPr/>
          </p:nvCxnSpPr>
          <p:spPr>
            <a:xfrm>
              <a:off x="7630288" y="1096227"/>
              <a:ext cx="0" cy="345016"/>
            </a:xfrm>
            <a:prstGeom prst="line">
              <a:avLst/>
            </a:prstGeom>
            <a:solidFill>
              <a:schemeClr val="bg1"/>
            </a:solidFill>
            <a:ln>
              <a:solidFill>
                <a:schemeClr val="bg1">
                  <a:lumMod val="75000"/>
                  <a:alpha val="50000"/>
                </a:schemeClr>
              </a:solidFill>
            </a:ln>
          </p:spPr>
          <p:style>
            <a:lnRef idx="1">
              <a:schemeClr val="accent1"/>
            </a:lnRef>
            <a:fillRef idx="0">
              <a:schemeClr val="accent1"/>
            </a:fillRef>
            <a:effectRef idx="0">
              <a:schemeClr val="accent1"/>
            </a:effectRef>
            <a:fontRef idx="minor">
              <a:schemeClr val="tx1"/>
            </a:fontRef>
          </p:style>
        </p:cxnSp>
        <p:cxnSp>
          <p:nvCxnSpPr>
            <p:cNvPr id="19" name="直接连接符 18"/>
            <p:cNvCxnSpPr/>
            <p:nvPr/>
          </p:nvCxnSpPr>
          <p:spPr>
            <a:xfrm>
              <a:off x="8392288" y="1096227"/>
              <a:ext cx="0" cy="345016"/>
            </a:xfrm>
            <a:prstGeom prst="line">
              <a:avLst/>
            </a:prstGeom>
            <a:solidFill>
              <a:schemeClr val="bg1"/>
            </a:solidFill>
            <a:ln>
              <a:solidFill>
                <a:schemeClr val="bg1">
                  <a:lumMod val="75000"/>
                  <a:alpha val="50000"/>
                </a:schemeClr>
              </a:solidFill>
            </a:ln>
          </p:spPr>
          <p:style>
            <a:lnRef idx="1">
              <a:schemeClr val="accent1"/>
            </a:lnRef>
            <a:fillRef idx="0">
              <a:schemeClr val="accent1"/>
            </a:fillRef>
            <a:effectRef idx="0">
              <a:schemeClr val="accent1"/>
            </a:effectRef>
            <a:fontRef idx="minor">
              <a:schemeClr val="tx1"/>
            </a:fontRef>
          </p:style>
        </p:cxnSp>
      </p:grpSp>
      <p:grpSp>
        <p:nvGrpSpPr>
          <p:cNvPr id="135" name="组合 134"/>
          <p:cNvGrpSpPr/>
          <p:nvPr/>
        </p:nvGrpSpPr>
        <p:grpSpPr>
          <a:xfrm>
            <a:off x="-118932" y="1"/>
            <a:ext cx="3052331" cy="2716008"/>
            <a:chOff x="-118932" y="1"/>
            <a:chExt cx="3052331" cy="2716008"/>
          </a:xfrm>
        </p:grpSpPr>
        <p:sp>
          <p:nvSpPr>
            <p:cNvPr id="75" name="Freeform 35"/>
            <p:cNvSpPr>
              <a:spLocks/>
            </p:cNvSpPr>
            <p:nvPr/>
          </p:nvSpPr>
          <p:spPr bwMode="auto">
            <a:xfrm flipH="1">
              <a:off x="-13852" y="1376275"/>
              <a:ext cx="1122246" cy="807321"/>
            </a:xfrm>
            <a:custGeom>
              <a:avLst/>
              <a:gdLst>
                <a:gd name="T0" fmla="*/ 343 w 343"/>
                <a:gd name="T1" fmla="*/ 0 h 247"/>
                <a:gd name="T2" fmla="*/ 343 w 343"/>
                <a:gd name="T3" fmla="*/ 20 h 247"/>
                <a:gd name="T4" fmla="*/ 13 w 343"/>
                <a:gd name="T5" fmla="*/ 245 h 247"/>
                <a:gd name="T6" fmla="*/ 2 w 343"/>
                <a:gd name="T7" fmla="*/ 243 h 247"/>
                <a:gd name="T8" fmla="*/ 0 w 343"/>
                <a:gd name="T9" fmla="*/ 238 h 247"/>
                <a:gd name="T10" fmla="*/ 4 w 343"/>
                <a:gd name="T11" fmla="*/ 231 h 247"/>
                <a:gd name="T12" fmla="*/ 343 w 343"/>
                <a:gd name="T13" fmla="*/ 0 h 247"/>
              </a:gdLst>
              <a:ahLst/>
              <a:cxnLst>
                <a:cxn ang="0">
                  <a:pos x="T0" y="T1"/>
                </a:cxn>
                <a:cxn ang="0">
                  <a:pos x="T2" y="T3"/>
                </a:cxn>
                <a:cxn ang="0">
                  <a:pos x="T4" y="T5"/>
                </a:cxn>
                <a:cxn ang="0">
                  <a:pos x="T6" y="T7"/>
                </a:cxn>
                <a:cxn ang="0">
                  <a:pos x="T8" y="T9"/>
                </a:cxn>
                <a:cxn ang="0">
                  <a:pos x="T10" y="T11"/>
                </a:cxn>
                <a:cxn ang="0">
                  <a:pos x="T12" y="T13"/>
                </a:cxn>
              </a:cxnLst>
              <a:rect l="0" t="0" r="r" b="b"/>
              <a:pathLst>
                <a:path w="343" h="247">
                  <a:moveTo>
                    <a:pt x="343" y="0"/>
                  </a:moveTo>
                  <a:cubicBezTo>
                    <a:pt x="343" y="20"/>
                    <a:pt x="343" y="20"/>
                    <a:pt x="343" y="20"/>
                  </a:cubicBezTo>
                  <a:cubicBezTo>
                    <a:pt x="13" y="245"/>
                    <a:pt x="13" y="245"/>
                    <a:pt x="13" y="245"/>
                  </a:cubicBezTo>
                  <a:cubicBezTo>
                    <a:pt x="10" y="247"/>
                    <a:pt x="4" y="246"/>
                    <a:pt x="2" y="243"/>
                  </a:cubicBezTo>
                  <a:cubicBezTo>
                    <a:pt x="1" y="241"/>
                    <a:pt x="0" y="240"/>
                    <a:pt x="0" y="238"/>
                  </a:cubicBezTo>
                  <a:cubicBezTo>
                    <a:pt x="0" y="235"/>
                    <a:pt x="2" y="233"/>
                    <a:pt x="4" y="231"/>
                  </a:cubicBezTo>
                  <a:lnTo>
                    <a:pt x="343" y="0"/>
                  </a:lnTo>
                  <a:close/>
                </a:path>
              </a:pathLst>
            </a:custGeom>
            <a:solidFill>
              <a:srgbClr val="FD6D0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6" name="Freeform 36"/>
            <p:cNvSpPr>
              <a:spLocks/>
            </p:cNvSpPr>
            <p:nvPr/>
          </p:nvSpPr>
          <p:spPr bwMode="auto">
            <a:xfrm flipH="1">
              <a:off x="2766367" y="1741657"/>
              <a:ext cx="167032" cy="167032"/>
            </a:xfrm>
            <a:custGeom>
              <a:avLst/>
              <a:gdLst>
                <a:gd name="T0" fmla="*/ 47 w 96"/>
                <a:gd name="T1" fmla="*/ 96 h 96"/>
                <a:gd name="T2" fmla="*/ 0 w 96"/>
                <a:gd name="T3" fmla="*/ 47 h 96"/>
                <a:gd name="T4" fmla="*/ 47 w 96"/>
                <a:gd name="T5" fmla="*/ 0 h 96"/>
                <a:gd name="T6" fmla="*/ 96 w 96"/>
                <a:gd name="T7" fmla="*/ 47 h 96"/>
                <a:gd name="T8" fmla="*/ 47 w 96"/>
                <a:gd name="T9" fmla="*/ 96 h 96"/>
              </a:gdLst>
              <a:ahLst/>
              <a:cxnLst>
                <a:cxn ang="0">
                  <a:pos x="T0" y="T1"/>
                </a:cxn>
                <a:cxn ang="0">
                  <a:pos x="T2" y="T3"/>
                </a:cxn>
                <a:cxn ang="0">
                  <a:pos x="T4" y="T5"/>
                </a:cxn>
                <a:cxn ang="0">
                  <a:pos x="T6" y="T7"/>
                </a:cxn>
                <a:cxn ang="0">
                  <a:pos x="T8" y="T9"/>
                </a:cxn>
              </a:cxnLst>
              <a:rect l="0" t="0" r="r" b="b"/>
              <a:pathLst>
                <a:path w="96" h="96">
                  <a:moveTo>
                    <a:pt x="47" y="96"/>
                  </a:moveTo>
                  <a:lnTo>
                    <a:pt x="0" y="47"/>
                  </a:lnTo>
                  <a:lnTo>
                    <a:pt x="47" y="0"/>
                  </a:lnTo>
                  <a:lnTo>
                    <a:pt x="96" y="47"/>
                  </a:lnTo>
                  <a:lnTo>
                    <a:pt x="47" y="96"/>
                  </a:lnTo>
                  <a:close/>
                </a:path>
              </a:pathLst>
            </a:custGeom>
            <a:solidFill>
              <a:srgbClr val="FECB9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7" name="Freeform 37"/>
            <p:cNvSpPr>
              <a:spLocks/>
            </p:cNvSpPr>
            <p:nvPr/>
          </p:nvSpPr>
          <p:spPr bwMode="auto">
            <a:xfrm flipH="1">
              <a:off x="45306" y="1807774"/>
              <a:ext cx="167032" cy="167032"/>
            </a:xfrm>
            <a:custGeom>
              <a:avLst/>
              <a:gdLst>
                <a:gd name="T0" fmla="*/ 47 w 96"/>
                <a:gd name="T1" fmla="*/ 96 h 96"/>
                <a:gd name="T2" fmla="*/ 0 w 96"/>
                <a:gd name="T3" fmla="*/ 49 h 96"/>
                <a:gd name="T4" fmla="*/ 47 w 96"/>
                <a:gd name="T5" fmla="*/ 0 h 96"/>
                <a:gd name="T6" fmla="*/ 96 w 96"/>
                <a:gd name="T7" fmla="*/ 49 h 96"/>
                <a:gd name="T8" fmla="*/ 47 w 96"/>
                <a:gd name="T9" fmla="*/ 96 h 96"/>
              </a:gdLst>
              <a:ahLst/>
              <a:cxnLst>
                <a:cxn ang="0">
                  <a:pos x="T0" y="T1"/>
                </a:cxn>
                <a:cxn ang="0">
                  <a:pos x="T2" y="T3"/>
                </a:cxn>
                <a:cxn ang="0">
                  <a:pos x="T4" y="T5"/>
                </a:cxn>
                <a:cxn ang="0">
                  <a:pos x="T6" y="T7"/>
                </a:cxn>
                <a:cxn ang="0">
                  <a:pos x="T8" y="T9"/>
                </a:cxn>
              </a:cxnLst>
              <a:rect l="0" t="0" r="r" b="b"/>
              <a:pathLst>
                <a:path w="96" h="96">
                  <a:moveTo>
                    <a:pt x="47" y="96"/>
                  </a:moveTo>
                  <a:lnTo>
                    <a:pt x="0" y="49"/>
                  </a:lnTo>
                  <a:lnTo>
                    <a:pt x="47" y="0"/>
                  </a:lnTo>
                  <a:lnTo>
                    <a:pt x="96" y="49"/>
                  </a:lnTo>
                  <a:lnTo>
                    <a:pt x="47" y="96"/>
                  </a:lnTo>
                  <a:close/>
                </a:path>
              </a:pathLst>
            </a:custGeom>
            <a:solidFill>
              <a:srgbClr val="F5D34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8" name="Freeform 38"/>
            <p:cNvSpPr>
              <a:spLocks/>
            </p:cNvSpPr>
            <p:nvPr/>
          </p:nvSpPr>
          <p:spPr bwMode="auto">
            <a:xfrm flipH="1">
              <a:off x="1496395" y="2525513"/>
              <a:ext cx="163552" cy="163552"/>
            </a:xfrm>
            <a:custGeom>
              <a:avLst/>
              <a:gdLst>
                <a:gd name="T0" fmla="*/ 47 w 94"/>
                <a:gd name="T1" fmla="*/ 94 h 94"/>
                <a:gd name="T2" fmla="*/ 0 w 94"/>
                <a:gd name="T3" fmla="*/ 47 h 94"/>
                <a:gd name="T4" fmla="*/ 47 w 94"/>
                <a:gd name="T5" fmla="*/ 0 h 94"/>
                <a:gd name="T6" fmla="*/ 94 w 94"/>
                <a:gd name="T7" fmla="*/ 47 h 94"/>
                <a:gd name="T8" fmla="*/ 47 w 94"/>
                <a:gd name="T9" fmla="*/ 94 h 94"/>
              </a:gdLst>
              <a:ahLst/>
              <a:cxnLst>
                <a:cxn ang="0">
                  <a:pos x="T0" y="T1"/>
                </a:cxn>
                <a:cxn ang="0">
                  <a:pos x="T2" y="T3"/>
                </a:cxn>
                <a:cxn ang="0">
                  <a:pos x="T4" y="T5"/>
                </a:cxn>
                <a:cxn ang="0">
                  <a:pos x="T6" y="T7"/>
                </a:cxn>
                <a:cxn ang="0">
                  <a:pos x="T8" y="T9"/>
                </a:cxn>
              </a:cxnLst>
              <a:rect l="0" t="0" r="r" b="b"/>
              <a:pathLst>
                <a:path w="94" h="94">
                  <a:moveTo>
                    <a:pt x="47" y="94"/>
                  </a:moveTo>
                  <a:lnTo>
                    <a:pt x="0" y="47"/>
                  </a:lnTo>
                  <a:lnTo>
                    <a:pt x="47" y="0"/>
                  </a:lnTo>
                  <a:lnTo>
                    <a:pt x="94" y="47"/>
                  </a:lnTo>
                  <a:lnTo>
                    <a:pt x="47" y="94"/>
                  </a:lnTo>
                  <a:close/>
                </a:path>
              </a:pathLst>
            </a:custGeom>
            <a:solidFill>
              <a:srgbClr val="63CED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9" name="Freeform 39"/>
            <p:cNvSpPr>
              <a:spLocks noEditPoints="1"/>
            </p:cNvSpPr>
            <p:nvPr/>
          </p:nvSpPr>
          <p:spPr bwMode="auto">
            <a:xfrm flipH="1">
              <a:off x="816088" y="1741657"/>
              <a:ext cx="130494" cy="132234"/>
            </a:xfrm>
            <a:custGeom>
              <a:avLst/>
              <a:gdLst>
                <a:gd name="T0" fmla="*/ 20 w 40"/>
                <a:gd name="T1" fmla="*/ 40 h 40"/>
                <a:gd name="T2" fmla="*/ 0 w 40"/>
                <a:gd name="T3" fmla="*/ 20 h 40"/>
                <a:gd name="T4" fmla="*/ 20 w 40"/>
                <a:gd name="T5" fmla="*/ 0 h 40"/>
                <a:gd name="T6" fmla="*/ 40 w 40"/>
                <a:gd name="T7" fmla="*/ 20 h 40"/>
                <a:gd name="T8" fmla="*/ 20 w 40"/>
                <a:gd name="T9" fmla="*/ 40 h 40"/>
                <a:gd name="T10" fmla="*/ 20 w 40"/>
                <a:gd name="T11" fmla="*/ 7 h 40"/>
                <a:gd name="T12" fmla="*/ 6 w 40"/>
                <a:gd name="T13" fmla="*/ 20 h 40"/>
                <a:gd name="T14" fmla="*/ 20 w 40"/>
                <a:gd name="T15" fmla="*/ 34 h 40"/>
                <a:gd name="T16" fmla="*/ 33 w 40"/>
                <a:gd name="T17" fmla="*/ 20 h 40"/>
                <a:gd name="T18" fmla="*/ 20 w 40"/>
                <a:gd name="T19" fmla="*/ 7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7"/>
                  </a:moveTo>
                  <a:cubicBezTo>
                    <a:pt x="12" y="7"/>
                    <a:pt x="6" y="13"/>
                    <a:pt x="6" y="20"/>
                  </a:cubicBezTo>
                  <a:cubicBezTo>
                    <a:pt x="6" y="28"/>
                    <a:pt x="12" y="34"/>
                    <a:pt x="20" y="34"/>
                  </a:cubicBezTo>
                  <a:cubicBezTo>
                    <a:pt x="27" y="34"/>
                    <a:pt x="33" y="28"/>
                    <a:pt x="33" y="20"/>
                  </a:cubicBezTo>
                  <a:cubicBezTo>
                    <a:pt x="33" y="13"/>
                    <a:pt x="27" y="7"/>
                    <a:pt x="20" y="7"/>
                  </a:cubicBezTo>
                  <a:close/>
                </a:path>
              </a:pathLst>
            </a:custGeom>
            <a:solidFill>
              <a:srgbClr val="D8FCD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0" name="Freeform 40"/>
            <p:cNvSpPr>
              <a:spLocks noEditPoints="1"/>
            </p:cNvSpPr>
            <p:nvPr/>
          </p:nvSpPr>
          <p:spPr bwMode="auto">
            <a:xfrm flipH="1">
              <a:off x="2723036" y="434980"/>
              <a:ext cx="130494" cy="130494"/>
            </a:xfrm>
            <a:custGeom>
              <a:avLst/>
              <a:gdLst>
                <a:gd name="T0" fmla="*/ 20 w 40"/>
                <a:gd name="T1" fmla="*/ 40 h 40"/>
                <a:gd name="T2" fmla="*/ 0 w 40"/>
                <a:gd name="T3" fmla="*/ 20 h 40"/>
                <a:gd name="T4" fmla="*/ 20 w 40"/>
                <a:gd name="T5" fmla="*/ 0 h 40"/>
                <a:gd name="T6" fmla="*/ 40 w 40"/>
                <a:gd name="T7" fmla="*/ 20 h 40"/>
                <a:gd name="T8" fmla="*/ 20 w 40"/>
                <a:gd name="T9" fmla="*/ 40 h 40"/>
                <a:gd name="T10" fmla="*/ 20 w 40"/>
                <a:gd name="T11" fmla="*/ 6 h 40"/>
                <a:gd name="T12" fmla="*/ 6 w 40"/>
                <a:gd name="T13" fmla="*/ 20 h 40"/>
                <a:gd name="T14" fmla="*/ 20 w 40"/>
                <a:gd name="T15" fmla="*/ 33 h 40"/>
                <a:gd name="T16" fmla="*/ 33 w 40"/>
                <a:gd name="T17" fmla="*/ 20 h 40"/>
                <a:gd name="T18" fmla="*/ 20 w 40"/>
                <a:gd name="T19" fmla="*/ 6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6"/>
                  </a:moveTo>
                  <a:cubicBezTo>
                    <a:pt x="12" y="6"/>
                    <a:pt x="6" y="12"/>
                    <a:pt x="6" y="20"/>
                  </a:cubicBezTo>
                  <a:cubicBezTo>
                    <a:pt x="6" y="27"/>
                    <a:pt x="12" y="33"/>
                    <a:pt x="20" y="33"/>
                  </a:cubicBezTo>
                  <a:cubicBezTo>
                    <a:pt x="27" y="33"/>
                    <a:pt x="33" y="27"/>
                    <a:pt x="33" y="20"/>
                  </a:cubicBezTo>
                  <a:cubicBezTo>
                    <a:pt x="33" y="12"/>
                    <a:pt x="27" y="6"/>
                    <a:pt x="20" y="6"/>
                  </a:cubicBezTo>
                  <a:close/>
                </a:path>
              </a:pathLst>
            </a:custGeom>
            <a:solidFill>
              <a:srgbClr val="D8FCD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1" name="Freeform 41"/>
            <p:cNvSpPr>
              <a:spLocks/>
            </p:cNvSpPr>
            <p:nvPr/>
          </p:nvSpPr>
          <p:spPr bwMode="auto">
            <a:xfrm flipH="1">
              <a:off x="1659947" y="1097888"/>
              <a:ext cx="673347" cy="1177923"/>
            </a:xfrm>
            <a:custGeom>
              <a:avLst/>
              <a:gdLst>
                <a:gd name="T0" fmla="*/ 0 w 387"/>
                <a:gd name="T1" fmla="*/ 677 h 677"/>
                <a:gd name="T2" fmla="*/ 387 w 387"/>
                <a:gd name="T3" fmla="*/ 0 h 677"/>
                <a:gd name="T4" fmla="*/ 304 w 387"/>
                <a:gd name="T5" fmla="*/ 457 h 677"/>
                <a:gd name="T6" fmla="*/ 0 w 387"/>
                <a:gd name="T7" fmla="*/ 677 h 677"/>
              </a:gdLst>
              <a:ahLst/>
              <a:cxnLst>
                <a:cxn ang="0">
                  <a:pos x="T0" y="T1"/>
                </a:cxn>
                <a:cxn ang="0">
                  <a:pos x="T2" y="T3"/>
                </a:cxn>
                <a:cxn ang="0">
                  <a:pos x="T4" y="T5"/>
                </a:cxn>
                <a:cxn ang="0">
                  <a:pos x="T6" y="T7"/>
                </a:cxn>
              </a:cxnLst>
              <a:rect l="0" t="0" r="r" b="b"/>
              <a:pathLst>
                <a:path w="387" h="677">
                  <a:moveTo>
                    <a:pt x="0" y="677"/>
                  </a:moveTo>
                  <a:lnTo>
                    <a:pt x="387" y="0"/>
                  </a:lnTo>
                  <a:lnTo>
                    <a:pt x="304" y="457"/>
                  </a:lnTo>
                  <a:lnTo>
                    <a:pt x="0" y="677"/>
                  </a:lnTo>
                  <a:close/>
                </a:path>
              </a:pathLst>
            </a:custGeom>
            <a:solidFill>
              <a:srgbClr val="F5D34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2" name="Freeform 42"/>
            <p:cNvSpPr>
              <a:spLocks/>
            </p:cNvSpPr>
            <p:nvPr/>
          </p:nvSpPr>
          <p:spPr bwMode="auto">
            <a:xfrm flipH="1">
              <a:off x="1023137" y="695967"/>
              <a:ext cx="781223" cy="1197061"/>
            </a:xfrm>
            <a:custGeom>
              <a:avLst/>
              <a:gdLst>
                <a:gd name="T0" fmla="*/ 218 w 449"/>
                <a:gd name="T1" fmla="*/ 0 h 688"/>
                <a:gd name="T2" fmla="*/ 449 w 449"/>
                <a:gd name="T3" fmla="*/ 382 h 688"/>
                <a:gd name="T4" fmla="*/ 0 w 449"/>
                <a:gd name="T5" fmla="*/ 688 h 688"/>
                <a:gd name="T6" fmla="*/ 83 w 449"/>
                <a:gd name="T7" fmla="*/ 231 h 688"/>
                <a:gd name="T8" fmla="*/ 218 w 449"/>
                <a:gd name="T9" fmla="*/ 0 h 688"/>
              </a:gdLst>
              <a:ahLst/>
              <a:cxnLst>
                <a:cxn ang="0">
                  <a:pos x="T0" y="T1"/>
                </a:cxn>
                <a:cxn ang="0">
                  <a:pos x="T2" y="T3"/>
                </a:cxn>
                <a:cxn ang="0">
                  <a:pos x="T4" y="T5"/>
                </a:cxn>
                <a:cxn ang="0">
                  <a:pos x="T6" y="T7"/>
                </a:cxn>
                <a:cxn ang="0">
                  <a:pos x="T8" y="T9"/>
                </a:cxn>
              </a:cxnLst>
              <a:rect l="0" t="0" r="r" b="b"/>
              <a:pathLst>
                <a:path w="449" h="688">
                  <a:moveTo>
                    <a:pt x="218" y="0"/>
                  </a:moveTo>
                  <a:lnTo>
                    <a:pt x="449" y="382"/>
                  </a:lnTo>
                  <a:lnTo>
                    <a:pt x="0" y="688"/>
                  </a:lnTo>
                  <a:lnTo>
                    <a:pt x="83" y="231"/>
                  </a:lnTo>
                  <a:lnTo>
                    <a:pt x="218" y="0"/>
                  </a:lnTo>
                  <a:close/>
                </a:path>
              </a:pathLst>
            </a:custGeom>
            <a:solidFill>
              <a:srgbClr val="F6A8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3" name="Freeform 43"/>
            <p:cNvSpPr>
              <a:spLocks/>
            </p:cNvSpPr>
            <p:nvPr/>
          </p:nvSpPr>
          <p:spPr bwMode="auto">
            <a:xfrm flipH="1">
              <a:off x="708213" y="203572"/>
              <a:ext cx="716845" cy="1157044"/>
            </a:xfrm>
            <a:custGeom>
              <a:avLst/>
              <a:gdLst>
                <a:gd name="T0" fmla="*/ 118 w 412"/>
                <a:gd name="T1" fmla="*/ 82 h 665"/>
                <a:gd name="T2" fmla="*/ 0 w 412"/>
                <a:gd name="T3" fmla="*/ 283 h 665"/>
                <a:gd name="T4" fmla="*/ 231 w 412"/>
                <a:gd name="T5" fmla="*/ 665 h 665"/>
                <a:gd name="T6" fmla="*/ 267 w 412"/>
                <a:gd name="T7" fmla="*/ 640 h 665"/>
                <a:gd name="T8" fmla="*/ 412 w 412"/>
                <a:gd name="T9" fmla="*/ 0 h 665"/>
                <a:gd name="T10" fmla="*/ 118 w 412"/>
                <a:gd name="T11" fmla="*/ 82 h 665"/>
              </a:gdLst>
              <a:ahLst/>
              <a:cxnLst>
                <a:cxn ang="0">
                  <a:pos x="T0" y="T1"/>
                </a:cxn>
                <a:cxn ang="0">
                  <a:pos x="T2" y="T3"/>
                </a:cxn>
                <a:cxn ang="0">
                  <a:pos x="T4" y="T5"/>
                </a:cxn>
                <a:cxn ang="0">
                  <a:pos x="T6" y="T7"/>
                </a:cxn>
                <a:cxn ang="0">
                  <a:pos x="T8" y="T9"/>
                </a:cxn>
                <a:cxn ang="0">
                  <a:pos x="T10" y="T11"/>
                </a:cxn>
              </a:cxnLst>
              <a:rect l="0" t="0" r="r" b="b"/>
              <a:pathLst>
                <a:path w="412" h="665">
                  <a:moveTo>
                    <a:pt x="118" y="82"/>
                  </a:moveTo>
                  <a:lnTo>
                    <a:pt x="0" y="283"/>
                  </a:lnTo>
                  <a:lnTo>
                    <a:pt x="231" y="665"/>
                  </a:lnTo>
                  <a:lnTo>
                    <a:pt x="267" y="640"/>
                  </a:lnTo>
                  <a:lnTo>
                    <a:pt x="412" y="0"/>
                  </a:lnTo>
                  <a:lnTo>
                    <a:pt x="118" y="82"/>
                  </a:lnTo>
                  <a:close/>
                </a:path>
              </a:pathLst>
            </a:custGeom>
            <a:solidFill>
              <a:srgbClr val="F5D34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4" name="Freeform 44"/>
            <p:cNvSpPr>
              <a:spLocks/>
            </p:cNvSpPr>
            <p:nvPr/>
          </p:nvSpPr>
          <p:spPr bwMode="auto">
            <a:xfrm flipH="1">
              <a:off x="365450" y="3481"/>
              <a:ext cx="372342" cy="200091"/>
            </a:xfrm>
            <a:custGeom>
              <a:avLst/>
              <a:gdLst>
                <a:gd name="T0" fmla="*/ 0 w 214"/>
                <a:gd name="T1" fmla="*/ 0 h 115"/>
                <a:gd name="T2" fmla="*/ 17 w 214"/>
                <a:gd name="T3" fmla="*/ 115 h 115"/>
                <a:gd name="T4" fmla="*/ 214 w 214"/>
                <a:gd name="T5" fmla="*/ 0 h 115"/>
                <a:gd name="T6" fmla="*/ 0 w 214"/>
                <a:gd name="T7" fmla="*/ 0 h 115"/>
              </a:gdLst>
              <a:ahLst/>
              <a:cxnLst>
                <a:cxn ang="0">
                  <a:pos x="T0" y="T1"/>
                </a:cxn>
                <a:cxn ang="0">
                  <a:pos x="T2" y="T3"/>
                </a:cxn>
                <a:cxn ang="0">
                  <a:pos x="T4" y="T5"/>
                </a:cxn>
                <a:cxn ang="0">
                  <a:pos x="T6" y="T7"/>
                </a:cxn>
              </a:cxnLst>
              <a:rect l="0" t="0" r="r" b="b"/>
              <a:pathLst>
                <a:path w="214" h="115">
                  <a:moveTo>
                    <a:pt x="0" y="0"/>
                  </a:moveTo>
                  <a:lnTo>
                    <a:pt x="17" y="115"/>
                  </a:lnTo>
                  <a:lnTo>
                    <a:pt x="214" y="0"/>
                  </a:lnTo>
                  <a:lnTo>
                    <a:pt x="0" y="0"/>
                  </a:lnTo>
                  <a:close/>
                </a:path>
              </a:pathLst>
            </a:custGeom>
            <a:solidFill>
              <a:srgbClr val="F5D34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5" name="Freeform 45"/>
            <p:cNvSpPr>
              <a:spLocks/>
            </p:cNvSpPr>
            <p:nvPr/>
          </p:nvSpPr>
          <p:spPr bwMode="auto">
            <a:xfrm flipH="1">
              <a:off x="708213" y="3481"/>
              <a:ext cx="511535" cy="342764"/>
            </a:xfrm>
            <a:custGeom>
              <a:avLst/>
              <a:gdLst>
                <a:gd name="T0" fmla="*/ 113 w 294"/>
                <a:gd name="T1" fmla="*/ 0 h 197"/>
                <a:gd name="T2" fmla="*/ 0 w 294"/>
                <a:gd name="T3" fmla="*/ 197 h 197"/>
                <a:gd name="T4" fmla="*/ 294 w 294"/>
                <a:gd name="T5" fmla="*/ 115 h 197"/>
                <a:gd name="T6" fmla="*/ 277 w 294"/>
                <a:gd name="T7" fmla="*/ 0 h 197"/>
                <a:gd name="T8" fmla="*/ 113 w 294"/>
                <a:gd name="T9" fmla="*/ 0 h 197"/>
              </a:gdLst>
              <a:ahLst/>
              <a:cxnLst>
                <a:cxn ang="0">
                  <a:pos x="T0" y="T1"/>
                </a:cxn>
                <a:cxn ang="0">
                  <a:pos x="T2" y="T3"/>
                </a:cxn>
                <a:cxn ang="0">
                  <a:pos x="T4" y="T5"/>
                </a:cxn>
                <a:cxn ang="0">
                  <a:pos x="T6" y="T7"/>
                </a:cxn>
                <a:cxn ang="0">
                  <a:pos x="T8" y="T9"/>
                </a:cxn>
              </a:cxnLst>
              <a:rect l="0" t="0" r="r" b="b"/>
              <a:pathLst>
                <a:path w="294" h="197">
                  <a:moveTo>
                    <a:pt x="113" y="0"/>
                  </a:moveTo>
                  <a:lnTo>
                    <a:pt x="0" y="197"/>
                  </a:lnTo>
                  <a:lnTo>
                    <a:pt x="294" y="115"/>
                  </a:lnTo>
                  <a:lnTo>
                    <a:pt x="277" y="0"/>
                  </a:lnTo>
                  <a:lnTo>
                    <a:pt x="113" y="0"/>
                  </a:lnTo>
                  <a:close/>
                </a:path>
              </a:pathLst>
            </a:custGeom>
            <a:solidFill>
              <a:srgbClr val="F6A8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6" name="Freeform 46"/>
            <p:cNvSpPr>
              <a:spLocks/>
            </p:cNvSpPr>
            <p:nvPr/>
          </p:nvSpPr>
          <p:spPr bwMode="auto">
            <a:xfrm flipH="1">
              <a:off x="158400" y="203572"/>
              <a:ext cx="802101" cy="1113546"/>
            </a:xfrm>
            <a:custGeom>
              <a:avLst/>
              <a:gdLst>
                <a:gd name="T0" fmla="*/ 0 w 461"/>
                <a:gd name="T1" fmla="*/ 640 h 640"/>
                <a:gd name="T2" fmla="*/ 461 w 461"/>
                <a:gd name="T3" fmla="*/ 321 h 640"/>
                <a:gd name="T4" fmla="*/ 145 w 461"/>
                <a:gd name="T5" fmla="*/ 0 h 640"/>
                <a:gd name="T6" fmla="*/ 0 w 461"/>
                <a:gd name="T7" fmla="*/ 640 h 640"/>
              </a:gdLst>
              <a:ahLst/>
              <a:cxnLst>
                <a:cxn ang="0">
                  <a:pos x="T0" y="T1"/>
                </a:cxn>
                <a:cxn ang="0">
                  <a:pos x="T2" y="T3"/>
                </a:cxn>
                <a:cxn ang="0">
                  <a:pos x="T4" y="T5"/>
                </a:cxn>
                <a:cxn ang="0">
                  <a:pos x="T6" y="T7"/>
                </a:cxn>
              </a:cxnLst>
              <a:rect l="0" t="0" r="r" b="b"/>
              <a:pathLst>
                <a:path w="461" h="640">
                  <a:moveTo>
                    <a:pt x="0" y="640"/>
                  </a:moveTo>
                  <a:lnTo>
                    <a:pt x="461" y="321"/>
                  </a:lnTo>
                  <a:lnTo>
                    <a:pt x="145" y="0"/>
                  </a:lnTo>
                  <a:lnTo>
                    <a:pt x="0" y="640"/>
                  </a:lnTo>
                  <a:close/>
                </a:path>
              </a:pathLst>
            </a:custGeom>
            <a:solidFill>
              <a:srgbClr val="F5D34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7" name="Freeform 47"/>
            <p:cNvSpPr>
              <a:spLocks/>
            </p:cNvSpPr>
            <p:nvPr/>
          </p:nvSpPr>
          <p:spPr bwMode="auto">
            <a:xfrm flipH="1">
              <a:off x="-13852" y="3481"/>
              <a:ext cx="722065" cy="758603"/>
            </a:xfrm>
            <a:custGeom>
              <a:avLst/>
              <a:gdLst>
                <a:gd name="T0" fmla="*/ 415 w 415"/>
                <a:gd name="T1" fmla="*/ 0 h 436"/>
                <a:gd name="T2" fmla="*/ 197 w 415"/>
                <a:gd name="T3" fmla="*/ 0 h 436"/>
                <a:gd name="T4" fmla="*/ 0 w 415"/>
                <a:gd name="T5" fmla="*/ 115 h 436"/>
                <a:gd name="T6" fmla="*/ 316 w 415"/>
                <a:gd name="T7" fmla="*/ 436 h 436"/>
                <a:gd name="T8" fmla="*/ 415 w 415"/>
                <a:gd name="T9" fmla="*/ 128 h 436"/>
                <a:gd name="T10" fmla="*/ 415 w 415"/>
                <a:gd name="T11" fmla="*/ 0 h 436"/>
              </a:gdLst>
              <a:ahLst/>
              <a:cxnLst>
                <a:cxn ang="0">
                  <a:pos x="T0" y="T1"/>
                </a:cxn>
                <a:cxn ang="0">
                  <a:pos x="T2" y="T3"/>
                </a:cxn>
                <a:cxn ang="0">
                  <a:pos x="T4" y="T5"/>
                </a:cxn>
                <a:cxn ang="0">
                  <a:pos x="T6" y="T7"/>
                </a:cxn>
                <a:cxn ang="0">
                  <a:pos x="T8" y="T9"/>
                </a:cxn>
                <a:cxn ang="0">
                  <a:pos x="T10" y="T11"/>
                </a:cxn>
              </a:cxnLst>
              <a:rect l="0" t="0" r="r" b="b"/>
              <a:pathLst>
                <a:path w="415" h="436">
                  <a:moveTo>
                    <a:pt x="415" y="0"/>
                  </a:moveTo>
                  <a:lnTo>
                    <a:pt x="197" y="0"/>
                  </a:lnTo>
                  <a:lnTo>
                    <a:pt x="0" y="115"/>
                  </a:lnTo>
                  <a:lnTo>
                    <a:pt x="316" y="436"/>
                  </a:lnTo>
                  <a:lnTo>
                    <a:pt x="415" y="128"/>
                  </a:lnTo>
                  <a:lnTo>
                    <a:pt x="415" y="0"/>
                  </a:lnTo>
                  <a:close/>
                </a:path>
              </a:pathLst>
            </a:custGeom>
            <a:solidFill>
              <a:srgbClr val="F6A8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8" name="Freeform 48"/>
            <p:cNvSpPr>
              <a:spLocks/>
            </p:cNvSpPr>
            <p:nvPr/>
          </p:nvSpPr>
          <p:spPr bwMode="auto">
            <a:xfrm flipH="1">
              <a:off x="-13852" y="226190"/>
              <a:ext cx="172252" cy="535894"/>
            </a:xfrm>
            <a:custGeom>
              <a:avLst/>
              <a:gdLst>
                <a:gd name="T0" fmla="*/ 99 w 99"/>
                <a:gd name="T1" fmla="*/ 240 h 308"/>
                <a:gd name="T2" fmla="*/ 99 w 99"/>
                <a:gd name="T3" fmla="*/ 0 h 308"/>
                <a:gd name="T4" fmla="*/ 0 w 99"/>
                <a:gd name="T5" fmla="*/ 308 h 308"/>
                <a:gd name="T6" fmla="*/ 99 w 99"/>
                <a:gd name="T7" fmla="*/ 240 h 308"/>
              </a:gdLst>
              <a:ahLst/>
              <a:cxnLst>
                <a:cxn ang="0">
                  <a:pos x="T0" y="T1"/>
                </a:cxn>
                <a:cxn ang="0">
                  <a:pos x="T2" y="T3"/>
                </a:cxn>
                <a:cxn ang="0">
                  <a:pos x="T4" y="T5"/>
                </a:cxn>
                <a:cxn ang="0">
                  <a:pos x="T6" y="T7"/>
                </a:cxn>
              </a:cxnLst>
              <a:rect l="0" t="0" r="r" b="b"/>
              <a:pathLst>
                <a:path w="99" h="308">
                  <a:moveTo>
                    <a:pt x="99" y="240"/>
                  </a:moveTo>
                  <a:lnTo>
                    <a:pt x="99" y="0"/>
                  </a:lnTo>
                  <a:lnTo>
                    <a:pt x="0" y="308"/>
                  </a:lnTo>
                  <a:lnTo>
                    <a:pt x="99" y="240"/>
                  </a:lnTo>
                  <a:close/>
                </a:path>
              </a:pathLst>
            </a:custGeom>
            <a:solidFill>
              <a:srgbClr val="F6D1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nvGrpSpPr>
            <p:cNvPr id="132" name="组合 131"/>
            <p:cNvGrpSpPr/>
            <p:nvPr/>
          </p:nvGrpSpPr>
          <p:grpSpPr>
            <a:xfrm>
              <a:off x="-118932" y="1"/>
              <a:ext cx="2881301" cy="2716008"/>
              <a:chOff x="-17332" y="1"/>
              <a:chExt cx="2881301" cy="2716008"/>
            </a:xfrm>
            <a:solidFill>
              <a:schemeClr val="bg1"/>
            </a:solidFill>
          </p:grpSpPr>
          <p:sp>
            <p:nvSpPr>
              <p:cNvPr id="89" name="Freeform 49"/>
              <p:cNvSpPr>
                <a:spLocks noEditPoints="1"/>
              </p:cNvSpPr>
              <p:nvPr/>
            </p:nvSpPr>
            <p:spPr bwMode="auto">
              <a:xfrm flipH="1">
                <a:off x="1807839" y="1447611"/>
                <a:ext cx="1056130" cy="1268398"/>
              </a:xfrm>
              <a:custGeom>
                <a:avLst/>
                <a:gdLst>
                  <a:gd name="T0" fmla="*/ 0 w 607"/>
                  <a:gd name="T1" fmla="*/ 729 h 729"/>
                  <a:gd name="T2" fmla="*/ 421 w 607"/>
                  <a:gd name="T3" fmla="*/ 0 h 729"/>
                  <a:gd name="T4" fmla="*/ 607 w 607"/>
                  <a:gd name="T5" fmla="*/ 316 h 729"/>
                  <a:gd name="T6" fmla="*/ 0 w 607"/>
                  <a:gd name="T7" fmla="*/ 729 h 729"/>
                  <a:gd name="T8" fmla="*/ 421 w 607"/>
                  <a:gd name="T9" fmla="*/ 13 h 729"/>
                  <a:gd name="T10" fmla="*/ 19 w 607"/>
                  <a:gd name="T11" fmla="*/ 710 h 729"/>
                  <a:gd name="T12" fmla="*/ 600 w 607"/>
                  <a:gd name="T13" fmla="*/ 314 h 729"/>
                  <a:gd name="T14" fmla="*/ 421 w 607"/>
                  <a:gd name="T15" fmla="*/ 13 h 72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07" h="729">
                    <a:moveTo>
                      <a:pt x="0" y="729"/>
                    </a:moveTo>
                    <a:lnTo>
                      <a:pt x="421" y="0"/>
                    </a:lnTo>
                    <a:lnTo>
                      <a:pt x="607" y="316"/>
                    </a:lnTo>
                    <a:lnTo>
                      <a:pt x="0" y="729"/>
                    </a:lnTo>
                    <a:close/>
                    <a:moveTo>
                      <a:pt x="421" y="13"/>
                    </a:moveTo>
                    <a:lnTo>
                      <a:pt x="19" y="710"/>
                    </a:lnTo>
                    <a:lnTo>
                      <a:pt x="600" y="314"/>
                    </a:lnTo>
                    <a:lnTo>
                      <a:pt x="421" y="1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0" name="Freeform 50"/>
              <p:cNvSpPr>
                <a:spLocks noEditPoints="1"/>
              </p:cNvSpPr>
              <p:nvPr/>
            </p:nvSpPr>
            <p:spPr bwMode="auto">
              <a:xfrm flipH="1">
                <a:off x="1519013" y="434980"/>
                <a:ext cx="615931" cy="1574623"/>
              </a:xfrm>
              <a:custGeom>
                <a:avLst/>
                <a:gdLst>
                  <a:gd name="T0" fmla="*/ 186 w 354"/>
                  <a:gd name="T1" fmla="*/ 905 h 905"/>
                  <a:gd name="T2" fmla="*/ 0 w 354"/>
                  <a:gd name="T3" fmla="*/ 590 h 905"/>
                  <a:gd name="T4" fmla="*/ 0 w 354"/>
                  <a:gd name="T5" fmla="*/ 588 h 905"/>
                  <a:gd name="T6" fmla="*/ 354 w 354"/>
                  <a:gd name="T7" fmla="*/ 0 h 905"/>
                  <a:gd name="T8" fmla="*/ 186 w 354"/>
                  <a:gd name="T9" fmla="*/ 905 h 905"/>
                  <a:gd name="T10" fmla="*/ 6 w 354"/>
                  <a:gd name="T11" fmla="*/ 590 h 905"/>
                  <a:gd name="T12" fmla="*/ 183 w 354"/>
                  <a:gd name="T13" fmla="*/ 889 h 905"/>
                  <a:gd name="T14" fmla="*/ 342 w 354"/>
                  <a:gd name="T15" fmla="*/ 30 h 905"/>
                  <a:gd name="T16" fmla="*/ 6 w 354"/>
                  <a:gd name="T17" fmla="*/ 590 h 9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54" h="905">
                    <a:moveTo>
                      <a:pt x="186" y="905"/>
                    </a:moveTo>
                    <a:lnTo>
                      <a:pt x="0" y="590"/>
                    </a:lnTo>
                    <a:lnTo>
                      <a:pt x="0" y="588"/>
                    </a:lnTo>
                    <a:lnTo>
                      <a:pt x="354" y="0"/>
                    </a:lnTo>
                    <a:lnTo>
                      <a:pt x="186" y="905"/>
                    </a:lnTo>
                    <a:close/>
                    <a:moveTo>
                      <a:pt x="6" y="590"/>
                    </a:moveTo>
                    <a:lnTo>
                      <a:pt x="183" y="889"/>
                    </a:lnTo>
                    <a:lnTo>
                      <a:pt x="342" y="30"/>
                    </a:lnTo>
                    <a:lnTo>
                      <a:pt x="6" y="59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1" name="Freeform 51"/>
              <p:cNvSpPr>
                <a:spLocks noEditPoints="1"/>
              </p:cNvSpPr>
              <p:nvPr/>
            </p:nvSpPr>
            <p:spPr bwMode="auto">
              <a:xfrm flipH="1">
                <a:off x="963982" y="445419"/>
                <a:ext cx="856038" cy="1562444"/>
              </a:xfrm>
              <a:custGeom>
                <a:avLst/>
                <a:gdLst>
                  <a:gd name="T0" fmla="*/ 0 w 492"/>
                  <a:gd name="T1" fmla="*/ 898 h 898"/>
                  <a:gd name="T2" fmla="*/ 165 w 492"/>
                  <a:gd name="T3" fmla="*/ 0 h 898"/>
                  <a:gd name="T4" fmla="*/ 492 w 492"/>
                  <a:gd name="T5" fmla="*/ 558 h 898"/>
                  <a:gd name="T6" fmla="*/ 0 w 492"/>
                  <a:gd name="T7" fmla="*/ 898 h 898"/>
                  <a:gd name="T8" fmla="*/ 169 w 492"/>
                  <a:gd name="T9" fmla="*/ 17 h 898"/>
                  <a:gd name="T10" fmla="*/ 7 w 492"/>
                  <a:gd name="T11" fmla="*/ 884 h 898"/>
                  <a:gd name="T12" fmla="*/ 483 w 492"/>
                  <a:gd name="T13" fmla="*/ 556 h 898"/>
                  <a:gd name="T14" fmla="*/ 169 w 492"/>
                  <a:gd name="T15" fmla="*/ 17 h 89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92" h="898">
                    <a:moveTo>
                      <a:pt x="0" y="898"/>
                    </a:moveTo>
                    <a:lnTo>
                      <a:pt x="165" y="0"/>
                    </a:lnTo>
                    <a:lnTo>
                      <a:pt x="492" y="558"/>
                    </a:lnTo>
                    <a:lnTo>
                      <a:pt x="0" y="898"/>
                    </a:lnTo>
                    <a:close/>
                    <a:moveTo>
                      <a:pt x="169" y="17"/>
                    </a:moveTo>
                    <a:lnTo>
                      <a:pt x="7" y="884"/>
                    </a:lnTo>
                    <a:lnTo>
                      <a:pt x="483" y="556"/>
                    </a:lnTo>
                    <a:lnTo>
                      <a:pt x="169" y="1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2" name="Freeform 52"/>
              <p:cNvSpPr>
                <a:spLocks/>
              </p:cNvSpPr>
              <p:nvPr/>
            </p:nvSpPr>
            <p:spPr bwMode="auto">
              <a:xfrm flipH="1">
                <a:off x="699514" y="1"/>
                <a:ext cx="845599" cy="471517"/>
              </a:xfrm>
              <a:custGeom>
                <a:avLst/>
                <a:gdLst>
                  <a:gd name="T0" fmla="*/ 0 w 486"/>
                  <a:gd name="T1" fmla="*/ 271 h 271"/>
                  <a:gd name="T2" fmla="*/ 244 w 486"/>
                  <a:gd name="T3" fmla="*/ 0 h 271"/>
                  <a:gd name="T4" fmla="*/ 248 w 486"/>
                  <a:gd name="T5" fmla="*/ 4 h 271"/>
                  <a:gd name="T6" fmla="*/ 18 w 486"/>
                  <a:gd name="T7" fmla="*/ 259 h 271"/>
                  <a:gd name="T8" fmla="*/ 473 w 486"/>
                  <a:gd name="T9" fmla="*/ 132 h 271"/>
                  <a:gd name="T10" fmla="*/ 481 w 486"/>
                  <a:gd name="T11" fmla="*/ 2 h 271"/>
                  <a:gd name="T12" fmla="*/ 486 w 486"/>
                  <a:gd name="T13" fmla="*/ 2 h 271"/>
                  <a:gd name="T14" fmla="*/ 479 w 486"/>
                  <a:gd name="T15" fmla="*/ 135 h 271"/>
                  <a:gd name="T16" fmla="*/ 477 w 486"/>
                  <a:gd name="T17" fmla="*/ 135 h 271"/>
                  <a:gd name="T18" fmla="*/ 0 w 486"/>
                  <a:gd name="T19" fmla="*/ 271 h 2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86" h="271">
                    <a:moveTo>
                      <a:pt x="0" y="271"/>
                    </a:moveTo>
                    <a:lnTo>
                      <a:pt x="244" y="0"/>
                    </a:lnTo>
                    <a:lnTo>
                      <a:pt x="248" y="4"/>
                    </a:lnTo>
                    <a:lnTo>
                      <a:pt x="18" y="259"/>
                    </a:lnTo>
                    <a:lnTo>
                      <a:pt x="473" y="132"/>
                    </a:lnTo>
                    <a:lnTo>
                      <a:pt x="481" y="2"/>
                    </a:lnTo>
                    <a:lnTo>
                      <a:pt x="486" y="2"/>
                    </a:lnTo>
                    <a:lnTo>
                      <a:pt x="479" y="135"/>
                    </a:lnTo>
                    <a:lnTo>
                      <a:pt x="477" y="135"/>
                    </a:lnTo>
                    <a:lnTo>
                      <a:pt x="0" y="27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3" name="Freeform 53"/>
              <p:cNvSpPr>
                <a:spLocks/>
              </p:cNvSpPr>
              <p:nvPr/>
            </p:nvSpPr>
            <p:spPr bwMode="auto">
              <a:xfrm flipH="1">
                <a:off x="113162" y="1"/>
                <a:ext cx="612450" cy="810800"/>
              </a:xfrm>
              <a:custGeom>
                <a:avLst/>
                <a:gdLst>
                  <a:gd name="T0" fmla="*/ 348 w 352"/>
                  <a:gd name="T1" fmla="*/ 466 h 466"/>
                  <a:gd name="T2" fmla="*/ 0 w 352"/>
                  <a:gd name="T3" fmla="*/ 134 h 466"/>
                  <a:gd name="T4" fmla="*/ 211 w 352"/>
                  <a:gd name="T5" fmla="*/ 0 h 466"/>
                  <a:gd name="T6" fmla="*/ 213 w 352"/>
                  <a:gd name="T7" fmla="*/ 4 h 466"/>
                  <a:gd name="T8" fmla="*/ 10 w 352"/>
                  <a:gd name="T9" fmla="*/ 134 h 466"/>
                  <a:gd name="T10" fmla="*/ 352 w 352"/>
                  <a:gd name="T11" fmla="*/ 462 h 466"/>
                  <a:gd name="T12" fmla="*/ 348 w 352"/>
                  <a:gd name="T13" fmla="*/ 466 h 466"/>
                </a:gdLst>
                <a:ahLst/>
                <a:cxnLst>
                  <a:cxn ang="0">
                    <a:pos x="T0" y="T1"/>
                  </a:cxn>
                  <a:cxn ang="0">
                    <a:pos x="T2" y="T3"/>
                  </a:cxn>
                  <a:cxn ang="0">
                    <a:pos x="T4" y="T5"/>
                  </a:cxn>
                  <a:cxn ang="0">
                    <a:pos x="T6" y="T7"/>
                  </a:cxn>
                  <a:cxn ang="0">
                    <a:pos x="T8" y="T9"/>
                  </a:cxn>
                  <a:cxn ang="0">
                    <a:pos x="T10" y="T11"/>
                  </a:cxn>
                  <a:cxn ang="0">
                    <a:pos x="T12" y="T13"/>
                  </a:cxn>
                </a:cxnLst>
                <a:rect l="0" t="0" r="r" b="b"/>
                <a:pathLst>
                  <a:path w="352" h="466">
                    <a:moveTo>
                      <a:pt x="348" y="466"/>
                    </a:moveTo>
                    <a:lnTo>
                      <a:pt x="0" y="134"/>
                    </a:lnTo>
                    <a:lnTo>
                      <a:pt x="211" y="0"/>
                    </a:lnTo>
                    <a:lnTo>
                      <a:pt x="213" y="4"/>
                    </a:lnTo>
                    <a:lnTo>
                      <a:pt x="10" y="134"/>
                    </a:lnTo>
                    <a:lnTo>
                      <a:pt x="352" y="462"/>
                    </a:lnTo>
                    <a:lnTo>
                      <a:pt x="348" y="46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4" name="Freeform 54"/>
              <p:cNvSpPr>
                <a:spLocks/>
              </p:cNvSpPr>
              <p:nvPr/>
            </p:nvSpPr>
            <p:spPr bwMode="auto">
              <a:xfrm flipH="1">
                <a:off x="-13852" y="233149"/>
                <a:ext cx="993492" cy="1195322"/>
              </a:xfrm>
              <a:custGeom>
                <a:avLst/>
                <a:gdLst>
                  <a:gd name="T0" fmla="*/ 0 w 571"/>
                  <a:gd name="T1" fmla="*/ 687 h 687"/>
                  <a:gd name="T2" fmla="*/ 148 w 571"/>
                  <a:gd name="T3" fmla="*/ 0 h 687"/>
                  <a:gd name="T4" fmla="*/ 154 w 571"/>
                  <a:gd name="T5" fmla="*/ 0 h 687"/>
                  <a:gd name="T6" fmla="*/ 9 w 571"/>
                  <a:gd name="T7" fmla="*/ 672 h 687"/>
                  <a:gd name="T8" fmla="*/ 569 w 571"/>
                  <a:gd name="T9" fmla="*/ 279 h 687"/>
                  <a:gd name="T10" fmla="*/ 571 w 571"/>
                  <a:gd name="T11" fmla="*/ 285 h 687"/>
                  <a:gd name="T12" fmla="*/ 0 w 571"/>
                  <a:gd name="T13" fmla="*/ 687 h 687"/>
                </a:gdLst>
                <a:ahLst/>
                <a:cxnLst>
                  <a:cxn ang="0">
                    <a:pos x="T0" y="T1"/>
                  </a:cxn>
                  <a:cxn ang="0">
                    <a:pos x="T2" y="T3"/>
                  </a:cxn>
                  <a:cxn ang="0">
                    <a:pos x="T4" y="T5"/>
                  </a:cxn>
                  <a:cxn ang="0">
                    <a:pos x="T6" y="T7"/>
                  </a:cxn>
                  <a:cxn ang="0">
                    <a:pos x="T8" y="T9"/>
                  </a:cxn>
                  <a:cxn ang="0">
                    <a:pos x="T10" y="T11"/>
                  </a:cxn>
                  <a:cxn ang="0">
                    <a:pos x="T12" y="T13"/>
                  </a:cxn>
                </a:cxnLst>
                <a:rect l="0" t="0" r="r" b="b"/>
                <a:pathLst>
                  <a:path w="571" h="687">
                    <a:moveTo>
                      <a:pt x="0" y="687"/>
                    </a:moveTo>
                    <a:lnTo>
                      <a:pt x="148" y="0"/>
                    </a:lnTo>
                    <a:lnTo>
                      <a:pt x="154" y="0"/>
                    </a:lnTo>
                    <a:lnTo>
                      <a:pt x="9" y="672"/>
                    </a:lnTo>
                    <a:lnTo>
                      <a:pt x="569" y="279"/>
                    </a:lnTo>
                    <a:lnTo>
                      <a:pt x="571" y="285"/>
                    </a:lnTo>
                    <a:lnTo>
                      <a:pt x="0" y="68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5" name="Freeform 55"/>
              <p:cNvSpPr>
                <a:spLocks/>
              </p:cNvSpPr>
              <p:nvPr/>
            </p:nvSpPr>
            <p:spPr bwMode="auto">
              <a:xfrm flipH="1">
                <a:off x="-17332" y="367124"/>
                <a:ext cx="137454" cy="440199"/>
              </a:xfrm>
              <a:custGeom>
                <a:avLst/>
                <a:gdLst>
                  <a:gd name="T0" fmla="*/ 6 w 79"/>
                  <a:gd name="T1" fmla="*/ 253 h 253"/>
                  <a:gd name="T2" fmla="*/ 0 w 79"/>
                  <a:gd name="T3" fmla="*/ 251 h 253"/>
                  <a:gd name="T4" fmla="*/ 73 w 79"/>
                  <a:gd name="T5" fmla="*/ 0 h 253"/>
                  <a:gd name="T6" fmla="*/ 79 w 79"/>
                  <a:gd name="T7" fmla="*/ 1 h 253"/>
                  <a:gd name="T8" fmla="*/ 6 w 79"/>
                  <a:gd name="T9" fmla="*/ 253 h 253"/>
                </a:gdLst>
                <a:ahLst/>
                <a:cxnLst>
                  <a:cxn ang="0">
                    <a:pos x="T0" y="T1"/>
                  </a:cxn>
                  <a:cxn ang="0">
                    <a:pos x="T2" y="T3"/>
                  </a:cxn>
                  <a:cxn ang="0">
                    <a:pos x="T4" y="T5"/>
                  </a:cxn>
                  <a:cxn ang="0">
                    <a:pos x="T6" y="T7"/>
                  </a:cxn>
                  <a:cxn ang="0">
                    <a:pos x="T8" y="T9"/>
                  </a:cxn>
                </a:cxnLst>
                <a:rect l="0" t="0" r="r" b="b"/>
                <a:pathLst>
                  <a:path w="79" h="253">
                    <a:moveTo>
                      <a:pt x="6" y="253"/>
                    </a:moveTo>
                    <a:lnTo>
                      <a:pt x="0" y="251"/>
                    </a:lnTo>
                    <a:lnTo>
                      <a:pt x="73" y="0"/>
                    </a:lnTo>
                    <a:lnTo>
                      <a:pt x="79" y="1"/>
                    </a:lnTo>
                    <a:lnTo>
                      <a:pt x="6" y="25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6" name="Oval 56"/>
              <p:cNvSpPr>
                <a:spLocks noChangeArrowheads="1"/>
              </p:cNvSpPr>
              <p:nvPr/>
            </p:nvSpPr>
            <p:spPr bwMode="auto">
              <a:xfrm flipH="1">
                <a:off x="944841" y="1379754"/>
                <a:ext cx="55678" cy="55678"/>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7" name="Oval 57"/>
              <p:cNvSpPr>
                <a:spLocks noChangeArrowheads="1"/>
              </p:cNvSpPr>
              <p:nvPr/>
            </p:nvSpPr>
            <p:spPr bwMode="auto">
              <a:xfrm flipH="1">
                <a:off x="1785222" y="1974805"/>
                <a:ext cx="59157" cy="55678"/>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8" name="Oval 58"/>
              <p:cNvSpPr>
                <a:spLocks noChangeArrowheads="1"/>
              </p:cNvSpPr>
              <p:nvPr/>
            </p:nvSpPr>
            <p:spPr bwMode="auto">
              <a:xfrm flipH="1">
                <a:off x="2101885" y="1442392"/>
                <a:ext cx="55678" cy="53938"/>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9" name="Oval 59"/>
              <p:cNvSpPr>
                <a:spLocks noChangeArrowheads="1"/>
              </p:cNvSpPr>
              <p:nvPr/>
            </p:nvSpPr>
            <p:spPr bwMode="auto">
              <a:xfrm flipH="1">
                <a:off x="1499875" y="447160"/>
                <a:ext cx="55678" cy="59157"/>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0" name="Oval 60"/>
              <p:cNvSpPr>
                <a:spLocks noChangeArrowheads="1"/>
              </p:cNvSpPr>
              <p:nvPr/>
            </p:nvSpPr>
            <p:spPr bwMode="auto">
              <a:xfrm flipH="1">
                <a:off x="689075" y="203572"/>
                <a:ext cx="55678" cy="55678"/>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1" name="Oval 61"/>
              <p:cNvSpPr>
                <a:spLocks noChangeArrowheads="1"/>
              </p:cNvSpPr>
              <p:nvPr/>
            </p:nvSpPr>
            <p:spPr bwMode="auto">
              <a:xfrm flipH="1">
                <a:off x="87063" y="777744"/>
                <a:ext cx="55678" cy="55678"/>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grpSp>
        <p:nvGrpSpPr>
          <p:cNvPr id="28" name="组合 27"/>
          <p:cNvGrpSpPr/>
          <p:nvPr/>
        </p:nvGrpSpPr>
        <p:grpSpPr>
          <a:xfrm>
            <a:off x="10181579" y="5525990"/>
            <a:ext cx="2029287" cy="1332010"/>
            <a:chOff x="10181579" y="5525990"/>
            <a:chExt cx="2029287" cy="1332010"/>
          </a:xfrm>
        </p:grpSpPr>
        <p:sp>
          <p:nvSpPr>
            <p:cNvPr id="105" name="Freeform 8"/>
            <p:cNvSpPr>
              <a:spLocks/>
            </p:cNvSpPr>
            <p:nvPr/>
          </p:nvSpPr>
          <p:spPr bwMode="auto">
            <a:xfrm flipH="1">
              <a:off x="11987320" y="5956866"/>
              <a:ext cx="221230" cy="145942"/>
            </a:xfrm>
            <a:custGeom>
              <a:avLst/>
              <a:gdLst>
                <a:gd name="T0" fmla="*/ 0 w 191"/>
                <a:gd name="T1" fmla="*/ 0 h 126"/>
                <a:gd name="T2" fmla="*/ 191 w 191"/>
                <a:gd name="T3" fmla="*/ 85 h 126"/>
                <a:gd name="T4" fmla="*/ 0 w 191"/>
                <a:gd name="T5" fmla="*/ 126 h 126"/>
                <a:gd name="T6" fmla="*/ 0 w 191"/>
                <a:gd name="T7" fmla="*/ 0 h 126"/>
              </a:gdLst>
              <a:ahLst/>
              <a:cxnLst>
                <a:cxn ang="0">
                  <a:pos x="T0" y="T1"/>
                </a:cxn>
                <a:cxn ang="0">
                  <a:pos x="T2" y="T3"/>
                </a:cxn>
                <a:cxn ang="0">
                  <a:pos x="T4" y="T5"/>
                </a:cxn>
                <a:cxn ang="0">
                  <a:pos x="T6" y="T7"/>
                </a:cxn>
              </a:cxnLst>
              <a:rect l="0" t="0" r="r" b="b"/>
              <a:pathLst>
                <a:path w="191" h="126">
                  <a:moveTo>
                    <a:pt x="0" y="0"/>
                  </a:moveTo>
                  <a:lnTo>
                    <a:pt x="191" y="85"/>
                  </a:lnTo>
                  <a:lnTo>
                    <a:pt x="0" y="126"/>
                  </a:lnTo>
                  <a:lnTo>
                    <a:pt x="0" y="0"/>
                  </a:lnTo>
                  <a:close/>
                </a:path>
              </a:pathLst>
            </a:custGeom>
            <a:solidFill>
              <a:srgbClr val="46C1E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6" name="Freeform 9"/>
            <p:cNvSpPr>
              <a:spLocks/>
            </p:cNvSpPr>
            <p:nvPr/>
          </p:nvSpPr>
          <p:spPr bwMode="auto">
            <a:xfrm flipH="1">
              <a:off x="10297405" y="6721324"/>
              <a:ext cx="378754" cy="134359"/>
            </a:xfrm>
            <a:custGeom>
              <a:avLst/>
              <a:gdLst>
                <a:gd name="T0" fmla="*/ 68 w 327"/>
                <a:gd name="T1" fmla="*/ 0 h 116"/>
                <a:gd name="T2" fmla="*/ 0 w 327"/>
                <a:gd name="T3" fmla="*/ 116 h 116"/>
                <a:gd name="T4" fmla="*/ 327 w 327"/>
                <a:gd name="T5" fmla="*/ 116 h 116"/>
                <a:gd name="T6" fmla="*/ 68 w 327"/>
                <a:gd name="T7" fmla="*/ 0 h 116"/>
              </a:gdLst>
              <a:ahLst/>
              <a:cxnLst>
                <a:cxn ang="0">
                  <a:pos x="T0" y="T1"/>
                </a:cxn>
                <a:cxn ang="0">
                  <a:pos x="T2" y="T3"/>
                </a:cxn>
                <a:cxn ang="0">
                  <a:pos x="T4" y="T5"/>
                </a:cxn>
                <a:cxn ang="0">
                  <a:pos x="T6" y="T7"/>
                </a:cxn>
              </a:cxnLst>
              <a:rect l="0" t="0" r="r" b="b"/>
              <a:pathLst>
                <a:path w="327" h="116">
                  <a:moveTo>
                    <a:pt x="68" y="0"/>
                  </a:moveTo>
                  <a:lnTo>
                    <a:pt x="0" y="116"/>
                  </a:lnTo>
                  <a:lnTo>
                    <a:pt x="327" y="116"/>
                  </a:lnTo>
                  <a:lnTo>
                    <a:pt x="68" y="0"/>
                  </a:lnTo>
                  <a:close/>
                </a:path>
              </a:pathLst>
            </a:custGeom>
            <a:solidFill>
              <a:srgbClr val="45C0E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7" name="Freeform 10"/>
            <p:cNvSpPr>
              <a:spLocks/>
            </p:cNvSpPr>
            <p:nvPr/>
          </p:nvSpPr>
          <p:spPr bwMode="auto">
            <a:xfrm flipH="1">
              <a:off x="10597397" y="6690051"/>
              <a:ext cx="514272" cy="165633"/>
            </a:xfrm>
            <a:custGeom>
              <a:avLst/>
              <a:gdLst>
                <a:gd name="T0" fmla="*/ 402 w 444"/>
                <a:gd name="T1" fmla="*/ 0 h 143"/>
                <a:gd name="T2" fmla="*/ 0 w 444"/>
                <a:gd name="T3" fmla="*/ 143 h 143"/>
                <a:gd name="T4" fmla="*/ 376 w 444"/>
                <a:gd name="T5" fmla="*/ 143 h 143"/>
                <a:gd name="T6" fmla="*/ 444 w 444"/>
                <a:gd name="T7" fmla="*/ 27 h 143"/>
                <a:gd name="T8" fmla="*/ 402 w 444"/>
                <a:gd name="T9" fmla="*/ 0 h 143"/>
              </a:gdLst>
              <a:ahLst/>
              <a:cxnLst>
                <a:cxn ang="0">
                  <a:pos x="T0" y="T1"/>
                </a:cxn>
                <a:cxn ang="0">
                  <a:pos x="T2" y="T3"/>
                </a:cxn>
                <a:cxn ang="0">
                  <a:pos x="T4" y="T5"/>
                </a:cxn>
                <a:cxn ang="0">
                  <a:pos x="T6" y="T7"/>
                </a:cxn>
                <a:cxn ang="0">
                  <a:pos x="T8" y="T9"/>
                </a:cxn>
              </a:cxnLst>
              <a:rect l="0" t="0" r="r" b="b"/>
              <a:pathLst>
                <a:path w="444" h="143">
                  <a:moveTo>
                    <a:pt x="402" y="0"/>
                  </a:moveTo>
                  <a:lnTo>
                    <a:pt x="0" y="143"/>
                  </a:lnTo>
                  <a:lnTo>
                    <a:pt x="376" y="143"/>
                  </a:lnTo>
                  <a:lnTo>
                    <a:pt x="444" y="27"/>
                  </a:lnTo>
                  <a:lnTo>
                    <a:pt x="402" y="0"/>
                  </a:lnTo>
                  <a:close/>
                </a:path>
              </a:pathLst>
            </a:custGeom>
            <a:solidFill>
              <a:srgbClr val="45C0E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8" name="Freeform 11"/>
            <p:cNvSpPr>
              <a:spLocks/>
            </p:cNvSpPr>
            <p:nvPr/>
          </p:nvSpPr>
          <p:spPr bwMode="auto">
            <a:xfrm flipH="1">
              <a:off x="10646045" y="6397008"/>
              <a:ext cx="905766" cy="458675"/>
            </a:xfrm>
            <a:custGeom>
              <a:avLst/>
              <a:gdLst>
                <a:gd name="T0" fmla="*/ 224 w 782"/>
                <a:gd name="T1" fmla="*/ 0 h 396"/>
                <a:gd name="T2" fmla="*/ 0 w 782"/>
                <a:gd name="T3" fmla="*/ 396 h 396"/>
                <a:gd name="T4" fmla="*/ 380 w 782"/>
                <a:gd name="T5" fmla="*/ 396 h 396"/>
                <a:gd name="T6" fmla="*/ 782 w 782"/>
                <a:gd name="T7" fmla="*/ 253 h 396"/>
                <a:gd name="T8" fmla="*/ 224 w 782"/>
                <a:gd name="T9" fmla="*/ 0 h 396"/>
              </a:gdLst>
              <a:ahLst/>
              <a:cxnLst>
                <a:cxn ang="0">
                  <a:pos x="T0" y="T1"/>
                </a:cxn>
                <a:cxn ang="0">
                  <a:pos x="T2" y="T3"/>
                </a:cxn>
                <a:cxn ang="0">
                  <a:pos x="T4" y="T5"/>
                </a:cxn>
                <a:cxn ang="0">
                  <a:pos x="T6" y="T7"/>
                </a:cxn>
                <a:cxn ang="0">
                  <a:pos x="T8" y="T9"/>
                </a:cxn>
              </a:cxnLst>
              <a:rect l="0" t="0" r="r" b="b"/>
              <a:pathLst>
                <a:path w="782" h="396">
                  <a:moveTo>
                    <a:pt x="224" y="0"/>
                  </a:moveTo>
                  <a:lnTo>
                    <a:pt x="0" y="396"/>
                  </a:lnTo>
                  <a:lnTo>
                    <a:pt x="380" y="396"/>
                  </a:lnTo>
                  <a:lnTo>
                    <a:pt x="782" y="253"/>
                  </a:lnTo>
                  <a:lnTo>
                    <a:pt x="224" y="0"/>
                  </a:lnTo>
                  <a:close/>
                </a:path>
              </a:pathLst>
            </a:custGeom>
            <a:solidFill>
              <a:srgbClr val="27A8C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9" name="Freeform 12"/>
            <p:cNvSpPr>
              <a:spLocks/>
            </p:cNvSpPr>
            <p:nvPr/>
          </p:nvSpPr>
          <p:spPr bwMode="auto">
            <a:xfrm flipH="1">
              <a:off x="11900450" y="6620555"/>
              <a:ext cx="308100" cy="235129"/>
            </a:xfrm>
            <a:custGeom>
              <a:avLst/>
              <a:gdLst>
                <a:gd name="T0" fmla="*/ 266 w 266"/>
                <a:gd name="T1" fmla="*/ 203 h 203"/>
                <a:gd name="T2" fmla="*/ 69 w 266"/>
                <a:gd name="T3" fmla="*/ 0 h 203"/>
                <a:gd name="T4" fmla="*/ 0 w 266"/>
                <a:gd name="T5" fmla="*/ 53 h 203"/>
                <a:gd name="T6" fmla="*/ 0 w 266"/>
                <a:gd name="T7" fmla="*/ 203 h 203"/>
                <a:gd name="T8" fmla="*/ 266 w 266"/>
                <a:gd name="T9" fmla="*/ 203 h 203"/>
              </a:gdLst>
              <a:ahLst/>
              <a:cxnLst>
                <a:cxn ang="0">
                  <a:pos x="T0" y="T1"/>
                </a:cxn>
                <a:cxn ang="0">
                  <a:pos x="T2" y="T3"/>
                </a:cxn>
                <a:cxn ang="0">
                  <a:pos x="T4" y="T5"/>
                </a:cxn>
                <a:cxn ang="0">
                  <a:pos x="T6" y="T7"/>
                </a:cxn>
                <a:cxn ang="0">
                  <a:pos x="T8" y="T9"/>
                </a:cxn>
              </a:cxnLst>
              <a:rect l="0" t="0" r="r" b="b"/>
              <a:pathLst>
                <a:path w="266" h="203">
                  <a:moveTo>
                    <a:pt x="266" y="203"/>
                  </a:moveTo>
                  <a:lnTo>
                    <a:pt x="69" y="0"/>
                  </a:lnTo>
                  <a:lnTo>
                    <a:pt x="0" y="53"/>
                  </a:lnTo>
                  <a:lnTo>
                    <a:pt x="0" y="203"/>
                  </a:lnTo>
                  <a:lnTo>
                    <a:pt x="266" y="203"/>
                  </a:lnTo>
                  <a:close/>
                </a:path>
              </a:pathLst>
            </a:custGeom>
            <a:solidFill>
              <a:srgbClr val="27A8C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0" name="Freeform 13"/>
            <p:cNvSpPr>
              <a:spLocks/>
            </p:cNvSpPr>
            <p:nvPr/>
          </p:nvSpPr>
          <p:spPr bwMode="auto">
            <a:xfrm flipH="1">
              <a:off x="11292359" y="6372685"/>
              <a:ext cx="836270" cy="482998"/>
            </a:xfrm>
            <a:custGeom>
              <a:avLst/>
              <a:gdLst>
                <a:gd name="T0" fmla="*/ 690 w 722"/>
                <a:gd name="T1" fmla="*/ 0 h 417"/>
                <a:gd name="T2" fmla="*/ 0 w 722"/>
                <a:gd name="T3" fmla="*/ 214 h 417"/>
                <a:gd name="T4" fmla="*/ 197 w 722"/>
                <a:gd name="T5" fmla="*/ 417 h 417"/>
                <a:gd name="T6" fmla="*/ 498 w 722"/>
                <a:gd name="T7" fmla="*/ 417 h 417"/>
                <a:gd name="T8" fmla="*/ 722 w 722"/>
                <a:gd name="T9" fmla="*/ 21 h 417"/>
                <a:gd name="T10" fmla="*/ 690 w 722"/>
                <a:gd name="T11" fmla="*/ 0 h 417"/>
              </a:gdLst>
              <a:ahLst/>
              <a:cxnLst>
                <a:cxn ang="0">
                  <a:pos x="T0" y="T1"/>
                </a:cxn>
                <a:cxn ang="0">
                  <a:pos x="T2" y="T3"/>
                </a:cxn>
                <a:cxn ang="0">
                  <a:pos x="T4" y="T5"/>
                </a:cxn>
                <a:cxn ang="0">
                  <a:pos x="T6" y="T7"/>
                </a:cxn>
                <a:cxn ang="0">
                  <a:pos x="T8" y="T9"/>
                </a:cxn>
                <a:cxn ang="0">
                  <a:pos x="T10" y="T11"/>
                </a:cxn>
              </a:cxnLst>
              <a:rect l="0" t="0" r="r" b="b"/>
              <a:pathLst>
                <a:path w="722" h="417">
                  <a:moveTo>
                    <a:pt x="690" y="0"/>
                  </a:moveTo>
                  <a:lnTo>
                    <a:pt x="0" y="214"/>
                  </a:lnTo>
                  <a:lnTo>
                    <a:pt x="197" y="417"/>
                  </a:lnTo>
                  <a:lnTo>
                    <a:pt x="498" y="417"/>
                  </a:lnTo>
                  <a:lnTo>
                    <a:pt x="722" y="21"/>
                  </a:lnTo>
                  <a:lnTo>
                    <a:pt x="690" y="0"/>
                  </a:lnTo>
                  <a:close/>
                </a:path>
              </a:pathLst>
            </a:custGeom>
            <a:solidFill>
              <a:srgbClr val="45C0E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1" name="Freeform 14"/>
            <p:cNvSpPr>
              <a:spLocks/>
            </p:cNvSpPr>
            <p:nvPr/>
          </p:nvSpPr>
          <p:spPr bwMode="auto">
            <a:xfrm flipH="1">
              <a:off x="11987320" y="6055319"/>
              <a:ext cx="221230" cy="565235"/>
            </a:xfrm>
            <a:custGeom>
              <a:avLst/>
              <a:gdLst>
                <a:gd name="T0" fmla="*/ 191 w 191"/>
                <a:gd name="T1" fmla="*/ 0 h 488"/>
                <a:gd name="T2" fmla="*/ 69 w 191"/>
                <a:gd name="T3" fmla="*/ 488 h 488"/>
                <a:gd name="T4" fmla="*/ 0 w 191"/>
                <a:gd name="T5" fmla="*/ 445 h 488"/>
                <a:gd name="T6" fmla="*/ 0 w 191"/>
                <a:gd name="T7" fmla="*/ 41 h 488"/>
                <a:gd name="T8" fmla="*/ 191 w 191"/>
                <a:gd name="T9" fmla="*/ 0 h 488"/>
              </a:gdLst>
              <a:ahLst/>
              <a:cxnLst>
                <a:cxn ang="0">
                  <a:pos x="T0" y="T1"/>
                </a:cxn>
                <a:cxn ang="0">
                  <a:pos x="T2" y="T3"/>
                </a:cxn>
                <a:cxn ang="0">
                  <a:pos x="T4" y="T5"/>
                </a:cxn>
                <a:cxn ang="0">
                  <a:pos x="T6" y="T7"/>
                </a:cxn>
                <a:cxn ang="0">
                  <a:pos x="T8" y="T9"/>
                </a:cxn>
              </a:cxnLst>
              <a:rect l="0" t="0" r="r" b="b"/>
              <a:pathLst>
                <a:path w="191" h="488">
                  <a:moveTo>
                    <a:pt x="191" y="0"/>
                  </a:moveTo>
                  <a:lnTo>
                    <a:pt x="69" y="488"/>
                  </a:lnTo>
                  <a:lnTo>
                    <a:pt x="0" y="445"/>
                  </a:lnTo>
                  <a:lnTo>
                    <a:pt x="0" y="41"/>
                  </a:lnTo>
                  <a:lnTo>
                    <a:pt x="191" y="0"/>
                  </a:lnTo>
                  <a:close/>
                </a:path>
              </a:pathLst>
            </a:custGeom>
            <a:solidFill>
              <a:srgbClr val="27A8C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2" name="Freeform 15"/>
            <p:cNvSpPr>
              <a:spLocks/>
            </p:cNvSpPr>
            <p:nvPr/>
          </p:nvSpPr>
          <p:spPr bwMode="auto">
            <a:xfrm flipH="1">
              <a:off x="11329423" y="6055319"/>
              <a:ext cx="799206" cy="565235"/>
            </a:xfrm>
            <a:custGeom>
              <a:avLst/>
              <a:gdLst>
                <a:gd name="T0" fmla="*/ 690 w 690"/>
                <a:gd name="T1" fmla="*/ 274 h 488"/>
                <a:gd name="T2" fmla="*/ 122 w 690"/>
                <a:gd name="T3" fmla="*/ 0 h 488"/>
                <a:gd name="T4" fmla="*/ 0 w 690"/>
                <a:gd name="T5" fmla="*/ 488 h 488"/>
                <a:gd name="T6" fmla="*/ 690 w 690"/>
                <a:gd name="T7" fmla="*/ 274 h 488"/>
              </a:gdLst>
              <a:ahLst/>
              <a:cxnLst>
                <a:cxn ang="0">
                  <a:pos x="T0" y="T1"/>
                </a:cxn>
                <a:cxn ang="0">
                  <a:pos x="T2" y="T3"/>
                </a:cxn>
                <a:cxn ang="0">
                  <a:pos x="T4" y="T5"/>
                </a:cxn>
                <a:cxn ang="0">
                  <a:pos x="T6" y="T7"/>
                </a:cxn>
              </a:cxnLst>
              <a:rect l="0" t="0" r="r" b="b"/>
              <a:pathLst>
                <a:path w="690" h="488">
                  <a:moveTo>
                    <a:pt x="690" y="274"/>
                  </a:moveTo>
                  <a:lnTo>
                    <a:pt x="122" y="0"/>
                  </a:lnTo>
                  <a:lnTo>
                    <a:pt x="0" y="488"/>
                  </a:lnTo>
                  <a:lnTo>
                    <a:pt x="690" y="274"/>
                  </a:lnTo>
                  <a:close/>
                </a:path>
              </a:pathLst>
            </a:custGeom>
            <a:solidFill>
              <a:srgbClr val="45C0E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3" name="Freeform 16"/>
            <p:cNvSpPr>
              <a:spLocks/>
            </p:cNvSpPr>
            <p:nvPr/>
          </p:nvSpPr>
          <p:spPr bwMode="auto">
            <a:xfrm flipH="1">
              <a:off x="11046805" y="5525990"/>
              <a:ext cx="609250" cy="427402"/>
            </a:xfrm>
            <a:custGeom>
              <a:avLst/>
              <a:gdLst>
                <a:gd name="T0" fmla="*/ 275 w 280"/>
                <a:gd name="T1" fmla="*/ 16 h 196"/>
                <a:gd name="T2" fmla="*/ 14 w 280"/>
                <a:gd name="T3" fmla="*/ 194 h 196"/>
                <a:gd name="T4" fmla="*/ 3 w 280"/>
                <a:gd name="T5" fmla="*/ 192 h 196"/>
                <a:gd name="T6" fmla="*/ 3 w 280"/>
                <a:gd name="T7" fmla="*/ 192 h 196"/>
                <a:gd name="T8" fmla="*/ 5 w 280"/>
                <a:gd name="T9" fmla="*/ 180 h 196"/>
                <a:gd name="T10" fmla="*/ 266 w 280"/>
                <a:gd name="T11" fmla="*/ 2 h 196"/>
                <a:gd name="T12" fmla="*/ 277 w 280"/>
                <a:gd name="T13" fmla="*/ 5 h 196"/>
                <a:gd name="T14" fmla="*/ 277 w 280"/>
                <a:gd name="T15" fmla="*/ 5 h 196"/>
                <a:gd name="T16" fmla="*/ 275 w 280"/>
                <a:gd name="T17" fmla="*/ 16 h 1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80" h="196">
                  <a:moveTo>
                    <a:pt x="275" y="16"/>
                  </a:moveTo>
                  <a:cubicBezTo>
                    <a:pt x="14" y="194"/>
                    <a:pt x="14" y="194"/>
                    <a:pt x="14" y="194"/>
                  </a:cubicBezTo>
                  <a:cubicBezTo>
                    <a:pt x="10" y="196"/>
                    <a:pt x="5" y="195"/>
                    <a:pt x="3" y="192"/>
                  </a:cubicBezTo>
                  <a:cubicBezTo>
                    <a:pt x="3" y="192"/>
                    <a:pt x="3" y="192"/>
                    <a:pt x="3" y="192"/>
                  </a:cubicBezTo>
                  <a:cubicBezTo>
                    <a:pt x="0" y="188"/>
                    <a:pt x="1" y="183"/>
                    <a:pt x="5" y="180"/>
                  </a:cubicBezTo>
                  <a:cubicBezTo>
                    <a:pt x="266" y="2"/>
                    <a:pt x="266" y="2"/>
                    <a:pt x="266" y="2"/>
                  </a:cubicBezTo>
                  <a:cubicBezTo>
                    <a:pt x="269" y="0"/>
                    <a:pt x="274" y="1"/>
                    <a:pt x="277" y="5"/>
                  </a:cubicBezTo>
                  <a:cubicBezTo>
                    <a:pt x="277" y="5"/>
                    <a:pt x="277" y="5"/>
                    <a:pt x="277" y="5"/>
                  </a:cubicBezTo>
                  <a:cubicBezTo>
                    <a:pt x="280" y="8"/>
                    <a:pt x="279" y="13"/>
                    <a:pt x="275" y="16"/>
                  </a:cubicBezTo>
                  <a:close/>
                </a:path>
              </a:pathLst>
            </a:custGeom>
            <a:solidFill>
              <a:srgbClr val="FD6D0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5" name="Freeform 18"/>
            <p:cNvSpPr>
              <a:spLocks/>
            </p:cNvSpPr>
            <p:nvPr/>
          </p:nvSpPr>
          <p:spPr bwMode="auto">
            <a:xfrm flipH="1">
              <a:off x="11376913" y="6063426"/>
              <a:ext cx="831637" cy="598825"/>
            </a:xfrm>
            <a:custGeom>
              <a:avLst/>
              <a:gdLst>
                <a:gd name="T0" fmla="*/ 382 w 382"/>
                <a:gd name="T1" fmla="*/ 9 h 275"/>
                <a:gd name="T2" fmla="*/ 379 w 382"/>
                <a:gd name="T3" fmla="*/ 16 h 275"/>
                <a:gd name="T4" fmla="*/ 0 w 382"/>
                <a:gd name="T5" fmla="*/ 275 h 275"/>
                <a:gd name="T6" fmla="*/ 0 w 382"/>
                <a:gd name="T7" fmla="*/ 255 h 275"/>
                <a:gd name="T8" fmla="*/ 369 w 382"/>
                <a:gd name="T9" fmla="*/ 3 h 275"/>
                <a:gd name="T10" fmla="*/ 381 w 382"/>
                <a:gd name="T11" fmla="*/ 5 h 275"/>
                <a:gd name="T12" fmla="*/ 382 w 382"/>
                <a:gd name="T13" fmla="*/ 9 h 275"/>
              </a:gdLst>
              <a:ahLst/>
              <a:cxnLst>
                <a:cxn ang="0">
                  <a:pos x="T0" y="T1"/>
                </a:cxn>
                <a:cxn ang="0">
                  <a:pos x="T2" y="T3"/>
                </a:cxn>
                <a:cxn ang="0">
                  <a:pos x="T4" y="T5"/>
                </a:cxn>
                <a:cxn ang="0">
                  <a:pos x="T6" y="T7"/>
                </a:cxn>
                <a:cxn ang="0">
                  <a:pos x="T8" y="T9"/>
                </a:cxn>
                <a:cxn ang="0">
                  <a:pos x="T10" y="T11"/>
                </a:cxn>
                <a:cxn ang="0">
                  <a:pos x="T12" y="T13"/>
                </a:cxn>
              </a:cxnLst>
              <a:rect l="0" t="0" r="r" b="b"/>
              <a:pathLst>
                <a:path w="382" h="275">
                  <a:moveTo>
                    <a:pt x="382" y="9"/>
                  </a:moveTo>
                  <a:cubicBezTo>
                    <a:pt x="382" y="12"/>
                    <a:pt x="381" y="15"/>
                    <a:pt x="379" y="16"/>
                  </a:cubicBezTo>
                  <a:cubicBezTo>
                    <a:pt x="0" y="275"/>
                    <a:pt x="0" y="275"/>
                    <a:pt x="0" y="275"/>
                  </a:cubicBezTo>
                  <a:cubicBezTo>
                    <a:pt x="0" y="255"/>
                    <a:pt x="0" y="255"/>
                    <a:pt x="0" y="255"/>
                  </a:cubicBezTo>
                  <a:cubicBezTo>
                    <a:pt x="369" y="3"/>
                    <a:pt x="369" y="3"/>
                    <a:pt x="369" y="3"/>
                  </a:cubicBezTo>
                  <a:cubicBezTo>
                    <a:pt x="373" y="0"/>
                    <a:pt x="378" y="1"/>
                    <a:pt x="381" y="5"/>
                  </a:cubicBezTo>
                  <a:cubicBezTo>
                    <a:pt x="382" y="6"/>
                    <a:pt x="382" y="8"/>
                    <a:pt x="382" y="9"/>
                  </a:cubicBezTo>
                  <a:close/>
                </a:path>
              </a:pathLst>
            </a:custGeom>
            <a:solidFill>
              <a:srgbClr val="FD55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4" name="Freeform 17"/>
            <p:cNvSpPr>
              <a:spLocks/>
            </p:cNvSpPr>
            <p:nvPr/>
          </p:nvSpPr>
          <p:spPr bwMode="auto">
            <a:xfrm flipH="1">
              <a:off x="12128629" y="6570749"/>
              <a:ext cx="79921" cy="111194"/>
            </a:xfrm>
            <a:custGeom>
              <a:avLst/>
              <a:gdLst>
                <a:gd name="T0" fmla="*/ 0 w 69"/>
                <a:gd name="T1" fmla="*/ 96 h 96"/>
                <a:gd name="T2" fmla="*/ 69 w 69"/>
                <a:gd name="T3" fmla="*/ 43 h 96"/>
                <a:gd name="T4" fmla="*/ 0 w 69"/>
                <a:gd name="T5" fmla="*/ 0 h 96"/>
                <a:gd name="T6" fmla="*/ 0 w 69"/>
                <a:gd name="T7" fmla="*/ 96 h 96"/>
              </a:gdLst>
              <a:ahLst/>
              <a:cxnLst>
                <a:cxn ang="0">
                  <a:pos x="T0" y="T1"/>
                </a:cxn>
                <a:cxn ang="0">
                  <a:pos x="T2" y="T3"/>
                </a:cxn>
                <a:cxn ang="0">
                  <a:pos x="T4" y="T5"/>
                </a:cxn>
                <a:cxn ang="0">
                  <a:pos x="T6" y="T7"/>
                </a:cxn>
              </a:cxnLst>
              <a:rect l="0" t="0" r="r" b="b"/>
              <a:pathLst>
                <a:path w="69" h="96">
                  <a:moveTo>
                    <a:pt x="0" y="96"/>
                  </a:moveTo>
                  <a:lnTo>
                    <a:pt x="69" y="43"/>
                  </a:lnTo>
                  <a:lnTo>
                    <a:pt x="0" y="0"/>
                  </a:lnTo>
                  <a:lnTo>
                    <a:pt x="0" y="96"/>
                  </a:lnTo>
                  <a:close/>
                </a:path>
              </a:pathLst>
            </a:custGeom>
            <a:solidFill>
              <a:srgbClr val="2ECFE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nvGrpSpPr>
            <p:cNvPr id="134" name="组合 133"/>
            <p:cNvGrpSpPr/>
            <p:nvPr/>
          </p:nvGrpSpPr>
          <p:grpSpPr>
            <a:xfrm>
              <a:off x="10181579" y="5892003"/>
              <a:ext cx="2029287" cy="965997"/>
              <a:chOff x="10181579" y="5892003"/>
              <a:chExt cx="2029287" cy="965997"/>
            </a:xfrm>
          </p:grpSpPr>
          <p:sp>
            <p:nvSpPr>
              <p:cNvPr id="103" name="Freeform 6"/>
              <p:cNvSpPr>
                <a:spLocks/>
              </p:cNvSpPr>
              <p:nvPr/>
            </p:nvSpPr>
            <p:spPr bwMode="auto">
              <a:xfrm flipH="1">
                <a:off x="12208550" y="6570749"/>
                <a:ext cx="0" cy="111194"/>
              </a:xfrm>
              <a:custGeom>
                <a:avLst/>
                <a:gdLst>
                  <a:gd name="T0" fmla="*/ 0 h 96"/>
                  <a:gd name="T1" fmla="*/ 96 h 96"/>
                  <a:gd name="T2" fmla="*/ 0 h 96"/>
                </a:gdLst>
                <a:ahLst/>
                <a:cxnLst>
                  <a:cxn ang="0">
                    <a:pos x="0" y="T0"/>
                  </a:cxn>
                  <a:cxn ang="0">
                    <a:pos x="0" y="T1"/>
                  </a:cxn>
                  <a:cxn ang="0">
                    <a:pos x="0" y="T2"/>
                  </a:cxn>
                </a:cxnLst>
                <a:rect l="0" t="0" r="r" b="b"/>
                <a:pathLst>
                  <a:path h="96">
                    <a:moveTo>
                      <a:pt x="0" y="0"/>
                    </a:moveTo>
                    <a:lnTo>
                      <a:pt x="0" y="96"/>
                    </a:lnTo>
                    <a:lnTo>
                      <a:pt x="0" y="0"/>
                    </a:ln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104" name="Line 7"/>
              <p:cNvSpPr>
                <a:spLocks noChangeShapeType="1"/>
              </p:cNvSpPr>
              <p:nvPr/>
            </p:nvSpPr>
            <p:spPr bwMode="auto">
              <a:xfrm flipH="1">
                <a:off x="12208550" y="6570749"/>
                <a:ext cx="0" cy="111194"/>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6" name="Freeform 19"/>
              <p:cNvSpPr>
                <a:spLocks/>
              </p:cNvSpPr>
              <p:nvPr/>
            </p:nvSpPr>
            <p:spPr bwMode="auto">
              <a:xfrm flipH="1">
                <a:off x="10181579" y="5892003"/>
                <a:ext cx="2029287" cy="961363"/>
              </a:xfrm>
              <a:custGeom>
                <a:avLst/>
                <a:gdLst>
                  <a:gd name="T0" fmla="*/ 1750 w 1752"/>
                  <a:gd name="T1" fmla="*/ 830 h 830"/>
                  <a:gd name="T2" fmla="*/ 0 w 1752"/>
                  <a:gd name="T3" fmla="*/ 6 h 830"/>
                  <a:gd name="T4" fmla="*/ 2 w 1752"/>
                  <a:gd name="T5" fmla="*/ 0 h 830"/>
                  <a:gd name="T6" fmla="*/ 1752 w 1752"/>
                  <a:gd name="T7" fmla="*/ 826 h 830"/>
                  <a:gd name="T8" fmla="*/ 1750 w 1752"/>
                  <a:gd name="T9" fmla="*/ 830 h 830"/>
                </a:gdLst>
                <a:ahLst/>
                <a:cxnLst>
                  <a:cxn ang="0">
                    <a:pos x="T0" y="T1"/>
                  </a:cxn>
                  <a:cxn ang="0">
                    <a:pos x="T2" y="T3"/>
                  </a:cxn>
                  <a:cxn ang="0">
                    <a:pos x="T4" y="T5"/>
                  </a:cxn>
                  <a:cxn ang="0">
                    <a:pos x="T6" y="T7"/>
                  </a:cxn>
                  <a:cxn ang="0">
                    <a:pos x="T8" y="T9"/>
                  </a:cxn>
                </a:cxnLst>
                <a:rect l="0" t="0" r="r" b="b"/>
                <a:pathLst>
                  <a:path w="1752" h="830">
                    <a:moveTo>
                      <a:pt x="1750" y="830"/>
                    </a:moveTo>
                    <a:lnTo>
                      <a:pt x="0" y="6"/>
                    </a:lnTo>
                    <a:lnTo>
                      <a:pt x="2" y="0"/>
                    </a:lnTo>
                    <a:lnTo>
                      <a:pt x="1752" y="826"/>
                    </a:lnTo>
                    <a:lnTo>
                      <a:pt x="1750" y="830"/>
                    </a:ln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117" name="Freeform 20"/>
              <p:cNvSpPr>
                <a:spLocks/>
              </p:cNvSpPr>
              <p:nvPr/>
            </p:nvSpPr>
            <p:spPr bwMode="auto">
              <a:xfrm flipH="1">
                <a:off x="10564966" y="6662252"/>
                <a:ext cx="533962" cy="195748"/>
              </a:xfrm>
              <a:custGeom>
                <a:avLst/>
                <a:gdLst>
                  <a:gd name="T0" fmla="*/ 2 w 461"/>
                  <a:gd name="T1" fmla="*/ 169 h 169"/>
                  <a:gd name="T2" fmla="*/ 0 w 461"/>
                  <a:gd name="T3" fmla="*/ 165 h 169"/>
                  <a:gd name="T4" fmla="*/ 461 w 461"/>
                  <a:gd name="T5" fmla="*/ 0 h 169"/>
                  <a:gd name="T6" fmla="*/ 363 w 461"/>
                  <a:gd name="T7" fmla="*/ 167 h 169"/>
                  <a:gd name="T8" fmla="*/ 359 w 461"/>
                  <a:gd name="T9" fmla="*/ 165 h 169"/>
                  <a:gd name="T10" fmla="*/ 451 w 461"/>
                  <a:gd name="T11" fmla="*/ 9 h 169"/>
                  <a:gd name="T12" fmla="*/ 2 w 461"/>
                  <a:gd name="T13" fmla="*/ 169 h 169"/>
                </a:gdLst>
                <a:ahLst/>
                <a:cxnLst>
                  <a:cxn ang="0">
                    <a:pos x="T0" y="T1"/>
                  </a:cxn>
                  <a:cxn ang="0">
                    <a:pos x="T2" y="T3"/>
                  </a:cxn>
                  <a:cxn ang="0">
                    <a:pos x="T4" y="T5"/>
                  </a:cxn>
                  <a:cxn ang="0">
                    <a:pos x="T6" y="T7"/>
                  </a:cxn>
                  <a:cxn ang="0">
                    <a:pos x="T8" y="T9"/>
                  </a:cxn>
                  <a:cxn ang="0">
                    <a:pos x="T10" y="T11"/>
                  </a:cxn>
                  <a:cxn ang="0">
                    <a:pos x="T12" y="T13"/>
                  </a:cxn>
                </a:cxnLst>
                <a:rect l="0" t="0" r="r" b="b"/>
                <a:pathLst>
                  <a:path w="461" h="169">
                    <a:moveTo>
                      <a:pt x="2" y="169"/>
                    </a:moveTo>
                    <a:lnTo>
                      <a:pt x="0" y="165"/>
                    </a:lnTo>
                    <a:lnTo>
                      <a:pt x="461" y="0"/>
                    </a:lnTo>
                    <a:lnTo>
                      <a:pt x="363" y="167"/>
                    </a:lnTo>
                    <a:lnTo>
                      <a:pt x="359" y="165"/>
                    </a:lnTo>
                    <a:lnTo>
                      <a:pt x="451" y="9"/>
                    </a:lnTo>
                    <a:lnTo>
                      <a:pt x="2" y="169"/>
                    </a:ln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118" name="Freeform 21"/>
              <p:cNvSpPr>
                <a:spLocks/>
              </p:cNvSpPr>
              <p:nvPr/>
            </p:nvSpPr>
            <p:spPr bwMode="auto">
              <a:xfrm flipH="1">
                <a:off x="11257610" y="6342570"/>
                <a:ext cx="291884" cy="508481"/>
              </a:xfrm>
              <a:custGeom>
                <a:avLst/>
                <a:gdLst>
                  <a:gd name="T0" fmla="*/ 4 w 252"/>
                  <a:gd name="T1" fmla="*/ 439 h 439"/>
                  <a:gd name="T2" fmla="*/ 0 w 252"/>
                  <a:gd name="T3" fmla="*/ 437 h 439"/>
                  <a:gd name="T4" fmla="*/ 248 w 252"/>
                  <a:gd name="T5" fmla="*/ 0 h 439"/>
                  <a:gd name="T6" fmla="*/ 252 w 252"/>
                  <a:gd name="T7" fmla="*/ 2 h 439"/>
                  <a:gd name="T8" fmla="*/ 4 w 252"/>
                  <a:gd name="T9" fmla="*/ 439 h 439"/>
                </a:gdLst>
                <a:ahLst/>
                <a:cxnLst>
                  <a:cxn ang="0">
                    <a:pos x="T0" y="T1"/>
                  </a:cxn>
                  <a:cxn ang="0">
                    <a:pos x="T2" y="T3"/>
                  </a:cxn>
                  <a:cxn ang="0">
                    <a:pos x="T4" y="T5"/>
                  </a:cxn>
                  <a:cxn ang="0">
                    <a:pos x="T6" y="T7"/>
                  </a:cxn>
                  <a:cxn ang="0">
                    <a:pos x="T8" y="T9"/>
                  </a:cxn>
                </a:cxnLst>
                <a:rect l="0" t="0" r="r" b="b"/>
                <a:pathLst>
                  <a:path w="252" h="439">
                    <a:moveTo>
                      <a:pt x="4" y="439"/>
                    </a:moveTo>
                    <a:lnTo>
                      <a:pt x="0" y="437"/>
                    </a:lnTo>
                    <a:lnTo>
                      <a:pt x="248" y="0"/>
                    </a:lnTo>
                    <a:lnTo>
                      <a:pt x="252" y="2"/>
                    </a:lnTo>
                    <a:lnTo>
                      <a:pt x="4" y="439"/>
                    </a:ln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119" name="Freeform 22"/>
              <p:cNvSpPr>
                <a:spLocks/>
              </p:cNvSpPr>
              <p:nvPr/>
            </p:nvSpPr>
            <p:spPr bwMode="auto">
              <a:xfrm flipH="1">
                <a:off x="11259927" y="6340253"/>
                <a:ext cx="883760" cy="517747"/>
              </a:xfrm>
              <a:custGeom>
                <a:avLst/>
                <a:gdLst>
                  <a:gd name="T0" fmla="*/ 231 w 763"/>
                  <a:gd name="T1" fmla="*/ 447 h 447"/>
                  <a:gd name="T2" fmla="*/ 0 w 763"/>
                  <a:gd name="T3" fmla="*/ 235 h 447"/>
                  <a:gd name="T4" fmla="*/ 761 w 763"/>
                  <a:gd name="T5" fmla="*/ 0 h 447"/>
                  <a:gd name="T6" fmla="*/ 763 w 763"/>
                  <a:gd name="T7" fmla="*/ 4 h 447"/>
                  <a:gd name="T8" fmla="*/ 9 w 763"/>
                  <a:gd name="T9" fmla="*/ 237 h 447"/>
                  <a:gd name="T10" fmla="*/ 233 w 763"/>
                  <a:gd name="T11" fmla="*/ 443 h 447"/>
                  <a:gd name="T12" fmla="*/ 231 w 763"/>
                  <a:gd name="T13" fmla="*/ 447 h 447"/>
                </a:gdLst>
                <a:ahLst/>
                <a:cxnLst>
                  <a:cxn ang="0">
                    <a:pos x="T0" y="T1"/>
                  </a:cxn>
                  <a:cxn ang="0">
                    <a:pos x="T2" y="T3"/>
                  </a:cxn>
                  <a:cxn ang="0">
                    <a:pos x="T4" y="T5"/>
                  </a:cxn>
                  <a:cxn ang="0">
                    <a:pos x="T6" y="T7"/>
                  </a:cxn>
                  <a:cxn ang="0">
                    <a:pos x="T8" y="T9"/>
                  </a:cxn>
                  <a:cxn ang="0">
                    <a:pos x="T10" y="T11"/>
                  </a:cxn>
                  <a:cxn ang="0">
                    <a:pos x="T12" y="T13"/>
                  </a:cxn>
                </a:cxnLst>
                <a:rect l="0" t="0" r="r" b="b"/>
                <a:pathLst>
                  <a:path w="763" h="447">
                    <a:moveTo>
                      <a:pt x="231" y="447"/>
                    </a:moveTo>
                    <a:lnTo>
                      <a:pt x="0" y="235"/>
                    </a:lnTo>
                    <a:lnTo>
                      <a:pt x="761" y="0"/>
                    </a:lnTo>
                    <a:lnTo>
                      <a:pt x="763" y="4"/>
                    </a:lnTo>
                    <a:lnTo>
                      <a:pt x="9" y="237"/>
                    </a:lnTo>
                    <a:lnTo>
                      <a:pt x="233" y="443"/>
                    </a:lnTo>
                    <a:lnTo>
                      <a:pt x="231" y="447"/>
                    </a:ln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120" name="Freeform 23"/>
              <p:cNvSpPr>
                <a:spLocks/>
              </p:cNvSpPr>
              <p:nvPr/>
            </p:nvSpPr>
            <p:spPr bwMode="auto">
              <a:xfrm flipH="1">
                <a:off x="11969946" y="6003197"/>
                <a:ext cx="240920" cy="615041"/>
              </a:xfrm>
              <a:custGeom>
                <a:avLst/>
                <a:gdLst>
                  <a:gd name="T0" fmla="*/ 64 w 208"/>
                  <a:gd name="T1" fmla="*/ 531 h 531"/>
                  <a:gd name="T2" fmla="*/ 0 w 208"/>
                  <a:gd name="T3" fmla="*/ 492 h 531"/>
                  <a:gd name="T4" fmla="*/ 2 w 208"/>
                  <a:gd name="T5" fmla="*/ 488 h 531"/>
                  <a:gd name="T6" fmla="*/ 62 w 208"/>
                  <a:gd name="T7" fmla="*/ 524 h 531"/>
                  <a:gd name="T8" fmla="*/ 203 w 208"/>
                  <a:gd name="T9" fmla="*/ 7 h 531"/>
                  <a:gd name="T10" fmla="*/ 2 w 208"/>
                  <a:gd name="T11" fmla="*/ 58 h 531"/>
                  <a:gd name="T12" fmla="*/ 0 w 208"/>
                  <a:gd name="T13" fmla="*/ 54 h 531"/>
                  <a:gd name="T14" fmla="*/ 208 w 208"/>
                  <a:gd name="T15" fmla="*/ 0 h 531"/>
                  <a:gd name="T16" fmla="*/ 64 w 208"/>
                  <a:gd name="T17" fmla="*/ 531 h 5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08" h="531">
                    <a:moveTo>
                      <a:pt x="64" y="531"/>
                    </a:moveTo>
                    <a:lnTo>
                      <a:pt x="0" y="492"/>
                    </a:lnTo>
                    <a:lnTo>
                      <a:pt x="2" y="488"/>
                    </a:lnTo>
                    <a:lnTo>
                      <a:pt x="62" y="524"/>
                    </a:lnTo>
                    <a:lnTo>
                      <a:pt x="203" y="7"/>
                    </a:lnTo>
                    <a:lnTo>
                      <a:pt x="2" y="58"/>
                    </a:lnTo>
                    <a:lnTo>
                      <a:pt x="0" y="54"/>
                    </a:lnTo>
                    <a:lnTo>
                      <a:pt x="208" y="0"/>
                    </a:lnTo>
                    <a:lnTo>
                      <a:pt x="64" y="531"/>
                    </a:ln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121" name="Freeform 24"/>
              <p:cNvSpPr>
                <a:spLocks/>
              </p:cNvSpPr>
              <p:nvPr/>
            </p:nvSpPr>
            <p:spPr bwMode="auto">
              <a:xfrm flipH="1">
                <a:off x="12136737" y="6612446"/>
                <a:ext cx="74129" cy="64863"/>
              </a:xfrm>
              <a:custGeom>
                <a:avLst/>
                <a:gdLst>
                  <a:gd name="T0" fmla="*/ 2 w 64"/>
                  <a:gd name="T1" fmla="*/ 56 h 56"/>
                  <a:gd name="T2" fmla="*/ 0 w 64"/>
                  <a:gd name="T3" fmla="*/ 52 h 56"/>
                  <a:gd name="T4" fmla="*/ 62 w 64"/>
                  <a:gd name="T5" fmla="*/ 0 h 56"/>
                  <a:gd name="T6" fmla="*/ 64 w 64"/>
                  <a:gd name="T7" fmla="*/ 3 h 56"/>
                  <a:gd name="T8" fmla="*/ 2 w 64"/>
                  <a:gd name="T9" fmla="*/ 56 h 56"/>
                </a:gdLst>
                <a:ahLst/>
                <a:cxnLst>
                  <a:cxn ang="0">
                    <a:pos x="T0" y="T1"/>
                  </a:cxn>
                  <a:cxn ang="0">
                    <a:pos x="T2" y="T3"/>
                  </a:cxn>
                  <a:cxn ang="0">
                    <a:pos x="T4" y="T5"/>
                  </a:cxn>
                  <a:cxn ang="0">
                    <a:pos x="T6" y="T7"/>
                  </a:cxn>
                  <a:cxn ang="0">
                    <a:pos x="T8" y="T9"/>
                  </a:cxn>
                </a:cxnLst>
                <a:rect l="0" t="0" r="r" b="b"/>
                <a:pathLst>
                  <a:path w="64" h="56">
                    <a:moveTo>
                      <a:pt x="2" y="56"/>
                    </a:moveTo>
                    <a:lnTo>
                      <a:pt x="0" y="52"/>
                    </a:lnTo>
                    <a:lnTo>
                      <a:pt x="62" y="0"/>
                    </a:lnTo>
                    <a:lnTo>
                      <a:pt x="64" y="3"/>
                    </a:lnTo>
                    <a:lnTo>
                      <a:pt x="2" y="56"/>
                    </a:ln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122" name="Oval 25"/>
              <p:cNvSpPr>
                <a:spLocks noChangeArrowheads="1"/>
              </p:cNvSpPr>
              <p:nvPr/>
            </p:nvSpPr>
            <p:spPr bwMode="auto">
              <a:xfrm flipH="1">
                <a:off x="11237920" y="6320562"/>
                <a:ext cx="44014" cy="44014"/>
              </a:xfrm>
              <a:prstGeom prst="ellipse">
                <a:avLst/>
              </a:pr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123" name="Oval 26"/>
              <p:cNvSpPr>
                <a:spLocks noChangeArrowheads="1"/>
              </p:cNvSpPr>
              <p:nvPr/>
            </p:nvSpPr>
            <p:spPr bwMode="auto">
              <a:xfrm flipH="1">
                <a:off x="10547592" y="6647195"/>
                <a:ext cx="44014" cy="42857"/>
              </a:xfrm>
              <a:prstGeom prst="ellipse">
                <a:avLst/>
              </a:pr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124" name="Oval 27"/>
              <p:cNvSpPr>
                <a:spLocks noChangeArrowheads="1"/>
              </p:cNvSpPr>
              <p:nvPr/>
            </p:nvSpPr>
            <p:spPr bwMode="auto">
              <a:xfrm flipH="1">
                <a:off x="11950255" y="5985823"/>
                <a:ext cx="42857" cy="42857"/>
              </a:xfrm>
              <a:prstGeom prst="ellipse">
                <a:avLst/>
              </a:pr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125" name="Oval 28"/>
              <p:cNvSpPr>
                <a:spLocks noChangeArrowheads="1"/>
              </p:cNvSpPr>
              <p:nvPr/>
            </p:nvSpPr>
            <p:spPr bwMode="auto">
              <a:xfrm flipH="1">
                <a:off x="12115887" y="6592756"/>
                <a:ext cx="42857" cy="42857"/>
              </a:xfrm>
              <a:prstGeom prst="ellipse">
                <a:avLst/>
              </a:pr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a:p>
            </p:txBody>
          </p:sp>
        </p:grpSp>
        <p:sp>
          <p:nvSpPr>
            <p:cNvPr id="126" name="Freeform 29"/>
            <p:cNvSpPr>
              <a:spLocks/>
            </p:cNvSpPr>
            <p:nvPr/>
          </p:nvSpPr>
          <p:spPr bwMode="auto">
            <a:xfrm flipH="1">
              <a:off x="10807044" y="5991614"/>
              <a:ext cx="108877" cy="111194"/>
            </a:xfrm>
            <a:custGeom>
              <a:avLst/>
              <a:gdLst>
                <a:gd name="T0" fmla="*/ 47 w 94"/>
                <a:gd name="T1" fmla="*/ 96 h 96"/>
                <a:gd name="T2" fmla="*/ 0 w 94"/>
                <a:gd name="T3" fmla="*/ 49 h 96"/>
                <a:gd name="T4" fmla="*/ 47 w 94"/>
                <a:gd name="T5" fmla="*/ 0 h 96"/>
                <a:gd name="T6" fmla="*/ 94 w 94"/>
                <a:gd name="T7" fmla="*/ 49 h 96"/>
                <a:gd name="T8" fmla="*/ 47 w 94"/>
                <a:gd name="T9" fmla="*/ 96 h 96"/>
              </a:gdLst>
              <a:ahLst/>
              <a:cxnLst>
                <a:cxn ang="0">
                  <a:pos x="T0" y="T1"/>
                </a:cxn>
                <a:cxn ang="0">
                  <a:pos x="T2" y="T3"/>
                </a:cxn>
                <a:cxn ang="0">
                  <a:pos x="T4" y="T5"/>
                </a:cxn>
                <a:cxn ang="0">
                  <a:pos x="T6" y="T7"/>
                </a:cxn>
                <a:cxn ang="0">
                  <a:pos x="T8" y="T9"/>
                </a:cxn>
              </a:cxnLst>
              <a:rect l="0" t="0" r="r" b="b"/>
              <a:pathLst>
                <a:path w="94" h="96">
                  <a:moveTo>
                    <a:pt x="47" y="96"/>
                  </a:moveTo>
                  <a:lnTo>
                    <a:pt x="0" y="49"/>
                  </a:lnTo>
                  <a:lnTo>
                    <a:pt x="47" y="0"/>
                  </a:lnTo>
                  <a:lnTo>
                    <a:pt x="94" y="49"/>
                  </a:lnTo>
                  <a:lnTo>
                    <a:pt x="47" y="96"/>
                  </a:lnTo>
                  <a:close/>
                </a:path>
              </a:pathLst>
            </a:custGeom>
            <a:solidFill>
              <a:srgbClr val="49B4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7" name="Freeform 62"/>
            <p:cNvSpPr>
              <a:spLocks/>
            </p:cNvSpPr>
            <p:nvPr/>
          </p:nvSpPr>
          <p:spPr bwMode="auto">
            <a:xfrm flipH="1">
              <a:off x="10869591" y="5557263"/>
              <a:ext cx="1338959" cy="941673"/>
            </a:xfrm>
            <a:custGeom>
              <a:avLst/>
              <a:gdLst>
                <a:gd name="T0" fmla="*/ 615 w 615"/>
                <a:gd name="T1" fmla="*/ 9 h 433"/>
                <a:gd name="T2" fmla="*/ 611 w 615"/>
                <a:gd name="T3" fmla="*/ 16 h 433"/>
                <a:gd name="T4" fmla="*/ 0 w 615"/>
                <a:gd name="T5" fmla="*/ 433 h 433"/>
                <a:gd name="T6" fmla="*/ 0 w 615"/>
                <a:gd name="T7" fmla="*/ 413 h 433"/>
                <a:gd name="T8" fmla="*/ 602 w 615"/>
                <a:gd name="T9" fmla="*/ 3 h 433"/>
                <a:gd name="T10" fmla="*/ 614 w 615"/>
                <a:gd name="T11" fmla="*/ 5 h 433"/>
                <a:gd name="T12" fmla="*/ 615 w 615"/>
                <a:gd name="T13" fmla="*/ 9 h 433"/>
              </a:gdLst>
              <a:ahLst/>
              <a:cxnLst>
                <a:cxn ang="0">
                  <a:pos x="T0" y="T1"/>
                </a:cxn>
                <a:cxn ang="0">
                  <a:pos x="T2" y="T3"/>
                </a:cxn>
                <a:cxn ang="0">
                  <a:pos x="T4" y="T5"/>
                </a:cxn>
                <a:cxn ang="0">
                  <a:pos x="T6" y="T7"/>
                </a:cxn>
                <a:cxn ang="0">
                  <a:pos x="T8" y="T9"/>
                </a:cxn>
                <a:cxn ang="0">
                  <a:pos x="T10" y="T11"/>
                </a:cxn>
                <a:cxn ang="0">
                  <a:pos x="T12" y="T13"/>
                </a:cxn>
              </a:cxnLst>
              <a:rect l="0" t="0" r="r" b="b"/>
              <a:pathLst>
                <a:path w="615" h="433">
                  <a:moveTo>
                    <a:pt x="615" y="9"/>
                  </a:moveTo>
                  <a:cubicBezTo>
                    <a:pt x="615" y="12"/>
                    <a:pt x="614" y="15"/>
                    <a:pt x="611" y="16"/>
                  </a:cubicBezTo>
                  <a:cubicBezTo>
                    <a:pt x="0" y="433"/>
                    <a:pt x="0" y="433"/>
                    <a:pt x="0" y="433"/>
                  </a:cubicBezTo>
                  <a:cubicBezTo>
                    <a:pt x="0" y="413"/>
                    <a:pt x="0" y="413"/>
                    <a:pt x="0" y="413"/>
                  </a:cubicBezTo>
                  <a:cubicBezTo>
                    <a:pt x="602" y="3"/>
                    <a:pt x="602" y="3"/>
                    <a:pt x="602" y="3"/>
                  </a:cubicBezTo>
                  <a:cubicBezTo>
                    <a:pt x="606" y="0"/>
                    <a:pt x="611" y="1"/>
                    <a:pt x="614" y="5"/>
                  </a:cubicBezTo>
                  <a:cubicBezTo>
                    <a:pt x="615" y="6"/>
                    <a:pt x="615" y="8"/>
                    <a:pt x="615" y="9"/>
                  </a:cubicBezTo>
                  <a:close/>
                </a:path>
              </a:pathLst>
            </a:custGeom>
            <a:solidFill>
              <a:srgbClr val="61D2C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141" name="组合 140"/>
          <p:cNvGrpSpPr/>
          <p:nvPr/>
        </p:nvGrpSpPr>
        <p:grpSpPr>
          <a:xfrm rot="17380987">
            <a:off x="9409450" y="-192120"/>
            <a:ext cx="1691978" cy="2952638"/>
            <a:chOff x="9472193" y="3696342"/>
            <a:chExt cx="1691978" cy="2952638"/>
          </a:xfrm>
        </p:grpSpPr>
        <p:sp>
          <p:nvSpPr>
            <p:cNvPr id="136" name="Freeform 37"/>
            <p:cNvSpPr>
              <a:spLocks/>
            </p:cNvSpPr>
            <p:nvPr/>
          </p:nvSpPr>
          <p:spPr bwMode="auto">
            <a:xfrm>
              <a:off x="10115469" y="3696342"/>
              <a:ext cx="172982" cy="172982"/>
            </a:xfrm>
            <a:custGeom>
              <a:avLst/>
              <a:gdLst>
                <a:gd name="T0" fmla="*/ 47 w 96"/>
                <a:gd name="T1" fmla="*/ 96 h 96"/>
                <a:gd name="T2" fmla="*/ 0 w 96"/>
                <a:gd name="T3" fmla="*/ 49 h 96"/>
                <a:gd name="T4" fmla="*/ 47 w 96"/>
                <a:gd name="T5" fmla="*/ 0 h 96"/>
                <a:gd name="T6" fmla="*/ 96 w 96"/>
                <a:gd name="T7" fmla="*/ 49 h 96"/>
                <a:gd name="T8" fmla="*/ 47 w 96"/>
                <a:gd name="T9" fmla="*/ 96 h 96"/>
              </a:gdLst>
              <a:ahLst/>
              <a:cxnLst>
                <a:cxn ang="0">
                  <a:pos x="T0" y="T1"/>
                </a:cxn>
                <a:cxn ang="0">
                  <a:pos x="T2" y="T3"/>
                </a:cxn>
                <a:cxn ang="0">
                  <a:pos x="T4" y="T5"/>
                </a:cxn>
                <a:cxn ang="0">
                  <a:pos x="T6" y="T7"/>
                </a:cxn>
                <a:cxn ang="0">
                  <a:pos x="T8" y="T9"/>
                </a:cxn>
              </a:cxnLst>
              <a:rect l="0" t="0" r="r" b="b"/>
              <a:pathLst>
                <a:path w="96" h="96">
                  <a:moveTo>
                    <a:pt x="47" y="96"/>
                  </a:moveTo>
                  <a:lnTo>
                    <a:pt x="0" y="49"/>
                  </a:lnTo>
                  <a:lnTo>
                    <a:pt x="47" y="0"/>
                  </a:lnTo>
                  <a:lnTo>
                    <a:pt x="96" y="49"/>
                  </a:lnTo>
                  <a:lnTo>
                    <a:pt x="47" y="96"/>
                  </a:lnTo>
                  <a:close/>
                </a:path>
              </a:pathLst>
            </a:custGeom>
            <a:solidFill>
              <a:srgbClr val="F5D345"/>
            </a:solidFill>
            <a:ln>
              <a:noFill/>
            </a:ln>
            <a:effectLst>
              <a:softEdge rad="31750"/>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7" name="Freeform 31"/>
            <p:cNvSpPr>
              <a:spLocks/>
            </p:cNvSpPr>
            <p:nvPr/>
          </p:nvSpPr>
          <p:spPr bwMode="auto">
            <a:xfrm>
              <a:off x="10674056" y="4925638"/>
              <a:ext cx="169378" cy="172982"/>
            </a:xfrm>
            <a:custGeom>
              <a:avLst/>
              <a:gdLst>
                <a:gd name="T0" fmla="*/ 47 w 94"/>
                <a:gd name="T1" fmla="*/ 96 h 96"/>
                <a:gd name="T2" fmla="*/ 0 w 94"/>
                <a:gd name="T3" fmla="*/ 47 h 96"/>
                <a:gd name="T4" fmla="*/ 47 w 94"/>
                <a:gd name="T5" fmla="*/ 0 h 96"/>
                <a:gd name="T6" fmla="*/ 94 w 94"/>
                <a:gd name="T7" fmla="*/ 47 h 96"/>
                <a:gd name="T8" fmla="*/ 47 w 94"/>
                <a:gd name="T9" fmla="*/ 96 h 96"/>
              </a:gdLst>
              <a:ahLst/>
              <a:cxnLst>
                <a:cxn ang="0">
                  <a:pos x="T0" y="T1"/>
                </a:cxn>
                <a:cxn ang="0">
                  <a:pos x="T2" y="T3"/>
                </a:cxn>
                <a:cxn ang="0">
                  <a:pos x="T4" y="T5"/>
                </a:cxn>
                <a:cxn ang="0">
                  <a:pos x="T6" y="T7"/>
                </a:cxn>
                <a:cxn ang="0">
                  <a:pos x="T8" y="T9"/>
                </a:cxn>
              </a:cxnLst>
              <a:rect l="0" t="0" r="r" b="b"/>
              <a:pathLst>
                <a:path w="94" h="96">
                  <a:moveTo>
                    <a:pt x="47" y="96"/>
                  </a:moveTo>
                  <a:lnTo>
                    <a:pt x="0" y="47"/>
                  </a:lnTo>
                  <a:lnTo>
                    <a:pt x="47" y="0"/>
                  </a:lnTo>
                  <a:lnTo>
                    <a:pt x="94" y="47"/>
                  </a:lnTo>
                  <a:lnTo>
                    <a:pt x="47" y="96"/>
                  </a:lnTo>
                  <a:close/>
                </a:path>
              </a:pathLst>
            </a:custGeom>
            <a:solidFill>
              <a:srgbClr val="62CED6"/>
            </a:solidFill>
            <a:ln>
              <a:noFill/>
            </a:ln>
            <a:effectLst>
              <a:softEdge rad="31750"/>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8" name="Freeform 34"/>
            <p:cNvSpPr>
              <a:spLocks noEditPoints="1"/>
            </p:cNvSpPr>
            <p:nvPr/>
          </p:nvSpPr>
          <p:spPr bwMode="auto">
            <a:xfrm>
              <a:off x="11029029" y="6158132"/>
              <a:ext cx="135142" cy="131539"/>
            </a:xfrm>
            <a:custGeom>
              <a:avLst/>
              <a:gdLst>
                <a:gd name="T0" fmla="*/ 20 w 40"/>
                <a:gd name="T1" fmla="*/ 39 h 39"/>
                <a:gd name="T2" fmla="*/ 0 w 40"/>
                <a:gd name="T3" fmla="*/ 20 h 39"/>
                <a:gd name="T4" fmla="*/ 20 w 40"/>
                <a:gd name="T5" fmla="*/ 0 h 39"/>
                <a:gd name="T6" fmla="*/ 40 w 40"/>
                <a:gd name="T7" fmla="*/ 20 h 39"/>
                <a:gd name="T8" fmla="*/ 20 w 40"/>
                <a:gd name="T9" fmla="*/ 39 h 39"/>
                <a:gd name="T10" fmla="*/ 20 w 40"/>
                <a:gd name="T11" fmla="*/ 6 h 39"/>
                <a:gd name="T12" fmla="*/ 6 w 40"/>
                <a:gd name="T13" fmla="*/ 20 h 39"/>
                <a:gd name="T14" fmla="*/ 20 w 40"/>
                <a:gd name="T15" fmla="*/ 33 h 39"/>
                <a:gd name="T16" fmla="*/ 33 w 40"/>
                <a:gd name="T17" fmla="*/ 20 h 39"/>
                <a:gd name="T18" fmla="*/ 20 w 40"/>
                <a:gd name="T19" fmla="*/ 6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0" h="39">
                  <a:moveTo>
                    <a:pt x="20" y="39"/>
                  </a:moveTo>
                  <a:cubicBezTo>
                    <a:pt x="9" y="39"/>
                    <a:pt x="0" y="31"/>
                    <a:pt x="0" y="20"/>
                  </a:cubicBezTo>
                  <a:cubicBezTo>
                    <a:pt x="0" y="9"/>
                    <a:pt x="9" y="0"/>
                    <a:pt x="20" y="0"/>
                  </a:cubicBezTo>
                  <a:cubicBezTo>
                    <a:pt x="31" y="0"/>
                    <a:pt x="40" y="9"/>
                    <a:pt x="40" y="20"/>
                  </a:cubicBezTo>
                  <a:cubicBezTo>
                    <a:pt x="40" y="31"/>
                    <a:pt x="31" y="39"/>
                    <a:pt x="20" y="39"/>
                  </a:cubicBezTo>
                  <a:close/>
                  <a:moveTo>
                    <a:pt x="20" y="6"/>
                  </a:moveTo>
                  <a:cubicBezTo>
                    <a:pt x="12" y="6"/>
                    <a:pt x="6" y="12"/>
                    <a:pt x="6" y="20"/>
                  </a:cubicBezTo>
                  <a:cubicBezTo>
                    <a:pt x="6" y="27"/>
                    <a:pt x="12" y="33"/>
                    <a:pt x="20" y="33"/>
                  </a:cubicBezTo>
                  <a:cubicBezTo>
                    <a:pt x="27" y="33"/>
                    <a:pt x="33" y="27"/>
                    <a:pt x="33" y="20"/>
                  </a:cubicBezTo>
                  <a:cubicBezTo>
                    <a:pt x="33" y="12"/>
                    <a:pt x="27" y="6"/>
                    <a:pt x="20" y="6"/>
                  </a:cubicBezTo>
                  <a:close/>
                </a:path>
              </a:pathLst>
            </a:custGeom>
            <a:solidFill>
              <a:srgbClr val="D8FCD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9" name="Freeform 37"/>
            <p:cNvSpPr>
              <a:spLocks/>
            </p:cNvSpPr>
            <p:nvPr/>
          </p:nvSpPr>
          <p:spPr bwMode="auto">
            <a:xfrm>
              <a:off x="9472193" y="5246702"/>
              <a:ext cx="172982" cy="172982"/>
            </a:xfrm>
            <a:custGeom>
              <a:avLst/>
              <a:gdLst>
                <a:gd name="T0" fmla="*/ 47 w 96"/>
                <a:gd name="T1" fmla="*/ 96 h 96"/>
                <a:gd name="T2" fmla="*/ 0 w 96"/>
                <a:gd name="T3" fmla="*/ 49 h 96"/>
                <a:gd name="T4" fmla="*/ 47 w 96"/>
                <a:gd name="T5" fmla="*/ 0 h 96"/>
                <a:gd name="T6" fmla="*/ 96 w 96"/>
                <a:gd name="T7" fmla="*/ 49 h 96"/>
                <a:gd name="T8" fmla="*/ 47 w 96"/>
                <a:gd name="T9" fmla="*/ 96 h 96"/>
              </a:gdLst>
              <a:ahLst/>
              <a:cxnLst>
                <a:cxn ang="0">
                  <a:pos x="T0" y="T1"/>
                </a:cxn>
                <a:cxn ang="0">
                  <a:pos x="T2" y="T3"/>
                </a:cxn>
                <a:cxn ang="0">
                  <a:pos x="T4" y="T5"/>
                </a:cxn>
                <a:cxn ang="0">
                  <a:pos x="T6" y="T7"/>
                </a:cxn>
                <a:cxn ang="0">
                  <a:pos x="T8" y="T9"/>
                </a:cxn>
              </a:cxnLst>
              <a:rect l="0" t="0" r="r" b="b"/>
              <a:pathLst>
                <a:path w="96" h="96">
                  <a:moveTo>
                    <a:pt x="47" y="96"/>
                  </a:moveTo>
                  <a:lnTo>
                    <a:pt x="0" y="49"/>
                  </a:lnTo>
                  <a:lnTo>
                    <a:pt x="47" y="0"/>
                  </a:lnTo>
                  <a:lnTo>
                    <a:pt x="96" y="49"/>
                  </a:lnTo>
                  <a:lnTo>
                    <a:pt x="47" y="96"/>
                  </a:lnTo>
                  <a:close/>
                </a:path>
              </a:pathLst>
            </a:custGeom>
            <a:solidFill>
              <a:srgbClr val="F5D345"/>
            </a:solidFill>
            <a:ln>
              <a:noFill/>
            </a:ln>
            <a:effectLst>
              <a:softEdge rad="31750"/>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0" name="Freeform 31"/>
            <p:cNvSpPr>
              <a:spLocks/>
            </p:cNvSpPr>
            <p:nvPr/>
          </p:nvSpPr>
          <p:spPr bwMode="auto">
            <a:xfrm>
              <a:off x="10030780" y="6475998"/>
              <a:ext cx="169378" cy="172982"/>
            </a:xfrm>
            <a:custGeom>
              <a:avLst/>
              <a:gdLst>
                <a:gd name="T0" fmla="*/ 47 w 94"/>
                <a:gd name="T1" fmla="*/ 96 h 96"/>
                <a:gd name="T2" fmla="*/ 0 w 94"/>
                <a:gd name="T3" fmla="*/ 47 h 96"/>
                <a:gd name="T4" fmla="*/ 47 w 94"/>
                <a:gd name="T5" fmla="*/ 0 h 96"/>
                <a:gd name="T6" fmla="*/ 94 w 94"/>
                <a:gd name="T7" fmla="*/ 47 h 96"/>
                <a:gd name="T8" fmla="*/ 47 w 94"/>
                <a:gd name="T9" fmla="*/ 96 h 96"/>
              </a:gdLst>
              <a:ahLst/>
              <a:cxnLst>
                <a:cxn ang="0">
                  <a:pos x="T0" y="T1"/>
                </a:cxn>
                <a:cxn ang="0">
                  <a:pos x="T2" y="T3"/>
                </a:cxn>
                <a:cxn ang="0">
                  <a:pos x="T4" y="T5"/>
                </a:cxn>
                <a:cxn ang="0">
                  <a:pos x="T6" y="T7"/>
                </a:cxn>
                <a:cxn ang="0">
                  <a:pos x="T8" y="T9"/>
                </a:cxn>
              </a:cxnLst>
              <a:rect l="0" t="0" r="r" b="b"/>
              <a:pathLst>
                <a:path w="94" h="96">
                  <a:moveTo>
                    <a:pt x="47" y="96"/>
                  </a:moveTo>
                  <a:lnTo>
                    <a:pt x="0" y="47"/>
                  </a:lnTo>
                  <a:lnTo>
                    <a:pt x="47" y="0"/>
                  </a:lnTo>
                  <a:lnTo>
                    <a:pt x="94" y="47"/>
                  </a:lnTo>
                  <a:lnTo>
                    <a:pt x="47" y="96"/>
                  </a:lnTo>
                  <a:close/>
                </a:path>
              </a:pathLst>
            </a:custGeom>
            <a:solidFill>
              <a:srgbClr val="62CED6"/>
            </a:solidFill>
            <a:ln>
              <a:noFill/>
            </a:ln>
            <a:effectLst>
              <a:softEdge rad="31750"/>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128" name="组合 127"/>
          <p:cNvGrpSpPr/>
          <p:nvPr/>
        </p:nvGrpSpPr>
        <p:grpSpPr>
          <a:xfrm>
            <a:off x="4329217" y="3619500"/>
            <a:ext cx="3533567" cy="819150"/>
            <a:chOff x="2113645" y="2580574"/>
            <a:chExt cx="3533567" cy="819150"/>
          </a:xfrm>
        </p:grpSpPr>
        <p:sp>
          <p:nvSpPr>
            <p:cNvPr id="129" name="矩形 128"/>
            <p:cNvSpPr/>
            <p:nvPr/>
          </p:nvSpPr>
          <p:spPr>
            <a:xfrm>
              <a:off x="2623413" y="2721293"/>
              <a:ext cx="3023799" cy="525657"/>
            </a:xfrm>
            <a:prstGeom prst="rect">
              <a:avLst/>
            </a:prstGeom>
          </p:spPr>
          <p:txBody>
            <a:bodyPr wrap="square">
              <a:spAutoFit/>
            </a:bodyPr>
            <a:lstStyle/>
            <a:p>
              <a:pPr>
                <a:lnSpc>
                  <a:spcPct val="130000"/>
                </a:lnSpc>
              </a:pPr>
              <a:r>
                <a:rPr lang="zh-CN" altLang="en-US" sz="2400" dirty="0">
                  <a:solidFill>
                    <a:schemeClr val="bg1"/>
                  </a:solidFill>
                  <a:latin typeface="微软雅黑" panose="020B0503020204020204" pitchFamily="34" charset="-122"/>
                  <a:ea typeface="微软雅黑" panose="020B0503020204020204" pitchFamily="34" charset="-122"/>
                </a:rPr>
                <a:t>点击添加目录页内容</a:t>
              </a:r>
            </a:p>
          </p:txBody>
        </p:sp>
        <p:grpSp>
          <p:nvGrpSpPr>
            <p:cNvPr id="130" name="组合 129"/>
            <p:cNvGrpSpPr/>
            <p:nvPr/>
          </p:nvGrpSpPr>
          <p:grpSpPr>
            <a:xfrm>
              <a:off x="2113645" y="2580574"/>
              <a:ext cx="3364135" cy="819150"/>
              <a:chOff x="4489409" y="2139320"/>
              <a:chExt cx="3364135" cy="819150"/>
            </a:xfrm>
          </p:grpSpPr>
          <p:cxnSp>
            <p:nvCxnSpPr>
              <p:cNvPr id="175" name="直接连接符 174"/>
              <p:cNvCxnSpPr/>
              <p:nvPr/>
            </p:nvCxnSpPr>
            <p:spPr>
              <a:xfrm>
                <a:off x="4489409" y="2139320"/>
                <a:ext cx="3364135" cy="0"/>
              </a:xfrm>
              <a:prstGeom prst="line">
                <a:avLst/>
              </a:prstGeom>
              <a:ln>
                <a:solidFill>
                  <a:schemeClr val="bg1">
                    <a:alpha val="20000"/>
                  </a:schemeClr>
                </a:solidFill>
              </a:ln>
            </p:spPr>
            <p:style>
              <a:lnRef idx="1">
                <a:schemeClr val="accent1"/>
              </a:lnRef>
              <a:fillRef idx="0">
                <a:schemeClr val="accent1"/>
              </a:fillRef>
              <a:effectRef idx="0">
                <a:schemeClr val="accent1"/>
              </a:effectRef>
              <a:fontRef idx="minor">
                <a:schemeClr val="tx1"/>
              </a:fontRef>
            </p:style>
          </p:cxnSp>
          <p:cxnSp>
            <p:nvCxnSpPr>
              <p:cNvPr id="176" name="直接连接符 175"/>
              <p:cNvCxnSpPr/>
              <p:nvPr/>
            </p:nvCxnSpPr>
            <p:spPr>
              <a:xfrm>
                <a:off x="4489409" y="2958470"/>
                <a:ext cx="3364135" cy="0"/>
              </a:xfrm>
              <a:prstGeom prst="line">
                <a:avLst/>
              </a:prstGeom>
              <a:ln>
                <a:solidFill>
                  <a:schemeClr val="bg1">
                    <a:alpha val="20000"/>
                  </a:schemeClr>
                </a:solidFill>
              </a:ln>
            </p:spPr>
            <p:style>
              <a:lnRef idx="1">
                <a:schemeClr val="accent1"/>
              </a:lnRef>
              <a:fillRef idx="0">
                <a:schemeClr val="accent1"/>
              </a:fillRef>
              <a:effectRef idx="0">
                <a:schemeClr val="accent1"/>
              </a:effectRef>
              <a:fontRef idx="minor">
                <a:schemeClr val="tx1"/>
              </a:fontRef>
            </p:style>
          </p:cxnSp>
        </p:grpSp>
        <p:grpSp>
          <p:nvGrpSpPr>
            <p:cNvPr id="131" name="组合 130"/>
            <p:cNvGrpSpPr/>
            <p:nvPr/>
          </p:nvGrpSpPr>
          <p:grpSpPr>
            <a:xfrm>
              <a:off x="2189259" y="2773269"/>
              <a:ext cx="421704" cy="421704"/>
              <a:chOff x="2405797" y="2729907"/>
              <a:chExt cx="421704" cy="421704"/>
            </a:xfrm>
          </p:grpSpPr>
          <p:sp>
            <p:nvSpPr>
              <p:cNvPr id="133" name="椭圆 132"/>
              <p:cNvSpPr/>
              <p:nvPr/>
            </p:nvSpPr>
            <p:spPr>
              <a:xfrm>
                <a:off x="2405797" y="2729907"/>
                <a:ext cx="421704" cy="421704"/>
              </a:xfrm>
              <a:prstGeom prst="ellipse">
                <a:avLst/>
              </a:prstGeom>
              <a:solidFill>
                <a:srgbClr val="F5D24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74" name="文本框 173"/>
              <p:cNvSpPr txBox="1"/>
              <p:nvPr/>
            </p:nvSpPr>
            <p:spPr>
              <a:xfrm>
                <a:off x="2527030" y="2853796"/>
                <a:ext cx="179238" cy="173926"/>
              </a:xfrm>
              <a:custGeom>
                <a:avLst/>
                <a:gdLst/>
                <a:ahLst/>
                <a:cxnLst/>
                <a:rect l="l" t="t" r="r" b="b"/>
                <a:pathLst>
                  <a:path w="193365" h="187635">
                    <a:moveTo>
                      <a:pt x="53355" y="27794"/>
                    </a:moveTo>
                    <a:cubicBezTo>
                      <a:pt x="50006" y="27794"/>
                      <a:pt x="47792" y="29078"/>
                      <a:pt x="46713" y="31645"/>
                    </a:cubicBezTo>
                    <a:cubicBezTo>
                      <a:pt x="45634" y="34212"/>
                      <a:pt x="45095" y="40147"/>
                      <a:pt x="45095" y="49448"/>
                    </a:cubicBezTo>
                    <a:lnTo>
                      <a:pt x="45095" y="137629"/>
                    </a:lnTo>
                    <a:cubicBezTo>
                      <a:pt x="45095" y="148121"/>
                      <a:pt x="45597" y="154447"/>
                      <a:pt x="46602" y="156605"/>
                    </a:cubicBezTo>
                    <a:cubicBezTo>
                      <a:pt x="47606" y="158763"/>
                      <a:pt x="49783" y="159842"/>
                      <a:pt x="53132" y="159842"/>
                    </a:cubicBezTo>
                    <a:cubicBezTo>
                      <a:pt x="56480" y="159842"/>
                      <a:pt x="58675" y="158577"/>
                      <a:pt x="59717" y="156047"/>
                    </a:cubicBezTo>
                    <a:cubicBezTo>
                      <a:pt x="60759" y="153516"/>
                      <a:pt x="61280" y="147824"/>
                      <a:pt x="61280" y="138969"/>
                    </a:cubicBezTo>
                    <a:lnTo>
                      <a:pt x="61280" y="49448"/>
                    </a:lnTo>
                    <a:cubicBezTo>
                      <a:pt x="61280" y="39849"/>
                      <a:pt x="60815" y="33840"/>
                      <a:pt x="59885" y="31422"/>
                    </a:cubicBezTo>
                    <a:cubicBezTo>
                      <a:pt x="58955" y="29003"/>
                      <a:pt x="56778" y="27794"/>
                      <a:pt x="53355" y="27794"/>
                    </a:cubicBezTo>
                    <a:close/>
                    <a:moveTo>
                      <a:pt x="166799" y="3461"/>
                    </a:moveTo>
                    <a:lnTo>
                      <a:pt x="193365" y="3461"/>
                    </a:lnTo>
                    <a:lnTo>
                      <a:pt x="193365" y="184175"/>
                    </a:lnTo>
                    <a:lnTo>
                      <a:pt x="148270" y="184175"/>
                    </a:lnTo>
                    <a:lnTo>
                      <a:pt x="148270" y="87288"/>
                    </a:lnTo>
                    <a:cubicBezTo>
                      <a:pt x="148270" y="73298"/>
                      <a:pt x="147935" y="64889"/>
                      <a:pt x="147265" y="62062"/>
                    </a:cubicBezTo>
                    <a:cubicBezTo>
                      <a:pt x="146596" y="59234"/>
                      <a:pt x="144754" y="57094"/>
                      <a:pt x="141740" y="55643"/>
                    </a:cubicBezTo>
                    <a:cubicBezTo>
                      <a:pt x="138726" y="54192"/>
                      <a:pt x="132011" y="53467"/>
                      <a:pt x="121593" y="53467"/>
                    </a:cubicBezTo>
                    <a:lnTo>
                      <a:pt x="117128" y="53467"/>
                    </a:lnTo>
                    <a:lnTo>
                      <a:pt x="117128" y="32398"/>
                    </a:lnTo>
                    <a:cubicBezTo>
                      <a:pt x="138931" y="27706"/>
                      <a:pt x="155488" y="18060"/>
                      <a:pt x="166799" y="3461"/>
                    </a:cubicBezTo>
                    <a:close/>
                    <a:moveTo>
                      <a:pt x="52350" y="0"/>
                    </a:moveTo>
                    <a:cubicBezTo>
                      <a:pt x="62247" y="0"/>
                      <a:pt x="71103" y="1730"/>
                      <a:pt x="78916" y="5191"/>
                    </a:cubicBezTo>
                    <a:cubicBezTo>
                      <a:pt x="86730" y="8651"/>
                      <a:pt x="92571" y="12874"/>
                      <a:pt x="96441" y="17860"/>
                    </a:cubicBezTo>
                    <a:cubicBezTo>
                      <a:pt x="100310" y="22845"/>
                      <a:pt x="102933" y="28464"/>
                      <a:pt x="104310" y="34714"/>
                    </a:cubicBezTo>
                    <a:cubicBezTo>
                      <a:pt x="105687" y="40965"/>
                      <a:pt x="106375" y="50937"/>
                      <a:pt x="106375" y="64629"/>
                    </a:cubicBezTo>
                    <a:lnTo>
                      <a:pt x="106375" y="124904"/>
                    </a:lnTo>
                    <a:cubicBezTo>
                      <a:pt x="106375" y="138596"/>
                      <a:pt x="105631" y="148568"/>
                      <a:pt x="104142" y="154819"/>
                    </a:cubicBezTo>
                    <a:cubicBezTo>
                      <a:pt x="102654" y="161069"/>
                      <a:pt x="99566" y="166911"/>
                      <a:pt x="94878" y="172343"/>
                    </a:cubicBezTo>
                    <a:cubicBezTo>
                      <a:pt x="90190" y="177775"/>
                      <a:pt x="84534" y="181682"/>
                      <a:pt x="77911" y="184063"/>
                    </a:cubicBezTo>
                    <a:cubicBezTo>
                      <a:pt x="71289" y="186445"/>
                      <a:pt x="63884" y="187635"/>
                      <a:pt x="55699" y="187635"/>
                    </a:cubicBezTo>
                    <a:cubicBezTo>
                      <a:pt x="44909" y="187635"/>
                      <a:pt x="35942" y="186389"/>
                      <a:pt x="28798" y="183896"/>
                    </a:cubicBezTo>
                    <a:cubicBezTo>
                      <a:pt x="21654" y="181403"/>
                      <a:pt x="15962" y="177515"/>
                      <a:pt x="11720" y="172232"/>
                    </a:cubicBezTo>
                    <a:cubicBezTo>
                      <a:pt x="7479" y="166948"/>
                      <a:pt x="4465" y="161386"/>
                      <a:pt x="2679" y="155544"/>
                    </a:cubicBezTo>
                    <a:cubicBezTo>
                      <a:pt x="893" y="149703"/>
                      <a:pt x="0" y="140420"/>
                      <a:pt x="0" y="127695"/>
                    </a:cubicBezTo>
                    <a:lnTo>
                      <a:pt x="0" y="64629"/>
                    </a:lnTo>
                    <a:cubicBezTo>
                      <a:pt x="0" y="48035"/>
                      <a:pt x="1432" y="35607"/>
                      <a:pt x="4297" y="27347"/>
                    </a:cubicBezTo>
                    <a:cubicBezTo>
                      <a:pt x="7162" y="19087"/>
                      <a:pt x="12855" y="12465"/>
                      <a:pt x="21375" y="7479"/>
                    </a:cubicBezTo>
                    <a:cubicBezTo>
                      <a:pt x="29896" y="2493"/>
                      <a:pt x="40221" y="0"/>
                      <a:pt x="52350" y="0"/>
                    </a:cubicBezTo>
                    <a:close/>
                  </a:path>
                </a:pathLst>
              </a:custGeom>
              <a:solidFill>
                <a:schemeClr val="bg1"/>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endParaRPr lang="zh-CN" altLang="en-US" dirty="0">
                  <a:latin typeface="Impact" panose="020B0806030902050204" pitchFamily="34" charset="0"/>
                </a:endParaRPr>
              </a:p>
            </p:txBody>
          </p:sp>
        </p:grpSp>
      </p:grpSp>
      <p:grpSp>
        <p:nvGrpSpPr>
          <p:cNvPr id="177" name="组合 176"/>
          <p:cNvGrpSpPr/>
          <p:nvPr/>
        </p:nvGrpSpPr>
        <p:grpSpPr>
          <a:xfrm rot="5618133">
            <a:off x="1065677" y="3504478"/>
            <a:ext cx="2264032" cy="3706491"/>
            <a:chOff x="8955997" y="2942489"/>
            <a:chExt cx="2264032" cy="3706491"/>
          </a:xfrm>
        </p:grpSpPr>
        <p:sp>
          <p:nvSpPr>
            <p:cNvPr id="178" name="Freeform 37"/>
            <p:cNvSpPr>
              <a:spLocks/>
            </p:cNvSpPr>
            <p:nvPr/>
          </p:nvSpPr>
          <p:spPr bwMode="auto">
            <a:xfrm>
              <a:off x="10115469" y="3696342"/>
              <a:ext cx="172982" cy="172982"/>
            </a:xfrm>
            <a:custGeom>
              <a:avLst/>
              <a:gdLst>
                <a:gd name="T0" fmla="*/ 47 w 96"/>
                <a:gd name="T1" fmla="*/ 96 h 96"/>
                <a:gd name="T2" fmla="*/ 0 w 96"/>
                <a:gd name="T3" fmla="*/ 49 h 96"/>
                <a:gd name="T4" fmla="*/ 47 w 96"/>
                <a:gd name="T5" fmla="*/ 0 h 96"/>
                <a:gd name="T6" fmla="*/ 96 w 96"/>
                <a:gd name="T7" fmla="*/ 49 h 96"/>
                <a:gd name="T8" fmla="*/ 47 w 96"/>
                <a:gd name="T9" fmla="*/ 96 h 96"/>
              </a:gdLst>
              <a:ahLst/>
              <a:cxnLst>
                <a:cxn ang="0">
                  <a:pos x="T0" y="T1"/>
                </a:cxn>
                <a:cxn ang="0">
                  <a:pos x="T2" y="T3"/>
                </a:cxn>
                <a:cxn ang="0">
                  <a:pos x="T4" y="T5"/>
                </a:cxn>
                <a:cxn ang="0">
                  <a:pos x="T6" y="T7"/>
                </a:cxn>
                <a:cxn ang="0">
                  <a:pos x="T8" y="T9"/>
                </a:cxn>
              </a:cxnLst>
              <a:rect l="0" t="0" r="r" b="b"/>
              <a:pathLst>
                <a:path w="96" h="96">
                  <a:moveTo>
                    <a:pt x="47" y="96"/>
                  </a:moveTo>
                  <a:lnTo>
                    <a:pt x="0" y="49"/>
                  </a:lnTo>
                  <a:lnTo>
                    <a:pt x="47" y="0"/>
                  </a:lnTo>
                  <a:lnTo>
                    <a:pt x="96" y="49"/>
                  </a:lnTo>
                  <a:lnTo>
                    <a:pt x="47" y="96"/>
                  </a:lnTo>
                  <a:close/>
                </a:path>
              </a:pathLst>
            </a:custGeom>
            <a:solidFill>
              <a:srgbClr val="F5D345"/>
            </a:solidFill>
            <a:ln>
              <a:noFill/>
            </a:ln>
            <a:effectLst>
              <a:softEdge rad="31750"/>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9" name="Freeform 38"/>
            <p:cNvSpPr>
              <a:spLocks/>
            </p:cNvSpPr>
            <p:nvPr/>
          </p:nvSpPr>
          <p:spPr bwMode="auto">
            <a:xfrm>
              <a:off x="11050651" y="2942489"/>
              <a:ext cx="169378" cy="169378"/>
            </a:xfrm>
            <a:custGeom>
              <a:avLst/>
              <a:gdLst>
                <a:gd name="T0" fmla="*/ 47 w 94"/>
                <a:gd name="T1" fmla="*/ 94 h 94"/>
                <a:gd name="T2" fmla="*/ 0 w 94"/>
                <a:gd name="T3" fmla="*/ 47 h 94"/>
                <a:gd name="T4" fmla="*/ 47 w 94"/>
                <a:gd name="T5" fmla="*/ 0 h 94"/>
                <a:gd name="T6" fmla="*/ 94 w 94"/>
                <a:gd name="T7" fmla="*/ 47 h 94"/>
                <a:gd name="T8" fmla="*/ 47 w 94"/>
                <a:gd name="T9" fmla="*/ 94 h 94"/>
              </a:gdLst>
              <a:ahLst/>
              <a:cxnLst>
                <a:cxn ang="0">
                  <a:pos x="T0" y="T1"/>
                </a:cxn>
                <a:cxn ang="0">
                  <a:pos x="T2" y="T3"/>
                </a:cxn>
                <a:cxn ang="0">
                  <a:pos x="T4" y="T5"/>
                </a:cxn>
                <a:cxn ang="0">
                  <a:pos x="T6" y="T7"/>
                </a:cxn>
                <a:cxn ang="0">
                  <a:pos x="T8" y="T9"/>
                </a:cxn>
              </a:cxnLst>
              <a:rect l="0" t="0" r="r" b="b"/>
              <a:pathLst>
                <a:path w="94" h="94">
                  <a:moveTo>
                    <a:pt x="47" y="94"/>
                  </a:moveTo>
                  <a:lnTo>
                    <a:pt x="0" y="47"/>
                  </a:lnTo>
                  <a:lnTo>
                    <a:pt x="47" y="0"/>
                  </a:lnTo>
                  <a:lnTo>
                    <a:pt x="94" y="47"/>
                  </a:lnTo>
                  <a:lnTo>
                    <a:pt x="47" y="94"/>
                  </a:lnTo>
                  <a:close/>
                </a:path>
              </a:pathLst>
            </a:custGeom>
            <a:solidFill>
              <a:srgbClr val="63CED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0" name="Freeform 31"/>
            <p:cNvSpPr>
              <a:spLocks/>
            </p:cNvSpPr>
            <p:nvPr/>
          </p:nvSpPr>
          <p:spPr bwMode="auto">
            <a:xfrm>
              <a:off x="10674056" y="4925638"/>
              <a:ext cx="169378" cy="172982"/>
            </a:xfrm>
            <a:custGeom>
              <a:avLst/>
              <a:gdLst>
                <a:gd name="T0" fmla="*/ 47 w 94"/>
                <a:gd name="T1" fmla="*/ 96 h 96"/>
                <a:gd name="T2" fmla="*/ 0 w 94"/>
                <a:gd name="T3" fmla="*/ 47 h 96"/>
                <a:gd name="T4" fmla="*/ 47 w 94"/>
                <a:gd name="T5" fmla="*/ 0 h 96"/>
                <a:gd name="T6" fmla="*/ 94 w 94"/>
                <a:gd name="T7" fmla="*/ 47 h 96"/>
                <a:gd name="T8" fmla="*/ 47 w 94"/>
                <a:gd name="T9" fmla="*/ 96 h 96"/>
              </a:gdLst>
              <a:ahLst/>
              <a:cxnLst>
                <a:cxn ang="0">
                  <a:pos x="T0" y="T1"/>
                </a:cxn>
                <a:cxn ang="0">
                  <a:pos x="T2" y="T3"/>
                </a:cxn>
                <a:cxn ang="0">
                  <a:pos x="T4" y="T5"/>
                </a:cxn>
                <a:cxn ang="0">
                  <a:pos x="T6" y="T7"/>
                </a:cxn>
                <a:cxn ang="0">
                  <a:pos x="T8" y="T9"/>
                </a:cxn>
              </a:cxnLst>
              <a:rect l="0" t="0" r="r" b="b"/>
              <a:pathLst>
                <a:path w="94" h="96">
                  <a:moveTo>
                    <a:pt x="47" y="96"/>
                  </a:moveTo>
                  <a:lnTo>
                    <a:pt x="0" y="47"/>
                  </a:lnTo>
                  <a:lnTo>
                    <a:pt x="47" y="0"/>
                  </a:lnTo>
                  <a:lnTo>
                    <a:pt x="94" y="47"/>
                  </a:lnTo>
                  <a:lnTo>
                    <a:pt x="47" y="96"/>
                  </a:lnTo>
                  <a:close/>
                </a:path>
              </a:pathLst>
            </a:custGeom>
            <a:solidFill>
              <a:srgbClr val="62CED6"/>
            </a:solidFill>
            <a:ln>
              <a:noFill/>
            </a:ln>
            <a:effectLst>
              <a:softEdge rad="31750"/>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1" name="Freeform 34"/>
            <p:cNvSpPr>
              <a:spLocks noEditPoints="1"/>
            </p:cNvSpPr>
            <p:nvPr/>
          </p:nvSpPr>
          <p:spPr bwMode="auto">
            <a:xfrm>
              <a:off x="11029029" y="6158132"/>
              <a:ext cx="135142" cy="131539"/>
            </a:xfrm>
            <a:custGeom>
              <a:avLst/>
              <a:gdLst>
                <a:gd name="T0" fmla="*/ 20 w 40"/>
                <a:gd name="T1" fmla="*/ 39 h 39"/>
                <a:gd name="T2" fmla="*/ 0 w 40"/>
                <a:gd name="T3" fmla="*/ 20 h 39"/>
                <a:gd name="T4" fmla="*/ 20 w 40"/>
                <a:gd name="T5" fmla="*/ 0 h 39"/>
                <a:gd name="T6" fmla="*/ 40 w 40"/>
                <a:gd name="T7" fmla="*/ 20 h 39"/>
                <a:gd name="T8" fmla="*/ 20 w 40"/>
                <a:gd name="T9" fmla="*/ 39 h 39"/>
                <a:gd name="T10" fmla="*/ 20 w 40"/>
                <a:gd name="T11" fmla="*/ 6 h 39"/>
                <a:gd name="T12" fmla="*/ 6 w 40"/>
                <a:gd name="T13" fmla="*/ 20 h 39"/>
                <a:gd name="T14" fmla="*/ 20 w 40"/>
                <a:gd name="T15" fmla="*/ 33 h 39"/>
                <a:gd name="T16" fmla="*/ 33 w 40"/>
                <a:gd name="T17" fmla="*/ 20 h 39"/>
                <a:gd name="T18" fmla="*/ 20 w 40"/>
                <a:gd name="T19" fmla="*/ 6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0" h="39">
                  <a:moveTo>
                    <a:pt x="20" y="39"/>
                  </a:moveTo>
                  <a:cubicBezTo>
                    <a:pt x="9" y="39"/>
                    <a:pt x="0" y="31"/>
                    <a:pt x="0" y="20"/>
                  </a:cubicBezTo>
                  <a:cubicBezTo>
                    <a:pt x="0" y="9"/>
                    <a:pt x="9" y="0"/>
                    <a:pt x="20" y="0"/>
                  </a:cubicBezTo>
                  <a:cubicBezTo>
                    <a:pt x="31" y="0"/>
                    <a:pt x="40" y="9"/>
                    <a:pt x="40" y="20"/>
                  </a:cubicBezTo>
                  <a:cubicBezTo>
                    <a:pt x="40" y="31"/>
                    <a:pt x="31" y="39"/>
                    <a:pt x="20" y="39"/>
                  </a:cubicBezTo>
                  <a:close/>
                  <a:moveTo>
                    <a:pt x="20" y="6"/>
                  </a:moveTo>
                  <a:cubicBezTo>
                    <a:pt x="12" y="6"/>
                    <a:pt x="6" y="12"/>
                    <a:pt x="6" y="20"/>
                  </a:cubicBezTo>
                  <a:cubicBezTo>
                    <a:pt x="6" y="27"/>
                    <a:pt x="12" y="33"/>
                    <a:pt x="20" y="33"/>
                  </a:cubicBezTo>
                  <a:cubicBezTo>
                    <a:pt x="27" y="33"/>
                    <a:pt x="33" y="27"/>
                    <a:pt x="33" y="20"/>
                  </a:cubicBezTo>
                  <a:cubicBezTo>
                    <a:pt x="33" y="12"/>
                    <a:pt x="27" y="6"/>
                    <a:pt x="20" y="6"/>
                  </a:cubicBezTo>
                  <a:close/>
                </a:path>
              </a:pathLst>
            </a:custGeom>
            <a:solidFill>
              <a:srgbClr val="D8FCD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2" name="Freeform 32"/>
            <p:cNvSpPr>
              <a:spLocks/>
            </p:cNvSpPr>
            <p:nvPr/>
          </p:nvSpPr>
          <p:spPr bwMode="auto">
            <a:xfrm>
              <a:off x="8955997" y="5914097"/>
              <a:ext cx="172982" cy="169378"/>
            </a:xfrm>
            <a:custGeom>
              <a:avLst/>
              <a:gdLst>
                <a:gd name="T0" fmla="*/ 49 w 96"/>
                <a:gd name="T1" fmla="*/ 94 h 94"/>
                <a:gd name="T2" fmla="*/ 0 w 96"/>
                <a:gd name="T3" fmla="*/ 47 h 94"/>
                <a:gd name="T4" fmla="*/ 49 w 96"/>
                <a:gd name="T5" fmla="*/ 0 h 94"/>
                <a:gd name="T6" fmla="*/ 96 w 96"/>
                <a:gd name="T7" fmla="*/ 47 h 94"/>
                <a:gd name="T8" fmla="*/ 49 w 96"/>
                <a:gd name="T9" fmla="*/ 94 h 94"/>
              </a:gdLst>
              <a:ahLst/>
              <a:cxnLst>
                <a:cxn ang="0">
                  <a:pos x="T0" y="T1"/>
                </a:cxn>
                <a:cxn ang="0">
                  <a:pos x="T2" y="T3"/>
                </a:cxn>
                <a:cxn ang="0">
                  <a:pos x="T4" y="T5"/>
                </a:cxn>
                <a:cxn ang="0">
                  <a:pos x="T6" y="T7"/>
                </a:cxn>
                <a:cxn ang="0">
                  <a:pos x="T8" y="T9"/>
                </a:cxn>
              </a:cxnLst>
              <a:rect l="0" t="0" r="r" b="b"/>
              <a:pathLst>
                <a:path w="96" h="94">
                  <a:moveTo>
                    <a:pt x="49" y="94"/>
                  </a:moveTo>
                  <a:lnTo>
                    <a:pt x="0" y="47"/>
                  </a:lnTo>
                  <a:lnTo>
                    <a:pt x="49" y="0"/>
                  </a:lnTo>
                  <a:lnTo>
                    <a:pt x="96" y="47"/>
                  </a:lnTo>
                  <a:lnTo>
                    <a:pt x="49" y="94"/>
                  </a:lnTo>
                  <a:close/>
                </a:path>
              </a:pathLst>
            </a:custGeom>
            <a:solidFill>
              <a:srgbClr val="FA71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3" name="Freeform 37"/>
            <p:cNvSpPr>
              <a:spLocks/>
            </p:cNvSpPr>
            <p:nvPr/>
          </p:nvSpPr>
          <p:spPr bwMode="auto">
            <a:xfrm>
              <a:off x="9472193" y="5246702"/>
              <a:ext cx="172982" cy="172982"/>
            </a:xfrm>
            <a:custGeom>
              <a:avLst/>
              <a:gdLst>
                <a:gd name="T0" fmla="*/ 47 w 96"/>
                <a:gd name="T1" fmla="*/ 96 h 96"/>
                <a:gd name="T2" fmla="*/ 0 w 96"/>
                <a:gd name="T3" fmla="*/ 49 h 96"/>
                <a:gd name="T4" fmla="*/ 47 w 96"/>
                <a:gd name="T5" fmla="*/ 0 h 96"/>
                <a:gd name="T6" fmla="*/ 96 w 96"/>
                <a:gd name="T7" fmla="*/ 49 h 96"/>
                <a:gd name="T8" fmla="*/ 47 w 96"/>
                <a:gd name="T9" fmla="*/ 96 h 96"/>
              </a:gdLst>
              <a:ahLst/>
              <a:cxnLst>
                <a:cxn ang="0">
                  <a:pos x="T0" y="T1"/>
                </a:cxn>
                <a:cxn ang="0">
                  <a:pos x="T2" y="T3"/>
                </a:cxn>
                <a:cxn ang="0">
                  <a:pos x="T4" y="T5"/>
                </a:cxn>
                <a:cxn ang="0">
                  <a:pos x="T6" y="T7"/>
                </a:cxn>
                <a:cxn ang="0">
                  <a:pos x="T8" y="T9"/>
                </a:cxn>
              </a:cxnLst>
              <a:rect l="0" t="0" r="r" b="b"/>
              <a:pathLst>
                <a:path w="96" h="96">
                  <a:moveTo>
                    <a:pt x="47" y="96"/>
                  </a:moveTo>
                  <a:lnTo>
                    <a:pt x="0" y="49"/>
                  </a:lnTo>
                  <a:lnTo>
                    <a:pt x="47" y="0"/>
                  </a:lnTo>
                  <a:lnTo>
                    <a:pt x="96" y="49"/>
                  </a:lnTo>
                  <a:lnTo>
                    <a:pt x="47" y="96"/>
                  </a:lnTo>
                  <a:close/>
                </a:path>
              </a:pathLst>
            </a:custGeom>
            <a:solidFill>
              <a:srgbClr val="F5D345"/>
            </a:solidFill>
            <a:ln>
              <a:noFill/>
            </a:ln>
            <a:effectLst>
              <a:softEdge rad="31750"/>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4" name="Freeform 31"/>
            <p:cNvSpPr>
              <a:spLocks/>
            </p:cNvSpPr>
            <p:nvPr/>
          </p:nvSpPr>
          <p:spPr bwMode="auto">
            <a:xfrm>
              <a:off x="10030780" y="6475998"/>
              <a:ext cx="169378" cy="172982"/>
            </a:xfrm>
            <a:custGeom>
              <a:avLst/>
              <a:gdLst>
                <a:gd name="T0" fmla="*/ 47 w 94"/>
                <a:gd name="T1" fmla="*/ 96 h 96"/>
                <a:gd name="T2" fmla="*/ 0 w 94"/>
                <a:gd name="T3" fmla="*/ 47 h 96"/>
                <a:gd name="T4" fmla="*/ 47 w 94"/>
                <a:gd name="T5" fmla="*/ 0 h 96"/>
                <a:gd name="T6" fmla="*/ 94 w 94"/>
                <a:gd name="T7" fmla="*/ 47 h 96"/>
                <a:gd name="T8" fmla="*/ 47 w 94"/>
                <a:gd name="T9" fmla="*/ 96 h 96"/>
              </a:gdLst>
              <a:ahLst/>
              <a:cxnLst>
                <a:cxn ang="0">
                  <a:pos x="T0" y="T1"/>
                </a:cxn>
                <a:cxn ang="0">
                  <a:pos x="T2" y="T3"/>
                </a:cxn>
                <a:cxn ang="0">
                  <a:pos x="T4" y="T5"/>
                </a:cxn>
                <a:cxn ang="0">
                  <a:pos x="T6" y="T7"/>
                </a:cxn>
                <a:cxn ang="0">
                  <a:pos x="T8" y="T9"/>
                </a:cxn>
              </a:cxnLst>
              <a:rect l="0" t="0" r="r" b="b"/>
              <a:pathLst>
                <a:path w="94" h="96">
                  <a:moveTo>
                    <a:pt x="47" y="96"/>
                  </a:moveTo>
                  <a:lnTo>
                    <a:pt x="0" y="47"/>
                  </a:lnTo>
                  <a:lnTo>
                    <a:pt x="47" y="0"/>
                  </a:lnTo>
                  <a:lnTo>
                    <a:pt x="94" y="47"/>
                  </a:lnTo>
                  <a:lnTo>
                    <a:pt x="47" y="96"/>
                  </a:lnTo>
                  <a:close/>
                </a:path>
              </a:pathLst>
            </a:custGeom>
            <a:solidFill>
              <a:srgbClr val="62CED6"/>
            </a:solidFill>
            <a:ln>
              <a:noFill/>
            </a:ln>
            <a:effectLst>
              <a:softEdge rad="31750"/>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Tree>
    <p:extLst>
      <p:ext uri="{BB962C8B-B14F-4D97-AF65-F5344CB8AC3E}">
        <p14:creationId xmlns:p14="http://schemas.microsoft.com/office/powerpoint/2010/main" val="1145753555"/>
      </p:ext>
    </p:extLst>
  </p:cSld>
  <p:clrMapOvr>
    <a:masterClrMapping/>
  </p:clrMapOvr>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accel="10000" fill="hold" nodeType="withEffect" p14:presetBounceEnd="38000">
                                      <p:stCondLst>
                                        <p:cond delay="0"/>
                                      </p:stCondLst>
                                      <p:childTnLst>
                                        <p:set>
                                          <p:cBhvr>
                                            <p:cTn id="6" dur="1" fill="hold">
                                              <p:stCondLst>
                                                <p:cond delay="0"/>
                                              </p:stCondLst>
                                            </p:cTn>
                                            <p:tgtEl>
                                              <p:spTgt spid="135"/>
                                            </p:tgtEl>
                                            <p:attrNameLst>
                                              <p:attrName>style.visibility</p:attrName>
                                            </p:attrNameLst>
                                          </p:cBhvr>
                                          <p:to>
                                            <p:strVal val="visible"/>
                                          </p:to>
                                        </p:set>
                                        <p:anim calcmode="lin" valueType="num" p14:bounceEnd="38000">
                                          <p:cBhvr additive="base">
                                            <p:cTn id="7" dur="500" fill="hold"/>
                                            <p:tgtEl>
                                              <p:spTgt spid="135"/>
                                            </p:tgtEl>
                                            <p:attrNameLst>
                                              <p:attrName>ppt_x</p:attrName>
                                            </p:attrNameLst>
                                          </p:cBhvr>
                                          <p:tavLst>
                                            <p:tav tm="0">
                                              <p:val>
                                                <p:strVal val="0-#ppt_w/2"/>
                                              </p:val>
                                            </p:tav>
                                            <p:tav tm="100000">
                                              <p:val>
                                                <p:strVal val="#ppt_x"/>
                                              </p:val>
                                            </p:tav>
                                          </p:tavLst>
                                        </p:anim>
                                        <p:anim calcmode="lin" valueType="num" p14:bounceEnd="38000">
                                          <p:cBhvr additive="base">
                                            <p:cTn id="8" dur="500" fill="hold"/>
                                            <p:tgtEl>
                                              <p:spTgt spid="135"/>
                                            </p:tgtEl>
                                            <p:attrNameLst>
                                              <p:attrName>ppt_y</p:attrName>
                                            </p:attrNameLst>
                                          </p:cBhvr>
                                          <p:tavLst>
                                            <p:tav tm="0">
                                              <p:val>
                                                <p:strVal val="0-#ppt_h/2"/>
                                              </p:val>
                                            </p:tav>
                                            <p:tav tm="100000">
                                              <p:val>
                                                <p:strVal val="#ppt_y"/>
                                              </p:val>
                                            </p:tav>
                                          </p:tavLst>
                                        </p:anim>
                                      </p:childTnLst>
                                    </p:cTn>
                                  </p:par>
                                  <p:par>
                                    <p:cTn id="9" presetID="2" presetClass="entr" presetSubtype="6" accel="10000" fill="hold" nodeType="withEffect" p14:presetBounceEnd="38000">
                                      <p:stCondLst>
                                        <p:cond delay="200"/>
                                      </p:stCondLst>
                                      <p:childTnLst>
                                        <p:set>
                                          <p:cBhvr>
                                            <p:cTn id="10" dur="1" fill="hold">
                                              <p:stCondLst>
                                                <p:cond delay="0"/>
                                              </p:stCondLst>
                                            </p:cTn>
                                            <p:tgtEl>
                                              <p:spTgt spid="28"/>
                                            </p:tgtEl>
                                            <p:attrNameLst>
                                              <p:attrName>style.visibility</p:attrName>
                                            </p:attrNameLst>
                                          </p:cBhvr>
                                          <p:to>
                                            <p:strVal val="visible"/>
                                          </p:to>
                                        </p:set>
                                        <p:anim calcmode="lin" valueType="num" p14:bounceEnd="38000">
                                          <p:cBhvr additive="base">
                                            <p:cTn id="11" dur="500" fill="hold"/>
                                            <p:tgtEl>
                                              <p:spTgt spid="28"/>
                                            </p:tgtEl>
                                            <p:attrNameLst>
                                              <p:attrName>ppt_x</p:attrName>
                                            </p:attrNameLst>
                                          </p:cBhvr>
                                          <p:tavLst>
                                            <p:tav tm="0">
                                              <p:val>
                                                <p:strVal val="1+#ppt_w/2"/>
                                              </p:val>
                                            </p:tav>
                                            <p:tav tm="100000">
                                              <p:val>
                                                <p:strVal val="#ppt_x"/>
                                              </p:val>
                                            </p:tav>
                                          </p:tavLst>
                                        </p:anim>
                                        <p:anim calcmode="lin" valueType="num" p14:bounceEnd="38000">
                                          <p:cBhvr additive="base">
                                            <p:cTn id="12" dur="500" fill="hold"/>
                                            <p:tgtEl>
                                              <p:spTgt spid="28"/>
                                            </p:tgtEl>
                                            <p:attrNameLst>
                                              <p:attrName>ppt_y</p:attrName>
                                            </p:attrNameLst>
                                          </p:cBhvr>
                                          <p:tavLst>
                                            <p:tav tm="0">
                                              <p:val>
                                                <p:strVal val="1+#ppt_h/2"/>
                                              </p:val>
                                            </p:tav>
                                            <p:tav tm="100000">
                                              <p:val>
                                                <p:strVal val="#ppt_y"/>
                                              </p:val>
                                            </p:tav>
                                          </p:tavLst>
                                        </p:anim>
                                      </p:childTnLst>
                                    </p:cTn>
                                  </p:par>
                                  <p:par>
                                    <p:cTn id="13" presetID="12" presetClass="entr" presetSubtype="4" fill="hold" nodeType="withEffect">
                                      <p:stCondLst>
                                        <p:cond delay="40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500"/>
                                            <p:tgtEl>
                                              <p:spTgt spid="4"/>
                                            </p:tgtEl>
                                            <p:attrNameLst>
                                              <p:attrName>ppt_y</p:attrName>
                                            </p:attrNameLst>
                                          </p:cBhvr>
                                          <p:tavLst>
                                            <p:tav tm="0">
                                              <p:val>
                                                <p:strVal val="#ppt_y+#ppt_h*1.125000"/>
                                              </p:val>
                                            </p:tav>
                                            <p:tav tm="100000">
                                              <p:val>
                                                <p:strVal val="#ppt_y"/>
                                              </p:val>
                                            </p:tav>
                                          </p:tavLst>
                                        </p:anim>
                                        <p:animEffect transition="in" filter="wipe(up)">
                                          <p:cBhvr>
                                            <p:cTn id="16" dur="500"/>
                                            <p:tgtEl>
                                              <p:spTgt spid="4"/>
                                            </p:tgtEl>
                                          </p:cBhvr>
                                        </p:animEffect>
                                      </p:childTnLst>
                                    </p:cTn>
                                  </p:par>
                                  <p:par>
                                    <p:cTn id="17" presetID="10" presetClass="entr" presetSubtype="0" fill="hold" nodeType="withEffect">
                                      <p:stCondLst>
                                        <p:cond delay="600"/>
                                      </p:stCondLst>
                                      <p:childTnLst>
                                        <p:set>
                                          <p:cBhvr>
                                            <p:cTn id="18" dur="1" fill="hold">
                                              <p:stCondLst>
                                                <p:cond delay="0"/>
                                              </p:stCondLst>
                                            </p:cTn>
                                            <p:tgtEl>
                                              <p:spTgt spid="128"/>
                                            </p:tgtEl>
                                            <p:attrNameLst>
                                              <p:attrName>style.visibility</p:attrName>
                                            </p:attrNameLst>
                                          </p:cBhvr>
                                          <p:to>
                                            <p:strVal val="visible"/>
                                          </p:to>
                                        </p:set>
                                        <p:animEffect transition="in" filter="fade">
                                          <p:cBhvr>
                                            <p:cTn id="19" dur="500"/>
                                            <p:tgtEl>
                                              <p:spTgt spid="128"/>
                                            </p:tgtEl>
                                          </p:cBhvr>
                                        </p:animEffect>
                                      </p:childTnLst>
                                    </p:cTn>
                                  </p:par>
                                  <p:par>
                                    <p:cTn id="20" presetID="10" presetClass="entr" presetSubtype="0" fill="hold" nodeType="withEffect">
                                      <p:stCondLst>
                                        <p:cond delay="800"/>
                                      </p:stCondLst>
                                      <p:childTnLst>
                                        <p:set>
                                          <p:cBhvr>
                                            <p:cTn id="21" dur="1" fill="hold">
                                              <p:stCondLst>
                                                <p:cond delay="0"/>
                                              </p:stCondLst>
                                            </p:cTn>
                                            <p:tgtEl>
                                              <p:spTgt spid="177"/>
                                            </p:tgtEl>
                                            <p:attrNameLst>
                                              <p:attrName>style.visibility</p:attrName>
                                            </p:attrNameLst>
                                          </p:cBhvr>
                                          <p:to>
                                            <p:strVal val="visible"/>
                                          </p:to>
                                        </p:set>
                                        <p:animEffect transition="in" filter="fade">
                                          <p:cBhvr>
                                            <p:cTn id="22" dur="500"/>
                                            <p:tgtEl>
                                              <p:spTgt spid="177"/>
                                            </p:tgtEl>
                                          </p:cBhvr>
                                        </p:animEffect>
                                      </p:childTnLst>
                                    </p:cTn>
                                  </p:par>
                                  <p:par>
                                    <p:cTn id="23" presetID="10" presetClass="entr" presetSubtype="0" fill="hold" nodeType="withEffect">
                                      <p:stCondLst>
                                        <p:cond delay="1100"/>
                                      </p:stCondLst>
                                      <p:childTnLst>
                                        <p:set>
                                          <p:cBhvr>
                                            <p:cTn id="24" dur="1" fill="hold">
                                              <p:stCondLst>
                                                <p:cond delay="0"/>
                                              </p:stCondLst>
                                            </p:cTn>
                                            <p:tgtEl>
                                              <p:spTgt spid="141"/>
                                            </p:tgtEl>
                                            <p:attrNameLst>
                                              <p:attrName>style.visibility</p:attrName>
                                            </p:attrNameLst>
                                          </p:cBhvr>
                                          <p:to>
                                            <p:strVal val="visible"/>
                                          </p:to>
                                        </p:set>
                                        <p:animEffect transition="in" filter="fade">
                                          <p:cBhvr>
                                            <p:cTn id="25" dur="500"/>
                                            <p:tgtEl>
                                              <p:spTgt spid="1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accel="10000" fill="hold" nodeType="withEffect">
                                      <p:stCondLst>
                                        <p:cond delay="0"/>
                                      </p:stCondLst>
                                      <p:childTnLst>
                                        <p:set>
                                          <p:cBhvr>
                                            <p:cTn id="6" dur="1" fill="hold">
                                              <p:stCondLst>
                                                <p:cond delay="0"/>
                                              </p:stCondLst>
                                            </p:cTn>
                                            <p:tgtEl>
                                              <p:spTgt spid="135"/>
                                            </p:tgtEl>
                                            <p:attrNameLst>
                                              <p:attrName>style.visibility</p:attrName>
                                            </p:attrNameLst>
                                          </p:cBhvr>
                                          <p:to>
                                            <p:strVal val="visible"/>
                                          </p:to>
                                        </p:set>
                                        <p:anim calcmode="lin" valueType="num">
                                          <p:cBhvr additive="base">
                                            <p:cTn id="7" dur="500" fill="hold"/>
                                            <p:tgtEl>
                                              <p:spTgt spid="135"/>
                                            </p:tgtEl>
                                            <p:attrNameLst>
                                              <p:attrName>ppt_x</p:attrName>
                                            </p:attrNameLst>
                                          </p:cBhvr>
                                          <p:tavLst>
                                            <p:tav tm="0">
                                              <p:val>
                                                <p:strVal val="0-#ppt_w/2"/>
                                              </p:val>
                                            </p:tav>
                                            <p:tav tm="100000">
                                              <p:val>
                                                <p:strVal val="#ppt_x"/>
                                              </p:val>
                                            </p:tav>
                                          </p:tavLst>
                                        </p:anim>
                                        <p:anim calcmode="lin" valueType="num">
                                          <p:cBhvr additive="base">
                                            <p:cTn id="8" dur="500" fill="hold"/>
                                            <p:tgtEl>
                                              <p:spTgt spid="135"/>
                                            </p:tgtEl>
                                            <p:attrNameLst>
                                              <p:attrName>ppt_y</p:attrName>
                                            </p:attrNameLst>
                                          </p:cBhvr>
                                          <p:tavLst>
                                            <p:tav tm="0">
                                              <p:val>
                                                <p:strVal val="0-#ppt_h/2"/>
                                              </p:val>
                                            </p:tav>
                                            <p:tav tm="100000">
                                              <p:val>
                                                <p:strVal val="#ppt_y"/>
                                              </p:val>
                                            </p:tav>
                                          </p:tavLst>
                                        </p:anim>
                                      </p:childTnLst>
                                    </p:cTn>
                                  </p:par>
                                  <p:par>
                                    <p:cTn id="9" presetID="2" presetClass="entr" presetSubtype="6" accel="10000" fill="hold" nodeType="withEffect">
                                      <p:stCondLst>
                                        <p:cond delay="200"/>
                                      </p:stCondLst>
                                      <p:childTnLst>
                                        <p:set>
                                          <p:cBhvr>
                                            <p:cTn id="10" dur="1" fill="hold">
                                              <p:stCondLst>
                                                <p:cond delay="0"/>
                                              </p:stCondLst>
                                            </p:cTn>
                                            <p:tgtEl>
                                              <p:spTgt spid="28"/>
                                            </p:tgtEl>
                                            <p:attrNameLst>
                                              <p:attrName>style.visibility</p:attrName>
                                            </p:attrNameLst>
                                          </p:cBhvr>
                                          <p:to>
                                            <p:strVal val="visible"/>
                                          </p:to>
                                        </p:set>
                                        <p:anim calcmode="lin" valueType="num">
                                          <p:cBhvr additive="base">
                                            <p:cTn id="11" dur="500" fill="hold"/>
                                            <p:tgtEl>
                                              <p:spTgt spid="28"/>
                                            </p:tgtEl>
                                            <p:attrNameLst>
                                              <p:attrName>ppt_x</p:attrName>
                                            </p:attrNameLst>
                                          </p:cBhvr>
                                          <p:tavLst>
                                            <p:tav tm="0">
                                              <p:val>
                                                <p:strVal val="1+#ppt_w/2"/>
                                              </p:val>
                                            </p:tav>
                                            <p:tav tm="100000">
                                              <p:val>
                                                <p:strVal val="#ppt_x"/>
                                              </p:val>
                                            </p:tav>
                                          </p:tavLst>
                                        </p:anim>
                                        <p:anim calcmode="lin" valueType="num">
                                          <p:cBhvr additive="base">
                                            <p:cTn id="12" dur="500" fill="hold"/>
                                            <p:tgtEl>
                                              <p:spTgt spid="28"/>
                                            </p:tgtEl>
                                            <p:attrNameLst>
                                              <p:attrName>ppt_y</p:attrName>
                                            </p:attrNameLst>
                                          </p:cBhvr>
                                          <p:tavLst>
                                            <p:tav tm="0">
                                              <p:val>
                                                <p:strVal val="1+#ppt_h/2"/>
                                              </p:val>
                                            </p:tav>
                                            <p:tav tm="100000">
                                              <p:val>
                                                <p:strVal val="#ppt_y"/>
                                              </p:val>
                                            </p:tav>
                                          </p:tavLst>
                                        </p:anim>
                                      </p:childTnLst>
                                    </p:cTn>
                                  </p:par>
                                  <p:par>
                                    <p:cTn id="13" presetID="12" presetClass="entr" presetSubtype="4" fill="hold" nodeType="withEffect">
                                      <p:stCondLst>
                                        <p:cond delay="40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500"/>
                                            <p:tgtEl>
                                              <p:spTgt spid="4"/>
                                            </p:tgtEl>
                                            <p:attrNameLst>
                                              <p:attrName>ppt_y</p:attrName>
                                            </p:attrNameLst>
                                          </p:cBhvr>
                                          <p:tavLst>
                                            <p:tav tm="0">
                                              <p:val>
                                                <p:strVal val="#ppt_y+#ppt_h*1.125000"/>
                                              </p:val>
                                            </p:tav>
                                            <p:tav tm="100000">
                                              <p:val>
                                                <p:strVal val="#ppt_y"/>
                                              </p:val>
                                            </p:tav>
                                          </p:tavLst>
                                        </p:anim>
                                        <p:animEffect transition="in" filter="wipe(up)">
                                          <p:cBhvr>
                                            <p:cTn id="16" dur="500"/>
                                            <p:tgtEl>
                                              <p:spTgt spid="4"/>
                                            </p:tgtEl>
                                          </p:cBhvr>
                                        </p:animEffect>
                                      </p:childTnLst>
                                    </p:cTn>
                                  </p:par>
                                  <p:par>
                                    <p:cTn id="17" presetID="10" presetClass="entr" presetSubtype="0" fill="hold" nodeType="withEffect">
                                      <p:stCondLst>
                                        <p:cond delay="600"/>
                                      </p:stCondLst>
                                      <p:childTnLst>
                                        <p:set>
                                          <p:cBhvr>
                                            <p:cTn id="18" dur="1" fill="hold">
                                              <p:stCondLst>
                                                <p:cond delay="0"/>
                                              </p:stCondLst>
                                            </p:cTn>
                                            <p:tgtEl>
                                              <p:spTgt spid="128"/>
                                            </p:tgtEl>
                                            <p:attrNameLst>
                                              <p:attrName>style.visibility</p:attrName>
                                            </p:attrNameLst>
                                          </p:cBhvr>
                                          <p:to>
                                            <p:strVal val="visible"/>
                                          </p:to>
                                        </p:set>
                                        <p:animEffect transition="in" filter="fade">
                                          <p:cBhvr>
                                            <p:cTn id="19" dur="500"/>
                                            <p:tgtEl>
                                              <p:spTgt spid="128"/>
                                            </p:tgtEl>
                                          </p:cBhvr>
                                        </p:animEffect>
                                      </p:childTnLst>
                                    </p:cTn>
                                  </p:par>
                                  <p:par>
                                    <p:cTn id="20" presetID="10" presetClass="entr" presetSubtype="0" fill="hold" nodeType="withEffect">
                                      <p:stCondLst>
                                        <p:cond delay="800"/>
                                      </p:stCondLst>
                                      <p:childTnLst>
                                        <p:set>
                                          <p:cBhvr>
                                            <p:cTn id="21" dur="1" fill="hold">
                                              <p:stCondLst>
                                                <p:cond delay="0"/>
                                              </p:stCondLst>
                                            </p:cTn>
                                            <p:tgtEl>
                                              <p:spTgt spid="177"/>
                                            </p:tgtEl>
                                            <p:attrNameLst>
                                              <p:attrName>style.visibility</p:attrName>
                                            </p:attrNameLst>
                                          </p:cBhvr>
                                          <p:to>
                                            <p:strVal val="visible"/>
                                          </p:to>
                                        </p:set>
                                        <p:animEffect transition="in" filter="fade">
                                          <p:cBhvr>
                                            <p:cTn id="22" dur="500"/>
                                            <p:tgtEl>
                                              <p:spTgt spid="177"/>
                                            </p:tgtEl>
                                          </p:cBhvr>
                                        </p:animEffect>
                                      </p:childTnLst>
                                    </p:cTn>
                                  </p:par>
                                  <p:par>
                                    <p:cTn id="23" presetID="10" presetClass="entr" presetSubtype="0" fill="hold" nodeType="withEffect">
                                      <p:stCondLst>
                                        <p:cond delay="1100"/>
                                      </p:stCondLst>
                                      <p:childTnLst>
                                        <p:set>
                                          <p:cBhvr>
                                            <p:cTn id="24" dur="1" fill="hold">
                                              <p:stCondLst>
                                                <p:cond delay="0"/>
                                              </p:stCondLst>
                                            </p:cTn>
                                            <p:tgtEl>
                                              <p:spTgt spid="141"/>
                                            </p:tgtEl>
                                            <p:attrNameLst>
                                              <p:attrName>style.visibility</p:attrName>
                                            </p:attrNameLst>
                                          </p:cBhvr>
                                          <p:to>
                                            <p:strVal val="visible"/>
                                          </p:to>
                                        </p:set>
                                        <p:animEffect transition="in" filter="fade">
                                          <p:cBhvr>
                                            <p:cTn id="25" dur="500"/>
                                            <p:tgtEl>
                                              <p:spTgt spid="1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 name="组合 12"/>
          <p:cNvGrpSpPr/>
          <p:nvPr/>
        </p:nvGrpSpPr>
        <p:grpSpPr>
          <a:xfrm>
            <a:off x="1818857" y="3354665"/>
            <a:ext cx="2370017" cy="843718"/>
            <a:chOff x="1221767" y="2192338"/>
            <a:chExt cx="2370017" cy="843718"/>
          </a:xfrm>
        </p:grpSpPr>
        <p:sp>
          <p:nvSpPr>
            <p:cNvPr id="14" name="矩形 13"/>
            <p:cNvSpPr/>
            <p:nvPr/>
          </p:nvSpPr>
          <p:spPr>
            <a:xfrm>
              <a:off x="1717553" y="2192338"/>
              <a:ext cx="1874231" cy="369332"/>
            </a:xfrm>
            <a:prstGeom prst="rect">
              <a:avLst/>
            </a:prstGeom>
          </p:spPr>
          <p:txBody>
            <a:bodyPr wrap="none">
              <a:spAutoFit/>
            </a:bodyPr>
            <a:lstStyle/>
            <a:p>
              <a:pPr algn="r"/>
              <a:r>
                <a:rPr lang="en-US" altLang="zh-CN" dirty="0">
                  <a:solidFill>
                    <a:schemeClr val="bg1"/>
                  </a:solidFill>
                  <a:latin typeface="+mn-ea"/>
                </a:rPr>
                <a:t>CLICK ADD TITLE</a:t>
              </a:r>
              <a:endParaRPr lang="zh-CN" altLang="en-US" dirty="0">
                <a:solidFill>
                  <a:schemeClr val="bg1"/>
                </a:solidFill>
                <a:latin typeface="+mn-ea"/>
              </a:endParaRPr>
            </a:p>
          </p:txBody>
        </p:sp>
        <p:sp>
          <p:nvSpPr>
            <p:cNvPr id="15" name="矩形 14"/>
            <p:cNvSpPr/>
            <p:nvPr/>
          </p:nvSpPr>
          <p:spPr>
            <a:xfrm>
              <a:off x="1221767" y="2523608"/>
              <a:ext cx="2370017" cy="512448"/>
            </a:xfrm>
            <a:prstGeom prst="rect">
              <a:avLst/>
            </a:prstGeom>
          </p:spPr>
          <p:txBody>
            <a:bodyPr wrap="square">
              <a:spAutoFit/>
            </a:bodyPr>
            <a:lstStyle/>
            <a:p>
              <a:pPr algn="r">
                <a:lnSpc>
                  <a:spcPct val="130000"/>
                </a:lnSpc>
              </a:pPr>
              <a:r>
                <a:rPr lang="zh-CN" altLang="en-US" sz="1050" dirty="0">
                  <a:solidFill>
                    <a:schemeClr val="bg1">
                      <a:lumMod val="75000"/>
                    </a:schemeClr>
                  </a:solidFill>
                  <a:latin typeface="+mn-ea"/>
                </a:rPr>
                <a:t>Hunan magic rain Advertising CoLtd.professional professional team</a:t>
              </a:r>
            </a:p>
          </p:txBody>
        </p:sp>
      </p:grpSp>
      <p:grpSp>
        <p:nvGrpSpPr>
          <p:cNvPr id="16" name="组合 15"/>
          <p:cNvGrpSpPr/>
          <p:nvPr/>
        </p:nvGrpSpPr>
        <p:grpSpPr>
          <a:xfrm>
            <a:off x="7342726" y="2046301"/>
            <a:ext cx="2370017" cy="843718"/>
            <a:chOff x="3106598" y="5073134"/>
            <a:chExt cx="2370017" cy="843718"/>
          </a:xfrm>
        </p:grpSpPr>
        <p:sp>
          <p:nvSpPr>
            <p:cNvPr id="17" name="矩形 16"/>
            <p:cNvSpPr/>
            <p:nvPr/>
          </p:nvSpPr>
          <p:spPr>
            <a:xfrm>
              <a:off x="3106598" y="5073134"/>
              <a:ext cx="1874231" cy="369332"/>
            </a:xfrm>
            <a:prstGeom prst="rect">
              <a:avLst/>
            </a:prstGeom>
          </p:spPr>
          <p:txBody>
            <a:bodyPr wrap="none">
              <a:spAutoFit/>
            </a:bodyPr>
            <a:lstStyle/>
            <a:p>
              <a:r>
                <a:rPr lang="en-US" altLang="zh-CN" dirty="0">
                  <a:solidFill>
                    <a:schemeClr val="bg1"/>
                  </a:solidFill>
                  <a:latin typeface="+mn-ea"/>
                </a:rPr>
                <a:t>CLICK ADD TITLE</a:t>
              </a:r>
              <a:endParaRPr lang="zh-CN" altLang="en-US" dirty="0">
                <a:solidFill>
                  <a:schemeClr val="bg1"/>
                </a:solidFill>
                <a:latin typeface="+mn-ea"/>
              </a:endParaRPr>
            </a:p>
          </p:txBody>
        </p:sp>
        <p:sp>
          <p:nvSpPr>
            <p:cNvPr id="18" name="矩形 17"/>
            <p:cNvSpPr/>
            <p:nvPr/>
          </p:nvSpPr>
          <p:spPr>
            <a:xfrm>
              <a:off x="3106598" y="5404404"/>
              <a:ext cx="2370017" cy="512448"/>
            </a:xfrm>
            <a:prstGeom prst="rect">
              <a:avLst/>
            </a:prstGeom>
          </p:spPr>
          <p:txBody>
            <a:bodyPr wrap="square">
              <a:spAutoFit/>
            </a:bodyPr>
            <a:lstStyle/>
            <a:p>
              <a:pPr>
                <a:lnSpc>
                  <a:spcPct val="130000"/>
                </a:lnSpc>
              </a:pPr>
              <a:r>
                <a:rPr lang="zh-CN" altLang="en-US" sz="1050" dirty="0">
                  <a:solidFill>
                    <a:schemeClr val="bg1">
                      <a:lumMod val="75000"/>
                    </a:schemeClr>
                  </a:solidFill>
                  <a:latin typeface="+mn-ea"/>
                </a:rPr>
                <a:t>Hunan magic rain Advertising CoLtd.professional professional team</a:t>
              </a:r>
            </a:p>
          </p:txBody>
        </p:sp>
      </p:grpSp>
      <p:grpSp>
        <p:nvGrpSpPr>
          <p:cNvPr id="19" name="组合 18"/>
          <p:cNvGrpSpPr/>
          <p:nvPr/>
        </p:nvGrpSpPr>
        <p:grpSpPr>
          <a:xfrm>
            <a:off x="7055385" y="4983981"/>
            <a:ext cx="2370017" cy="843718"/>
            <a:chOff x="3106598" y="5073134"/>
            <a:chExt cx="2370017" cy="843718"/>
          </a:xfrm>
        </p:grpSpPr>
        <p:sp>
          <p:nvSpPr>
            <p:cNvPr id="20" name="矩形 19"/>
            <p:cNvSpPr/>
            <p:nvPr/>
          </p:nvSpPr>
          <p:spPr>
            <a:xfrm>
              <a:off x="3106598" y="5073134"/>
              <a:ext cx="1874231" cy="369332"/>
            </a:xfrm>
            <a:prstGeom prst="rect">
              <a:avLst/>
            </a:prstGeom>
          </p:spPr>
          <p:txBody>
            <a:bodyPr wrap="none">
              <a:spAutoFit/>
            </a:bodyPr>
            <a:lstStyle/>
            <a:p>
              <a:r>
                <a:rPr lang="en-US" altLang="zh-CN" dirty="0">
                  <a:solidFill>
                    <a:schemeClr val="bg1"/>
                  </a:solidFill>
                  <a:latin typeface="+mn-ea"/>
                </a:rPr>
                <a:t>CLICK ADD TITLE</a:t>
              </a:r>
              <a:endParaRPr lang="zh-CN" altLang="en-US" dirty="0">
                <a:solidFill>
                  <a:schemeClr val="bg1"/>
                </a:solidFill>
                <a:latin typeface="+mn-ea"/>
              </a:endParaRPr>
            </a:p>
          </p:txBody>
        </p:sp>
        <p:sp>
          <p:nvSpPr>
            <p:cNvPr id="21" name="矩形 20"/>
            <p:cNvSpPr/>
            <p:nvPr/>
          </p:nvSpPr>
          <p:spPr>
            <a:xfrm>
              <a:off x="3106598" y="5404404"/>
              <a:ext cx="2370017" cy="512448"/>
            </a:xfrm>
            <a:prstGeom prst="rect">
              <a:avLst/>
            </a:prstGeom>
          </p:spPr>
          <p:txBody>
            <a:bodyPr wrap="square">
              <a:spAutoFit/>
            </a:bodyPr>
            <a:lstStyle/>
            <a:p>
              <a:pPr>
                <a:lnSpc>
                  <a:spcPct val="130000"/>
                </a:lnSpc>
              </a:pPr>
              <a:r>
                <a:rPr lang="zh-CN" altLang="en-US" sz="1050" dirty="0">
                  <a:solidFill>
                    <a:schemeClr val="bg1">
                      <a:lumMod val="75000"/>
                    </a:schemeClr>
                  </a:solidFill>
                  <a:latin typeface="+mn-ea"/>
                </a:rPr>
                <a:t>Hunan magic rain Advertising CoLtd.professional professional team</a:t>
              </a:r>
            </a:p>
          </p:txBody>
        </p:sp>
      </p:grpSp>
      <p:grpSp>
        <p:nvGrpSpPr>
          <p:cNvPr id="33" name="组合 32"/>
          <p:cNvGrpSpPr/>
          <p:nvPr/>
        </p:nvGrpSpPr>
        <p:grpSpPr>
          <a:xfrm>
            <a:off x="6203200" y="2746335"/>
            <a:ext cx="1445706" cy="2507974"/>
            <a:chOff x="6203200" y="2746335"/>
            <a:chExt cx="1445706" cy="2507974"/>
          </a:xfrm>
        </p:grpSpPr>
        <p:sp>
          <p:nvSpPr>
            <p:cNvPr id="10" name="Freeform 6"/>
            <p:cNvSpPr>
              <a:spLocks/>
            </p:cNvSpPr>
            <p:nvPr/>
          </p:nvSpPr>
          <p:spPr bwMode="auto">
            <a:xfrm rot="2116681">
              <a:off x="6203200" y="2746335"/>
              <a:ext cx="1445706" cy="2507974"/>
            </a:xfrm>
            <a:custGeom>
              <a:avLst/>
              <a:gdLst>
                <a:gd name="T0" fmla="*/ 739 w 739"/>
                <a:gd name="T1" fmla="*/ 1282 h 1282"/>
                <a:gd name="T2" fmla="*/ 0 w 739"/>
                <a:gd name="T3" fmla="*/ 0 h 1282"/>
                <a:gd name="T4" fmla="*/ 369 w 739"/>
                <a:gd name="T5" fmla="*/ 1052 h 1282"/>
                <a:gd name="T6" fmla="*/ 57 w 739"/>
                <a:gd name="T7" fmla="*/ 1150 h 1282"/>
                <a:gd name="T8" fmla="*/ 739 w 739"/>
                <a:gd name="T9" fmla="*/ 1282 h 1282"/>
              </a:gdLst>
              <a:ahLst/>
              <a:cxnLst>
                <a:cxn ang="0">
                  <a:pos x="T0" y="T1"/>
                </a:cxn>
                <a:cxn ang="0">
                  <a:pos x="T2" y="T3"/>
                </a:cxn>
                <a:cxn ang="0">
                  <a:pos x="T4" y="T5"/>
                </a:cxn>
                <a:cxn ang="0">
                  <a:pos x="T6" y="T7"/>
                </a:cxn>
                <a:cxn ang="0">
                  <a:pos x="T8" y="T9"/>
                </a:cxn>
              </a:cxnLst>
              <a:rect l="0" t="0" r="r" b="b"/>
              <a:pathLst>
                <a:path w="739" h="1282">
                  <a:moveTo>
                    <a:pt x="739" y="1282"/>
                  </a:moveTo>
                  <a:lnTo>
                    <a:pt x="0" y="0"/>
                  </a:lnTo>
                  <a:lnTo>
                    <a:pt x="369" y="1052"/>
                  </a:lnTo>
                  <a:lnTo>
                    <a:pt x="57" y="1150"/>
                  </a:lnTo>
                  <a:lnTo>
                    <a:pt x="739" y="1282"/>
                  </a:lnTo>
                  <a:close/>
                </a:path>
              </a:pathLst>
            </a:custGeom>
            <a:solidFill>
              <a:srgbClr val="48C25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grpSp>
          <p:nvGrpSpPr>
            <p:cNvPr id="23" name="组合 22"/>
            <p:cNvGrpSpPr>
              <a:grpSpLocks noChangeAspect="1"/>
            </p:cNvGrpSpPr>
            <p:nvPr/>
          </p:nvGrpSpPr>
          <p:grpSpPr>
            <a:xfrm>
              <a:off x="6462499" y="4780797"/>
              <a:ext cx="224396" cy="201086"/>
              <a:chOff x="7384500" y="4999605"/>
              <a:chExt cx="576302" cy="516437"/>
            </a:xfrm>
            <a:solidFill>
              <a:schemeClr val="bg1"/>
            </a:solidFill>
          </p:grpSpPr>
          <p:sp>
            <p:nvSpPr>
              <p:cNvPr id="24" name="Freeform 387"/>
              <p:cNvSpPr>
                <a:spLocks/>
              </p:cNvSpPr>
              <p:nvPr/>
            </p:nvSpPr>
            <p:spPr bwMode="auto">
              <a:xfrm>
                <a:off x="7691044" y="5267200"/>
                <a:ext cx="269758" cy="248842"/>
              </a:xfrm>
              <a:custGeom>
                <a:avLst/>
                <a:gdLst>
                  <a:gd name="T0" fmla="*/ 139 w 158"/>
                  <a:gd name="T1" fmla="*/ 74 h 146"/>
                  <a:gd name="T2" fmla="*/ 46 w 158"/>
                  <a:gd name="T3" fmla="*/ 0 h 146"/>
                  <a:gd name="T4" fmla="*/ 28 w 158"/>
                  <a:gd name="T5" fmla="*/ 33 h 146"/>
                  <a:gd name="T6" fmla="*/ 0 w 158"/>
                  <a:gd name="T7" fmla="*/ 58 h 146"/>
                  <a:gd name="T8" fmla="*/ 91 w 158"/>
                  <a:gd name="T9" fmla="*/ 131 h 146"/>
                  <a:gd name="T10" fmla="*/ 138 w 158"/>
                  <a:gd name="T11" fmla="*/ 121 h 146"/>
                  <a:gd name="T12" fmla="*/ 139 w 158"/>
                  <a:gd name="T13" fmla="*/ 74 h 146"/>
                </a:gdLst>
                <a:ahLst/>
                <a:cxnLst>
                  <a:cxn ang="0">
                    <a:pos x="T0" y="T1"/>
                  </a:cxn>
                  <a:cxn ang="0">
                    <a:pos x="T2" y="T3"/>
                  </a:cxn>
                  <a:cxn ang="0">
                    <a:pos x="T4" y="T5"/>
                  </a:cxn>
                  <a:cxn ang="0">
                    <a:pos x="T6" y="T7"/>
                  </a:cxn>
                  <a:cxn ang="0">
                    <a:pos x="T8" y="T9"/>
                  </a:cxn>
                  <a:cxn ang="0">
                    <a:pos x="T10" y="T11"/>
                  </a:cxn>
                  <a:cxn ang="0">
                    <a:pos x="T12" y="T13"/>
                  </a:cxn>
                </a:cxnLst>
                <a:rect l="0" t="0" r="r" b="b"/>
                <a:pathLst>
                  <a:path w="158" h="146">
                    <a:moveTo>
                      <a:pt x="139" y="74"/>
                    </a:moveTo>
                    <a:cubicBezTo>
                      <a:pt x="46" y="0"/>
                      <a:pt x="46" y="0"/>
                      <a:pt x="46" y="0"/>
                    </a:cubicBezTo>
                    <a:cubicBezTo>
                      <a:pt x="42" y="11"/>
                      <a:pt x="36" y="22"/>
                      <a:pt x="28" y="33"/>
                    </a:cubicBezTo>
                    <a:cubicBezTo>
                      <a:pt x="19" y="43"/>
                      <a:pt x="10" y="51"/>
                      <a:pt x="0" y="58"/>
                    </a:cubicBezTo>
                    <a:cubicBezTo>
                      <a:pt x="91" y="131"/>
                      <a:pt x="91" y="131"/>
                      <a:pt x="91" y="131"/>
                    </a:cubicBezTo>
                    <a:cubicBezTo>
                      <a:pt x="91" y="131"/>
                      <a:pt x="117" y="146"/>
                      <a:pt x="138" y="121"/>
                    </a:cubicBezTo>
                    <a:cubicBezTo>
                      <a:pt x="158" y="95"/>
                      <a:pt x="139" y="74"/>
                      <a:pt x="139" y="7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 name="Freeform 388"/>
              <p:cNvSpPr>
                <a:spLocks/>
              </p:cNvSpPr>
              <p:nvPr/>
            </p:nvSpPr>
            <p:spPr bwMode="auto">
              <a:xfrm>
                <a:off x="7384500" y="4999605"/>
                <a:ext cx="386606" cy="385163"/>
              </a:xfrm>
              <a:custGeom>
                <a:avLst/>
                <a:gdLst>
                  <a:gd name="T0" fmla="*/ 195 w 227"/>
                  <a:gd name="T1" fmla="*/ 180 h 226"/>
                  <a:gd name="T2" fmla="*/ 213 w 227"/>
                  <a:gd name="T3" fmla="*/ 146 h 226"/>
                  <a:gd name="T4" fmla="*/ 179 w 227"/>
                  <a:gd name="T5" fmla="*/ 30 h 226"/>
                  <a:gd name="T6" fmla="*/ 65 w 227"/>
                  <a:gd name="T7" fmla="*/ 18 h 226"/>
                  <a:gd name="T8" fmla="*/ 119 w 227"/>
                  <a:gd name="T9" fmla="*/ 61 h 226"/>
                  <a:gd name="T10" fmla="*/ 112 w 227"/>
                  <a:gd name="T11" fmla="*/ 113 h 226"/>
                  <a:gd name="T12" fmla="*/ 62 w 227"/>
                  <a:gd name="T13" fmla="*/ 135 h 226"/>
                  <a:gd name="T14" fmla="*/ 8 w 227"/>
                  <a:gd name="T15" fmla="*/ 91 h 226"/>
                  <a:gd name="T16" fmla="*/ 46 w 227"/>
                  <a:gd name="T17" fmla="*/ 196 h 226"/>
                  <a:gd name="T18" fmla="*/ 166 w 227"/>
                  <a:gd name="T19" fmla="*/ 204 h 226"/>
                  <a:gd name="T20" fmla="*/ 195 w 227"/>
                  <a:gd name="T21" fmla="*/ 180 h 2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27" h="226">
                    <a:moveTo>
                      <a:pt x="195" y="180"/>
                    </a:moveTo>
                    <a:cubicBezTo>
                      <a:pt x="203" y="169"/>
                      <a:pt x="209" y="158"/>
                      <a:pt x="213" y="146"/>
                    </a:cubicBezTo>
                    <a:cubicBezTo>
                      <a:pt x="227" y="105"/>
                      <a:pt x="214" y="58"/>
                      <a:pt x="179" y="30"/>
                    </a:cubicBezTo>
                    <a:cubicBezTo>
                      <a:pt x="145" y="3"/>
                      <a:pt x="101" y="0"/>
                      <a:pt x="65" y="18"/>
                    </a:cubicBezTo>
                    <a:cubicBezTo>
                      <a:pt x="119" y="61"/>
                      <a:pt x="119" y="61"/>
                      <a:pt x="119" y="61"/>
                    </a:cubicBezTo>
                    <a:cubicBezTo>
                      <a:pt x="112" y="113"/>
                      <a:pt x="112" y="113"/>
                      <a:pt x="112" y="113"/>
                    </a:cubicBezTo>
                    <a:cubicBezTo>
                      <a:pt x="62" y="135"/>
                      <a:pt x="62" y="135"/>
                      <a:pt x="62" y="135"/>
                    </a:cubicBezTo>
                    <a:cubicBezTo>
                      <a:pt x="8" y="91"/>
                      <a:pt x="8" y="91"/>
                      <a:pt x="8" y="91"/>
                    </a:cubicBezTo>
                    <a:cubicBezTo>
                      <a:pt x="0" y="129"/>
                      <a:pt x="13" y="170"/>
                      <a:pt x="46" y="196"/>
                    </a:cubicBezTo>
                    <a:cubicBezTo>
                      <a:pt x="81" y="225"/>
                      <a:pt x="129" y="226"/>
                      <a:pt x="166" y="204"/>
                    </a:cubicBezTo>
                    <a:cubicBezTo>
                      <a:pt x="177" y="198"/>
                      <a:pt x="187" y="190"/>
                      <a:pt x="195" y="18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grpSp>
        <p:nvGrpSpPr>
          <p:cNvPr id="32" name="组合 31"/>
          <p:cNvGrpSpPr/>
          <p:nvPr/>
        </p:nvGrpSpPr>
        <p:grpSpPr>
          <a:xfrm>
            <a:off x="4980233" y="2045827"/>
            <a:ext cx="1911305" cy="2507974"/>
            <a:chOff x="4980233" y="2045827"/>
            <a:chExt cx="1911305" cy="2507974"/>
          </a:xfrm>
        </p:grpSpPr>
        <p:sp>
          <p:nvSpPr>
            <p:cNvPr id="9" name="Freeform 5"/>
            <p:cNvSpPr>
              <a:spLocks/>
            </p:cNvSpPr>
            <p:nvPr/>
          </p:nvSpPr>
          <p:spPr bwMode="auto">
            <a:xfrm rot="2116681">
              <a:off x="4980233" y="2045827"/>
              <a:ext cx="1911305" cy="2507974"/>
            </a:xfrm>
            <a:custGeom>
              <a:avLst/>
              <a:gdLst>
                <a:gd name="T0" fmla="*/ 0 w 977"/>
                <a:gd name="T1" fmla="*/ 1282 h 1282"/>
                <a:gd name="T2" fmla="*/ 739 w 977"/>
                <a:gd name="T3" fmla="*/ 0 h 1282"/>
                <a:gd name="T4" fmla="*/ 977 w 977"/>
                <a:gd name="T5" fmla="*/ 664 h 1282"/>
                <a:gd name="T6" fmla="*/ 739 w 977"/>
                <a:gd name="T7" fmla="*/ 407 h 1282"/>
                <a:gd name="T8" fmla="*/ 0 w 977"/>
                <a:gd name="T9" fmla="*/ 1282 h 1282"/>
              </a:gdLst>
              <a:ahLst/>
              <a:cxnLst>
                <a:cxn ang="0">
                  <a:pos x="T0" y="T1"/>
                </a:cxn>
                <a:cxn ang="0">
                  <a:pos x="T2" y="T3"/>
                </a:cxn>
                <a:cxn ang="0">
                  <a:pos x="T4" y="T5"/>
                </a:cxn>
                <a:cxn ang="0">
                  <a:pos x="T6" y="T7"/>
                </a:cxn>
                <a:cxn ang="0">
                  <a:pos x="T8" y="T9"/>
                </a:cxn>
              </a:cxnLst>
              <a:rect l="0" t="0" r="r" b="b"/>
              <a:pathLst>
                <a:path w="977" h="1282">
                  <a:moveTo>
                    <a:pt x="0" y="1282"/>
                  </a:moveTo>
                  <a:lnTo>
                    <a:pt x="739" y="0"/>
                  </a:lnTo>
                  <a:lnTo>
                    <a:pt x="977" y="664"/>
                  </a:lnTo>
                  <a:lnTo>
                    <a:pt x="739" y="407"/>
                  </a:lnTo>
                  <a:lnTo>
                    <a:pt x="0" y="1282"/>
                  </a:lnTo>
                  <a:close/>
                </a:path>
              </a:pathLst>
            </a:custGeom>
            <a:solidFill>
              <a:srgbClr val="5AACEC"/>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grpSp>
          <p:nvGrpSpPr>
            <p:cNvPr id="26" name="组合 25"/>
            <p:cNvGrpSpPr>
              <a:grpSpLocks noChangeAspect="1"/>
            </p:cNvGrpSpPr>
            <p:nvPr/>
          </p:nvGrpSpPr>
          <p:grpSpPr>
            <a:xfrm>
              <a:off x="6653504" y="2839218"/>
              <a:ext cx="184096" cy="224396"/>
              <a:chOff x="4484141" y="3479290"/>
              <a:chExt cx="576394" cy="702571"/>
            </a:xfrm>
            <a:solidFill>
              <a:schemeClr val="bg1"/>
            </a:solidFill>
          </p:grpSpPr>
          <p:sp>
            <p:nvSpPr>
              <p:cNvPr id="27" name="Freeform 34"/>
              <p:cNvSpPr>
                <a:spLocks noEditPoints="1"/>
              </p:cNvSpPr>
              <p:nvPr/>
            </p:nvSpPr>
            <p:spPr bwMode="auto">
              <a:xfrm>
                <a:off x="4484141" y="3479290"/>
                <a:ext cx="576394" cy="702571"/>
              </a:xfrm>
              <a:custGeom>
                <a:avLst/>
                <a:gdLst>
                  <a:gd name="T0" fmla="*/ 16 w 667"/>
                  <a:gd name="T1" fmla="*/ 176 h 813"/>
                  <a:gd name="T2" fmla="*/ 175 w 667"/>
                  <a:gd name="T3" fmla="*/ 16 h 813"/>
                  <a:gd name="T4" fmla="*/ 214 w 667"/>
                  <a:gd name="T5" fmla="*/ 0 h 813"/>
                  <a:gd name="T6" fmla="*/ 613 w 667"/>
                  <a:gd name="T7" fmla="*/ 0 h 813"/>
                  <a:gd name="T8" fmla="*/ 667 w 667"/>
                  <a:gd name="T9" fmla="*/ 54 h 813"/>
                  <a:gd name="T10" fmla="*/ 667 w 667"/>
                  <a:gd name="T11" fmla="*/ 759 h 813"/>
                  <a:gd name="T12" fmla="*/ 613 w 667"/>
                  <a:gd name="T13" fmla="*/ 813 h 813"/>
                  <a:gd name="T14" fmla="*/ 54 w 667"/>
                  <a:gd name="T15" fmla="*/ 813 h 813"/>
                  <a:gd name="T16" fmla="*/ 0 w 667"/>
                  <a:gd name="T17" fmla="*/ 759 h 813"/>
                  <a:gd name="T18" fmla="*/ 0 w 667"/>
                  <a:gd name="T19" fmla="*/ 214 h 813"/>
                  <a:gd name="T20" fmla="*/ 16 w 667"/>
                  <a:gd name="T21" fmla="*/ 176 h 813"/>
                  <a:gd name="T22" fmla="*/ 194 w 667"/>
                  <a:gd name="T23" fmla="*/ 229 h 813"/>
                  <a:gd name="T24" fmla="*/ 57 w 667"/>
                  <a:gd name="T25" fmla="*/ 229 h 813"/>
                  <a:gd name="T26" fmla="*/ 57 w 667"/>
                  <a:gd name="T27" fmla="*/ 756 h 813"/>
                  <a:gd name="T28" fmla="*/ 610 w 667"/>
                  <a:gd name="T29" fmla="*/ 756 h 813"/>
                  <a:gd name="T30" fmla="*/ 610 w 667"/>
                  <a:gd name="T31" fmla="*/ 57 h 813"/>
                  <a:gd name="T32" fmla="*/ 238 w 667"/>
                  <a:gd name="T33" fmla="*/ 57 h 813"/>
                  <a:gd name="T34" fmla="*/ 238 w 667"/>
                  <a:gd name="T35" fmla="*/ 185 h 813"/>
                  <a:gd name="T36" fmla="*/ 194 w 667"/>
                  <a:gd name="T37" fmla="*/ 229 h 813"/>
                  <a:gd name="T38" fmla="*/ 82 w 667"/>
                  <a:gd name="T39" fmla="*/ 191 h 813"/>
                  <a:gd name="T40" fmla="*/ 194 w 667"/>
                  <a:gd name="T41" fmla="*/ 191 h 813"/>
                  <a:gd name="T42" fmla="*/ 200 w 667"/>
                  <a:gd name="T43" fmla="*/ 185 h 813"/>
                  <a:gd name="T44" fmla="*/ 200 w 667"/>
                  <a:gd name="T45" fmla="*/ 72 h 813"/>
                  <a:gd name="T46" fmla="*/ 82 w 667"/>
                  <a:gd name="T47" fmla="*/ 191 h 8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667" h="813">
                    <a:moveTo>
                      <a:pt x="16" y="176"/>
                    </a:moveTo>
                    <a:cubicBezTo>
                      <a:pt x="175" y="16"/>
                      <a:pt x="175" y="16"/>
                      <a:pt x="175" y="16"/>
                    </a:cubicBezTo>
                    <a:cubicBezTo>
                      <a:pt x="186" y="6"/>
                      <a:pt x="199" y="0"/>
                      <a:pt x="214" y="0"/>
                    </a:cubicBezTo>
                    <a:cubicBezTo>
                      <a:pt x="613" y="0"/>
                      <a:pt x="613" y="0"/>
                      <a:pt x="613" y="0"/>
                    </a:cubicBezTo>
                    <a:cubicBezTo>
                      <a:pt x="643" y="0"/>
                      <a:pt x="667" y="24"/>
                      <a:pt x="667" y="54"/>
                    </a:cubicBezTo>
                    <a:cubicBezTo>
                      <a:pt x="667" y="759"/>
                      <a:pt x="667" y="759"/>
                      <a:pt x="667" y="759"/>
                    </a:cubicBezTo>
                    <a:cubicBezTo>
                      <a:pt x="667" y="789"/>
                      <a:pt x="643" y="813"/>
                      <a:pt x="613" y="813"/>
                    </a:cubicBezTo>
                    <a:cubicBezTo>
                      <a:pt x="54" y="813"/>
                      <a:pt x="54" y="813"/>
                      <a:pt x="54" y="813"/>
                    </a:cubicBezTo>
                    <a:cubicBezTo>
                      <a:pt x="24" y="813"/>
                      <a:pt x="0" y="789"/>
                      <a:pt x="0" y="759"/>
                    </a:cubicBezTo>
                    <a:cubicBezTo>
                      <a:pt x="0" y="214"/>
                      <a:pt x="0" y="214"/>
                      <a:pt x="0" y="214"/>
                    </a:cubicBezTo>
                    <a:cubicBezTo>
                      <a:pt x="0" y="200"/>
                      <a:pt x="5" y="186"/>
                      <a:pt x="16" y="176"/>
                    </a:cubicBezTo>
                    <a:close/>
                    <a:moveTo>
                      <a:pt x="194" y="229"/>
                    </a:moveTo>
                    <a:cubicBezTo>
                      <a:pt x="57" y="229"/>
                      <a:pt x="57" y="229"/>
                      <a:pt x="57" y="229"/>
                    </a:cubicBezTo>
                    <a:cubicBezTo>
                      <a:pt x="57" y="756"/>
                      <a:pt x="57" y="756"/>
                      <a:pt x="57" y="756"/>
                    </a:cubicBezTo>
                    <a:cubicBezTo>
                      <a:pt x="610" y="756"/>
                      <a:pt x="610" y="756"/>
                      <a:pt x="610" y="756"/>
                    </a:cubicBezTo>
                    <a:cubicBezTo>
                      <a:pt x="610" y="57"/>
                      <a:pt x="610" y="57"/>
                      <a:pt x="610" y="57"/>
                    </a:cubicBezTo>
                    <a:cubicBezTo>
                      <a:pt x="238" y="57"/>
                      <a:pt x="238" y="57"/>
                      <a:pt x="238" y="57"/>
                    </a:cubicBezTo>
                    <a:cubicBezTo>
                      <a:pt x="238" y="185"/>
                      <a:pt x="238" y="185"/>
                      <a:pt x="238" y="185"/>
                    </a:cubicBezTo>
                    <a:cubicBezTo>
                      <a:pt x="238" y="210"/>
                      <a:pt x="218" y="229"/>
                      <a:pt x="194" y="229"/>
                    </a:cubicBezTo>
                    <a:close/>
                    <a:moveTo>
                      <a:pt x="82" y="191"/>
                    </a:moveTo>
                    <a:cubicBezTo>
                      <a:pt x="194" y="191"/>
                      <a:pt x="194" y="191"/>
                      <a:pt x="194" y="191"/>
                    </a:cubicBezTo>
                    <a:cubicBezTo>
                      <a:pt x="197" y="191"/>
                      <a:pt x="200" y="188"/>
                      <a:pt x="200" y="185"/>
                    </a:cubicBezTo>
                    <a:cubicBezTo>
                      <a:pt x="200" y="72"/>
                      <a:pt x="200" y="72"/>
                      <a:pt x="200" y="72"/>
                    </a:cubicBezTo>
                    <a:cubicBezTo>
                      <a:pt x="82" y="191"/>
                      <a:pt x="82" y="191"/>
                      <a:pt x="82" y="19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 name="Freeform 35"/>
              <p:cNvSpPr>
                <a:spLocks noEditPoints="1"/>
              </p:cNvSpPr>
              <p:nvPr/>
            </p:nvSpPr>
            <p:spPr bwMode="auto">
              <a:xfrm>
                <a:off x="4566065" y="3638383"/>
                <a:ext cx="412546" cy="433758"/>
              </a:xfrm>
              <a:custGeom>
                <a:avLst/>
                <a:gdLst>
                  <a:gd name="T0" fmla="*/ 170 w 477"/>
                  <a:gd name="T1" fmla="*/ 429 h 502"/>
                  <a:gd name="T2" fmla="*/ 86 w 477"/>
                  <a:gd name="T3" fmla="*/ 502 h 502"/>
                  <a:gd name="T4" fmla="*/ 0 w 477"/>
                  <a:gd name="T5" fmla="*/ 416 h 502"/>
                  <a:gd name="T6" fmla="*/ 72 w 477"/>
                  <a:gd name="T7" fmla="*/ 330 h 502"/>
                  <a:gd name="T8" fmla="*/ 63 w 477"/>
                  <a:gd name="T9" fmla="*/ 258 h 502"/>
                  <a:gd name="T10" fmla="*/ 144 w 477"/>
                  <a:gd name="T11" fmla="*/ 143 h 502"/>
                  <a:gd name="T12" fmla="*/ 254 w 477"/>
                  <a:gd name="T13" fmla="*/ 20 h 502"/>
                  <a:gd name="T14" fmla="*/ 458 w 477"/>
                  <a:gd name="T15" fmla="*/ 0 h 502"/>
                  <a:gd name="T16" fmla="*/ 477 w 477"/>
                  <a:gd name="T17" fmla="*/ 153 h 502"/>
                  <a:gd name="T18" fmla="*/ 398 w 477"/>
                  <a:gd name="T19" fmla="*/ 172 h 502"/>
                  <a:gd name="T20" fmla="*/ 438 w 477"/>
                  <a:gd name="T21" fmla="*/ 223 h 502"/>
                  <a:gd name="T22" fmla="*/ 404 w 477"/>
                  <a:gd name="T23" fmla="*/ 245 h 502"/>
                  <a:gd name="T24" fmla="*/ 452 w 477"/>
                  <a:gd name="T25" fmla="*/ 355 h 502"/>
                  <a:gd name="T26" fmla="*/ 452 w 477"/>
                  <a:gd name="T27" fmla="*/ 477 h 502"/>
                  <a:gd name="T28" fmla="*/ 330 w 477"/>
                  <a:gd name="T29" fmla="*/ 477 h 502"/>
                  <a:gd name="T30" fmla="*/ 256 w 477"/>
                  <a:gd name="T31" fmla="*/ 464 h 502"/>
                  <a:gd name="T32" fmla="*/ 235 w 477"/>
                  <a:gd name="T33" fmla="*/ 429 h 502"/>
                  <a:gd name="T34" fmla="*/ 162 w 477"/>
                  <a:gd name="T35" fmla="*/ 160 h 502"/>
                  <a:gd name="T36" fmla="*/ 135 w 477"/>
                  <a:gd name="T37" fmla="*/ 275 h 502"/>
                  <a:gd name="T38" fmla="*/ 101 w 477"/>
                  <a:gd name="T39" fmla="*/ 331 h 502"/>
                  <a:gd name="T40" fmla="*/ 171 w 477"/>
                  <a:gd name="T41" fmla="*/ 404 h 502"/>
                  <a:gd name="T42" fmla="*/ 235 w 477"/>
                  <a:gd name="T43" fmla="*/ 378 h 502"/>
                  <a:gd name="T44" fmla="*/ 306 w 477"/>
                  <a:gd name="T45" fmla="*/ 408 h 502"/>
                  <a:gd name="T46" fmla="*/ 378 w 477"/>
                  <a:gd name="T47" fmla="*/ 330 h 502"/>
                  <a:gd name="T48" fmla="*/ 353 w 477"/>
                  <a:gd name="T49" fmla="*/ 245 h 502"/>
                  <a:gd name="T50" fmla="*/ 382 w 477"/>
                  <a:gd name="T51" fmla="*/ 174 h 502"/>
                  <a:gd name="T52" fmla="*/ 273 w 477"/>
                  <a:gd name="T53" fmla="*/ 172 h 502"/>
                  <a:gd name="T54" fmla="*/ 254 w 477"/>
                  <a:gd name="T55" fmla="*/ 101 h 502"/>
                  <a:gd name="T56" fmla="*/ 292 w 477"/>
                  <a:gd name="T57" fmla="*/ 38 h 502"/>
                  <a:gd name="T58" fmla="*/ 439 w 477"/>
                  <a:gd name="T59" fmla="*/ 134 h 502"/>
                  <a:gd name="T60" fmla="*/ 425 w 477"/>
                  <a:gd name="T61" fmla="*/ 382 h 502"/>
                  <a:gd name="T62" fmla="*/ 357 w 477"/>
                  <a:gd name="T63" fmla="*/ 382 h 502"/>
                  <a:gd name="T64" fmla="*/ 357 w 477"/>
                  <a:gd name="T65" fmla="*/ 450 h 502"/>
                  <a:gd name="T66" fmla="*/ 425 w 477"/>
                  <a:gd name="T67" fmla="*/ 450 h 502"/>
                  <a:gd name="T68" fmla="*/ 425 w 477"/>
                  <a:gd name="T69" fmla="*/ 382 h 502"/>
                  <a:gd name="T70" fmla="*/ 86 w 477"/>
                  <a:gd name="T71" fmla="*/ 367 h 502"/>
                  <a:gd name="T72" fmla="*/ 38 w 477"/>
                  <a:gd name="T73" fmla="*/ 416 h 502"/>
                  <a:gd name="T74" fmla="*/ 86 w 477"/>
                  <a:gd name="T75" fmla="*/ 464 h 502"/>
                  <a:gd name="T76" fmla="*/ 134 w 477"/>
                  <a:gd name="T77" fmla="*/ 416 h 5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477" h="502">
                    <a:moveTo>
                      <a:pt x="235" y="429"/>
                    </a:moveTo>
                    <a:cubicBezTo>
                      <a:pt x="170" y="429"/>
                      <a:pt x="170" y="429"/>
                      <a:pt x="170" y="429"/>
                    </a:cubicBezTo>
                    <a:cubicBezTo>
                      <a:pt x="168" y="448"/>
                      <a:pt x="159" y="464"/>
                      <a:pt x="146" y="477"/>
                    </a:cubicBezTo>
                    <a:cubicBezTo>
                      <a:pt x="131" y="493"/>
                      <a:pt x="109" y="502"/>
                      <a:pt x="86" y="502"/>
                    </a:cubicBezTo>
                    <a:cubicBezTo>
                      <a:pt x="62" y="502"/>
                      <a:pt x="41" y="493"/>
                      <a:pt x="25" y="477"/>
                    </a:cubicBezTo>
                    <a:cubicBezTo>
                      <a:pt x="10" y="461"/>
                      <a:pt x="0" y="440"/>
                      <a:pt x="0" y="416"/>
                    </a:cubicBezTo>
                    <a:cubicBezTo>
                      <a:pt x="0" y="392"/>
                      <a:pt x="10" y="370"/>
                      <a:pt x="25" y="355"/>
                    </a:cubicBezTo>
                    <a:cubicBezTo>
                      <a:pt x="38" y="342"/>
                      <a:pt x="54" y="333"/>
                      <a:pt x="72" y="330"/>
                    </a:cubicBezTo>
                    <a:cubicBezTo>
                      <a:pt x="48" y="277"/>
                      <a:pt x="48" y="277"/>
                      <a:pt x="48" y="277"/>
                    </a:cubicBezTo>
                    <a:cubicBezTo>
                      <a:pt x="43" y="269"/>
                      <a:pt x="48" y="255"/>
                      <a:pt x="63" y="258"/>
                    </a:cubicBezTo>
                    <a:cubicBezTo>
                      <a:pt x="84" y="263"/>
                      <a:pt x="84" y="263"/>
                      <a:pt x="84" y="263"/>
                    </a:cubicBezTo>
                    <a:cubicBezTo>
                      <a:pt x="94" y="216"/>
                      <a:pt x="115" y="175"/>
                      <a:pt x="144" y="143"/>
                    </a:cubicBezTo>
                    <a:cubicBezTo>
                      <a:pt x="174" y="108"/>
                      <a:pt x="212" y="84"/>
                      <a:pt x="254" y="75"/>
                    </a:cubicBezTo>
                    <a:cubicBezTo>
                      <a:pt x="254" y="20"/>
                      <a:pt x="254" y="20"/>
                      <a:pt x="254" y="20"/>
                    </a:cubicBezTo>
                    <a:cubicBezTo>
                      <a:pt x="254" y="9"/>
                      <a:pt x="264" y="0"/>
                      <a:pt x="275" y="0"/>
                    </a:cubicBezTo>
                    <a:cubicBezTo>
                      <a:pt x="458" y="0"/>
                      <a:pt x="458" y="0"/>
                      <a:pt x="458" y="0"/>
                    </a:cubicBezTo>
                    <a:cubicBezTo>
                      <a:pt x="468" y="0"/>
                      <a:pt x="477" y="9"/>
                      <a:pt x="477" y="19"/>
                    </a:cubicBezTo>
                    <a:cubicBezTo>
                      <a:pt x="477" y="153"/>
                      <a:pt x="477" y="153"/>
                      <a:pt x="477" y="153"/>
                    </a:cubicBezTo>
                    <a:cubicBezTo>
                      <a:pt x="477" y="163"/>
                      <a:pt x="468" y="172"/>
                      <a:pt x="458" y="172"/>
                    </a:cubicBezTo>
                    <a:cubicBezTo>
                      <a:pt x="398" y="172"/>
                      <a:pt x="398" y="172"/>
                      <a:pt x="398" y="172"/>
                    </a:cubicBezTo>
                    <a:cubicBezTo>
                      <a:pt x="398" y="172"/>
                      <a:pt x="399" y="173"/>
                      <a:pt x="399" y="174"/>
                    </a:cubicBezTo>
                    <a:cubicBezTo>
                      <a:pt x="438" y="223"/>
                      <a:pt x="438" y="223"/>
                      <a:pt x="438" y="223"/>
                    </a:cubicBezTo>
                    <a:cubicBezTo>
                      <a:pt x="444" y="229"/>
                      <a:pt x="443" y="245"/>
                      <a:pt x="428" y="245"/>
                    </a:cubicBezTo>
                    <a:cubicBezTo>
                      <a:pt x="404" y="245"/>
                      <a:pt x="404" y="245"/>
                      <a:pt x="404" y="245"/>
                    </a:cubicBezTo>
                    <a:cubicBezTo>
                      <a:pt x="404" y="330"/>
                      <a:pt x="404" y="330"/>
                      <a:pt x="404" y="330"/>
                    </a:cubicBezTo>
                    <a:cubicBezTo>
                      <a:pt x="422" y="333"/>
                      <a:pt x="439" y="342"/>
                      <a:pt x="452" y="355"/>
                    </a:cubicBezTo>
                    <a:cubicBezTo>
                      <a:pt x="467" y="370"/>
                      <a:pt x="477" y="392"/>
                      <a:pt x="477" y="416"/>
                    </a:cubicBezTo>
                    <a:cubicBezTo>
                      <a:pt x="477" y="440"/>
                      <a:pt x="467" y="461"/>
                      <a:pt x="452" y="477"/>
                    </a:cubicBezTo>
                    <a:cubicBezTo>
                      <a:pt x="436" y="493"/>
                      <a:pt x="415" y="502"/>
                      <a:pt x="391" y="502"/>
                    </a:cubicBezTo>
                    <a:cubicBezTo>
                      <a:pt x="367" y="502"/>
                      <a:pt x="346" y="493"/>
                      <a:pt x="330" y="477"/>
                    </a:cubicBezTo>
                    <a:cubicBezTo>
                      <a:pt x="317" y="463"/>
                      <a:pt x="308" y="445"/>
                      <a:pt x="306" y="425"/>
                    </a:cubicBezTo>
                    <a:cubicBezTo>
                      <a:pt x="256" y="464"/>
                      <a:pt x="256" y="464"/>
                      <a:pt x="256" y="464"/>
                    </a:cubicBezTo>
                    <a:cubicBezTo>
                      <a:pt x="249" y="470"/>
                      <a:pt x="235" y="469"/>
                      <a:pt x="235" y="453"/>
                    </a:cubicBezTo>
                    <a:cubicBezTo>
                      <a:pt x="235" y="429"/>
                      <a:pt x="235" y="429"/>
                      <a:pt x="235" y="429"/>
                    </a:cubicBezTo>
                    <a:close/>
                    <a:moveTo>
                      <a:pt x="254" y="101"/>
                    </a:moveTo>
                    <a:cubicBezTo>
                      <a:pt x="219" y="110"/>
                      <a:pt x="188" y="131"/>
                      <a:pt x="162" y="160"/>
                    </a:cubicBezTo>
                    <a:cubicBezTo>
                      <a:pt x="137" y="189"/>
                      <a:pt x="118" y="226"/>
                      <a:pt x="109" y="269"/>
                    </a:cubicBezTo>
                    <a:cubicBezTo>
                      <a:pt x="135" y="275"/>
                      <a:pt x="135" y="275"/>
                      <a:pt x="135" y="275"/>
                    </a:cubicBezTo>
                    <a:cubicBezTo>
                      <a:pt x="148" y="278"/>
                      <a:pt x="147" y="292"/>
                      <a:pt x="140" y="298"/>
                    </a:cubicBezTo>
                    <a:cubicBezTo>
                      <a:pt x="101" y="331"/>
                      <a:pt x="101" y="331"/>
                      <a:pt x="101" y="331"/>
                    </a:cubicBezTo>
                    <a:cubicBezTo>
                      <a:pt x="118" y="334"/>
                      <a:pt x="134" y="342"/>
                      <a:pt x="146" y="355"/>
                    </a:cubicBezTo>
                    <a:cubicBezTo>
                      <a:pt x="159" y="368"/>
                      <a:pt x="168" y="385"/>
                      <a:pt x="171" y="404"/>
                    </a:cubicBezTo>
                    <a:cubicBezTo>
                      <a:pt x="235" y="404"/>
                      <a:pt x="235" y="404"/>
                      <a:pt x="235" y="404"/>
                    </a:cubicBezTo>
                    <a:cubicBezTo>
                      <a:pt x="235" y="378"/>
                      <a:pt x="235" y="378"/>
                      <a:pt x="235" y="378"/>
                    </a:cubicBezTo>
                    <a:cubicBezTo>
                      <a:pt x="235" y="365"/>
                      <a:pt x="248" y="363"/>
                      <a:pt x="256" y="369"/>
                    </a:cubicBezTo>
                    <a:cubicBezTo>
                      <a:pt x="306" y="408"/>
                      <a:pt x="306" y="408"/>
                      <a:pt x="306" y="408"/>
                    </a:cubicBezTo>
                    <a:cubicBezTo>
                      <a:pt x="308" y="387"/>
                      <a:pt x="317" y="368"/>
                      <a:pt x="330" y="355"/>
                    </a:cubicBezTo>
                    <a:cubicBezTo>
                      <a:pt x="343" y="342"/>
                      <a:pt x="360" y="333"/>
                      <a:pt x="378" y="330"/>
                    </a:cubicBezTo>
                    <a:cubicBezTo>
                      <a:pt x="378" y="245"/>
                      <a:pt x="378" y="245"/>
                      <a:pt x="378" y="245"/>
                    </a:cubicBezTo>
                    <a:cubicBezTo>
                      <a:pt x="353" y="245"/>
                      <a:pt x="353" y="245"/>
                      <a:pt x="353" y="245"/>
                    </a:cubicBezTo>
                    <a:cubicBezTo>
                      <a:pt x="340" y="245"/>
                      <a:pt x="338" y="230"/>
                      <a:pt x="344" y="223"/>
                    </a:cubicBezTo>
                    <a:cubicBezTo>
                      <a:pt x="382" y="174"/>
                      <a:pt x="382" y="174"/>
                      <a:pt x="382" y="174"/>
                    </a:cubicBezTo>
                    <a:cubicBezTo>
                      <a:pt x="383" y="173"/>
                      <a:pt x="383" y="172"/>
                      <a:pt x="384" y="172"/>
                    </a:cubicBezTo>
                    <a:cubicBezTo>
                      <a:pt x="273" y="172"/>
                      <a:pt x="273" y="172"/>
                      <a:pt x="273" y="172"/>
                    </a:cubicBezTo>
                    <a:cubicBezTo>
                      <a:pt x="263" y="172"/>
                      <a:pt x="254" y="164"/>
                      <a:pt x="254" y="153"/>
                    </a:cubicBezTo>
                    <a:cubicBezTo>
                      <a:pt x="254" y="101"/>
                      <a:pt x="254" y="101"/>
                      <a:pt x="254" y="101"/>
                    </a:cubicBezTo>
                    <a:close/>
                    <a:moveTo>
                      <a:pt x="439" y="38"/>
                    </a:moveTo>
                    <a:cubicBezTo>
                      <a:pt x="292" y="38"/>
                      <a:pt x="292" y="38"/>
                      <a:pt x="292" y="38"/>
                    </a:cubicBezTo>
                    <a:cubicBezTo>
                      <a:pt x="292" y="134"/>
                      <a:pt x="292" y="134"/>
                      <a:pt x="292" y="134"/>
                    </a:cubicBezTo>
                    <a:cubicBezTo>
                      <a:pt x="439" y="134"/>
                      <a:pt x="439" y="134"/>
                      <a:pt x="439" y="134"/>
                    </a:cubicBezTo>
                    <a:cubicBezTo>
                      <a:pt x="439" y="38"/>
                      <a:pt x="439" y="38"/>
                      <a:pt x="439" y="38"/>
                    </a:cubicBezTo>
                    <a:close/>
                    <a:moveTo>
                      <a:pt x="425" y="382"/>
                    </a:moveTo>
                    <a:cubicBezTo>
                      <a:pt x="416" y="373"/>
                      <a:pt x="404" y="367"/>
                      <a:pt x="391" y="367"/>
                    </a:cubicBezTo>
                    <a:cubicBezTo>
                      <a:pt x="378" y="367"/>
                      <a:pt x="366" y="373"/>
                      <a:pt x="357" y="382"/>
                    </a:cubicBezTo>
                    <a:cubicBezTo>
                      <a:pt x="349" y="390"/>
                      <a:pt x="343" y="402"/>
                      <a:pt x="343" y="416"/>
                    </a:cubicBezTo>
                    <a:cubicBezTo>
                      <a:pt x="343" y="429"/>
                      <a:pt x="349" y="441"/>
                      <a:pt x="357" y="450"/>
                    </a:cubicBezTo>
                    <a:cubicBezTo>
                      <a:pt x="366" y="459"/>
                      <a:pt x="378" y="464"/>
                      <a:pt x="391" y="464"/>
                    </a:cubicBezTo>
                    <a:cubicBezTo>
                      <a:pt x="404" y="464"/>
                      <a:pt x="416" y="459"/>
                      <a:pt x="425" y="450"/>
                    </a:cubicBezTo>
                    <a:cubicBezTo>
                      <a:pt x="434" y="441"/>
                      <a:pt x="439" y="429"/>
                      <a:pt x="439" y="416"/>
                    </a:cubicBezTo>
                    <a:cubicBezTo>
                      <a:pt x="439" y="402"/>
                      <a:pt x="434" y="390"/>
                      <a:pt x="425" y="382"/>
                    </a:cubicBezTo>
                    <a:close/>
                    <a:moveTo>
                      <a:pt x="120" y="382"/>
                    </a:moveTo>
                    <a:cubicBezTo>
                      <a:pt x="111" y="373"/>
                      <a:pt x="99" y="367"/>
                      <a:pt x="86" y="367"/>
                    </a:cubicBezTo>
                    <a:cubicBezTo>
                      <a:pt x="73" y="367"/>
                      <a:pt x="61" y="373"/>
                      <a:pt x="52" y="382"/>
                    </a:cubicBezTo>
                    <a:cubicBezTo>
                      <a:pt x="43" y="390"/>
                      <a:pt x="38" y="402"/>
                      <a:pt x="38" y="416"/>
                    </a:cubicBezTo>
                    <a:cubicBezTo>
                      <a:pt x="38" y="429"/>
                      <a:pt x="43" y="441"/>
                      <a:pt x="52" y="450"/>
                    </a:cubicBezTo>
                    <a:cubicBezTo>
                      <a:pt x="61" y="459"/>
                      <a:pt x="73" y="464"/>
                      <a:pt x="86" y="464"/>
                    </a:cubicBezTo>
                    <a:cubicBezTo>
                      <a:pt x="99" y="464"/>
                      <a:pt x="111" y="459"/>
                      <a:pt x="120" y="450"/>
                    </a:cubicBezTo>
                    <a:cubicBezTo>
                      <a:pt x="128" y="441"/>
                      <a:pt x="134" y="429"/>
                      <a:pt x="134" y="416"/>
                    </a:cubicBezTo>
                    <a:cubicBezTo>
                      <a:pt x="134" y="402"/>
                      <a:pt x="128" y="390"/>
                      <a:pt x="120" y="38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grpSp>
        <p:nvGrpSpPr>
          <p:cNvPr id="34" name="组合 33"/>
          <p:cNvGrpSpPr/>
          <p:nvPr/>
        </p:nvGrpSpPr>
        <p:grpSpPr>
          <a:xfrm>
            <a:off x="4477844" y="3625824"/>
            <a:ext cx="2891411" cy="1079876"/>
            <a:chOff x="4477844" y="3625824"/>
            <a:chExt cx="2891411" cy="1079876"/>
          </a:xfrm>
        </p:grpSpPr>
        <p:sp>
          <p:nvSpPr>
            <p:cNvPr id="11" name="Freeform 7"/>
            <p:cNvSpPr>
              <a:spLocks/>
            </p:cNvSpPr>
            <p:nvPr/>
          </p:nvSpPr>
          <p:spPr bwMode="auto">
            <a:xfrm rot="2116681">
              <a:off x="4477844" y="3625824"/>
              <a:ext cx="2891411" cy="1079876"/>
            </a:xfrm>
            <a:custGeom>
              <a:avLst/>
              <a:gdLst>
                <a:gd name="T0" fmla="*/ 0 w 1478"/>
                <a:gd name="T1" fmla="*/ 552 h 552"/>
                <a:gd name="T2" fmla="*/ 1478 w 1478"/>
                <a:gd name="T3" fmla="*/ 552 h 552"/>
                <a:gd name="T4" fmla="*/ 358 w 1478"/>
                <a:gd name="T5" fmla="*/ 333 h 552"/>
                <a:gd name="T6" fmla="*/ 466 w 1478"/>
                <a:gd name="T7" fmla="*/ 0 h 552"/>
                <a:gd name="T8" fmla="*/ 0 w 1478"/>
                <a:gd name="T9" fmla="*/ 552 h 552"/>
              </a:gdLst>
              <a:ahLst/>
              <a:cxnLst>
                <a:cxn ang="0">
                  <a:pos x="T0" y="T1"/>
                </a:cxn>
                <a:cxn ang="0">
                  <a:pos x="T2" y="T3"/>
                </a:cxn>
                <a:cxn ang="0">
                  <a:pos x="T4" y="T5"/>
                </a:cxn>
                <a:cxn ang="0">
                  <a:pos x="T6" y="T7"/>
                </a:cxn>
                <a:cxn ang="0">
                  <a:pos x="T8" y="T9"/>
                </a:cxn>
              </a:cxnLst>
              <a:rect l="0" t="0" r="r" b="b"/>
              <a:pathLst>
                <a:path w="1478" h="552">
                  <a:moveTo>
                    <a:pt x="0" y="552"/>
                  </a:moveTo>
                  <a:lnTo>
                    <a:pt x="1478" y="552"/>
                  </a:lnTo>
                  <a:lnTo>
                    <a:pt x="358" y="333"/>
                  </a:lnTo>
                  <a:lnTo>
                    <a:pt x="466" y="0"/>
                  </a:lnTo>
                  <a:lnTo>
                    <a:pt x="0" y="552"/>
                  </a:lnTo>
                  <a:close/>
                </a:path>
              </a:pathLst>
            </a:custGeom>
            <a:solidFill>
              <a:srgbClr val="7FC41C"/>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grpSp>
          <p:nvGrpSpPr>
            <p:cNvPr id="29" name="组合 28"/>
            <p:cNvGrpSpPr>
              <a:grpSpLocks noChangeAspect="1"/>
            </p:cNvGrpSpPr>
            <p:nvPr/>
          </p:nvGrpSpPr>
          <p:grpSpPr>
            <a:xfrm>
              <a:off x="4863376" y="3685935"/>
              <a:ext cx="168676" cy="224396"/>
              <a:chOff x="8776738" y="4901987"/>
              <a:chExt cx="528116" cy="702571"/>
            </a:xfrm>
            <a:solidFill>
              <a:schemeClr val="bg1"/>
            </a:solidFill>
          </p:grpSpPr>
          <p:sp>
            <p:nvSpPr>
              <p:cNvPr id="30" name="Freeform 23"/>
              <p:cNvSpPr>
                <a:spLocks noEditPoints="1"/>
              </p:cNvSpPr>
              <p:nvPr/>
            </p:nvSpPr>
            <p:spPr bwMode="auto">
              <a:xfrm>
                <a:off x="8776738" y="4901987"/>
                <a:ext cx="519705" cy="702571"/>
              </a:xfrm>
              <a:custGeom>
                <a:avLst/>
                <a:gdLst>
                  <a:gd name="T0" fmla="*/ 592 w 601"/>
                  <a:gd name="T1" fmla="*/ 600 h 813"/>
                  <a:gd name="T2" fmla="*/ 374 w 601"/>
                  <a:gd name="T3" fmla="*/ 589 h 813"/>
                  <a:gd name="T4" fmla="*/ 374 w 601"/>
                  <a:gd name="T5" fmla="*/ 423 h 813"/>
                  <a:gd name="T6" fmla="*/ 601 w 601"/>
                  <a:gd name="T7" fmla="*/ 435 h 813"/>
                  <a:gd name="T8" fmla="*/ 533 w 601"/>
                  <a:gd name="T9" fmla="*/ 514 h 813"/>
                  <a:gd name="T10" fmla="*/ 592 w 601"/>
                  <a:gd name="T11" fmla="*/ 600 h 813"/>
                  <a:gd name="T12" fmla="*/ 253 w 601"/>
                  <a:gd name="T13" fmla="*/ 44 h 813"/>
                  <a:gd name="T14" fmla="*/ 298 w 601"/>
                  <a:gd name="T15" fmla="*/ 0 h 813"/>
                  <a:gd name="T16" fmla="*/ 342 w 601"/>
                  <a:gd name="T17" fmla="*/ 44 h 813"/>
                  <a:gd name="T18" fmla="*/ 342 w 601"/>
                  <a:gd name="T19" fmla="*/ 103 h 813"/>
                  <a:gd name="T20" fmla="*/ 253 w 601"/>
                  <a:gd name="T21" fmla="*/ 108 h 813"/>
                  <a:gd name="T22" fmla="*/ 253 w 601"/>
                  <a:gd name="T23" fmla="*/ 44 h 813"/>
                  <a:gd name="T24" fmla="*/ 342 w 601"/>
                  <a:gd name="T25" fmla="*/ 332 h 813"/>
                  <a:gd name="T26" fmla="*/ 342 w 601"/>
                  <a:gd name="T27" fmla="*/ 737 h 813"/>
                  <a:gd name="T28" fmla="*/ 355 w 601"/>
                  <a:gd name="T29" fmla="*/ 750 h 813"/>
                  <a:gd name="T30" fmla="*/ 380 w 601"/>
                  <a:gd name="T31" fmla="*/ 750 h 813"/>
                  <a:gd name="T32" fmla="*/ 415 w 601"/>
                  <a:gd name="T33" fmla="*/ 786 h 813"/>
                  <a:gd name="T34" fmla="*/ 415 w 601"/>
                  <a:gd name="T35" fmla="*/ 813 h 813"/>
                  <a:gd name="T36" fmla="*/ 180 w 601"/>
                  <a:gd name="T37" fmla="*/ 813 h 813"/>
                  <a:gd name="T38" fmla="*/ 180 w 601"/>
                  <a:gd name="T39" fmla="*/ 786 h 813"/>
                  <a:gd name="T40" fmla="*/ 216 w 601"/>
                  <a:gd name="T41" fmla="*/ 750 h 813"/>
                  <a:gd name="T42" fmla="*/ 240 w 601"/>
                  <a:gd name="T43" fmla="*/ 750 h 813"/>
                  <a:gd name="T44" fmla="*/ 253 w 601"/>
                  <a:gd name="T45" fmla="*/ 737 h 813"/>
                  <a:gd name="T46" fmla="*/ 253 w 601"/>
                  <a:gd name="T47" fmla="*/ 337 h 813"/>
                  <a:gd name="T48" fmla="*/ 342 w 601"/>
                  <a:gd name="T49" fmla="*/ 332 h 813"/>
                  <a:gd name="T50" fmla="*/ 221 w 601"/>
                  <a:gd name="T51" fmla="*/ 581 h 813"/>
                  <a:gd name="T52" fmla="*/ 59 w 601"/>
                  <a:gd name="T53" fmla="*/ 572 h 813"/>
                  <a:gd name="T54" fmla="*/ 0 w 601"/>
                  <a:gd name="T55" fmla="*/ 486 h 813"/>
                  <a:gd name="T56" fmla="*/ 68 w 601"/>
                  <a:gd name="T57" fmla="*/ 407 h 813"/>
                  <a:gd name="T58" fmla="*/ 221 w 601"/>
                  <a:gd name="T59" fmla="*/ 415 h 813"/>
                  <a:gd name="T60" fmla="*/ 221 w 601"/>
                  <a:gd name="T61" fmla="*/ 581 h 8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601" h="813">
                    <a:moveTo>
                      <a:pt x="592" y="600"/>
                    </a:moveTo>
                    <a:cubicBezTo>
                      <a:pt x="374" y="589"/>
                      <a:pt x="374" y="589"/>
                      <a:pt x="374" y="589"/>
                    </a:cubicBezTo>
                    <a:cubicBezTo>
                      <a:pt x="374" y="423"/>
                      <a:pt x="374" y="423"/>
                      <a:pt x="374" y="423"/>
                    </a:cubicBezTo>
                    <a:cubicBezTo>
                      <a:pt x="601" y="435"/>
                      <a:pt x="601" y="435"/>
                      <a:pt x="601" y="435"/>
                    </a:cubicBezTo>
                    <a:cubicBezTo>
                      <a:pt x="533" y="514"/>
                      <a:pt x="533" y="514"/>
                      <a:pt x="533" y="514"/>
                    </a:cubicBezTo>
                    <a:cubicBezTo>
                      <a:pt x="592" y="600"/>
                      <a:pt x="592" y="600"/>
                      <a:pt x="592" y="600"/>
                    </a:cubicBezTo>
                    <a:close/>
                    <a:moveTo>
                      <a:pt x="253" y="44"/>
                    </a:moveTo>
                    <a:cubicBezTo>
                      <a:pt x="253" y="20"/>
                      <a:pt x="273" y="0"/>
                      <a:pt x="298" y="0"/>
                    </a:cubicBezTo>
                    <a:cubicBezTo>
                      <a:pt x="322" y="0"/>
                      <a:pt x="342" y="20"/>
                      <a:pt x="342" y="44"/>
                    </a:cubicBezTo>
                    <a:cubicBezTo>
                      <a:pt x="342" y="103"/>
                      <a:pt x="342" y="103"/>
                      <a:pt x="342" y="103"/>
                    </a:cubicBezTo>
                    <a:cubicBezTo>
                      <a:pt x="253" y="108"/>
                      <a:pt x="253" y="108"/>
                      <a:pt x="253" y="108"/>
                    </a:cubicBezTo>
                    <a:cubicBezTo>
                      <a:pt x="253" y="44"/>
                      <a:pt x="253" y="44"/>
                      <a:pt x="253" y="44"/>
                    </a:cubicBezTo>
                    <a:close/>
                    <a:moveTo>
                      <a:pt x="342" y="332"/>
                    </a:moveTo>
                    <a:cubicBezTo>
                      <a:pt x="342" y="737"/>
                      <a:pt x="342" y="737"/>
                      <a:pt x="342" y="737"/>
                    </a:cubicBezTo>
                    <a:cubicBezTo>
                      <a:pt x="342" y="744"/>
                      <a:pt x="348" y="750"/>
                      <a:pt x="355" y="750"/>
                    </a:cubicBezTo>
                    <a:cubicBezTo>
                      <a:pt x="380" y="750"/>
                      <a:pt x="380" y="750"/>
                      <a:pt x="380" y="750"/>
                    </a:cubicBezTo>
                    <a:cubicBezTo>
                      <a:pt x="399" y="750"/>
                      <a:pt x="415" y="766"/>
                      <a:pt x="415" y="786"/>
                    </a:cubicBezTo>
                    <a:cubicBezTo>
                      <a:pt x="415" y="813"/>
                      <a:pt x="415" y="813"/>
                      <a:pt x="415" y="813"/>
                    </a:cubicBezTo>
                    <a:cubicBezTo>
                      <a:pt x="180" y="813"/>
                      <a:pt x="180" y="813"/>
                      <a:pt x="180" y="813"/>
                    </a:cubicBezTo>
                    <a:cubicBezTo>
                      <a:pt x="180" y="786"/>
                      <a:pt x="180" y="786"/>
                      <a:pt x="180" y="786"/>
                    </a:cubicBezTo>
                    <a:cubicBezTo>
                      <a:pt x="180" y="766"/>
                      <a:pt x="196" y="750"/>
                      <a:pt x="216" y="750"/>
                    </a:cubicBezTo>
                    <a:cubicBezTo>
                      <a:pt x="240" y="750"/>
                      <a:pt x="240" y="750"/>
                      <a:pt x="240" y="750"/>
                    </a:cubicBezTo>
                    <a:cubicBezTo>
                      <a:pt x="247" y="750"/>
                      <a:pt x="253" y="744"/>
                      <a:pt x="253" y="737"/>
                    </a:cubicBezTo>
                    <a:cubicBezTo>
                      <a:pt x="253" y="337"/>
                      <a:pt x="253" y="337"/>
                      <a:pt x="253" y="337"/>
                    </a:cubicBezTo>
                    <a:cubicBezTo>
                      <a:pt x="342" y="332"/>
                      <a:pt x="342" y="332"/>
                      <a:pt x="342" y="332"/>
                    </a:cubicBezTo>
                    <a:close/>
                    <a:moveTo>
                      <a:pt x="221" y="581"/>
                    </a:moveTo>
                    <a:cubicBezTo>
                      <a:pt x="59" y="572"/>
                      <a:pt x="59" y="572"/>
                      <a:pt x="59" y="572"/>
                    </a:cubicBezTo>
                    <a:cubicBezTo>
                      <a:pt x="0" y="486"/>
                      <a:pt x="0" y="486"/>
                      <a:pt x="0" y="486"/>
                    </a:cubicBezTo>
                    <a:cubicBezTo>
                      <a:pt x="68" y="407"/>
                      <a:pt x="68" y="407"/>
                      <a:pt x="68" y="407"/>
                    </a:cubicBezTo>
                    <a:cubicBezTo>
                      <a:pt x="221" y="415"/>
                      <a:pt x="221" y="415"/>
                      <a:pt x="221" y="415"/>
                    </a:cubicBezTo>
                    <a:cubicBezTo>
                      <a:pt x="221" y="581"/>
                      <a:pt x="221" y="581"/>
                      <a:pt x="221" y="58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 name="Freeform 24"/>
              <p:cNvSpPr>
                <a:spLocks/>
              </p:cNvSpPr>
              <p:nvPr/>
            </p:nvSpPr>
            <p:spPr bwMode="auto">
              <a:xfrm>
                <a:off x="8785515" y="5009147"/>
                <a:ext cx="519339" cy="166774"/>
              </a:xfrm>
              <a:custGeom>
                <a:avLst/>
                <a:gdLst>
                  <a:gd name="T0" fmla="*/ 0 w 1420"/>
                  <a:gd name="T1" fmla="*/ 66 h 456"/>
                  <a:gd name="T2" fmla="*/ 631 w 1420"/>
                  <a:gd name="T3" fmla="*/ 33 h 456"/>
                  <a:gd name="T4" fmla="*/ 1259 w 1420"/>
                  <a:gd name="T5" fmla="*/ 0 h 456"/>
                  <a:gd name="T6" fmla="*/ 1420 w 1420"/>
                  <a:gd name="T7" fmla="*/ 189 h 456"/>
                  <a:gd name="T8" fmla="*/ 1281 w 1420"/>
                  <a:gd name="T9" fmla="*/ 390 h 456"/>
                  <a:gd name="T10" fmla="*/ 650 w 1420"/>
                  <a:gd name="T11" fmla="*/ 423 h 456"/>
                  <a:gd name="T12" fmla="*/ 21 w 1420"/>
                  <a:gd name="T13" fmla="*/ 456 h 456"/>
                  <a:gd name="T14" fmla="*/ 160 w 1420"/>
                  <a:gd name="T15" fmla="*/ 253 h 456"/>
                  <a:gd name="T16" fmla="*/ 0 w 1420"/>
                  <a:gd name="T17" fmla="*/ 66 h 456"/>
                  <a:gd name="T18" fmla="*/ 0 w 1420"/>
                  <a:gd name="T19" fmla="*/ 66 h 4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20" h="456">
                    <a:moveTo>
                      <a:pt x="0" y="66"/>
                    </a:moveTo>
                    <a:lnTo>
                      <a:pt x="631" y="33"/>
                    </a:lnTo>
                    <a:lnTo>
                      <a:pt x="1259" y="0"/>
                    </a:lnTo>
                    <a:lnTo>
                      <a:pt x="1420" y="189"/>
                    </a:lnTo>
                    <a:lnTo>
                      <a:pt x="1281" y="390"/>
                    </a:lnTo>
                    <a:lnTo>
                      <a:pt x="650" y="423"/>
                    </a:lnTo>
                    <a:lnTo>
                      <a:pt x="21" y="456"/>
                    </a:lnTo>
                    <a:lnTo>
                      <a:pt x="160" y="253"/>
                    </a:lnTo>
                    <a:lnTo>
                      <a:pt x="0" y="66"/>
                    </a:lnTo>
                    <a:lnTo>
                      <a:pt x="0" y="6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spTree>
    <p:extLst>
      <p:ext uri="{BB962C8B-B14F-4D97-AF65-F5344CB8AC3E}">
        <p14:creationId xmlns:p14="http://schemas.microsoft.com/office/powerpoint/2010/main" val="22220921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32"/>
                                        </p:tgtEl>
                                        <p:attrNameLst>
                                          <p:attrName>style.visibility</p:attrName>
                                        </p:attrNameLst>
                                      </p:cBhvr>
                                      <p:to>
                                        <p:strVal val="visible"/>
                                      </p:to>
                                    </p:set>
                                    <p:animEffect transition="in" filter="fade">
                                      <p:cBhvr>
                                        <p:cTn id="7" dur="500"/>
                                        <p:tgtEl>
                                          <p:spTgt spid="32"/>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33"/>
                                        </p:tgtEl>
                                        <p:attrNameLst>
                                          <p:attrName>style.visibility</p:attrName>
                                        </p:attrNameLst>
                                      </p:cBhvr>
                                      <p:to>
                                        <p:strVal val="visible"/>
                                      </p:to>
                                    </p:set>
                                    <p:animEffect transition="in" filter="fade">
                                      <p:cBhvr>
                                        <p:cTn id="11" dur="500"/>
                                        <p:tgtEl>
                                          <p:spTgt spid="33"/>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34"/>
                                        </p:tgtEl>
                                        <p:attrNameLst>
                                          <p:attrName>style.visibility</p:attrName>
                                        </p:attrNameLst>
                                      </p:cBhvr>
                                      <p:to>
                                        <p:strVal val="visible"/>
                                      </p:to>
                                    </p:set>
                                    <p:animEffect transition="in" filter="fade">
                                      <p:cBhvr>
                                        <p:cTn id="15" dur="500"/>
                                        <p:tgtEl>
                                          <p:spTgt spid="34"/>
                                        </p:tgtEl>
                                      </p:cBhvr>
                                    </p:animEffect>
                                  </p:childTnLst>
                                </p:cTn>
                              </p:par>
                            </p:childTnLst>
                          </p:cTn>
                        </p:par>
                        <p:par>
                          <p:cTn id="16" fill="hold">
                            <p:stCondLst>
                              <p:cond delay="1500"/>
                            </p:stCondLst>
                            <p:childTnLst>
                              <p:par>
                                <p:cTn id="17" presetID="10" presetClass="entr" presetSubtype="0" fill="hold" nodeType="after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fade">
                                      <p:cBhvr>
                                        <p:cTn id="19" dur="500"/>
                                        <p:tgtEl>
                                          <p:spTgt spid="13"/>
                                        </p:tgtEl>
                                      </p:cBhvr>
                                    </p:animEffect>
                                  </p:childTnLst>
                                </p:cTn>
                              </p:par>
                            </p:childTnLst>
                          </p:cTn>
                        </p:par>
                        <p:par>
                          <p:cTn id="20" fill="hold">
                            <p:stCondLst>
                              <p:cond delay="2000"/>
                            </p:stCondLst>
                            <p:childTnLst>
                              <p:par>
                                <p:cTn id="21" presetID="10" presetClass="entr" presetSubtype="0" fill="hold" nodeType="afterEffect">
                                  <p:stCondLst>
                                    <p:cond delay="0"/>
                                  </p:stCondLst>
                                  <p:childTnLst>
                                    <p:set>
                                      <p:cBhvr>
                                        <p:cTn id="22" dur="1" fill="hold">
                                          <p:stCondLst>
                                            <p:cond delay="0"/>
                                          </p:stCondLst>
                                        </p:cTn>
                                        <p:tgtEl>
                                          <p:spTgt spid="16"/>
                                        </p:tgtEl>
                                        <p:attrNameLst>
                                          <p:attrName>style.visibility</p:attrName>
                                        </p:attrNameLst>
                                      </p:cBhvr>
                                      <p:to>
                                        <p:strVal val="visible"/>
                                      </p:to>
                                    </p:set>
                                    <p:animEffect transition="in" filter="fade">
                                      <p:cBhvr>
                                        <p:cTn id="23" dur="500"/>
                                        <p:tgtEl>
                                          <p:spTgt spid="16"/>
                                        </p:tgtEl>
                                      </p:cBhvr>
                                    </p:animEffect>
                                  </p:childTnLst>
                                </p:cTn>
                              </p:par>
                            </p:childTnLst>
                          </p:cTn>
                        </p:par>
                        <p:par>
                          <p:cTn id="24" fill="hold">
                            <p:stCondLst>
                              <p:cond delay="2500"/>
                            </p:stCondLst>
                            <p:childTnLst>
                              <p:par>
                                <p:cTn id="25" presetID="10" presetClass="entr" presetSubtype="0" fill="hold" nodeType="afterEffect">
                                  <p:stCondLst>
                                    <p:cond delay="0"/>
                                  </p:stCondLst>
                                  <p:childTnLst>
                                    <p:set>
                                      <p:cBhvr>
                                        <p:cTn id="26" dur="1" fill="hold">
                                          <p:stCondLst>
                                            <p:cond delay="0"/>
                                          </p:stCondLst>
                                        </p:cTn>
                                        <p:tgtEl>
                                          <p:spTgt spid="19"/>
                                        </p:tgtEl>
                                        <p:attrNameLst>
                                          <p:attrName>style.visibility</p:attrName>
                                        </p:attrNameLst>
                                      </p:cBhvr>
                                      <p:to>
                                        <p:strVal val="visible"/>
                                      </p:to>
                                    </p:set>
                                    <p:animEffect transition="in" filter="fade">
                                      <p:cBhvr>
                                        <p:cTn id="27"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9" name="组合 38"/>
          <p:cNvGrpSpPr/>
          <p:nvPr/>
        </p:nvGrpSpPr>
        <p:grpSpPr>
          <a:xfrm>
            <a:off x="737688" y="2187084"/>
            <a:ext cx="2134210" cy="2071843"/>
            <a:chOff x="737688" y="2187084"/>
            <a:chExt cx="2134210" cy="2071843"/>
          </a:xfrm>
        </p:grpSpPr>
        <p:sp>
          <p:nvSpPr>
            <p:cNvPr id="28" name="任意多边形 27"/>
            <p:cNvSpPr/>
            <p:nvPr/>
          </p:nvSpPr>
          <p:spPr>
            <a:xfrm>
              <a:off x="737688" y="2187389"/>
              <a:ext cx="2071234" cy="2071234"/>
            </a:xfrm>
            <a:custGeom>
              <a:avLst/>
              <a:gdLst>
                <a:gd name="connsiteX0" fmla="*/ 1035618 w 2071234"/>
                <a:gd name="connsiteY0" fmla="*/ 0 h 2071234"/>
                <a:gd name="connsiteX1" fmla="*/ 2071234 w 2071234"/>
                <a:gd name="connsiteY1" fmla="*/ 1035616 h 2071234"/>
                <a:gd name="connsiteX2" fmla="*/ 1035617 w 2071234"/>
                <a:gd name="connsiteY2" fmla="*/ 2071234 h 2071234"/>
                <a:gd name="connsiteX3" fmla="*/ 0 w 2071234"/>
                <a:gd name="connsiteY3" fmla="*/ 1035617 h 2071234"/>
                <a:gd name="connsiteX4" fmla="*/ 1035618 w 2071234"/>
                <a:gd name="connsiteY4" fmla="*/ 0 h 20712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71234" h="2071234">
                  <a:moveTo>
                    <a:pt x="1035618" y="0"/>
                  </a:moveTo>
                  <a:lnTo>
                    <a:pt x="2071234" y="1035616"/>
                  </a:lnTo>
                  <a:lnTo>
                    <a:pt x="1035617" y="2071234"/>
                  </a:lnTo>
                  <a:lnTo>
                    <a:pt x="0" y="1035617"/>
                  </a:lnTo>
                  <a:lnTo>
                    <a:pt x="1035618" y="0"/>
                  </a:lnTo>
                  <a:close/>
                </a:path>
              </a:pathLst>
            </a:cu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7" name="任意多边形 16"/>
            <p:cNvSpPr/>
            <p:nvPr/>
          </p:nvSpPr>
          <p:spPr>
            <a:xfrm>
              <a:off x="800054" y="2187084"/>
              <a:ext cx="2071844" cy="2071843"/>
            </a:xfrm>
            <a:custGeom>
              <a:avLst/>
              <a:gdLst>
                <a:gd name="connsiteX0" fmla="*/ 1035618 w 2071844"/>
                <a:gd name="connsiteY0" fmla="*/ 0 h 2071843"/>
                <a:gd name="connsiteX1" fmla="*/ 2071844 w 2071844"/>
                <a:gd name="connsiteY1" fmla="*/ 1036226 h 2071843"/>
                <a:gd name="connsiteX2" fmla="*/ 1036226 w 2071844"/>
                <a:gd name="connsiteY2" fmla="*/ 2071843 h 2071843"/>
                <a:gd name="connsiteX3" fmla="*/ 0 w 2071844"/>
                <a:gd name="connsiteY3" fmla="*/ 1035617 h 2071843"/>
                <a:gd name="connsiteX4" fmla="*/ 1035618 w 2071844"/>
                <a:gd name="connsiteY4" fmla="*/ 0 h 207184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71844" h="2071843">
                  <a:moveTo>
                    <a:pt x="1035618" y="0"/>
                  </a:moveTo>
                  <a:lnTo>
                    <a:pt x="2071844" y="1036226"/>
                  </a:lnTo>
                  <a:lnTo>
                    <a:pt x="1036226" y="2071843"/>
                  </a:lnTo>
                  <a:lnTo>
                    <a:pt x="0" y="1035617"/>
                  </a:lnTo>
                  <a:lnTo>
                    <a:pt x="1035618" y="0"/>
                  </a:lnTo>
                  <a:close/>
                </a:path>
              </a:pathLst>
            </a:cu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40" name="组合 39"/>
          <p:cNvGrpSpPr/>
          <p:nvPr/>
        </p:nvGrpSpPr>
        <p:grpSpPr>
          <a:xfrm>
            <a:off x="2922088" y="2187085"/>
            <a:ext cx="2134210" cy="2071843"/>
            <a:chOff x="2922088" y="2187085"/>
            <a:chExt cx="2134210" cy="2071843"/>
          </a:xfrm>
        </p:grpSpPr>
        <p:sp>
          <p:nvSpPr>
            <p:cNvPr id="27" name="任意多边形 26"/>
            <p:cNvSpPr/>
            <p:nvPr/>
          </p:nvSpPr>
          <p:spPr>
            <a:xfrm>
              <a:off x="2922088" y="2187389"/>
              <a:ext cx="2071234" cy="2071234"/>
            </a:xfrm>
            <a:custGeom>
              <a:avLst/>
              <a:gdLst>
                <a:gd name="connsiteX0" fmla="*/ 1035618 w 2071234"/>
                <a:gd name="connsiteY0" fmla="*/ 0 h 2071234"/>
                <a:gd name="connsiteX1" fmla="*/ 2071234 w 2071234"/>
                <a:gd name="connsiteY1" fmla="*/ 1035616 h 2071234"/>
                <a:gd name="connsiteX2" fmla="*/ 1035617 w 2071234"/>
                <a:gd name="connsiteY2" fmla="*/ 2071234 h 2071234"/>
                <a:gd name="connsiteX3" fmla="*/ 0 w 2071234"/>
                <a:gd name="connsiteY3" fmla="*/ 1035617 h 2071234"/>
                <a:gd name="connsiteX4" fmla="*/ 1035618 w 2071234"/>
                <a:gd name="connsiteY4" fmla="*/ 0 h 20712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71234" h="2071234">
                  <a:moveTo>
                    <a:pt x="1035618" y="0"/>
                  </a:moveTo>
                  <a:lnTo>
                    <a:pt x="2071234" y="1035616"/>
                  </a:lnTo>
                  <a:lnTo>
                    <a:pt x="1035617" y="2071234"/>
                  </a:lnTo>
                  <a:lnTo>
                    <a:pt x="0" y="1035617"/>
                  </a:lnTo>
                  <a:lnTo>
                    <a:pt x="1035618" y="0"/>
                  </a:lnTo>
                  <a:close/>
                </a:path>
              </a:pathLst>
            </a:cu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6" name="任意多边形 15"/>
            <p:cNvSpPr/>
            <p:nvPr/>
          </p:nvSpPr>
          <p:spPr>
            <a:xfrm>
              <a:off x="2984454" y="2187085"/>
              <a:ext cx="2071844" cy="2071843"/>
            </a:xfrm>
            <a:custGeom>
              <a:avLst/>
              <a:gdLst>
                <a:gd name="connsiteX0" fmla="*/ 1036227 w 2071844"/>
                <a:gd name="connsiteY0" fmla="*/ 0 h 2071843"/>
                <a:gd name="connsiteX1" fmla="*/ 2071844 w 2071844"/>
                <a:gd name="connsiteY1" fmla="*/ 1035617 h 2071843"/>
                <a:gd name="connsiteX2" fmla="*/ 1035617 w 2071844"/>
                <a:gd name="connsiteY2" fmla="*/ 2071843 h 2071843"/>
                <a:gd name="connsiteX3" fmla="*/ 0 w 2071844"/>
                <a:gd name="connsiteY3" fmla="*/ 1036227 h 2071843"/>
                <a:gd name="connsiteX4" fmla="*/ 1036227 w 2071844"/>
                <a:gd name="connsiteY4" fmla="*/ 0 h 207184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71844" h="2071843">
                  <a:moveTo>
                    <a:pt x="1036227" y="0"/>
                  </a:moveTo>
                  <a:lnTo>
                    <a:pt x="2071844" y="1035617"/>
                  </a:lnTo>
                  <a:lnTo>
                    <a:pt x="1035617" y="2071843"/>
                  </a:lnTo>
                  <a:lnTo>
                    <a:pt x="0" y="1036227"/>
                  </a:lnTo>
                  <a:lnTo>
                    <a:pt x="1036227" y="0"/>
                  </a:lnTo>
                  <a:close/>
                </a:path>
              </a:pathLst>
            </a:cu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43" name="组合 42"/>
          <p:cNvGrpSpPr/>
          <p:nvPr/>
        </p:nvGrpSpPr>
        <p:grpSpPr>
          <a:xfrm>
            <a:off x="9474678" y="2187085"/>
            <a:ext cx="2133600" cy="2071843"/>
            <a:chOff x="9474678" y="2187085"/>
            <a:chExt cx="2133600" cy="2071843"/>
          </a:xfrm>
        </p:grpSpPr>
        <p:sp>
          <p:nvSpPr>
            <p:cNvPr id="25" name="任意多边形 24"/>
            <p:cNvSpPr/>
            <p:nvPr/>
          </p:nvSpPr>
          <p:spPr>
            <a:xfrm>
              <a:off x="9474678" y="2187389"/>
              <a:ext cx="2071234" cy="2071234"/>
            </a:xfrm>
            <a:custGeom>
              <a:avLst/>
              <a:gdLst>
                <a:gd name="connsiteX0" fmla="*/ 1035618 w 2071234"/>
                <a:gd name="connsiteY0" fmla="*/ 0 h 2071234"/>
                <a:gd name="connsiteX1" fmla="*/ 2071234 w 2071234"/>
                <a:gd name="connsiteY1" fmla="*/ 1035616 h 2071234"/>
                <a:gd name="connsiteX2" fmla="*/ 1035617 w 2071234"/>
                <a:gd name="connsiteY2" fmla="*/ 2071234 h 2071234"/>
                <a:gd name="connsiteX3" fmla="*/ 0 w 2071234"/>
                <a:gd name="connsiteY3" fmla="*/ 1035617 h 2071234"/>
                <a:gd name="connsiteX4" fmla="*/ 1035618 w 2071234"/>
                <a:gd name="connsiteY4" fmla="*/ 0 h 20712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71234" h="2071234">
                  <a:moveTo>
                    <a:pt x="1035618" y="0"/>
                  </a:moveTo>
                  <a:lnTo>
                    <a:pt x="2071234" y="1035616"/>
                  </a:lnTo>
                  <a:lnTo>
                    <a:pt x="1035617" y="2071234"/>
                  </a:lnTo>
                  <a:lnTo>
                    <a:pt x="0" y="1035617"/>
                  </a:lnTo>
                  <a:lnTo>
                    <a:pt x="1035618" y="0"/>
                  </a:lnTo>
                  <a:close/>
                </a:path>
              </a:pathLst>
            </a:cu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5" name="任意多边形 14"/>
            <p:cNvSpPr/>
            <p:nvPr/>
          </p:nvSpPr>
          <p:spPr>
            <a:xfrm>
              <a:off x="9536434" y="2187085"/>
              <a:ext cx="2071844" cy="2071843"/>
            </a:xfrm>
            <a:custGeom>
              <a:avLst/>
              <a:gdLst>
                <a:gd name="connsiteX0" fmla="*/ 1036227 w 2071844"/>
                <a:gd name="connsiteY0" fmla="*/ 0 h 2071843"/>
                <a:gd name="connsiteX1" fmla="*/ 2071844 w 2071844"/>
                <a:gd name="connsiteY1" fmla="*/ 1035617 h 2071843"/>
                <a:gd name="connsiteX2" fmla="*/ 1035617 w 2071844"/>
                <a:gd name="connsiteY2" fmla="*/ 2071843 h 2071843"/>
                <a:gd name="connsiteX3" fmla="*/ 0 w 2071844"/>
                <a:gd name="connsiteY3" fmla="*/ 1036227 h 2071843"/>
                <a:gd name="connsiteX4" fmla="*/ 1036227 w 2071844"/>
                <a:gd name="connsiteY4" fmla="*/ 0 h 207184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71844" h="2071843">
                  <a:moveTo>
                    <a:pt x="1036227" y="0"/>
                  </a:moveTo>
                  <a:lnTo>
                    <a:pt x="2071844" y="1035617"/>
                  </a:lnTo>
                  <a:lnTo>
                    <a:pt x="1035617" y="2071843"/>
                  </a:lnTo>
                  <a:lnTo>
                    <a:pt x="0" y="1036227"/>
                  </a:lnTo>
                  <a:lnTo>
                    <a:pt x="1036227" y="0"/>
                  </a:lnTo>
                  <a:close/>
                </a:path>
              </a:pathLst>
            </a:cu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41" name="组合 40"/>
          <p:cNvGrpSpPr/>
          <p:nvPr/>
        </p:nvGrpSpPr>
        <p:grpSpPr>
          <a:xfrm>
            <a:off x="5106488" y="2187389"/>
            <a:ext cx="2133600" cy="2071234"/>
            <a:chOff x="5106488" y="2187389"/>
            <a:chExt cx="2133600" cy="2071234"/>
          </a:xfrm>
        </p:grpSpPr>
        <p:sp>
          <p:nvSpPr>
            <p:cNvPr id="26" name="任意多边形 25"/>
            <p:cNvSpPr/>
            <p:nvPr/>
          </p:nvSpPr>
          <p:spPr>
            <a:xfrm>
              <a:off x="5106488" y="2187389"/>
              <a:ext cx="2071234" cy="2071234"/>
            </a:xfrm>
            <a:custGeom>
              <a:avLst/>
              <a:gdLst>
                <a:gd name="connsiteX0" fmla="*/ 1035618 w 2071234"/>
                <a:gd name="connsiteY0" fmla="*/ 0 h 2071234"/>
                <a:gd name="connsiteX1" fmla="*/ 2071234 w 2071234"/>
                <a:gd name="connsiteY1" fmla="*/ 1035616 h 2071234"/>
                <a:gd name="connsiteX2" fmla="*/ 1035617 w 2071234"/>
                <a:gd name="connsiteY2" fmla="*/ 2071234 h 2071234"/>
                <a:gd name="connsiteX3" fmla="*/ 0 w 2071234"/>
                <a:gd name="connsiteY3" fmla="*/ 1035617 h 2071234"/>
                <a:gd name="connsiteX4" fmla="*/ 1035618 w 2071234"/>
                <a:gd name="connsiteY4" fmla="*/ 0 h 20712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71234" h="2071234">
                  <a:moveTo>
                    <a:pt x="1035618" y="0"/>
                  </a:moveTo>
                  <a:lnTo>
                    <a:pt x="2071234" y="1035616"/>
                  </a:lnTo>
                  <a:lnTo>
                    <a:pt x="1035617" y="2071234"/>
                  </a:lnTo>
                  <a:lnTo>
                    <a:pt x="0" y="1035617"/>
                  </a:lnTo>
                  <a:lnTo>
                    <a:pt x="1035618" y="0"/>
                  </a:lnTo>
                  <a:close/>
                </a:path>
              </a:pathLst>
            </a:cu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4" name="任意多边形 13"/>
            <p:cNvSpPr/>
            <p:nvPr/>
          </p:nvSpPr>
          <p:spPr>
            <a:xfrm>
              <a:off x="5168854" y="2187389"/>
              <a:ext cx="2071234" cy="2071234"/>
            </a:xfrm>
            <a:custGeom>
              <a:avLst/>
              <a:gdLst>
                <a:gd name="connsiteX0" fmla="*/ 1035618 w 2071234"/>
                <a:gd name="connsiteY0" fmla="*/ 0 h 2071234"/>
                <a:gd name="connsiteX1" fmla="*/ 2071234 w 2071234"/>
                <a:gd name="connsiteY1" fmla="*/ 1035616 h 2071234"/>
                <a:gd name="connsiteX2" fmla="*/ 1035617 w 2071234"/>
                <a:gd name="connsiteY2" fmla="*/ 2071234 h 2071234"/>
                <a:gd name="connsiteX3" fmla="*/ 0 w 2071234"/>
                <a:gd name="connsiteY3" fmla="*/ 1035617 h 2071234"/>
                <a:gd name="connsiteX4" fmla="*/ 1035618 w 2071234"/>
                <a:gd name="connsiteY4" fmla="*/ 0 h 20712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71234" h="2071234">
                  <a:moveTo>
                    <a:pt x="1035618" y="0"/>
                  </a:moveTo>
                  <a:lnTo>
                    <a:pt x="2071234" y="1035616"/>
                  </a:lnTo>
                  <a:lnTo>
                    <a:pt x="1035617" y="2071234"/>
                  </a:lnTo>
                  <a:lnTo>
                    <a:pt x="0" y="1035617"/>
                  </a:lnTo>
                  <a:lnTo>
                    <a:pt x="1035618" y="0"/>
                  </a:lnTo>
                  <a:close/>
                </a:path>
              </a:pathLst>
            </a:cu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42" name="组合 41"/>
          <p:cNvGrpSpPr/>
          <p:nvPr/>
        </p:nvGrpSpPr>
        <p:grpSpPr>
          <a:xfrm>
            <a:off x="7290888" y="2187389"/>
            <a:ext cx="2132990" cy="2071234"/>
            <a:chOff x="7290888" y="2187389"/>
            <a:chExt cx="2132990" cy="2071234"/>
          </a:xfrm>
        </p:grpSpPr>
        <p:sp>
          <p:nvSpPr>
            <p:cNvPr id="24" name="任意多边形 23"/>
            <p:cNvSpPr/>
            <p:nvPr/>
          </p:nvSpPr>
          <p:spPr>
            <a:xfrm>
              <a:off x="7290888" y="2187389"/>
              <a:ext cx="2071234" cy="2071234"/>
            </a:xfrm>
            <a:custGeom>
              <a:avLst/>
              <a:gdLst>
                <a:gd name="connsiteX0" fmla="*/ 1035618 w 2071234"/>
                <a:gd name="connsiteY0" fmla="*/ 0 h 2071234"/>
                <a:gd name="connsiteX1" fmla="*/ 2071234 w 2071234"/>
                <a:gd name="connsiteY1" fmla="*/ 1035616 h 2071234"/>
                <a:gd name="connsiteX2" fmla="*/ 1035617 w 2071234"/>
                <a:gd name="connsiteY2" fmla="*/ 2071234 h 2071234"/>
                <a:gd name="connsiteX3" fmla="*/ 0 w 2071234"/>
                <a:gd name="connsiteY3" fmla="*/ 1035617 h 2071234"/>
                <a:gd name="connsiteX4" fmla="*/ 1035618 w 2071234"/>
                <a:gd name="connsiteY4" fmla="*/ 0 h 20712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71234" h="2071234">
                  <a:moveTo>
                    <a:pt x="1035618" y="0"/>
                  </a:moveTo>
                  <a:lnTo>
                    <a:pt x="2071234" y="1035616"/>
                  </a:lnTo>
                  <a:lnTo>
                    <a:pt x="1035617" y="2071234"/>
                  </a:lnTo>
                  <a:lnTo>
                    <a:pt x="0" y="1035617"/>
                  </a:lnTo>
                  <a:lnTo>
                    <a:pt x="1035618" y="0"/>
                  </a:lnTo>
                  <a:close/>
                </a:path>
              </a:pathLst>
            </a:cu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3" name="任意多边形 12"/>
            <p:cNvSpPr/>
            <p:nvPr/>
          </p:nvSpPr>
          <p:spPr>
            <a:xfrm>
              <a:off x="7352644" y="2187389"/>
              <a:ext cx="2071234" cy="2071234"/>
            </a:xfrm>
            <a:custGeom>
              <a:avLst/>
              <a:gdLst>
                <a:gd name="connsiteX0" fmla="*/ 1035618 w 2071234"/>
                <a:gd name="connsiteY0" fmla="*/ 0 h 2071234"/>
                <a:gd name="connsiteX1" fmla="*/ 2071234 w 2071234"/>
                <a:gd name="connsiteY1" fmla="*/ 1035616 h 2071234"/>
                <a:gd name="connsiteX2" fmla="*/ 1035617 w 2071234"/>
                <a:gd name="connsiteY2" fmla="*/ 2071234 h 2071234"/>
                <a:gd name="connsiteX3" fmla="*/ 0 w 2071234"/>
                <a:gd name="connsiteY3" fmla="*/ 1035617 h 2071234"/>
                <a:gd name="connsiteX4" fmla="*/ 1035618 w 2071234"/>
                <a:gd name="connsiteY4" fmla="*/ 0 h 20712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71234" h="2071234">
                  <a:moveTo>
                    <a:pt x="1035618" y="0"/>
                  </a:moveTo>
                  <a:lnTo>
                    <a:pt x="2071234" y="1035616"/>
                  </a:lnTo>
                  <a:lnTo>
                    <a:pt x="1035617" y="2071234"/>
                  </a:lnTo>
                  <a:lnTo>
                    <a:pt x="0" y="1035617"/>
                  </a:lnTo>
                  <a:lnTo>
                    <a:pt x="1035618" y="0"/>
                  </a:lnTo>
                  <a:close/>
                </a:path>
              </a:pathLst>
            </a:cu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8" name="组合 37"/>
          <p:cNvGrpSpPr/>
          <p:nvPr/>
        </p:nvGrpSpPr>
        <p:grpSpPr>
          <a:xfrm>
            <a:off x="858567" y="4693265"/>
            <a:ext cx="1910062" cy="881780"/>
            <a:chOff x="863029" y="4693265"/>
            <a:chExt cx="1910062" cy="881780"/>
          </a:xfrm>
        </p:grpSpPr>
        <p:sp>
          <p:nvSpPr>
            <p:cNvPr id="19" name="矩形 18"/>
            <p:cNvSpPr/>
            <p:nvPr/>
          </p:nvSpPr>
          <p:spPr>
            <a:xfrm>
              <a:off x="880945" y="4693265"/>
              <a:ext cx="1874231" cy="369332"/>
            </a:xfrm>
            <a:prstGeom prst="rect">
              <a:avLst/>
            </a:prstGeom>
          </p:spPr>
          <p:txBody>
            <a:bodyPr wrap="none">
              <a:spAutoFit/>
            </a:bodyPr>
            <a:lstStyle/>
            <a:p>
              <a:pPr algn="r"/>
              <a:r>
                <a:rPr lang="en-US" altLang="zh-CN" dirty="0">
                  <a:solidFill>
                    <a:schemeClr val="bg1"/>
                  </a:solidFill>
                  <a:latin typeface="+mn-ea"/>
                </a:rPr>
                <a:t>CLICK ADD TITLE</a:t>
              </a:r>
              <a:endParaRPr lang="zh-CN" altLang="en-US" dirty="0">
                <a:solidFill>
                  <a:schemeClr val="bg1"/>
                </a:solidFill>
                <a:latin typeface="+mn-ea"/>
              </a:endParaRPr>
            </a:p>
          </p:txBody>
        </p:sp>
        <p:sp>
          <p:nvSpPr>
            <p:cNvPr id="29" name="矩形 28"/>
            <p:cNvSpPr/>
            <p:nvPr/>
          </p:nvSpPr>
          <p:spPr>
            <a:xfrm>
              <a:off x="863029" y="5062597"/>
              <a:ext cx="1910062" cy="512448"/>
            </a:xfrm>
            <a:prstGeom prst="rect">
              <a:avLst/>
            </a:prstGeom>
          </p:spPr>
          <p:txBody>
            <a:bodyPr wrap="square">
              <a:spAutoFit/>
            </a:bodyPr>
            <a:lstStyle/>
            <a:p>
              <a:pPr algn="ctr">
                <a:lnSpc>
                  <a:spcPct val="130000"/>
                </a:lnSpc>
              </a:pPr>
              <a:r>
                <a:rPr lang="zh-CN" altLang="en-US" sz="1050" dirty="0">
                  <a:solidFill>
                    <a:schemeClr val="bg1">
                      <a:lumMod val="75000"/>
                    </a:schemeClr>
                  </a:solidFill>
                  <a:latin typeface="+mn-ea"/>
                </a:rPr>
                <a:t>Hunan magic rain Advertising CoLtd.professional</a:t>
              </a:r>
            </a:p>
          </p:txBody>
        </p:sp>
      </p:grpSp>
      <p:grpSp>
        <p:nvGrpSpPr>
          <p:cNvPr id="37" name="组合 36"/>
          <p:cNvGrpSpPr/>
          <p:nvPr/>
        </p:nvGrpSpPr>
        <p:grpSpPr>
          <a:xfrm>
            <a:off x="3025051" y="4693265"/>
            <a:ext cx="1910062" cy="881780"/>
            <a:chOff x="3025051" y="4693265"/>
            <a:chExt cx="1910062" cy="881780"/>
          </a:xfrm>
        </p:grpSpPr>
        <p:sp>
          <p:nvSpPr>
            <p:cNvPr id="20" name="矩形 19"/>
            <p:cNvSpPr/>
            <p:nvPr/>
          </p:nvSpPr>
          <p:spPr>
            <a:xfrm>
              <a:off x="3042967" y="4693265"/>
              <a:ext cx="1874231" cy="369332"/>
            </a:xfrm>
            <a:prstGeom prst="rect">
              <a:avLst/>
            </a:prstGeom>
          </p:spPr>
          <p:txBody>
            <a:bodyPr wrap="none">
              <a:spAutoFit/>
            </a:bodyPr>
            <a:lstStyle/>
            <a:p>
              <a:pPr algn="r"/>
              <a:r>
                <a:rPr lang="en-US" altLang="zh-CN" dirty="0">
                  <a:solidFill>
                    <a:schemeClr val="bg1"/>
                  </a:solidFill>
                  <a:latin typeface="+mn-ea"/>
                </a:rPr>
                <a:t>CLICK ADD TITLE</a:t>
              </a:r>
              <a:endParaRPr lang="zh-CN" altLang="en-US" dirty="0">
                <a:solidFill>
                  <a:schemeClr val="bg1"/>
                </a:solidFill>
                <a:latin typeface="+mn-ea"/>
              </a:endParaRPr>
            </a:p>
          </p:txBody>
        </p:sp>
        <p:sp>
          <p:nvSpPr>
            <p:cNvPr id="30" name="矩形 29"/>
            <p:cNvSpPr/>
            <p:nvPr/>
          </p:nvSpPr>
          <p:spPr>
            <a:xfrm>
              <a:off x="3025051" y="5062597"/>
              <a:ext cx="1910062" cy="512448"/>
            </a:xfrm>
            <a:prstGeom prst="rect">
              <a:avLst/>
            </a:prstGeom>
          </p:spPr>
          <p:txBody>
            <a:bodyPr wrap="square">
              <a:spAutoFit/>
            </a:bodyPr>
            <a:lstStyle/>
            <a:p>
              <a:pPr algn="ctr">
                <a:lnSpc>
                  <a:spcPct val="130000"/>
                </a:lnSpc>
              </a:pPr>
              <a:r>
                <a:rPr lang="zh-CN" altLang="en-US" sz="1050" dirty="0">
                  <a:solidFill>
                    <a:schemeClr val="bg1">
                      <a:lumMod val="75000"/>
                    </a:schemeClr>
                  </a:solidFill>
                  <a:latin typeface="+mn-ea"/>
                </a:rPr>
                <a:t>Hunan magic rain Advertising CoLtd.professional</a:t>
              </a:r>
            </a:p>
          </p:txBody>
        </p:sp>
      </p:grpSp>
      <p:grpSp>
        <p:nvGrpSpPr>
          <p:cNvPr id="34" name="组合 33"/>
          <p:cNvGrpSpPr/>
          <p:nvPr/>
        </p:nvGrpSpPr>
        <p:grpSpPr>
          <a:xfrm>
            <a:off x="5209451" y="4693265"/>
            <a:ext cx="1910062" cy="881780"/>
            <a:chOff x="5209451" y="4693265"/>
            <a:chExt cx="1910062" cy="881780"/>
          </a:xfrm>
        </p:grpSpPr>
        <p:sp>
          <p:nvSpPr>
            <p:cNvPr id="21" name="矩形 20"/>
            <p:cNvSpPr/>
            <p:nvPr/>
          </p:nvSpPr>
          <p:spPr>
            <a:xfrm>
              <a:off x="5227367" y="4693265"/>
              <a:ext cx="1874231" cy="369332"/>
            </a:xfrm>
            <a:prstGeom prst="rect">
              <a:avLst/>
            </a:prstGeom>
          </p:spPr>
          <p:txBody>
            <a:bodyPr wrap="none">
              <a:spAutoFit/>
            </a:bodyPr>
            <a:lstStyle/>
            <a:p>
              <a:pPr algn="r"/>
              <a:r>
                <a:rPr lang="en-US" altLang="zh-CN" dirty="0">
                  <a:solidFill>
                    <a:schemeClr val="bg1"/>
                  </a:solidFill>
                  <a:latin typeface="+mn-ea"/>
                </a:rPr>
                <a:t>CLICK ADD TITLE</a:t>
              </a:r>
              <a:endParaRPr lang="zh-CN" altLang="en-US" dirty="0">
                <a:solidFill>
                  <a:schemeClr val="bg1"/>
                </a:solidFill>
                <a:latin typeface="+mn-ea"/>
              </a:endParaRPr>
            </a:p>
          </p:txBody>
        </p:sp>
        <p:sp>
          <p:nvSpPr>
            <p:cNvPr id="31" name="矩形 30"/>
            <p:cNvSpPr/>
            <p:nvPr/>
          </p:nvSpPr>
          <p:spPr>
            <a:xfrm>
              <a:off x="5209451" y="5062597"/>
              <a:ext cx="1910062" cy="512448"/>
            </a:xfrm>
            <a:prstGeom prst="rect">
              <a:avLst/>
            </a:prstGeom>
          </p:spPr>
          <p:txBody>
            <a:bodyPr wrap="square">
              <a:spAutoFit/>
            </a:bodyPr>
            <a:lstStyle/>
            <a:p>
              <a:pPr algn="ctr">
                <a:lnSpc>
                  <a:spcPct val="130000"/>
                </a:lnSpc>
              </a:pPr>
              <a:r>
                <a:rPr lang="zh-CN" altLang="en-US" sz="1050" dirty="0">
                  <a:solidFill>
                    <a:schemeClr val="bg1">
                      <a:lumMod val="75000"/>
                    </a:schemeClr>
                  </a:solidFill>
                  <a:latin typeface="+mn-ea"/>
                </a:rPr>
                <a:t>Hunan magic rain Advertising CoLtd.professional</a:t>
              </a:r>
            </a:p>
          </p:txBody>
        </p:sp>
      </p:grpSp>
      <p:grpSp>
        <p:nvGrpSpPr>
          <p:cNvPr id="35" name="组合 34"/>
          <p:cNvGrpSpPr/>
          <p:nvPr/>
        </p:nvGrpSpPr>
        <p:grpSpPr>
          <a:xfrm>
            <a:off x="7393851" y="4693265"/>
            <a:ext cx="1910062" cy="881780"/>
            <a:chOff x="7393851" y="4693265"/>
            <a:chExt cx="1910062" cy="881780"/>
          </a:xfrm>
        </p:grpSpPr>
        <p:sp>
          <p:nvSpPr>
            <p:cNvPr id="22" name="矩形 21"/>
            <p:cNvSpPr/>
            <p:nvPr/>
          </p:nvSpPr>
          <p:spPr>
            <a:xfrm>
              <a:off x="7411767" y="4693265"/>
              <a:ext cx="1874231" cy="369332"/>
            </a:xfrm>
            <a:prstGeom prst="rect">
              <a:avLst/>
            </a:prstGeom>
          </p:spPr>
          <p:txBody>
            <a:bodyPr wrap="none">
              <a:spAutoFit/>
            </a:bodyPr>
            <a:lstStyle/>
            <a:p>
              <a:pPr algn="r"/>
              <a:r>
                <a:rPr lang="en-US" altLang="zh-CN" dirty="0">
                  <a:solidFill>
                    <a:schemeClr val="bg1"/>
                  </a:solidFill>
                  <a:latin typeface="+mn-ea"/>
                </a:rPr>
                <a:t>CLICK ADD TITLE</a:t>
              </a:r>
              <a:endParaRPr lang="zh-CN" altLang="en-US" dirty="0">
                <a:solidFill>
                  <a:schemeClr val="bg1"/>
                </a:solidFill>
                <a:latin typeface="+mn-ea"/>
              </a:endParaRPr>
            </a:p>
          </p:txBody>
        </p:sp>
        <p:sp>
          <p:nvSpPr>
            <p:cNvPr id="32" name="矩形 31"/>
            <p:cNvSpPr/>
            <p:nvPr/>
          </p:nvSpPr>
          <p:spPr>
            <a:xfrm>
              <a:off x="7393851" y="5062597"/>
              <a:ext cx="1910062" cy="512448"/>
            </a:xfrm>
            <a:prstGeom prst="rect">
              <a:avLst/>
            </a:prstGeom>
          </p:spPr>
          <p:txBody>
            <a:bodyPr wrap="square">
              <a:spAutoFit/>
            </a:bodyPr>
            <a:lstStyle/>
            <a:p>
              <a:pPr algn="ctr">
                <a:lnSpc>
                  <a:spcPct val="130000"/>
                </a:lnSpc>
              </a:pPr>
              <a:r>
                <a:rPr lang="zh-CN" altLang="en-US" sz="1050" dirty="0">
                  <a:solidFill>
                    <a:schemeClr val="bg1">
                      <a:lumMod val="75000"/>
                    </a:schemeClr>
                  </a:solidFill>
                  <a:latin typeface="+mn-ea"/>
                </a:rPr>
                <a:t>Hunan magic rain Advertising CoLtd.professional</a:t>
              </a:r>
            </a:p>
          </p:txBody>
        </p:sp>
      </p:grpSp>
      <p:grpSp>
        <p:nvGrpSpPr>
          <p:cNvPr id="36" name="组合 35"/>
          <p:cNvGrpSpPr/>
          <p:nvPr/>
        </p:nvGrpSpPr>
        <p:grpSpPr>
          <a:xfrm>
            <a:off x="9578251" y="4693265"/>
            <a:ext cx="1910062" cy="881780"/>
            <a:chOff x="9578251" y="4693265"/>
            <a:chExt cx="1910062" cy="881780"/>
          </a:xfrm>
        </p:grpSpPr>
        <p:sp>
          <p:nvSpPr>
            <p:cNvPr id="23" name="矩形 22"/>
            <p:cNvSpPr/>
            <p:nvPr/>
          </p:nvSpPr>
          <p:spPr>
            <a:xfrm>
              <a:off x="9596167" y="4693265"/>
              <a:ext cx="1874231" cy="369332"/>
            </a:xfrm>
            <a:prstGeom prst="rect">
              <a:avLst/>
            </a:prstGeom>
          </p:spPr>
          <p:txBody>
            <a:bodyPr wrap="none">
              <a:spAutoFit/>
            </a:bodyPr>
            <a:lstStyle/>
            <a:p>
              <a:pPr algn="r"/>
              <a:r>
                <a:rPr lang="en-US" altLang="zh-CN" dirty="0">
                  <a:solidFill>
                    <a:schemeClr val="bg1"/>
                  </a:solidFill>
                  <a:latin typeface="+mn-ea"/>
                </a:rPr>
                <a:t>CLICK ADD TITLE</a:t>
              </a:r>
              <a:endParaRPr lang="zh-CN" altLang="en-US" dirty="0">
                <a:solidFill>
                  <a:schemeClr val="bg1"/>
                </a:solidFill>
                <a:latin typeface="+mn-ea"/>
              </a:endParaRPr>
            </a:p>
          </p:txBody>
        </p:sp>
        <p:sp>
          <p:nvSpPr>
            <p:cNvPr id="33" name="矩形 32"/>
            <p:cNvSpPr/>
            <p:nvPr/>
          </p:nvSpPr>
          <p:spPr>
            <a:xfrm>
              <a:off x="9578251" y="5062597"/>
              <a:ext cx="1910062" cy="512448"/>
            </a:xfrm>
            <a:prstGeom prst="rect">
              <a:avLst/>
            </a:prstGeom>
          </p:spPr>
          <p:txBody>
            <a:bodyPr wrap="square">
              <a:spAutoFit/>
            </a:bodyPr>
            <a:lstStyle/>
            <a:p>
              <a:pPr algn="ctr">
                <a:lnSpc>
                  <a:spcPct val="130000"/>
                </a:lnSpc>
              </a:pPr>
              <a:r>
                <a:rPr lang="zh-CN" altLang="en-US" sz="1050" dirty="0">
                  <a:solidFill>
                    <a:schemeClr val="bg1">
                      <a:lumMod val="75000"/>
                    </a:schemeClr>
                  </a:solidFill>
                  <a:latin typeface="+mn-ea"/>
                </a:rPr>
                <a:t>Hunan magic rain Advertising CoLtd.professional</a:t>
              </a:r>
            </a:p>
          </p:txBody>
        </p:sp>
      </p:grpSp>
    </p:spTree>
    <p:extLst>
      <p:ext uri="{BB962C8B-B14F-4D97-AF65-F5344CB8AC3E}">
        <p14:creationId xmlns:p14="http://schemas.microsoft.com/office/powerpoint/2010/main" val="3090945495"/>
      </p:ext>
    </p:extLst>
  </p:cSld>
  <p:clrMapOvr>
    <a:masterClrMapping/>
  </p:clrMapOvr>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39"/>
                                            </p:tgtEl>
                                            <p:attrNameLst>
                                              <p:attrName>style.visibility</p:attrName>
                                            </p:attrNameLst>
                                          </p:cBhvr>
                                          <p:to>
                                            <p:strVal val="visible"/>
                                          </p:to>
                                        </p:set>
                                      </p:childTnLst>
                                    </p:cTn>
                                  </p:par>
                                </p:childTnLst>
                              </p:cTn>
                            </p:par>
                            <p:par>
                              <p:cTn id="7" fill="hold">
                                <p:stCondLst>
                                  <p:cond delay="0"/>
                                </p:stCondLst>
                                <p:childTnLst>
                                  <p:par>
                                    <p:cTn id="8" presetID="35" presetClass="path" presetSubtype="0" accel="50000" fill="hold" nodeType="afterEffect" p14:presetBounceEnd="15000">
                                      <p:stCondLst>
                                        <p:cond delay="0"/>
                                      </p:stCondLst>
                                      <p:childTnLst>
                                        <p:animMotion origin="layout" path="M 0 0 L -0.25 0 E" pathEditMode="relative" ptsTypes="" p14:bounceEnd="15000">
                                          <p:cBhvr>
                                            <p:cTn id="9" dur="750" spd="-100000" fill="hold"/>
                                            <p:tgtEl>
                                              <p:spTgt spid="39"/>
                                            </p:tgtEl>
                                            <p:attrNameLst>
                                              <p:attrName>ppt_x</p:attrName>
                                              <p:attrName>ppt_y</p:attrName>
                                            </p:attrNameLst>
                                          </p:cBhvr>
                                        </p:animMotion>
                                      </p:childTnLst>
                                    </p:cTn>
                                  </p:par>
                                </p:childTnLst>
                              </p:cTn>
                            </p:par>
                            <p:par>
                              <p:cTn id="10" fill="hold">
                                <p:stCondLst>
                                  <p:cond delay="750"/>
                                </p:stCondLst>
                                <p:childTnLst>
                                  <p:par>
                                    <p:cTn id="11" presetID="1" presetClass="entr" presetSubtype="0" fill="hold" nodeType="afterEffect">
                                      <p:stCondLst>
                                        <p:cond delay="0"/>
                                      </p:stCondLst>
                                      <p:childTnLst>
                                        <p:set>
                                          <p:cBhvr>
                                            <p:cTn id="12" dur="1" fill="hold">
                                              <p:stCondLst>
                                                <p:cond delay="0"/>
                                              </p:stCondLst>
                                            </p:cTn>
                                            <p:tgtEl>
                                              <p:spTgt spid="40"/>
                                            </p:tgtEl>
                                            <p:attrNameLst>
                                              <p:attrName>style.visibility</p:attrName>
                                            </p:attrNameLst>
                                          </p:cBhvr>
                                          <p:to>
                                            <p:strVal val="visible"/>
                                          </p:to>
                                        </p:set>
                                      </p:childTnLst>
                                    </p:cTn>
                                  </p:par>
                                </p:childTnLst>
                              </p:cTn>
                            </p:par>
                            <p:par>
                              <p:cTn id="13" fill="hold">
                                <p:stCondLst>
                                  <p:cond delay="750"/>
                                </p:stCondLst>
                                <p:childTnLst>
                                  <p:par>
                                    <p:cTn id="14" presetID="35" presetClass="path" presetSubtype="0" accel="50000" fill="hold" nodeType="afterEffect" p14:presetBounceEnd="15000">
                                      <p:stCondLst>
                                        <p:cond delay="0"/>
                                      </p:stCondLst>
                                      <p:childTnLst>
                                        <p:animMotion origin="layout" path="M -3.54167E-6 2.59259E-6 L -0.17916 2.59259E-6 " pathEditMode="relative" rAng="0" ptsTypes="AA" p14:bounceEnd="15000">
                                          <p:cBhvr>
                                            <p:cTn id="15" dur="750" spd="-100000" fill="hold"/>
                                            <p:tgtEl>
                                              <p:spTgt spid="40"/>
                                            </p:tgtEl>
                                            <p:attrNameLst>
                                              <p:attrName>ppt_x</p:attrName>
                                              <p:attrName>ppt_y</p:attrName>
                                            </p:attrNameLst>
                                          </p:cBhvr>
                                          <p:rCtr x="-8919" y="0"/>
                                        </p:animMotion>
                                      </p:childTnLst>
                                    </p:cTn>
                                  </p:par>
                                </p:childTnLst>
                              </p:cTn>
                            </p:par>
                            <p:par>
                              <p:cTn id="16" fill="hold">
                                <p:stCondLst>
                                  <p:cond delay="1500"/>
                                </p:stCondLst>
                                <p:childTnLst>
                                  <p:par>
                                    <p:cTn id="17" presetID="1" presetClass="entr" presetSubtype="0" fill="hold" nodeType="afterEffect">
                                      <p:stCondLst>
                                        <p:cond delay="0"/>
                                      </p:stCondLst>
                                      <p:childTnLst>
                                        <p:set>
                                          <p:cBhvr>
                                            <p:cTn id="18" dur="1" fill="hold">
                                              <p:stCondLst>
                                                <p:cond delay="0"/>
                                              </p:stCondLst>
                                            </p:cTn>
                                            <p:tgtEl>
                                              <p:spTgt spid="41"/>
                                            </p:tgtEl>
                                            <p:attrNameLst>
                                              <p:attrName>style.visibility</p:attrName>
                                            </p:attrNameLst>
                                          </p:cBhvr>
                                          <p:to>
                                            <p:strVal val="visible"/>
                                          </p:to>
                                        </p:set>
                                      </p:childTnLst>
                                    </p:cTn>
                                  </p:par>
                                </p:childTnLst>
                              </p:cTn>
                            </p:par>
                            <p:par>
                              <p:cTn id="19" fill="hold">
                                <p:stCondLst>
                                  <p:cond delay="1500"/>
                                </p:stCondLst>
                                <p:childTnLst>
                                  <p:par>
                                    <p:cTn id="20" presetID="35" presetClass="path" presetSubtype="0" accel="50000" fill="hold" nodeType="afterEffect" p14:presetBounceEnd="15000">
                                      <p:stCondLst>
                                        <p:cond delay="0"/>
                                      </p:stCondLst>
                                      <p:childTnLst>
                                        <p:animMotion origin="layout" path="M -3.54167E-6 2.59259E-6 L -0.17916 2.59259E-6 " pathEditMode="relative" rAng="0" ptsTypes="AA" p14:bounceEnd="15000">
                                          <p:cBhvr>
                                            <p:cTn id="21" dur="750" spd="-100000" fill="hold"/>
                                            <p:tgtEl>
                                              <p:spTgt spid="41"/>
                                            </p:tgtEl>
                                            <p:attrNameLst>
                                              <p:attrName>ppt_x</p:attrName>
                                              <p:attrName>ppt_y</p:attrName>
                                            </p:attrNameLst>
                                          </p:cBhvr>
                                          <p:rCtr x="-8919" y="0"/>
                                        </p:animMotion>
                                      </p:childTnLst>
                                    </p:cTn>
                                  </p:par>
                                </p:childTnLst>
                              </p:cTn>
                            </p:par>
                            <p:par>
                              <p:cTn id="22" fill="hold">
                                <p:stCondLst>
                                  <p:cond delay="2250"/>
                                </p:stCondLst>
                                <p:childTnLst>
                                  <p:par>
                                    <p:cTn id="23" presetID="1" presetClass="entr" presetSubtype="0" fill="hold" nodeType="afterEffect">
                                      <p:stCondLst>
                                        <p:cond delay="0"/>
                                      </p:stCondLst>
                                      <p:childTnLst>
                                        <p:set>
                                          <p:cBhvr>
                                            <p:cTn id="24" dur="1" fill="hold">
                                              <p:stCondLst>
                                                <p:cond delay="0"/>
                                              </p:stCondLst>
                                            </p:cTn>
                                            <p:tgtEl>
                                              <p:spTgt spid="42"/>
                                            </p:tgtEl>
                                            <p:attrNameLst>
                                              <p:attrName>style.visibility</p:attrName>
                                            </p:attrNameLst>
                                          </p:cBhvr>
                                          <p:to>
                                            <p:strVal val="visible"/>
                                          </p:to>
                                        </p:set>
                                      </p:childTnLst>
                                    </p:cTn>
                                  </p:par>
                                </p:childTnLst>
                              </p:cTn>
                            </p:par>
                            <p:par>
                              <p:cTn id="25" fill="hold">
                                <p:stCondLst>
                                  <p:cond delay="2250"/>
                                </p:stCondLst>
                                <p:childTnLst>
                                  <p:par>
                                    <p:cTn id="26" presetID="35" presetClass="path" presetSubtype="0" accel="50000" fill="hold" nodeType="afterEffect" p14:presetBounceEnd="15000">
                                      <p:stCondLst>
                                        <p:cond delay="0"/>
                                      </p:stCondLst>
                                      <p:childTnLst>
                                        <p:animMotion origin="layout" path="M -3.54167E-6 2.59259E-6 L -0.17916 2.59259E-6 " pathEditMode="relative" rAng="0" ptsTypes="AA" p14:bounceEnd="15000">
                                          <p:cBhvr>
                                            <p:cTn id="27" dur="750" spd="-100000" fill="hold"/>
                                            <p:tgtEl>
                                              <p:spTgt spid="42"/>
                                            </p:tgtEl>
                                            <p:attrNameLst>
                                              <p:attrName>ppt_x</p:attrName>
                                              <p:attrName>ppt_y</p:attrName>
                                            </p:attrNameLst>
                                          </p:cBhvr>
                                          <p:rCtr x="-8919" y="0"/>
                                        </p:animMotion>
                                      </p:childTnLst>
                                    </p:cTn>
                                  </p:par>
                                </p:childTnLst>
                              </p:cTn>
                            </p:par>
                            <p:par>
                              <p:cTn id="28" fill="hold">
                                <p:stCondLst>
                                  <p:cond delay="3000"/>
                                </p:stCondLst>
                                <p:childTnLst>
                                  <p:par>
                                    <p:cTn id="29" presetID="1" presetClass="entr" presetSubtype="0" fill="hold" nodeType="afterEffect">
                                      <p:stCondLst>
                                        <p:cond delay="0"/>
                                      </p:stCondLst>
                                      <p:childTnLst>
                                        <p:set>
                                          <p:cBhvr>
                                            <p:cTn id="30" dur="1" fill="hold">
                                              <p:stCondLst>
                                                <p:cond delay="0"/>
                                              </p:stCondLst>
                                            </p:cTn>
                                            <p:tgtEl>
                                              <p:spTgt spid="43"/>
                                            </p:tgtEl>
                                            <p:attrNameLst>
                                              <p:attrName>style.visibility</p:attrName>
                                            </p:attrNameLst>
                                          </p:cBhvr>
                                          <p:to>
                                            <p:strVal val="visible"/>
                                          </p:to>
                                        </p:set>
                                      </p:childTnLst>
                                    </p:cTn>
                                  </p:par>
                                </p:childTnLst>
                              </p:cTn>
                            </p:par>
                            <p:par>
                              <p:cTn id="31" fill="hold">
                                <p:stCondLst>
                                  <p:cond delay="3000"/>
                                </p:stCondLst>
                                <p:childTnLst>
                                  <p:par>
                                    <p:cTn id="32" presetID="35" presetClass="path" presetSubtype="0" accel="50000" fill="hold" nodeType="afterEffect" p14:presetBounceEnd="15000">
                                      <p:stCondLst>
                                        <p:cond delay="0"/>
                                      </p:stCondLst>
                                      <p:childTnLst>
                                        <p:animMotion origin="layout" path="M -3.54167E-6 2.59259E-6 L -0.17916 2.59259E-6 " pathEditMode="relative" rAng="0" ptsTypes="AA" p14:bounceEnd="15000">
                                          <p:cBhvr>
                                            <p:cTn id="33" dur="750" spd="-100000" fill="hold"/>
                                            <p:tgtEl>
                                              <p:spTgt spid="43"/>
                                            </p:tgtEl>
                                            <p:attrNameLst>
                                              <p:attrName>ppt_x</p:attrName>
                                              <p:attrName>ppt_y</p:attrName>
                                            </p:attrNameLst>
                                          </p:cBhvr>
                                          <p:rCtr x="-8919" y="0"/>
                                        </p:animMotion>
                                      </p:childTnLst>
                                    </p:cTn>
                                  </p:par>
                                </p:childTnLst>
                              </p:cTn>
                            </p:par>
                            <p:par>
                              <p:cTn id="34" fill="hold">
                                <p:stCondLst>
                                  <p:cond delay="3750"/>
                                </p:stCondLst>
                                <p:childTnLst>
                                  <p:par>
                                    <p:cTn id="35" presetID="10" presetClass="entr" presetSubtype="0" fill="hold" nodeType="afterEffect">
                                      <p:stCondLst>
                                        <p:cond delay="0"/>
                                      </p:stCondLst>
                                      <p:childTnLst>
                                        <p:set>
                                          <p:cBhvr>
                                            <p:cTn id="36" dur="1" fill="hold">
                                              <p:stCondLst>
                                                <p:cond delay="0"/>
                                              </p:stCondLst>
                                            </p:cTn>
                                            <p:tgtEl>
                                              <p:spTgt spid="38"/>
                                            </p:tgtEl>
                                            <p:attrNameLst>
                                              <p:attrName>style.visibility</p:attrName>
                                            </p:attrNameLst>
                                          </p:cBhvr>
                                          <p:to>
                                            <p:strVal val="visible"/>
                                          </p:to>
                                        </p:set>
                                        <p:animEffect transition="in" filter="fade">
                                          <p:cBhvr>
                                            <p:cTn id="37" dur="250"/>
                                            <p:tgtEl>
                                              <p:spTgt spid="38"/>
                                            </p:tgtEl>
                                          </p:cBhvr>
                                        </p:animEffect>
                                      </p:childTnLst>
                                    </p:cTn>
                                  </p:par>
                                </p:childTnLst>
                              </p:cTn>
                            </p:par>
                            <p:par>
                              <p:cTn id="38" fill="hold">
                                <p:stCondLst>
                                  <p:cond delay="4000"/>
                                </p:stCondLst>
                                <p:childTnLst>
                                  <p:par>
                                    <p:cTn id="39" presetID="10" presetClass="entr" presetSubtype="0" fill="hold" nodeType="afterEffect">
                                      <p:stCondLst>
                                        <p:cond delay="0"/>
                                      </p:stCondLst>
                                      <p:childTnLst>
                                        <p:set>
                                          <p:cBhvr>
                                            <p:cTn id="40" dur="1" fill="hold">
                                              <p:stCondLst>
                                                <p:cond delay="0"/>
                                              </p:stCondLst>
                                            </p:cTn>
                                            <p:tgtEl>
                                              <p:spTgt spid="37"/>
                                            </p:tgtEl>
                                            <p:attrNameLst>
                                              <p:attrName>style.visibility</p:attrName>
                                            </p:attrNameLst>
                                          </p:cBhvr>
                                          <p:to>
                                            <p:strVal val="visible"/>
                                          </p:to>
                                        </p:set>
                                        <p:animEffect transition="in" filter="fade">
                                          <p:cBhvr>
                                            <p:cTn id="41" dur="250"/>
                                            <p:tgtEl>
                                              <p:spTgt spid="37"/>
                                            </p:tgtEl>
                                          </p:cBhvr>
                                        </p:animEffect>
                                      </p:childTnLst>
                                    </p:cTn>
                                  </p:par>
                                </p:childTnLst>
                              </p:cTn>
                            </p:par>
                            <p:par>
                              <p:cTn id="42" fill="hold">
                                <p:stCondLst>
                                  <p:cond delay="4250"/>
                                </p:stCondLst>
                                <p:childTnLst>
                                  <p:par>
                                    <p:cTn id="43" presetID="10" presetClass="entr" presetSubtype="0" fill="hold" nodeType="afterEffect">
                                      <p:stCondLst>
                                        <p:cond delay="0"/>
                                      </p:stCondLst>
                                      <p:childTnLst>
                                        <p:set>
                                          <p:cBhvr>
                                            <p:cTn id="44" dur="1" fill="hold">
                                              <p:stCondLst>
                                                <p:cond delay="0"/>
                                              </p:stCondLst>
                                            </p:cTn>
                                            <p:tgtEl>
                                              <p:spTgt spid="34"/>
                                            </p:tgtEl>
                                            <p:attrNameLst>
                                              <p:attrName>style.visibility</p:attrName>
                                            </p:attrNameLst>
                                          </p:cBhvr>
                                          <p:to>
                                            <p:strVal val="visible"/>
                                          </p:to>
                                        </p:set>
                                        <p:animEffect transition="in" filter="fade">
                                          <p:cBhvr>
                                            <p:cTn id="45" dur="250"/>
                                            <p:tgtEl>
                                              <p:spTgt spid="34"/>
                                            </p:tgtEl>
                                          </p:cBhvr>
                                        </p:animEffect>
                                      </p:childTnLst>
                                    </p:cTn>
                                  </p:par>
                                </p:childTnLst>
                              </p:cTn>
                            </p:par>
                            <p:par>
                              <p:cTn id="46" fill="hold">
                                <p:stCondLst>
                                  <p:cond delay="4500"/>
                                </p:stCondLst>
                                <p:childTnLst>
                                  <p:par>
                                    <p:cTn id="47" presetID="10" presetClass="entr" presetSubtype="0" fill="hold" nodeType="afterEffect">
                                      <p:stCondLst>
                                        <p:cond delay="0"/>
                                      </p:stCondLst>
                                      <p:childTnLst>
                                        <p:set>
                                          <p:cBhvr>
                                            <p:cTn id="48" dur="1" fill="hold">
                                              <p:stCondLst>
                                                <p:cond delay="0"/>
                                              </p:stCondLst>
                                            </p:cTn>
                                            <p:tgtEl>
                                              <p:spTgt spid="35"/>
                                            </p:tgtEl>
                                            <p:attrNameLst>
                                              <p:attrName>style.visibility</p:attrName>
                                            </p:attrNameLst>
                                          </p:cBhvr>
                                          <p:to>
                                            <p:strVal val="visible"/>
                                          </p:to>
                                        </p:set>
                                        <p:animEffect transition="in" filter="fade">
                                          <p:cBhvr>
                                            <p:cTn id="49" dur="250"/>
                                            <p:tgtEl>
                                              <p:spTgt spid="35"/>
                                            </p:tgtEl>
                                          </p:cBhvr>
                                        </p:animEffect>
                                      </p:childTnLst>
                                    </p:cTn>
                                  </p:par>
                                </p:childTnLst>
                              </p:cTn>
                            </p:par>
                            <p:par>
                              <p:cTn id="50" fill="hold">
                                <p:stCondLst>
                                  <p:cond delay="4750"/>
                                </p:stCondLst>
                                <p:childTnLst>
                                  <p:par>
                                    <p:cTn id="51" presetID="10" presetClass="entr" presetSubtype="0" fill="hold" nodeType="afterEffect">
                                      <p:stCondLst>
                                        <p:cond delay="0"/>
                                      </p:stCondLst>
                                      <p:childTnLst>
                                        <p:set>
                                          <p:cBhvr>
                                            <p:cTn id="52" dur="1" fill="hold">
                                              <p:stCondLst>
                                                <p:cond delay="0"/>
                                              </p:stCondLst>
                                            </p:cTn>
                                            <p:tgtEl>
                                              <p:spTgt spid="36"/>
                                            </p:tgtEl>
                                            <p:attrNameLst>
                                              <p:attrName>style.visibility</p:attrName>
                                            </p:attrNameLst>
                                          </p:cBhvr>
                                          <p:to>
                                            <p:strVal val="visible"/>
                                          </p:to>
                                        </p:set>
                                        <p:animEffect transition="in" filter="fade">
                                          <p:cBhvr>
                                            <p:cTn id="53" dur="25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39"/>
                                            </p:tgtEl>
                                            <p:attrNameLst>
                                              <p:attrName>style.visibility</p:attrName>
                                            </p:attrNameLst>
                                          </p:cBhvr>
                                          <p:to>
                                            <p:strVal val="visible"/>
                                          </p:to>
                                        </p:set>
                                      </p:childTnLst>
                                    </p:cTn>
                                  </p:par>
                                </p:childTnLst>
                              </p:cTn>
                            </p:par>
                            <p:par>
                              <p:cTn id="7" fill="hold">
                                <p:stCondLst>
                                  <p:cond delay="0"/>
                                </p:stCondLst>
                                <p:childTnLst>
                                  <p:par>
                                    <p:cTn id="8" presetID="35" presetClass="path" presetSubtype="0" accel="50000" fill="hold" nodeType="afterEffect">
                                      <p:stCondLst>
                                        <p:cond delay="0"/>
                                      </p:stCondLst>
                                      <p:childTnLst>
                                        <p:animMotion origin="layout" path="M 0 0 L -0.25 0 E" pathEditMode="relative" ptsTypes="">
                                          <p:cBhvr>
                                            <p:cTn id="9" dur="750" spd="-100000" fill="hold"/>
                                            <p:tgtEl>
                                              <p:spTgt spid="39"/>
                                            </p:tgtEl>
                                            <p:attrNameLst>
                                              <p:attrName>ppt_x</p:attrName>
                                              <p:attrName>ppt_y</p:attrName>
                                            </p:attrNameLst>
                                          </p:cBhvr>
                                        </p:animMotion>
                                      </p:childTnLst>
                                    </p:cTn>
                                  </p:par>
                                </p:childTnLst>
                              </p:cTn>
                            </p:par>
                            <p:par>
                              <p:cTn id="10" fill="hold">
                                <p:stCondLst>
                                  <p:cond delay="750"/>
                                </p:stCondLst>
                                <p:childTnLst>
                                  <p:par>
                                    <p:cTn id="11" presetID="1" presetClass="entr" presetSubtype="0" fill="hold" nodeType="afterEffect">
                                      <p:stCondLst>
                                        <p:cond delay="0"/>
                                      </p:stCondLst>
                                      <p:childTnLst>
                                        <p:set>
                                          <p:cBhvr>
                                            <p:cTn id="12" dur="1" fill="hold">
                                              <p:stCondLst>
                                                <p:cond delay="0"/>
                                              </p:stCondLst>
                                            </p:cTn>
                                            <p:tgtEl>
                                              <p:spTgt spid="40"/>
                                            </p:tgtEl>
                                            <p:attrNameLst>
                                              <p:attrName>style.visibility</p:attrName>
                                            </p:attrNameLst>
                                          </p:cBhvr>
                                          <p:to>
                                            <p:strVal val="visible"/>
                                          </p:to>
                                        </p:set>
                                      </p:childTnLst>
                                    </p:cTn>
                                  </p:par>
                                </p:childTnLst>
                              </p:cTn>
                            </p:par>
                            <p:par>
                              <p:cTn id="13" fill="hold">
                                <p:stCondLst>
                                  <p:cond delay="750"/>
                                </p:stCondLst>
                                <p:childTnLst>
                                  <p:par>
                                    <p:cTn id="14" presetID="35" presetClass="path" presetSubtype="0" accel="50000" fill="hold" nodeType="afterEffect">
                                      <p:stCondLst>
                                        <p:cond delay="0"/>
                                      </p:stCondLst>
                                      <p:childTnLst>
                                        <p:animMotion origin="layout" path="M -3.54167E-6 2.59259E-6 L -0.17916 2.59259E-6 " pathEditMode="relative" rAng="0" ptsTypes="AA">
                                          <p:cBhvr>
                                            <p:cTn id="15" dur="750" spd="-100000" fill="hold"/>
                                            <p:tgtEl>
                                              <p:spTgt spid="40"/>
                                            </p:tgtEl>
                                            <p:attrNameLst>
                                              <p:attrName>ppt_x</p:attrName>
                                              <p:attrName>ppt_y</p:attrName>
                                            </p:attrNameLst>
                                          </p:cBhvr>
                                          <p:rCtr x="-8919" y="0"/>
                                        </p:animMotion>
                                      </p:childTnLst>
                                    </p:cTn>
                                  </p:par>
                                </p:childTnLst>
                              </p:cTn>
                            </p:par>
                            <p:par>
                              <p:cTn id="16" fill="hold">
                                <p:stCondLst>
                                  <p:cond delay="1500"/>
                                </p:stCondLst>
                                <p:childTnLst>
                                  <p:par>
                                    <p:cTn id="17" presetID="1" presetClass="entr" presetSubtype="0" fill="hold" nodeType="afterEffect">
                                      <p:stCondLst>
                                        <p:cond delay="0"/>
                                      </p:stCondLst>
                                      <p:childTnLst>
                                        <p:set>
                                          <p:cBhvr>
                                            <p:cTn id="18" dur="1" fill="hold">
                                              <p:stCondLst>
                                                <p:cond delay="0"/>
                                              </p:stCondLst>
                                            </p:cTn>
                                            <p:tgtEl>
                                              <p:spTgt spid="41"/>
                                            </p:tgtEl>
                                            <p:attrNameLst>
                                              <p:attrName>style.visibility</p:attrName>
                                            </p:attrNameLst>
                                          </p:cBhvr>
                                          <p:to>
                                            <p:strVal val="visible"/>
                                          </p:to>
                                        </p:set>
                                      </p:childTnLst>
                                    </p:cTn>
                                  </p:par>
                                </p:childTnLst>
                              </p:cTn>
                            </p:par>
                            <p:par>
                              <p:cTn id="19" fill="hold">
                                <p:stCondLst>
                                  <p:cond delay="1500"/>
                                </p:stCondLst>
                                <p:childTnLst>
                                  <p:par>
                                    <p:cTn id="20" presetID="35" presetClass="path" presetSubtype="0" accel="50000" fill="hold" nodeType="afterEffect">
                                      <p:stCondLst>
                                        <p:cond delay="0"/>
                                      </p:stCondLst>
                                      <p:childTnLst>
                                        <p:animMotion origin="layout" path="M -3.54167E-6 2.59259E-6 L -0.17916 2.59259E-6 " pathEditMode="relative" rAng="0" ptsTypes="AA">
                                          <p:cBhvr>
                                            <p:cTn id="21" dur="750" spd="-100000" fill="hold"/>
                                            <p:tgtEl>
                                              <p:spTgt spid="41"/>
                                            </p:tgtEl>
                                            <p:attrNameLst>
                                              <p:attrName>ppt_x</p:attrName>
                                              <p:attrName>ppt_y</p:attrName>
                                            </p:attrNameLst>
                                          </p:cBhvr>
                                          <p:rCtr x="-8919" y="0"/>
                                        </p:animMotion>
                                      </p:childTnLst>
                                    </p:cTn>
                                  </p:par>
                                </p:childTnLst>
                              </p:cTn>
                            </p:par>
                            <p:par>
                              <p:cTn id="22" fill="hold">
                                <p:stCondLst>
                                  <p:cond delay="2250"/>
                                </p:stCondLst>
                                <p:childTnLst>
                                  <p:par>
                                    <p:cTn id="23" presetID="1" presetClass="entr" presetSubtype="0" fill="hold" nodeType="afterEffect">
                                      <p:stCondLst>
                                        <p:cond delay="0"/>
                                      </p:stCondLst>
                                      <p:childTnLst>
                                        <p:set>
                                          <p:cBhvr>
                                            <p:cTn id="24" dur="1" fill="hold">
                                              <p:stCondLst>
                                                <p:cond delay="0"/>
                                              </p:stCondLst>
                                            </p:cTn>
                                            <p:tgtEl>
                                              <p:spTgt spid="42"/>
                                            </p:tgtEl>
                                            <p:attrNameLst>
                                              <p:attrName>style.visibility</p:attrName>
                                            </p:attrNameLst>
                                          </p:cBhvr>
                                          <p:to>
                                            <p:strVal val="visible"/>
                                          </p:to>
                                        </p:set>
                                      </p:childTnLst>
                                    </p:cTn>
                                  </p:par>
                                </p:childTnLst>
                              </p:cTn>
                            </p:par>
                            <p:par>
                              <p:cTn id="25" fill="hold">
                                <p:stCondLst>
                                  <p:cond delay="2250"/>
                                </p:stCondLst>
                                <p:childTnLst>
                                  <p:par>
                                    <p:cTn id="26" presetID="35" presetClass="path" presetSubtype="0" accel="50000" fill="hold" nodeType="afterEffect">
                                      <p:stCondLst>
                                        <p:cond delay="0"/>
                                      </p:stCondLst>
                                      <p:childTnLst>
                                        <p:animMotion origin="layout" path="M -3.54167E-6 2.59259E-6 L -0.17916 2.59259E-6 " pathEditMode="relative" rAng="0" ptsTypes="AA">
                                          <p:cBhvr>
                                            <p:cTn id="27" dur="750" spd="-100000" fill="hold"/>
                                            <p:tgtEl>
                                              <p:spTgt spid="42"/>
                                            </p:tgtEl>
                                            <p:attrNameLst>
                                              <p:attrName>ppt_x</p:attrName>
                                              <p:attrName>ppt_y</p:attrName>
                                            </p:attrNameLst>
                                          </p:cBhvr>
                                          <p:rCtr x="-8919" y="0"/>
                                        </p:animMotion>
                                      </p:childTnLst>
                                    </p:cTn>
                                  </p:par>
                                </p:childTnLst>
                              </p:cTn>
                            </p:par>
                            <p:par>
                              <p:cTn id="28" fill="hold">
                                <p:stCondLst>
                                  <p:cond delay="3000"/>
                                </p:stCondLst>
                                <p:childTnLst>
                                  <p:par>
                                    <p:cTn id="29" presetID="1" presetClass="entr" presetSubtype="0" fill="hold" nodeType="afterEffect">
                                      <p:stCondLst>
                                        <p:cond delay="0"/>
                                      </p:stCondLst>
                                      <p:childTnLst>
                                        <p:set>
                                          <p:cBhvr>
                                            <p:cTn id="30" dur="1" fill="hold">
                                              <p:stCondLst>
                                                <p:cond delay="0"/>
                                              </p:stCondLst>
                                            </p:cTn>
                                            <p:tgtEl>
                                              <p:spTgt spid="43"/>
                                            </p:tgtEl>
                                            <p:attrNameLst>
                                              <p:attrName>style.visibility</p:attrName>
                                            </p:attrNameLst>
                                          </p:cBhvr>
                                          <p:to>
                                            <p:strVal val="visible"/>
                                          </p:to>
                                        </p:set>
                                      </p:childTnLst>
                                    </p:cTn>
                                  </p:par>
                                </p:childTnLst>
                              </p:cTn>
                            </p:par>
                            <p:par>
                              <p:cTn id="31" fill="hold">
                                <p:stCondLst>
                                  <p:cond delay="3000"/>
                                </p:stCondLst>
                                <p:childTnLst>
                                  <p:par>
                                    <p:cTn id="32" presetID="35" presetClass="path" presetSubtype="0" accel="50000" fill="hold" nodeType="afterEffect">
                                      <p:stCondLst>
                                        <p:cond delay="0"/>
                                      </p:stCondLst>
                                      <p:childTnLst>
                                        <p:animMotion origin="layout" path="M -3.54167E-6 2.59259E-6 L -0.17916 2.59259E-6 " pathEditMode="relative" rAng="0" ptsTypes="AA">
                                          <p:cBhvr>
                                            <p:cTn id="33" dur="750" spd="-100000" fill="hold"/>
                                            <p:tgtEl>
                                              <p:spTgt spid="43"/>
                                            </p:tgtEl>
                                            <p:attrNameLst>
                                              <p:attrName>ppt_x</p:attrName>
                                              <p:attrName>ppt_y</p:attrName>
                                            </p:attrNameLst>
                                          </p:cBhvr>
                                          <p:rCtr x="-8919" y="0"/>
                                        </p:animMotion>
                                      </p:childTnLst>
                                    </p:cTn>
                                  </p:par>
                                </p:childTnLst>
                              </p:cTn>
                            </p:par>
                            <p:par>
                              <p:cTn id="34" fill="hold">
                                <p:stCondLst>
                                  <p:cond delay="3750"/>
                                </p:stCondLst>
                                <p:childTnLst>
                                  <p:par>
                                    <p:cTn id="35" presetID="10" presetClass="entr" presetSubtype="0" fill="hold" nodeType="afterEffect">
                                      <p:stCondLst>
                                        <p:cond delay="0"/>
                                      </p:stCondLst>
                                      <p:childTnLst>
                                        <p:set>
                                          <p:cBhvr>
                                            <p:cTn id="36" dur="1" fill="hold">
                                              <p:stCondLst>
                                                <p:cond delay="0"/>
                                              </p:stCondLst>
                                            </p:cTn>
                                            <p:tgtEl>
                                              <p:spTgt spid="38"/>
                                            </p:tgtEl>
                                            <p:attrNameLst>
                                              <p:attrName>style.visibility</p:attrName>
                                            </p:attrNameLst>
                                          </p:cBhvr>
                                          <p:to>
                                            <p:strVal val="visible"/>
                                          </p:to>
                                        </p:set>
                                        <p:animEffect transition="in" filter="fade">
                                          <p:cBhvr>
                                            <p:cTn id="37" dur="250"/>
                                            <p:tgtEl>
                                              <p:spTgt spid="38"/>
                                            </p:tgtEl>
                                          </p:cBhvr>
                                        </p:animEffect>
                                      </p:childTnLst>
                                    </p:cTn>
                                  </p:par>
                                </p:childTnLst>
                              </p:cTn>
                            </p:par>
                            <p:par>
                              <p:cTn id="38" fill="hold">
                                <p:stCondLst>
                                  <p:cond delay="4000"/>
                                </p:stCondLst>
                                <p:childTnLst>
                                  <p:par>
                                    <p:cTn id="39" presetID="10" presetClass="entr" presetSubtype="0" fill="hold" nodeType="afterEffect">
                                      <p:stCondLst>
                                        <p:cond delay="0"/>
                                      </p:stCondLst>
                                      <p:childTnLst>
                                        <p:set>
                                          <p:cBhvr>
                                            <p:cTn id="40" dur="1" fill="hold">
                                              <p:stCondLst>
                                                <p:cond delay="0"/>
                                              </p:stCondLst>
                                            </p:cTn>
                                            <p:tgtEl>
                                              <p:spTgt spid="37"/>
                                            </p:tgtEl>
                                            <p:attrNameLst>
                                              <p:attrName>style.visibility</p:attrName>
                                            </p:attrNameLst>
                                          </p:cBhvr>
                                          <p:to>
                                            <p:strVal val="visible"/>
                                          </p:to>
                                        </p:set>
                                        <p:animEffect transition="in" filter="fade">
                                          <p:cBhvr>
                                            <p:cTn id="41" dur="250"/>
                                            <p:tgtEl>
                                              <p:spTgt spid="37"/>
                                            </p:tgtEl>
                                          </p:cBhvr>
                                        </p:animEffect>
                                      </p:childTnLst>
                                    </p:cTn>
                                  </p:par>
                                </p:childTnLst>
                              </p:cTn>
                            </p:par>
                            <p:par>
                              <p:cTn id="42" fill="hold">
                                <p:stCondLst>
                                  <p:cond delay="4250"/>
                                </p:stCondLst>
                                <p:childTnLst>
                                  <p:par>
                                    <p:cTn id="43" presetID="10" presetClass="entr" presetSubtype="0" fill="hold" nodeType="afterEffect">
                                      <p:stCondLst>
                                        <p:cond delay="0"/>
                                      </p:stCondLst>
                                      <p:childTnLst>
                                        <p:set>
                                          <p:cBhvr>
                                            <p:cTn id="44" dur="1" fill="hold">
                                              <p:stCondLst>
                                                <p:cond delay="0"/>
                                              </p:stCondLst>
                                            </p:cTn>
                                            <p:tgtEl>
                                              <p:spTgt spid="34"/>
                                            </p:tgtEl>
                                            <p:attrNameLst>
                                              <p:attrName>style.visibility</p:attrName>
                                            </p:attrNameLst>
                                          </p:cBhvr>
                                          <p:to>
                                            <p:strVal val="visible"/>
                                          </p:to>
                                        </p:set>
                                        <p:animEffect transition="in" filter="fade">
                                          <p:cBhvr>
                                            <p:cTn id="45" dur="250"/>
                                            <p:tgtEl>
                                              <p:spTgt spid="34"/>
                                            </p:tgtEl>
                                          </p:cBhvr>
                                        </p:animEffect>
                                      </p:childTnLst>
                                    </p:cTn>
                                  </p:par>
                                </p:childTnLst>
                              </p:cTn>
                            </p:par>
                            <p:par>
                              <p:cTn id="46" fill="hold">
                                <p:stCondLst>
                                  <p:cond delay="4500"/>
                                </p:stCondLst>
                                <p:childTnLst>
                                  <p:par>
                                    <p:cTn id="47" presetID="10" presetClass="entr" presetSubtype="0" fill="hold" nodeType="afterEffect">
                                      <p:stCondLst>
                                        <p:cond delay="0"/>
                                      </p:stCondLst>
                                      <p:childTnLst>
                                        <p:set>
                                          <p:cBhvr>
                                            <p:cTn id="48" dur="1" fill="hold">
                                              <p:stCondLst>
                                                <p:cond delay="0"/>
                                              </p:stCondLst>
                                            </p:cTn>
                                            <p:tgtEl>
                                              <p:spTgt spid="35"/>
                                            </p:tgtEl>
                                            <p:attrNameLst>
                                              <p:attrName>style.visibility</p:attrName>
                                            </p:attrNameLst>
                                          </p:cBhvr>
                                          <p:to>
                                            <p:strVal val="visible"/>
                                          </p:to>
                                        </p:set>
                                        <p:animEffect transition="in" filter="fade">
                                          <p:cBhvr>
                                            <p:cTn id="49" dur="250"/>
                                            <p:tgtEl>
                                              <p:spTgt spid="35"/>
                                            </p:tgtEl>
                                          </p:cBhvr>
                                        </p:animEffect>
                                      </p:childTnLst>
                                    </p:cTn>
                                  </p:par>
                                </p:childTnLst>
                              </p:cTn>
                            </p:par>
                            <p:par>
                              <p:cTn id="50" fill="hold">
                                <p:stCondLst>
                                  <p:cond delay="4750"/>
                                </p:stCondLst>
                                <p:childTnLst>
                                  <p:par>
                                    <p:cTn id="51" presetID="10" presetClass="entr" presetSubtype="0" fill="hold" nodeType="afterEffect">
                                      <p:stCondLst>
                                        <p:cond delay="0"/>
                                      </p:stCondLst>
                                      <p:childTnLst>
                                        <p:set>
                                          <p:cBhvr>
                                            <p:cTn id="52" dur="1" fill="hold">
                                              <p:stCondLst>
                                                <p:cond delay="0"/>
                                              </p:stCondLst>
                                            </p:cTn>
                                            <p:tgtEl>
                                              <p:spTgt spid="36"/>
                                            </p:tgtEl>
                                            <p:attrNameLst>
                                              <p:attrName>style.visibility</p:attrName>
                                            </p:attrNameLst>
                                          </p:cBhvr>
                                          <p:to>
                                            <p:strVal val="visible"/>
                                          </p:to>
                                        </p:set>
                                        <p:animEffect transition="in" filter="fade">
                                          <p:cBhvr>
                                            <p:cTn id="53" dur="25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组合 13"/>
          <p:cNvGrpSpPr/>
          <p:nvPr/>
        </p:nvGrpSpPr>
        <p:grpSpPr>
          <a:xfrm>
            <a:off x="2456263" y="2666022"/>
            <a:ext cx="2370017" cy="843718"/>
            <a:chOff x="1221767" y="2192338"/>
            <a:chExt cx="2370017" cy="843718"/>
          </a:xfrm>
        </p:grpSpPr>
        <p:sp>
          <p:nvSpPr>
            <p:cNvPr id="15" name="矩形 14"/>
            <p:cNvSpPr/>
            <p:nvPr/>
          </p:nvSpPr>
          <p:spPr>
            <a:xfrm>
              <a:off x="1717553" y="2192338"/>
              <a:ext cx="1874231" cy="369332"/>
            </a:xfrm>
            <a:prstGeom prst="rect">
              <a:avLst/>
            </a:prstGeom>
          </p:spPr>
          <p:txBody>
            <a:bodyPr wrap="none">
              <a:spAutoFit/>
            </a:bodyPr>
            <a:lstStyle/>
            <a:p>
              <a:pPr algn="r"/>
              <a:r>
                <a:rPr lang="en-US" altLang="zh-CN" dirty="0">
                  <a:solidFill>
                    <a:schemeClr val="bg1"/>
                  </a:solidFill>
                  <a:latin typeface="+mn-ea"/>
                </a:rPr>
                <a:t>CLICK ADD TITLE</a:t>
              </a:r>
              <a:endParaRPr lang="zh-CN" altLang="en-US" dirty="0">
                <a:solidFill>
                  <a:schemeClr val="bg1"/>
                </a:solidFill>
                <a:latin typeface="+mn-ea"/>
              </a:endParaRPr>
            </a:p>
          </p:txBody>
        </p:sp>
        <p:sp>
          <p:nvSpPr>
            <p:cNvPr id="16" name="矩形 15"/>
            <p:cNvSpPr/>
            <p:nvPr/>
          </p:nvSpPr>
          <p:spPr>
            <a:xfrm>
              <a:off x="1221767" y="2523608"/>
              <a:ext cx="2370017" cy="512448"/>
            </a:xfrm>
            <a:prstGeom prst="rect">
              <a:avLst/>
            </a:prstGeom>
          </p:spPr>
          <p:txBody>
            <a:bodyPr wrap="square">
              <a:spAutoFit/>
            </a:bodyPr>
            <a:lstStyle/>
            <a:p>
              <a:pPr algn="r">
                <a:lnSpc>
                  <a:spcPct val="130000"/>
                </a:lnSpc>
              </a:pPr>
              <a:r>
                <a:rPr lang="zh-CN" altLang="en-US" sz="1050" dirty="0">
                  <a:solidFill>
                    <a:schemeClr val="bg1">
                      <a:lumMod val="75000"/>
                    </a:schemeClr>
                  </a:solidFill>
                  <a:latin typeface="+mn-ea"/>
                </a:rPr>
                <a:t>Hunan magic rain Advertising CoLtd.professional professional team</a:t>
              </a:r>
            </a:p>
          </p:txBody>
        </p:sp>
      </p:grpSp>
      <p:grpSp>
        <p:nvGrpSpPr>
          <p:cNvPr id="17" name="组合 16"/>
          <p:cNvGrpSpPr/>
          <p:nvPr/>
        </p:nvGrpSpPr>
        <p:grpSpPr>
          <a:xfrm>
            <a:off x="7365720" y="3343089"/>
            <a:ext cx="2370017" cy="843718"/>
            <a:chOff x="3106598" y="5073134"/>
            <a:chExt cx="2370017" cy="843718"/>
          </a:xfrm>
        </p:grpSpPr>
        <p:sp>
          <p:nvSpPr>
            <p:cNvPr id="18" name="矩形 17"/>
            <p:cNvSpPr/>
            <p:nvPr/>
          </p:nvSpPr>
          <p:spPr>
            <a:xfrm>
              <a:off x="3106598" y="5073134"/>
              <a:ext cx="1874231" cy="369332"/>
            </a:xfrm>
            <a:prstGeom prst="rect">
              <a:avLst/>
            </a:prstGeom>
          </p:spPr>
          <p:txBody>
            <a:bodyPr wrap="none">
              <a:spAutoFit/>
            </a:bodyPr>
            <a:lstStyle/>
            <a:p>
              <a:r>
                <a:rPr lang="en-US" altLang="zh-CN" dirty="0">
                  <a:solidFill>
                    <a:schemeClr val="bg1"/>
                  </a:solidFill>
                  <a:latin typeface="+mn-ea"/>
                </a:rPr>
                <a:t>CLICK ADD TITLE</a:t>
              </a:r>
              <a:endParaRPr lang="zh-CN" altLang="en-US" dirty="0">
                <a:solidFill>
                  <a:schemeClr val="bg1"/>
                </a:solidFill>
                <a:latin typeface="+mn-ea"/>
              </a:endParaRPr>
            </a:p>
          </p:txBody>
        </p:sp>
        <p:sp>
          <p:nvSpPr>
            <p:cNvPr id="19" name="矩形 18"/>
            <p:cNvSpPr/>
            <p:nvPr/>
          </p:nvSpPr>
          <p:spPr>
            <a:xfrm>
              <a:off x="3106598" y="5404404"/>
              <a:ext cx="2370017" cy="512448"/>
            </a:xfrm>
            <a:prstGeom prst="rect">
              <a:avLst/>
            </a:prstGeom>
          </p:spPr>
          <p:txBody>
            <a:bodyPr wrap="square">
              <a:spAutoFit/>
            </a:bodyPr>
            <a:lstStyle/>
            <a:p>
              <a:pPr>
                <a:lnSpc>
                  <a:spcPct val="130000"/>
                </a:lnSpc>
              </a:pPr>
              <a:r>
                <a:rPr lang="zh-CN" altLang="en-US" sz="1050" dirty="0">
                  <a:solidFill>
                    <a:schemeClr val="bg1">
                      <a:lumMod val="75000"/>
                    </a:schemeClr>
                  </a:solidFill>
                  <a:latin typeface="+mn-ea"/>
                </a:rPr>
                <a:t>Hunan magic rain Advertising CoLtd.professional professional team</a:t>
              </a:r>
            </a:p>
          </p:txBody>
        </p:sp>
      </p:grpSp>
      <p:grpSp>
        <p:nvGrpSpPr>
          <p:cNvPr id="27" name="组合 26"/>
          <p:cNvGrpSpPr/>
          <p:nvPr/>
        </p:nvGrpSpPr>
        <p:grpSpPr>
          <a:xfrm>
            <a:off x="2456263" y="4299757"/>
            <a:ext cx="2370017" cy="843718"/>
            <a:chOff x="1221767" y="2192338"/>
            <a:chExt cx="2370017" cy="843718"/>
          </a:xfrm>
        </p:grpSpPr>
        <p:sp>
          <p:nvSpPr>
            <p:cNvPr id="28" name="矩形 27"/>
            <p:cNvSpPr/>
            <p:nvPr/>
          </p:nvSpPr>
          <p:spPr>
            <a:xfrm>
              <a:off x="1717553" y="2192338"/>
              <a:ext cx="1874231" cy="369332"/>
            </a:xfrm>
            <a:prstGeom prst="rect">
              <a:avLst/>
            </a:prstGeom>
          </p:spPr>
          <p:txBody>
            <a:bodyPr wrap="none">
              <a:spAutoFit/>
            </a:bodyPr>
            <a:lstStyle/>
            <a:p>
              <a:pPr algn="r"/>
              <a:r>
                <a:rPr lang="en-US" altLang="zh-CN" dirty="0">
                  <a:solidFill>
                    <a:schemeClr val="bg1"/>
                  </a:solidFill>
                  <a:latin typeface="+mn-ea"/>
                </a:rPr>
                <a:t>CLICK ADD TITLE</a:t>
              </a:r>
              <a:endParaRPr lang="zh-CN" altLang="en-US" dirty="0">
                <a:solidFill>
                  <a:schemeClr val="bg1"/>
                </a:solidFill>
                <a:latin typeface="+mn-ea"/>
              </a:endParaRPr>
            </a:p>
          </p:txBody>
        </p:sp>
        <p:sp>
          <p:nvSpPr>
            <p:cNvPr id="29" name="矩形 28"/>
            <p:cNvSpPr/>
            <p:nvPr/>
          </p:nvSpPr>
          <p:spPr>
            <a:xfrm>
              <a:off x="1221767" y="2523608"/>
              <a:ext cx="2370017" cy="512448"/>
            </a:xfrm>
            <a:prstGeom prst="rect">
              <a:avLst/>
            </a:prstGeom>
          </p:spPr>
          <p:txBody>
            <a:bodyPr wrap="square">
              <a:spAutoFit/>
            </a:bodyPr>
            <a:lstStyle/>
            <a:p>
              <a:pPr algn="r">
                <a:lnSpc>
                  <a:spcPct val="130000"/>
                </a:lnSpc>
              </a:pPr>
              <a:r>
                <a:rPr lang="zh-CN" altLang="en-US" sz="1050" dirty="0">
                  <a:solidFill>
                    <a:schemeClr val="bg1">
                      <a:lumMod val="75000"/>
                    </a:schemeClr>
                  </a:solidFill>
                  <a:latin typeface="+mn-ea"/>
                </a:rPr>
                <a:t>Hunan magic rain Advertising CoLtd.professional professional team</a:t>
              </a:r>
            </a:p>
          </p:txBody>
        </p:sp>
      </p:grpSp>
      <p:grpSp>
        <p:nvGrpSpPr>
          <p:cNvPr id="30" name="组合 29"/>
          <p:cNvGrpSpPr/>
          <p:nvPr/>
        </p:nvGrpSpPr>
        <p:grpSpPr>
          <a:xfrm>
            <a:off x="7365720" y="4940614"/>
            <a:ext cx="2370017" cy="843718"/>
            <a:chOff x="3106598" y="5073134"/>
            <a:chExt cx="2370017" cy="843718"/>
          </a:xfrm>
        </p:grpSpPr>
        <p:sp>
          <p:nvSpPr>
            <p:cNvPr id="31" name="矩形 30"/>
            <p:cNvSpPr/>
            <p:nvPr/>
          </p:nvSpPr>
          <p:spPr>
            <a:xfrm>
              <a:off x="3106598" y="5073134"/>
              <a:ext cx="1874231" cy="369332"/>
            </a:xfrm>
            <a:prstGeom prst="rect">
              <a:avLst/>
            </a:prstGeom>
          </p:spPr>
          <p:txBody>
            <a:bodyPr wrap="none">
              <a:spAutoFit/>
            </a:bodyPr>
            <a:lstStyle/>
            <a:p>
              <a:r>
                <a:rPr lang="en-US" altLang="zh-CN" dirty="0">
                  <a:solidFill>
                    <a:schemeClr val="bg1"/>
                  </a:solidFill>
                  <a:latin typeface="+mn-ea"/>
                </a:rPr>
                <a:t>CLICK ADD TITLE</a:t>
              </a:r>
              <a:endParaRPr lang="zh-CN" altLang="en-US" dirty="0">
                <a:solidFill>
                  <a:schemeClr val="bg1"/>
                </a:solidFill>
                <a:latin typeface="+mn-ea"/>
              </a:endParaRPr>
            </a:p>
          </p:txBody>
        </p:sp>
        <p:sp>
          <p:nvSpPr>
            <p:cNvPr id="32" name="矩形 31"/>
            <p:cNvSpPr/>
            <p:nvPr/>
          </p:nvSpPr>
          <p:spPr>
            <a:xfrm>
              <a:off x="3106598" y="5404404"/>
              <a:ext cx="2370017" cy="512448"/>
            </a:xfrm>
            <a:prstGeom prst="rect">
              <a:avLst/>
            </a:prstGeom>
          </p:spPr>
          <p:txBody>
            <a:bodyPr wrap="square">
              <a:spAutoFit/>
            </a:bodyPr>
            <a:lstStyle/>
            <a:p>
              <a:pPr>
                <a:lnSpc>
                  <a:spcPct val="130000"/>
                </a:lnSpc>
              </a:pPr>
              <a:r>
                <a:rPr lang="zh-CN" altLang="en-US" sz="1050" dirty="0">
                  <a:solidFill>
                    <a:schemeClr val="bg1">
                      <a:lumMod val="75000"/>
                    </a:schemeClr>
                  </a:solidFill>
                  <a:latin typeface="+mn-ea"/>
                </a:rPr>
                <a:t>Hunan magic rain Advertising CoLtd.professional professional team</a:t>
              </a:r>
            </a:p>
          </p:txBody>
        </p:sp>
      </p:grpSp>
      <p:grpSp>
        <p:nvGrpSpPr>
          <p:cNvPr id="50" name="组合 49"/>
          <p:cNvGrpSpPr/>
          <p:nvPr/>
        </p:nvGrpSpPr>
        <p:grpSpPr>
          <a:xfrm>
            <a:off x="5467548" y="3195941"/>
            <a:ext cx="1486068" cy="1138016"/>
            <a:chOff x="5467548" y="3195941"/>
            <a:chExt cx="1486068" cy="1138016"/>
          </a:xfrm>
        </p:grpSpPr>
        <p:sp>
          <p:nvSpPr>
            <p:cNvPr id="11" name="Freeform 7"/>
            <p:cNvSpPr>
              <a:spLocks/>
            </p:cNvSpPr>
            <p:nvPr/>
          </p:nvSpPr>
          <p:spPr bwMode="auto">
            <a:xfrm rot="16200000">
              <a:off x="5641574" y="3021915"/>
              <a:ext cx="1138016" cy="1486068"/>
            </a:xfrm>
            <a:custGeom>
              <a:avLst/>
              <a:gdLst>
                <a:gd name="T0" fmla="*/ 0 w 309"/>
                <a:gd name="T1" fmla="*/ 402 h 403"/>
                <a:gd name="T2" fmla="*/ 35 w 309"/>
                <a:gd name="T3" fmla="*/ 344 h 403"/>
                <a:gd name="T4" fmla="*/ 167 w 309"/>
                <a:gd name="T5" fmla="*/ 36 h 403"/>
                <a:gd name="T6" fmla="*/ 196 w 309"/>
                <a:gd name="T7" fmla="*/ 4 h 403"/>
                <a:gd name="T8" fmla="*/ 226 w 309"/>
                <a:gd name="T9" fmla="*/ 38 h 403"/>
                <a:gd name="T10" fmla="*/ 305 w 309"/>
                <a:gd name="T11" fmla="*/ 227 h 403"/>
                <a:gd name="T12" fmla="*/ 305 w 309"/>
                <a:gd name="T13" fmla="*/ 261 h 403"/>
                <a:gd name="T14" fmla="*/ 261 w 309"/>
                <a:gd name="T15" fmla="*/ 359 h 403"/>
                <a:gd name="T16" fmla="*/ 194 w 309"/>
                <a:gd name="T17" fmla="*/ 402 h 403"/>
                <a:gd name="T18" fmla="*/ 0 w 309"/>
                <a:gd name="T19" fmla="*/ 402 h 4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09" h="403">
                  <a:moveTo>
                    <a:pt x="0" y="402"/>
                  </a:moveTo>
                  <a:cubicBezTo>
                    <a:pt x="12" y="382"/>
                    <a:pt x="26" y="364"/>
                    <a:pt x="35" y="344"/>
                  </a:cubicBezTo>
                  <a:cubicBezTo>
                    <a:pt x="80" y="242"/>
                    <a:pt x="123" y="139"/>
                    <a:pt x="167" y="36"/>
                  </a:cubicBezTo>
                  <a:cubicBezTo>
                    <a:pt x="173" y="22"/>
                    <a:pt x="178" y="0"/>
                    <a:pt x="196" y="4"/>
                  </a:cubicBezTo>
                  <a:cubicBezTo>
                    <a:pt x="208" y="6"/>
                    <a:pt x="220" y="24"/>
                    <a:pt x="226" y="38"/>
                  </a:cubicBezTo>
                  <a:cubicBezTo>
                    <a:pt x="254" y="100"/>
                    <a:pt x="280" y="163"/>
                    <a:pt x="305" y="227"/>
                  </a:cubicBezTo>
                  <a:cubicBezTo>
                    <a:pt x="309" y="237"/>
                    <a:pt x="309" y="251"/>
                    <a:pt x="305" y="261"/>
                  </a:cubicBezTo>
                  <a:cubicBezTo>
                    <a:pt x="292" y="294"/>
                    <a:pt x="276" y="326"/>
                    <a:pt x="261" y="359"/>
                  </a:cubicBezTo>
                  <a:cubicBezTo>
                    <a:pt x="248" y="388"/>
                    <a:pt x="227" y="403"/>
                    <a:pt x="194" y="402"/>
                  </a:cubicBezTo>
                  <a:cubicBezTo>
                    <a:pt x="128" y="401"/>
                    <a:pt x="62" y="402"/>
                    <a:pt x="0" y="402"/>
                  </a:cubicBezTo>
                  <a:close/>
                </a:path>
              </a:pathLst>
            </a:custGeom>
            <a:solidFill>
              <a:srgbClr val="7FC41C"/>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grpSp>
          <p:nvGrpSpPr>
            <p:cNvPr id="34" name="组合 33"/>
            <p:cNvGrpSpPr>
              <a:grpSpLocks noChangeAspect="1"/>
            </p:cNvGrpSpPr>
            <p:nvPr/>
          </p:nvGrpSpPr>
          <p:grpSpPr>
            <a:xfrm>
              <a:off x="6235792" y="3488893"/>
              <a:ext cx="236350" cy="211798"/>
              <a:chOff x="7384500" y="4999605"/>
              <a:chExt cx="576302" cy="516437"/>
            </a:xfrm>
            <a:solidFill>
              <a:schemeClr val="bg1"/>
            </a:solidFill>
          </p:grpSpPr>
          <p:sp>
            <p:nvSpPr>
              <p:cNvPr id="35" name="Freeform 387"/>
              <p:cNvSpPr>
                <a:spLocks/>
              </p:cNvSpPr>
              <p:nvPr/>
            </p:nvSpPr>
            <p:spPr bwMode="auto">
              <a:xfrm>
                <a:off x="7691044" y="5267200"/>
                <a:ext cx="269758" cy="248842"/>
              </a:xfrm>
              <a:custGeom>
                <a:avLst/>
                <a:gdLst>
                  <a:gd name="T0" fmla="*/ 139 w 158"/>
                  <a:gd name="T1" fmla="*/ 74 h 146"/>
                  <a:gd name="T2" fmla="*/ 46 w 158"/>
                  <a:gd name="T3" fmla="*/ 0 h 146"/>
                  <a:gd name="T4" fmla="*/ 28 w 158"/>
                  <a:gd name="T5" fmla="*/ 33 h 146"/>
                  <a:gd name="T6" fmla="*/ 0 w 158"/>
                  <a:gd name="T7" fmla="*/ 58 h 146"/>
                  <a:gd name="T8" fmla="*/ 91 w 158"/>
                  <a:gd name="T9" fmla="*/ 131 h 146"/>
                  <a:gd name="T10" fmla="*/ 138 w 158"/>
                  <a:gd name="T11" fmla="*/ 121 h 146"/>
                  <a:gd name="T12" fmla="*/ 139 w 158"/>
                  <a:gd name="T13" fmla="*/ 74 h 146"/>
                </a:gdLst>
                <a:ahLst/>
                <a:cxnLst>
                  <a:cxn ang="0">
                    <a:pos x="T0" y="T1"/>
                  </a:cxn>
                  <a:cxn ang="0">
                    <a:pos x="T2" y="T3"/>
                  </a:cxn>
                  <a:cxn ang="0">
                    <a:pos x="T4" y="T5"/>
                  </a:cxn>
                  <a:cxn ang="0">
                    <a:pos x="T6" y="T7"/>
                  </a:cxn>
                  <a:cxn ang="0">
                    <a:pos x="T8" y="T9"/>
                  </a:cxn>
                  <a:cxn ang="0">
                    <a:pos x="T10" y="T11"/>
                  </a:cxn>
                  <a:cxn ang="0">
                    <a:pos x="T12" y="T13"/>
                  </a:cxn>
                </a:cxnLst>
                <a:rect l="0" t="0" r="r" b="b"/>
                <a:pathLst>
                  <a:path w="158" h="146">
                    <a:moveTo>
                      <a:pt x="139" y="74"/>
                    </a:moveTo>
                    <a:cubicBezTo>
                      <a:pt x="46" y="0"/>
                      <a:pt x="46" y="0"/>
                      <a:pt x="46" y="0"/>
                    </a:cubicBezTo>
                    <a:cubicBezTo>
                      <a:pt x="42" y="11"/>
                      <a:pt x="36" y="22"/>
                      <a:pt x="28" y="33"/>
                    </a:cubicBezTo>
                    <a:cubicBezTo>
                      <a:pt x="19" y="43"/>
                      <a:pt x="10" y="51"/>
                      <a:pt x="0" y="58"/>
                    </a:cubicBezTo>
                    <a:cubicBezTo>
                      <a:pt x="91" y="131"/>
                      <a:pt x="91" y="131"/>
                      <a:pt x="91" y="131"/>
                    </a:cubicBezTo>
                    <a:cubicBezTo>
                      <a:pt x="91" y="131"/>
                      <a:pt x="117" y="146"/>
                      <a:pt x="138" y="121"/>
                    </a:cubicBezTo>
                    <a:cubicBezTo>
                      <a:pt x="158" y="95"/>
                      <a:pt x="139" y="74"/>
                      <a:pt x="139" y="7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6" name="Freeform 388"/>
              <p:cNvSpPr>
                <a:spLocks/>
              </p:cNvSpPr>
              <p:nvPr/>
            </p:nvSpPr>
            <p:spPr bwMode="auto">
              <a:xfrm>
                <a:off x="7384500" y="4999605"/>
                <a:ext cx="386606" cy="385163"/>
              </a:xfrm>
              <a:custGeom>
                <a:avLst/>
                <a:gdLst>
                  <a:gd name="T0" fmla="*/ 195 w 227"/>
                  <a:gd name="T1" fmla="*/ 180 h 226"/>
                  <a:gd name="T2" fmla="*/ 213 w 227"/>
                  <a:gd name="T3" fmla="*/ 146 h 226"/>
                  <a:gd name="T4" fmla="*/ 179 w 227"/>
                  <a:gd name="T5" fmla="*/ 30 h 226"/>
                  <a:gd name="T6" fmla="*/ 65 w 227"/>
                  <a:gd name="T7" fmla="*/ 18 h 226"/>
                  <a:gd name="T8" fmla="*/ 119 w 227"/>
                  <a:gd name="T9" fmla="*/ 61 h 226"/>
                  <a:gd name="T10" fmla="*/ 112 w 227"/>
                  <a:gd name="T11" fmla="*/ 113 h 226"/>
                  <a:gd name="T12" fmla="*/ 62 w 227"/>
                  <a:gd name="T13" fmla="*/ 135 h 226"/>
                  <a:gd name="T14" fmla="*/ 8 w 227"/>
                  <a:gd name="T15" fmla="*/ 91 h 226"/>
                  <a:gd name="T16" fmla="*/ 46 w 227"/>
                  <a:gd name="T17" fmla="*/ 196 h 226"/>
                  <a:gd name="T18" fmla="*/ 166 w 227"/>
                  <a:gd name="T19" fmla="*/ 204 h 226"/>
                  <a:gd name="T20" fmla="*/ 195 w 227"/>
                  <a:gd name="T21" fmla="*/ 180 h 2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27" h="226">
                    <a:moveTo>
                      <a:pt x="195" y="180"/>
                    </a:moveTo>
                    <a:cubicBezTo>
                      <a:pt x="203" y="169"/>
                      <a:pt x="209" y="158"/>
                      <a:pt x="213" y="146"/>
                    </a:cubicBezTo>
                    <a:cubicBezTo>
                      <a:pt x="227" y="105"/>
                      <a:pt x="214" y="58"/>
                      <a:pt x="179" y="30"/>
                    </a:cubicBezTo>
                    <a:cubicBezTo>
                      <a:pt x="145" y="3"/>
                      <a:pt x="101" y="0"/>
                      <a:pt x="65" y="18"/>
                    </a:cubicBezTo>
                    <a:cubicBezTo>
                      <a:pt x="119" y="61"/>
                      <a:pt x="119" y="61"/>
                      <a:pt x="119" y="61"/>
                    </a:cubicBezTo>
                    <a:cubicBezTo>
                      <a:pt x="112" y="113"/>
                      <a:pt x="112" y="113"/>
                      <a:pt x="112" y="113"/>
                    </a:cubicBezTo>
                    <a:cubicBezTo>
                      <a:pt x="62" y="135"/>
                      <a:pt x="62" y="135"/>
                      <a:pt x="62" y="135"/>
                    </a:cubicBezTo>
                    <a:cubicBezTo>
                      <a:pt x="8" y="91"/>
                      <a:pt x="8" y="91"/>
                      <a:pt x="8" y="91"/>
                    </a:cubicBezTo>
                    <a:cubicBezTo>
                      <a:pt x="0" y="129"/>
                      <a:pt x="13" y="170"/>
                      <a:pt x="46" y="196"/>
                    </a:cubicBezTo>
                    <a:cubicBezTo>
                      <a:pt x="81" y="225"/>
                      <a:pt x="129" y="226"/>
                      <a:pt x="166" y="204"/>
                    </a:cubicBezTo>
                    <a:cubicBezTo>
                      <a:pt x="177" y="198"/>
                      <a:pt x="187" y="190"/>
                      <a:pt x="195" y="18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grpSp>
        <p:nvGrpSpPr>
          <p:cNvPr id="49" name="组合 48"/>
          <p:cNvGrpSpPr/>
          <p:nvPr/>
        </p:nvGrpSpPr>
        <p:grpSpPr>
          <a:xfrm>
            <a:off x="5260281" y="1913227"/>
            <a:ext cx="1693335" cy="1605347"/>
            <a:chOff x="5260281" y="1913227"/>
            <a:chExt cx="1693335" cy="1605347"/>
          </a:xfrm>
        </p:grpSpPr>
        <p:sp>
          <p:nvSpPr>
            <p:cNvPr id="9" name="Freeform 5"/>
            <p:cNvSpPr>
              <a:spLocks/>
            </p:cNvSpPr>
            <p:nvPr/>
          </p:nvSpPr>
          <p:spPr bwMode="auto">
            <a:xfrm rot="16200000">
              <a:off x="5304275" y="1869233"/>
              <a:ext cx="1605347" cy="1693335"/>
            </a:xfrm>
            <a:custGeom>
              <a:avLst/>
              <a:gdLst>
                <a:gd name="T0" fmla="*/ 436 w 436"/>
                <a:gd name="T1" fmla="*/ 458 h 459"/>
                <a:gd name="T2" fmla="*/ 305 w 436"/>
                <a:gd name="T3" fmla="*/ 458 h 459"/>
                <a:gd name="T4" fmla="*/ 225 w 436"/>
                <a:gd name="T5" fmla="*/ 458 h 459"/>
                <a:gd name="T6" fmla="*/ 195 w 436"/>
                <a:gd name="T7" fmla="*/ 439 h 459"/>
                <a:gd name="T8" fmla="*/ 37 w 436"/>
                <a:gd name="T9" fmla="*/ 66 h 459"/>
                <a:gd name="T10" fmla="*/ 0 w 436"/>
                <a:gd name="T11" fmla="*/ 2 h 459"/>
                <a:gd name="T12" fmla="*/ 63 w 436"/>
                <a:gd name="T13" fmla="*/ 2 h 459"/>
                <a:gd name="T14" fmla="*/ 191 w 436"/>
                <a:gd name="T15" fmla="*/ 2 h 459"/>
                <a:gd name="T16" fmla="*/ 261 w 436"/>
                <a:gd name="T17" fmla="*/ 48 h 459"/>
                <a:gd name="T18" fmla="*/ 306 w 436"/>
                <a:gd name="T19" fmla="*/ 151 h 459"/>
                <a:gd name="T20" fmla="*/ 428 w 436"/>
                <a:gd name="T21" fmla="*/ 435 h 459"/>
                <a:gd name="T22" fmla="*/ 436 w 436"/>
                <a:gd name="T23" fmla="*/ 458 h 4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36" h="459">
                  <a:moveTo>
                    <a:pt x="436" y="458"/>
                  </a:moveTo>
                  <a:cubicBezTo>
                    <a:pt x="390" y="458"/>
                    <a:pt x="347" y="458"/>
                    <a:pt x="305" y="458"/>
                  </a:cubicBezTo>
                  <a:cubicBezTo>
                    <a:pt x="278" y="458"/>
                    <a:pt x="251" y="457"/>
                    <a:pt x="225" y="458"/>
                  </a:cubicBezTo>
                  <a:cubicBezTo>
                    <a:pt x="209" y="459"/>
                    <a:pt x="201" y="454"/>
                    <a:pt x="195" y="439"/>
                  </a:cubicBezTo>
                  <a:cubicBezTo>
                    <a:pt x="143" y="314"/>
                    <a:pt x="91" y="190"/>
                    <a:pt x="37" y="66"/>
                  </a:cubicBezTo>
                  <a:cubicBezTo>
                    <a:pt x="28" y="43"/>
                    <a:pt x="13" y="23"/>
                    <a:pt x="0" y="2"/>
                  </a:cubicBezTo>
                  <a:cubicBezTo>
                    <a:pt x="18" y="2"/>
                    <a:pt x="41" y="2"/>
                    <a:pt x="63" y="2"/>
                  </a:cubicBezTo>
                  <a:cubicBezTo>
                    <a:pt x="105" y="2"/>
                    <a:pt x="148" y="4"/>
                    <a:pt x="191" y="2"/>
                  </a:cubicBezTo>
                  <a:cubicBezTo>
                    <a:pt x="227" y="0"/>
                    <a:pt x="248" y="17"/>
                    <a:pt x="261" y="48"/>
                  </a:cubicBezTo>
                  <a:cubicBezTo>
                    <a:pt x="276" y="82"/>
                    <a:pt x="291" y="117"/>
                    <a:pt x="306" y="151"/>
                  </a:cubicBezTo>
                  <a:cubicBezTo>
                    <a:pt x="346" y="246"/>
                    <a:pt x="387" y="340"/>
                    <a:pt x="428" y="435"/>
                  </a:cubicBezTo>
                  <a:cubicBezTo>
                    <a:pt x="430" y="441"/>
                    <a:pt x="432" y="447"/>
                    <a:pt x="436" y="458"/>
                  </a:cubicBezTo>
                  <a:close/>
                </a:path>
              </a:pathLst>
            </a:custGeom>
            <a:solidFill>
              <a:srgbClr val="FF8417"/>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grpSp>
          <p:nvGrpSpPr>
            <p:cNvPr id="48" name="组合 47"/>
            <p:cNvGrpSpPr/>
            <p:nvPr/>
          </p:nvGrpSpPr>
          <p:grpSpPr>
            <a:xfrm>
              <a:off x="6069810" y="2547847"/>
              <a:ext cx="193903" cy="236350"/>
              <a:chOff x="6069810" y="2547847"/>
              <a:chExt cx="193903" cy="236350"/>
            </a:xfrm>
          </p:grpSpPr>
          <p:sp>
            <p:nvSpPr>
              <p:cNvPr id="38" name="Freeform 34"/>
              <p:cNvSpPr>
                <a:spLocks noEditPoints="1"/>
              </p:cNvSpPr>
              <p:nvPr/>
            </p:nvSpPr>
            <p:spPr bwMode="auto">
              <a:xfrm>
                <a:off x="6069810" y="2547847"/>
                <a:ext cx="193903" cy="236350"/>
              </a:xfrm>
              <a:custGeom>
                <a:avLst/>
                <a:gdLst>
                  <a:gd name="T0" fmla="*/ 16 w 667"/>
                  <a:gd name="T1" fmla="*/ 176 h 813"/>
                  <a:gd name="T2" fmla="*/ 175 w 667"/>
                  <a:gd name="T3" fmla="*/ 16 h 813"/>
                  <a:gd name="T4" fmla="*/ 214 w 667"/>
                  <a:gd name="T5" fmla="*/ 0 h 813"/>
                  <a:gd name="T6" fmla="*/ 613 w 667"/>
                  <a:gd name="T7" fmla="*/ 0 h 813"/>
                  <a:gd name="T8" fmla="*/ 667 w 667"/>
                  <a:gd name="T9" fmla="*/ 54 h 813"/>
                  <a:gd name="T10" fmla="*/ 667 w 667"/>
                  <a:gd name="T11" fmla="*/ 759 h 813"/>
                  <a:gd name="T12" fmla="*/ 613 w 667"/>
                  <a:gd name="T13" fmla="*/ 813 h 813"/>
                  <a:gd name="T14" fmla="*/ 54 w 667"/>
                  <a:gd name="T15" fmla="*/ 813 h 813"/>
                  <a:gd name="T16" fmla="*/ 0 w 667"/>
                  <a:gd name="T17" fmla="*/ 759 h 813"/>
                  <a:gd name="T18" fmla="*/ 0 w 667"/>
                  <a:gd name="T19" fmla="*/ 214 h 813"/>
                  <a:gd name="T20" fmla="*/ 16 w 667"/>
                  <a:gd name="T21" fmla="*/ 176 h 813"/>
                  <a:gd name="T22" fmla="*/ 194 w 667"/>
                  <a:gd name="T23" fmla="*/ 229 h 813"/>
                  <a:gd name="T24" fmla="*/ 57 w 667"/>
                  <a:gd name="T25" fmla="*/ 229 h 813"/>
                  <a:gd name="T26" fmla="*/ 57 w 667"/>
                  <a:gd name="T27" fmla="*/ 756 h 813"/>
                  <a:gd name="T28" fmla="*/ 610 w 667"/>
                  <a:gd name="T29" fmla="*/ 756 h 813"/>
                  <a:gd name="T30" fmla="*/ 610 w 667"/>
                  <a:gd name="T31" fmla="*/ 57 h 813"/>
                  <a:gd name="T32" fmla="*/ 238 w 667"/>
                  <a:gd name="T33" fmla="*/ 57 h 813"/>
                  <a:gd name="T34" fmla="*/ 238 w 667"/>
                  <a:gd name="T35" fmla="*/ 185 h 813"/>
                  <a:gd name="T36" fmla="*/ 194 w 667"/>
                  <a:gd name="T37" fmla="*/ 229 h 813"/>
                  <a:gd name="T38" fmla="*/ 82 w 667"/>
                  <a:gd name="T39" fmla="*/ 191 h 813"/>
                  <a:gd name="T40" fmla="*/ 194 w 667"/>
                  <a:gd name="T41" fmla="*/ 191 h 813"/>
                  <a:gd name="T42" fmla="*/ 200 w 667"/>
                  <a:gd name="T43" fmla="*/ 185 h 813"/>
                  <a:gd name="T44" fmla="*/ 200 w 667"/>
                  <a:gd name="T45" fmla="*/ 72 h 813"/>
                  <a:gd name="T46" fmla="*/ 82 w 667"/>
                  <a:gd name="T47" fmla="*/ 191 h 8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667" h="813">
                    <a:moveTo>
                      <a:pt x="16" y="176"/>
                    </a:moveTo>
                    <a:cubicBezTo>
                      <a:pt x="175" y="16"/>
                      <a:pt x="175" y="16"/>
                      <a:pt x="175" y="16"/>
                    </a:cubicBezTo>
                    <a:cubicBezTo>
                      <a:pt x="186" y="6"/>
                      <a:pt x="199" y="0"/>
                      <a:pt x="214" y="0"/>
                    </a:cubicBezTo>
                    <a:cubicBezTo>
                      <a:pt x="613" y="0"/>
                      <a:pt x="613" y="0"/>
                      <a:pt x="613" y="0"/>
                    </a:cubicBezTo>
                    <a:cubicBezTo>
                      <a:pt x="643" y="0"/>
                      <a:pt x="667" y="24"/>
                      <a:pt x="667" y="54"/>
                    </a:cubicBezTo>
                    <a:cubicBezTo>
                      <a:pt x="667" y="759"/>
                      <a:pt x="667" y="759"/>
                      <a:pt x="667" y="759"/>
                    </a:cubicBezTo>
                    <a:cubicBezTo>
                      <a:pt x="667" y="789"/>
                      <a:pt x="643" y="813"/>
                      <a:pt x="613" y="813"/>
                    </a:cubicBezTo>
                    <a:cubicBezTo>
                      <a:pt x="54" y="813"/>
                      <a:pt x="54" y="813"/>
                      <a:pt x="54" y="813"/>
                    </a:cubicBezTo>
                    <a:cubicBezTo>
                      <a:pt x="24" y="813"/>
                      <a:pt x="0" y="789"/>
                      <a:pt x="0" y="759"/>
                    </a:cubicBezTo>
                    <a:cubicBezTo>
                      <a:pt x="0" y="214"/>
                      <a:pt x="0" y="214"/>
                      <a:pt x="0" y="214"/>
                    </a:cubicBezTo>
                    <a:cubicBezTo>
                      <a:pt x="0" y="200"/>
                      <a:pt x="5" y="186"/>
                      <a:pt x="16" y="176"/>
                    </a:cubicBezTo>
                    <a:close/>
                    <a:moveTo>
                      <a:pt x="194" y="229"/>
                    </a:moveTo>
                    <a:cubicBezTo>
                      <a:pt x="57" y="229"/>
                      <a:pt x="57" y="229"/>
                      <a:pt x="57" y="229"/>
                    </a:cubicBezTo>
                    <a:cubicBezTo>
                      <a:pt x="57" y="756"/>
                      <a:pt x="57" y="756"/>
                      <a:pt x="57" y="756"/>
                    </a:cubicBezTo>
                    <a:cubicBezTo>
                      <a:pt x="610" y="756"/>
                      <a:pt x="610" y="756"/>
                      <a:pt x="610" y="756"/>
                    </a:cubicBezTo>
                    <a:cubicBezTo>
                      <a:pt x="610" y="57"/>
                      <a:pt x="610" y="57"/>
                      <a:pt x="610" y="57"/>
                    </a:cubicBezTo>
                    <a:cubicBezTo>
                      <a:pt x="238" y="57"/>
                      <a:pt x="238" y="57"/>
                      <a:pt x="238" y="57"/>
                    </a:cubicBezTo>
                    <a:cubicBezTo>
                      <a:pt x="238" y="185"/>
                      <a:pt x="238" y="185"/>
                      <a:pt x="238" y="185"/>
                    </a:cubicBezTo>
                    <a:cubicBezTo>
                      <a:pt x="238" y="210"/>
                      <a:pt x="218" y="229"/>
                      <a:pt x="194" y="229"/>
                    </a:cubicBezTo>
                    <a:close/>
                    <a:moveTo>
                      <a:pt x="82" y="191"/>
                    </a:moveTo>
                    <a:cubicBezTo>
                      <a:pt x="194" y="191"/>
                      <a:pt x="194" y="191"/>
                      <a:pt x="194" y="191"/>
                    </a:cubicBezTo>
                    <a:cubicBezTo>
                      <a:pt x="197" y="191"/>
                      <a:pt x="200" y="188"/>
                      <a:pt x="200" y="185"/>
                    </a:cubicBezTo>
                    <a:cubicBezTo>
                      <a:pt x="200" y="72"/>
                      <a:pt x="200" y="72"/>
                      <a:pt x="200" y="72"/>
                    </a:cubicBezTo>
                    <a:cubicBezTo>
                      <a:pt x="82" y="191"/>
                      <a:pt x="82" y="191"/>
                      <a:pt x="82" y="191"/>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9" name="Freeform 35"/>
              <p:cNvSpPr>
                <a:spLocks noEditPoints="1"/>
              </p:cNvSpPr>
              <p:nvPr/>
            </p:nvSpPr>
            <p:spPr bwMode="auto">
              <a:xfrm>
                <a:off x="6097370" y="2601367"/>
                <a:ext cx="138783" cy="145919"/>
              </a:xfrm>
              <a:custGeom>
                <a:avLst/>
                <a:gdLst>
                  <a:gd name="T0" fmla="*/ 170 w 477"/>
                  <a:gd name="T1" fmla="*/ 429 h 502"/>
                  <a:gd name="T2" fmla="*/ 86 w 477"/>
                  <a:gd name="T3" fmla="*/ 502 h 502"/>
                  <a:gd name="T4" fmla="*/ 0 w 477"/>
                  <a:gd name="T5" fmla="*/ 416 h 502"/>
                  <a:gd name="T6" fmla="*/ 72 w 477"/>
                  <a:gd name="T7" fmla="*/ 330 h 502"/>
                  <a:gd name="T8" fmla="*/ 63 w 477"/>
                  <a:gd name="T9" fmla="*/ 258 h 502"/>
                  <a:gd name="T10" fmla="*/ 144 w 477"/>
                  <a:gd name="T11" fmla="*/ 143 h 502"/>
                  <a:gd name="T12" fmla="*/ 254 w 477"/>
                  <a:gd name="T13" fmla="*/ 20 h 502"/>
                  <a:gd name="T14" fmla="*/ 458 w 477"/>
                  <a:gd name="T15" fmla="*/ 0 h 502"/>
                  <a:gd name="T16" fmla="*/ 477 w 477"/>
                  <a:gd name="T17" fmla="*/ 153 h 502"/>
                  <a:gd name="T18" fmla="*/ 398 w 477"/>
                  <a:gd name="T19" fmla="*/ 172 h 502"/>
                  <a:gd name="T20" fmla="*/ 438 w 477"/>
                  <a:gd name="T21" fmla="*/ 223 h 502"/>
                  <a:gd name="T22" fmla="*/ 404 w 477"/>
                  <a:gd name="T23" fmla="*/ 245 h 502"/>
                  <a:gd name="T24" fmla="*/ 452 w 477"/>
                  <a:gd name="T25" fmla="*/ 355 h 502"/>
                  <a:gd name="T26" fmla="*/ 452 w 477"/>
                  <a:gd name="T27" fmla="*/ 477 h 502"/>
                  <a:gd name="T28" fmla="*/ 330 w 477"/>
                  <a:gd name="T29" fmla="*/ 477 h 502"/>
                  <a:gd name="T30" fmla="*/ 256 w 477"/>
                  <a:gd name="T31" fmla="*/ 464 h 502"/>
                  <a:gd name="T32" fmla="*/ 235 w 477"/>
                  <a:gd name="T33" fmla="*/ 429 h 502"/>
                  <a:gd name="T34" fmla="*/ 162 w 477"/>
                  <a:gd name="T35" fmla="*/ 160 h 502"/>
                  <a:gd name="T36" fmla="*/ 135 w 477"/>
                  <a:gd name="T37" fmla="*/ 275 h 502"/>
                  <a:gd name="T38" fmla="*/ 101 w 477"/>
                  <a:gd name="T39" fmla="*/ 331 h 502"/>
                  <a:gd name="T40" fmla="*/ 171 w 477"/>
                  <a:gd name="T41" fmla="*/ 404 h 502"/>
                  <a:gd name="T42" fmla="*/ 235 w 477"/>
                  <a:gd name="T43" fmla="*/ 378 h 502"/>
                  <a:gd name="T44" fmla="*/ 306 w 477"/>
                  <a:gd name="T45" fmla="*/ 408 h 502"/>
                  <a:gd name="T46" fmla="*/ 378 w 477"/>
                  <a:gd name="T47" fmla="*/ 330 h 502"/>
                  <a:gd name="T48" fmla="*/ 353 w 477"/>
                  <a:gd name="T49" fmla="*/ 245 h 502"/>
                  <a:gd name="T50" fmla="*/ 382 w 477"/>
                  <a:gd name="T51" fmla="*/ 174 h 502"/>
                  <a:gd name="T52" fmla="*/ 273 w 477"/>
                  <a:gd name="T53" fmla="*/ 172 h 502"/>
                  <a:gd name="T54" fmla="*/ 254 w 477"/>
                  <a:gd name="T55" fmla="*/ 101 h 502"/>
                  <a:gd name="T56" fmla="*/ 292 w 477"/>
                  <a:gd name="T57" fmla="*/ 38 h 502"/>
                  <a:gd name="T58" fmla="*/ 439 w 477"/>
                  <a:gd name="T59" fmla="*/ 134 h 502"/>
                  <a:gd name="T60" fmla="*/ 425 w 477"/>
                  <a:gd name="T61" fmla="*/ 382 h 502"/>
                  <a:gd name="T62" fmla="*/ 357 w 477"/>
                  <a:gd name="T63" fmla="*/ 382 h 502"/>
                  <a:gd name="T64" fmla="*/ 357 w 477"/>
                  <a:gd name="T65" fmla="*/ 450 h 502"/>
                  <a:gd name="T66" fmla="*/ 425 w 477"/>
                  <a:gd name="T67" fmla="*/ 450 h 502"/>
                  <a:gd name="T68" fmla="*/ 425 w 477"/>
                  <a:gd name="T69" fmla="*/ 382 h 502"/>
                  <a:gd name="T70" fmla="*/ 86 w 477"/>
                  <a:gd name="T71" fmla="*/ 367 h 502"/>
                  <a:gd name="T72" fmla="*/ 38 w 477"/>
                  <a:gd name="T73" fmla="*/ 416 h 502"/>
                  <a:gd name="T74" fmla="*/ 86 w 477"/>
                  <a:gd name="T75" fmla="*/ 464 h 502"/>
                  <a:gd name="T76" fmla="*/ 134 w 477"/>
                  <a:gd name="T77" fmla="*/ 416 h 5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477" h="502">
                    <a:moveTo>
                      <a:pt x="235" y="429"/>
                    </a:moveTo>
                    <a:cubicBezTo>
                      <a:pt x="170" y="429"/>
                      <a:pt x="170" y="429"/>
                      <a:pt x="170" y="429"/>
                    </a:cubicBezTo>
                    <a:cubicBezTo>
                      <a:pt x="168" y="448"/>
                      <a:pt x="159" y="464"/>
                      <a:pt x="146" y="477"/>
                    </a:cubicBezTo>
                    <a:cubicBezTo>
                      <a:pt x="131" y="493"/>
                      <a:pt x="109" y="502"/>
                      <a:pt x="86" y="502"/>
                    </a:cubicBezTo>
                    <a:cubicBezTo>
                      <a:pt x="62" y="502"/>
                      <a:pt x="41" y="493"/>
                      <a:pt x="25" y="477"/>
                    </a:cubicBezTo>
                    <a:cubicBezTo>
                      <a:pt x="10" y="461"/>
                      <a:pt x="0" y="440"/>
                      <a:pt x="0" y="416"/>
                    </a:cubicBezTo>
                    <a:cubicBezTo>
                      <a:pt x="0" y="392"/>
                      <a:pt x="10" y="370"/>
                      <a:pt x="25" y="355"/>
                    </a:cubicBezTo>
                    <a:cubicBezTo>
                      <a:pt x="38" y="342"/>
                      <a:pt x="54" y="333"/>
                      <a:pt x="72" y="330"/>
                    </a:cubicBezTo>
                    <a:cubicBezTo>
                      <a:pt x="48" y="277"/>
                      <a:pt x="48" y="277"/>
                      <a:pt x="48" y="277"/>
                    </a:cubicBezTo>
                    <a:cubicBezTo>
                      <a:pt x="43" y="269"/>
                      <a:pt x="48" y="255"/>
                      <a:pt x="63" y="258"/>
                    </a:cubicBezTo>
                    <a:cubicBezTo>
                      <a:pt x="84" y="263"/>
                      <a:pt x="84" y="263"/>
                      <a:pt x="84" y="263"/>
                    </a:cubicBezTo>
                    <a:cubicBezTo>
                      <a:pt x="94" y="216"/>
                      <a:pt x="115" y="175"/>
                      <a:pt x="144" y="143"/>
                    </a:cubicBezTo>
                    <a:cubicBezTo>
                      <a:pt x="174" y="108"/>
                      <a:pt x="212" y="84"/>
                      <a:pt x="254" y="75"/>
                    </a:cubicBezTo>
                    <a:cubicBezTo>
                      <a:pt x="254" y="20"/>
                      <a:pt x="254" y="20"/>
                      <a:pt x="254" y="20"/>
                    </a:cubicBezTo>
                    <a:cubicBezTo>
                      <a:pt x="254" y="9"/>
                      <a:pt x="264" y="0"/>
                      <a:pt x="275" y="0"/>
                    </a:cubicBezTo>
                    <a:cubicBezTo>
                      <a:pt x="458" y="0"/>
                      <a:pt x="458" y="0"/>
                      <a:pt x="458" y="0"/>
                    </a:cubicBezTo>
                    <a:cubicBezTo>
                      <a:pt x="468" y="0"/>
                      <a:pt x="477" y="9"/>
                      <a:pt x="477" y="19"/>
                    </a:cubicBezTo>
                    <a:cubicBezTo>
                      <a:pt x="477" y="153"/>
                      <a:pt x="477" y="153"/>
                      <a:pt x="477" y="153"/>
                    </a:cubicBezTo>
                    <a:cubicBezTo>
                      <a:pt x="477" y="163"/>
                      <a:pt x="468" y="172"/>
                      <a:pt x="458" y="172"/>
                    </a:cubicBezTo>
                    <a:cubicBezTo>
                      <a:pt x="398" y="172"/>
                      <a:pt x="398" y="172"/>
                      <a:pt x="398" y="172"/>
                    </a:cubicBezTo>
                    <a:cubicBezTo>
                      <a:pt x="398" y="172"/>
                      <a:pt x="399" y="173"/>
                      <a:pt x="399" y="174"/>
                    </a:cubicBezTo>
                    <a:cubicBezTo>
                      <a:pt x="438" y="223"/>
                      <a:pt x="438" y="223"/>
                      <a:pt x="438" y="223"/>
                    </a:cubicBezTo>
                    <a:cubicBezTo>
                      <a:pt x="444" y="229"/>
                      <a:pt x="443" y="245"/>
                      <a:pt x="428" y="245"/>
                    </a:cubicBezTo>
                    <a:cubicBezTo>
                      <a:pt x="404" y="245"/>
                      <a:pt x="404" y="245"/>
                      <a:pt x="404" y="245"/>
                    </a:cubicBezTo>
                    <a:cubicBezTo>
                      <a:pt x="404" y="330"/>
                      <a:pt x="404" y="330"/>
                      <a:pt x="404" y="330"/>
                    </a:cubicBezTo>
                    <a:cubicBezTo>
                      <a:pt x="422" y="333"/>
                      <a:pt x="439" y="342"/>
                      <a:pt x="452" y="355"/>
                    </a:cubicBezTo>
                    <a:cubicBezTo>
                      <a:pt x="467" y="370"/>
                      <a:pt x="477" y="392"/>
                      <a:pt x="477" y="416"/>
                    </a:cubicBezTo>
                    <a:cubicBezTo>
                      <a:pt x="477" y="440"/>
                      <a:pt x="467" y="461"/>
                      <a:pt x="452" y="477"/>
                    </a:cubicBezTo>
                    <a:cubicBezTo>
                      <a:pt x="436" y="493"/>
                      <a:pt x="415" y="502"/>
                      <a:pt x="391" y="502"/>
                    </a:cubicBezTo>
                    <a:cubicBezTo>
                      <a:pt x="367" y="502"/>
                      <a:pt x="346" y="493"/>
                      <a:pt x="330" y="477"/>
                    </a:cubicBezTo>
                    <a:cubicBezTo>
                      <a:pt x="317" y="463"/>
                      <a:pt x="308" y="445"/>
                      <a:pt x="306" y="425"/>
                    </a:cubicBezTo>
                    <a:cubicBezTo>
                      <a:pt x="256" y="464"/>
                      <a:pt x="256" y="464"/>
                      <a:pt x="256" y="464"/>
                    </a:cubicBezTo>
                    <a:cubicBezTo>
                      <a:pt x="249" y="470"/>
                      <a:pt x="235" y="469"/>
                      <a:pt x="235" y="453"/>
                    </a:cubicBezTo>
                    <a:cubicBezTo>
                      <a:pt x="235" y="429"/>
                      <a:pt x="235" y="429"/>
                      <a:pt x="235" y="429"/>
                    </a:cubicBezTo>
                    <a:close/>
                    <a:moveTo>
                      <a:pt x="254" y="101"/>
                    </a:moveTo>
                    <a:cubicBezTo>
                      <a:pt x="219" y="110"/>
                      <a:pt x="188" y="131"/>
                      <a:pt x="162" y="160"/>
                    </a:cubicBezTo>
                    <a:cubicBezTo>
                      <a:pt x="137" y="189"/>
                      <a:pt x="118" y="226"/>
                      <a:pt x="109" y="269"/>
                    </a:cubicBezTo>
                    <a:cubicBezTo>
                      <a:pt x="135" y="275"/>
                      <a:pt x="135" y="275"/>
                      <a:pt x="135" y="275"/>
                    </a:cubicBezTo>
                    <a:cubicBezTo>
                      <a:pt x="148" y="278"/>
                      <a:pt x="147" y="292"/>
                      <a:pt x="140" y="298"/>
                    </a:cubicBezTo>
                    <a:cubicBezTo>
                      <a:pt x="101" y="331"/>
                      <a:pt x="101" y="331"/>
                      <a:pt x="101" y="331"/>
                    </a:cubicBezTo>
                    <a:cubicBezTo>
                      <a:pt x="118" y="334"/>
                      <a:pt x="134" y="342"/>
                      <a:pt x="146" y="355"/>
                    </a:cubicBezTo>
                    <a:cubicBezTo>
                      <a:pt x="159" y="368"/>
                      <a:pt x="168" y="385"/>
                      <a:pt x="171" y="404"/>
                    </a:cubicBezTo>
                    <a:cubicBezTo>
                      <a:pt x="235" y="404"/>
                      <a:pt x="235" y="404"/>
                      <a:pt x="235" y="404"/>
                    </a:cubicBezTo>
                    <a:cubicBezTo>
                      <a:pt x="235" y="378"/>
                      <a:pt x="235" y="378"/>
                      <a:pt x="235" y="378"/>
                    </a:cubicBezTo>
                    <a:cubicBezTo>
                      <a:pt x="235" y="365"/>
                      <a:pt x="248" y="363"/>
                      <a:pt x="256" y="369"/>
                    </a:cubicBezTo>
                    <a:cubicBezTo>
                      <a:pt x="306" y="408"/>
                      <a:pt x="306" y="408"/>
                      <a:pt x="306" y="408"/>
                    </a:cubicBezTo>
                    <a:cubicBezTo>
                      <a:pt x="308" y="387"/>
                      <a:pt x="317" y="368"/>
                      <a:pt x="330" y="355"/>
                    </a:cubicBezTo>
                    <a:cubicBezTo>
                      <a:pt x="343" y="342"/>
                      <a:pt x="360" y="333"/>
                      <a:pt x="378" y="330"/>
                    </a:cubicBezTo>
                    <a:cubicBezTo>
                      <a:pt x="378" y="245"/>
                      <a:pt x="378" y="245"/>
                      <a:pt x="378" y="245"/>
                    </a:cubicBezTo>
                    <a:cubicBezTo>
                      <a:pt x="353" y="245"/>
                      <a:pt x="353" y="245"/>
                      <a:pt x="353" y="245"/>
                    </a:cubicBezTo>
                    <a:cubicBezTo>
                      <a:pt x="340" y="245"/>
                      <a:pt x="338" y="230"/>
                      <a:pt x="344" y="223"/>
                    </a:cubicBezTo>
                    <a:cubicBezTo>
                      <a:pt x="382" y="174"/>
                      <a:pt x="382" y="174"/>
                      <a:pt x="382" y="174"/>
                    </a:cubicBezTo>
                    <a:cubicBezTo>
                      <a:pt x="383" y="173"/>
                      <a:pt x="383" y="172"/>
                      <a:pt x="384" y="172"/>
                    </a:cubicBezTo>
                    <a:cubicBezTo>
                      <a:pt x="273" y="172"/>
                      <a:pt x="273" y="172"/>
                      <a:pt x="273" y="172"/>
                    </a:cubicBezTo>
                    <a:cubicBezTo>
                      <a:pt x="263" y="172"/>
                      <a:pt x="254" y="164"/>
                      <a:pt x="254" y="153"/>
                    </a:cubicBezTo>
                    <a:cubicBezTo>
                      <a:pt x="254" y="101"/>
                      <a:pt x="254" y="101"/>
                      <a:pt x="254" y="101"/>
                    </a:cubicBezTo>
                    <a:close/>
                    <a:moveTo>
                      <a:pt x="439" y="38"/>
                    </a:moveTo>
                    <a:cubicBezTo>
                      <a:pt x="292" y="38"/>
                      <a:pt x="292" y="38"/>
                      <a:pt x="292" y="38"/>
                    </a:cubicBezTo>
                    <a:cubicBezTo>
                      <a:pt x="292" y="134"/>
                      <a:pt x="292" y="134"/>
                      <a:pt x="292" y="134"/>
                    </a:cubicBezTo>
                    <a:cubicBezTo>
                      <a:pt x="439" y="134"/>
                      <a:pt x="439" y="134"/>
                      <a:pt x="439" y="134"/>
                    </a:cubicBezTo>
                    <a:cubicBezTo>
                      <a:pt x="439" y="38"/>
                      <a:pt x="439" y="38"/>
                      <a:pt x="439" y="38"/>
                    </a:cubicBezTo>
                    <a:close/>
                    <a:moveTo>
                      <a:pt x="425" y="382"/>
                    </a:moveTo>
                    <a:cubicBezTo>
                      <a:pt x="416" y="373"/>
                      <a:pt x="404" y="367"/>
                      <a:pt x="391" y="367"/>
                    </a:cubicBezTo>
                    <a:cubicBezTo>
                      <a:pt x="378" y="367"/>
                      <a:pt x="366" y="373"/>
                      <a:pt x="357" y="382"/>
                    </a:cubicBezTo>
                    <a:cubicBezTo>
                      <a:pt x="349" y="390"/>
                      <a:pt x="343" y="402"/>
                      <a:pt x="343" y="416"/>
                    </a:cubicBezTo>
                    <a:cubicBezTo>
                      <a:pt x="343" y="429"/>
                      <a:pt x="349" y="441"/>
                      <a:pt x="357" y="450"/>
                    </a:cubicBezTo>
                    <a:cubicBezTo>
                      <a:pt x="366" y="459"/>
                      <a:pt x="378" y="464"/>
                      <a:pt x="391" y="464"/>
                    </a:cubicBezTo>
                    <a:cubicBezTo>
                      <a:pt x="404" y="464"/>
                      <a:pt x="416" y="459"/>
                      <a:pt x="425" y="450"/>
                    </a:cubicBezTo>
                    <a:cubicBezTo>
                      <a:pt x="434" y="441"/>
                      <a:pt x="439" y="429"/>
                      <a:pt x="439" y="416"/>
                    </a:cubicBezTo>
                    <a:cubicBezTo>
                      <a:pt x="439" y="402"/>
                      <a:pt x="434" y="390"/>
                      <a:pt x="425" y="382"/>
                    </a:cubicBezTo>
                    <a:close/>
                    <a:moveTo>
                      <a:pt x="120" y="382"/>
                    </a:moveTo>
                    <a:cubicBezTo>
                      <a:pt x="111" y="373"/>
                      <a:pt x="99" y="367"/>
                      <a:pt x="86" y="367"/>
                    </a:cubicBezTo>
                    <a:cubicBezTo>
                      <a:pt x="73" y="367"/>
                      <a:pt x="61" y="373"/>
                      <a:pt x="52" y="382"/>
                    </a:cubicBezTo>
                    <a:cubicBezTo>
                      <a:pt x="43" y="390"/>
                      <a:pt x="38" y="402"/>
                      <a:pt x="38" y="416"/>
                    </a:cubicBezTo>
                    <a:cubicBezTo>
                      <a:pt x="38" y="429"/>
                      <a:pt x="43" y="441"/>
                      <a:pt x="52" y="450"/>
                    </a:cubicBezTo>
                    <a:cubicBezTo>
                      <a:pt x="61" y="459"/>
                      <a:pt x="73" y="464"/>
                      <a:pt x="86" y="464"/>
                    </a:cubicBezTo>
                    <a:cubicBezTo>
                      <a:pt x="99" y="464"/>
                      <a:pt x="111" y="459"/>
                      <a:pt x="120" y="450"/>
                    </a:cubicBezTo>
                    <a:cubicBezTo>
                      <a:pt x="128" y="441"/>
                      <a:pt x="134" y="429"/>
                      <a:pt x="134" y="416"/>
                    </a:cubicBezTo>
                    <a:cubicBezTo>
                      <a:pt x="134" y="402"/>
                      <a:pt x="128" y="390"/>
                      <a:pt x="120" y="382"/>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grpSp>
        <p:nvGrpSpPr>
          <p:cNvPr id="52" name="组合 51"/>
          <p:cNvGrpSpPr/>
          <p:nvPr/>
        </p:nvGrpSpPr>
        <p:grpSpPr>
          <a:xfrm>
            <a:off x="5471459" y="4814974"/>
            <a:ext cx="1478247" cy="1094999"/>
            <a:chOff x="5471459" y="4814974"/>
            <a:chExt cx="1478247" cy="1094999"/>
          </a:xfrm>
        </p:grpSpPr>
        <p:sp>
          <p:nvSpPr>
            <p:cNvPr id="10" name="Freeform 6"/>
            <p:cNvSpPr>
              <a:spLocks/>
            </p:cNvSpPr>
            <p:nvPr/>
          </p:nvSpPr>
          <p:spPr bwMode="auto">
            <a:xfrm rot="16200000">
              <a:off x="5663083" y="4623350"/>
              <a:ext cx="1094999" cy="1478247"/>
            </a:xfrm>
            <a:custGeom>
              <a:avLst/>
              <a:gdLst>
                <a:gd name="T0" fmla="*/ 0 w 297"/>
                <a:gd name="T1" fmla="*/ 397 h 401"/>
                <a:gd name="T2" fmla="*/ 34 w 297"/>
                <a:gd name="T3" fmla="*/ 315 h 401"/>
                <a:gd name="T4" fmla="*/ 155 w 297"/>
                <a:gd name="T5" fmla="*/ 35 h 401"/>
                <a:gd name="T6" fmla="*/ 183 w 297"/>
                <a:gd name="T7" fmla="*/ 3 h 401"/>
                <a:gd name="T8" fmla="*/ 213 w 297"/>
                <a:gd name="T9" fmla="*/ 35 h 401"/>
                <a:gd name="T10" fmla="*/ 291 w 297"/>
                <a:gd name="T11" fmla="*/ 223 h 401"/>
                <a:gd name="T12" fmla="*/ 292 w 297"/>
                <a:gd name="T13" fmla="*/ 259 h 401"/>
                <a:gd name="T14" fmla="*/ 237 w 297"/>
                <a:gd name="T15" fmla="*/ 386 h 401"/>
                <a:gd name="T16" fmla="*/ 220 w 297"/>
                <a:gd name="T17" fmla="*/ 400 h 401"/>
                <a:gd name="T18" fmla="*/ 6 w 297"/>
                <a:gd name="T19" fmla="*/ 400 h 401"/>
                <a:gd name="T20" fmla="*/ 0 w 297"/>
                <a:gd name="T21" fmla="*/ 397 h 4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97" h="401">
                  <a:moveTo>
                    <a:pt x="0" y="397"/>
                  </a:moveTo>
                  <a:cubicBezTo>
                    <a:pt x="11" y="369"/>
                    <a:pt x="23" y="342"/>
                    <a:pt x="34" y="315"/>
                  </a:cubicBezTo>
                  <a:cubicBezTo>
                    <a:pt x="74" y="222"/>
                    <a:pt x="114" y="128"/>
                    <a:pt x="155" y="35"/>
                  </a:cubicBezTo>
                  <a:cubicBezTo>
                    <a:pt x="160" y="22"/>
                    <a:pt x="172" y="5"/>
                    <a:pt x="183" y="3"/>
                  </a:cubicBezTo>
                  <a:cubicBezTo>
                    <a:pt x="201" y="0"/>
                    <a:pt x="207" y="21"/>
                    <a:pt x="213" y="35"/>
                  </a:cubicBezTo>
                  <a:cubicBezTo>
                    <a:pt x="239" y="98"/>
                    <a:pt x="265" y="161"/>
                    <a:pt x="291" y="223"/>
                  </a:cubicBezTo>
                  <a:cubicBezTo>
                    <a:pt x="297" y="236"/>
                    <a:pt x="297" y="246"/>
                    <a:pt x="292" y="259"/>
                  </a:cubicBezTo>
                  <a:cubicBezTo>
                    <a:pt x="273" y="301"/>
                    <a:pt x="256" y="344"/>
                    <a:pt x="237" y="386"/>
                  </a:cubicBezTo>
                  <a:cubicBezTo>
                    <a:pt x="235" y="392"/>
                    <a:pt x="226" y="400"/>
                    <a:pt x="220" y="400"/>
                  </a:cubicBezTo>
                  <a:cubicBezTo>
                    <a:pt x="149" y="401"/>
                    <a:pt x="77" y="400"/>
                    <a:pt x="6" y="400"/>
                  </a:cubicBezTo>
                  <a:cubicBezTo>
                    <a:pt x="5" y="400"/>
                    <a:pt x="4" y="399"/>
                    <a:pt x="0" y="397"/>
                  </a:cubicBezTo>
                  <a:close/>
                </a:path>
              </a:pathLst>
            </a:custGeom>
            <a:solidFill>
              <a:srgbClr val="5AACEC"/>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grpSp>
          <p:nvGrpSpPr>
            <p:cNvPr id="40" name="组合 39"/>
            <p:cNvGrpSpPr>
              <a:grpSpLocks noChangeAspect="1"/>
            </p:cNvGrpSpPr>
            <p:nvPr/>
          </p:nvGrpSpPr>
          <p:grpSpPr>
            <a:xfrm>
              <a:off x="6250921" y="5164806"/>
              <a:ext cx="236350" cy="234763"/>
              <a:chOff x="6463926" y="2278309"/>
              <a:chExt cx="708057" cy="703302"/>
            </a:xfrm>
            <a:solidFill>
              <a:schemeClr val="bg1"/>
            </a:solidFill>
          </p:grpSpPr>
          <p:sp>
            <p:nvSpPr>
              <p:cNvPr id="41" name="Freeform 30"/>
              <p:cNvSpPr>
                <a:spLocks noEditPoints="1"/>
              </p:cNvSpPr>
              <p:nvPr/>
            </p:nvSpPr>
            <p:spPr bwMode="auto">
              <a:xfrm>
                <a:off x="6687023" y="2278309"/>
                <a:ext cx="261864" cy="305752"/>
              </a:xfrm>
              <a:custGeom>
                <a:avLst/>
                <a:gdLst>
                  <a:gd name="T0" fmla="*/ 150 w 303"/>
                  <a:gd name="T1" fmla="*/ 1 h 354"/>
                  <a:gd name="T2" fmla="*/ 81 w 303"/>
                  <a:gd name="T3" fmla="*/ 76 h 354"/>
                  <a:gd name="T4" fmla="*/ 153 w 303"/>
                  <a:gd name="T5" fmla="*/ 165 h 354"/>
                  <a:gd name="T6" fmla="*/ 222 w 303"/>
                  <a:gd name="T7" fmla="*/ 74 h 354"/>
                  <a:gd name="T8" fmla="*/ 150 w 303"/>
                  <a:gd name="T9" fmla="*/ 1 h 354"/>
                  <a:gd name="T10" fmla="*/ 151 w 303"/>
                  <a:gd name="T11" fmla="*/ 261 h 354"/>
                  <a:gd name="T12" fmla="*/ 198 w 303"/>
                  <a:gd name="T13" fmla="*/ 196 h 354"/>
                  <a:gd name="T14" fmla="*/ 210 w 303"/>
                  <a:gd name="T15" fmla="*/ 190 h 354"/>
                  <a:gd name="T16" fmla="*/ 260 w 303"/>
                  <a:gd name="T17" fmla="*/ 199 h 354"/>
                  <a:gd name="T18" fmla="*/ 290 w 303"/>
                  <a:gd name="T19" fmla="*/ 225 h 354"/>
                  <a:gd name="T20" fmla="*/ 303 w 303"/>
                  <a:gd name="T21" fmla="*/ 330 h 354"/>
                  <a:gd name="T22" fmla="*/ 297 w 303"/>
                  <a:gd name="T23" fmla="*/ 347 h 354"/>
                  <a:gd name="T24" fmla="*/ 280 w 303"/>
                  <a:gd name="T25" fmla="*/ 354 h 354"/>
                  <a:gd name="T26" fmla="*/ 23 w 303"/>
                  <a:gd name="T27" fmla="*/ 354 h 354"/>
                  <a:gd name="T28" fmla="*/ 6 w 303"/>
                  <a:gd name="T29" fmla="*/ 347 h 354"/>
                  <a:gd name="T30" fmla="*/ 0 w 303"/>
                  <a:gd name="T31" fmla="*/ 330 h 354"/>
                  <a:gd name="T32" fmla="*/ 13 w 303"/>
                  <a:gd name="T33" fmla="*/ 225 h 354"/>
                  <a:gd name="T34" fmla="*/ 43 w 303"/>
                  <a:gd name="T35" fmla="*/ 199 h 354"/>
                  <a:gd name="T36" fmla="*/ 93 w 303"/>
                  <a:gd name="T37" fmla="*/ 190 h 354"/>
                  <a:gd name="T38" fmla="*/ 105 w 303"/>
                  <a:gd name="T39" fmla="*/ 196 h 354"/>
                  <a:gd name="T40" fmla="*/ 151 w 303"/>
                  <a:gd name="T41" fmla="*/ 261 h 3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03" h="354">
                    <a:moveTo>
                      <a:pt x="150" y="1"/>
                    </a:moveTo>
                    <a:cubicBezTo>
                      <a:pt x="111" y="2"/>
                      <a:pt x="80" y="36"/>
                      <a:pt x="81" y="76"/>
                    </a:cubicBezTo>
                    <a:cubicBezTo>
                      <a:pt x="82" y="117"/>
                      <a:pt x="114" y="166"/>
                      <a:pt x="153" y="165"/>
                    </a:cubicBezTo>
                    <a:cubicBezTo>
                      <a:pt x="192" y="165"/>
                      <a:pt x="223" y="114"/>
                      <a:pt x="222" y="74"/>
                    </a:cubicBezTo>
                    <a:cubicBezTo>
                      <a:pt x="221" y="33"/>
                      <a:pt x="189" y="0"/>
                      <a:pt x="150" y="1"/>
                    </a:cubicBezTo>
                    <a:close/>
                    <a:moveTo>
                      <a:pt x="151" y="261"/>
                    </a:moveTo>
                    <a:cubicBezTo>
                      <a:pt x="198" y="196"/>
                      <a:pt x="198" y="196"/>
                      <a:pt x="198" y="196"/>
                    </a:cubicBezTo>
                    <a:cubicBezTo>
                      <a:pt x="201" y="192"/>
                      <a:pt x="206" y="190"/>
                      <a:pt x="210" y="190"/>
                    </a:cubicBezTo>
                    <a:cubicBezTo>
                      <a:pt x="260" y="199"/>
                      <a:pt x="260" y="199"/>
                      <a:pt x="260" y="199"/>
                    </a:cubicBezTo>
                    <a:cubicBezTo>
                      <a:pt x="278" y="202"/>
                      <a:pt x="288" y="217"/>
                      <a:pt x="290" y="225"/>
                    </a:cubicBezTo>
                    <a:cubicBezTo>
                      <a:pt x="297" y="274"/>
                      <a:pt x="301" y="304"/>
                      <a:pt x="303" y="330"/>
                    </a:cubicBezTo>
                    <a:cubicBezTo>
                      <a:pt x="303" y="336"/>
                      <a:pt x="301" y="342"/>
                      <a:pt x="297" y="347"/>
                    </a:cubicBezTo>
                    <a:cubicBezTo>
                      <a:pt x="292" y="351"/>
                      <a:pt x="287" y="354"/>
                      <a:pt x="280" y="354"/>
                    </a:cubicBezTo>
                    <a:cubicBezTo>
                      <a:pt x="23" y="354"/>
                      <a:pt x="23" y="354"/>
                      <a:pt x="23" y="354"/>
                    </a:cubicBezTo>
                    <a:cubicBezTo>
                      <a:pt x="16" y="354"/>
                      <a:pt x="11" y="351"/>
                      <a:pt x="6" y="347"/>
                    </a:cubicBezTo>
                    <a:cubicBezTo>
                      <a:pt x="2" y="342"/>
                      <a:pt x="0" y="336"/>
                      <a:pt x="0" y="330"/>
                    </a:cubicBezTo>
                    <a:cubicBezTo>
                      <a:pt x="2" y="304"/>
                      <a:pt x="6" y="274"/>
                      <a:pt x="13" y="225"/>
                    </a:cubicBezTo>
                    <a:cubicBezTo>
                      <a:pt x="15" y="217"/>
                      <a:pt x="25" y="202"/>
                      <a:pt x="43" y="199"/>
                    </a:cubicBezTo>
                    <a:cubicBezTo>
                      <a:pt x="93" y="190"/>
                      <a:pt x="93" y="190"/>
                      <a:pt x="93" y="190"/>
                    </a:cubicBezTo>
                    <a:cubicBezTo>
                      <a:pt x="97" y="190"/>
                      <a:pt x="102" y="192"/>
                      <a:pt x="105" y="196"/>
                    </a:cubicBezTo>
                    <a:cubicBezTo>
                      <a:pt x="151" y="261"/>
                      <a:pt x="151" y="261"/>
                      <a:pt x="151" y="26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2" name="Freeform 31"/>
              <p:cNvSpPr>
                <a:spLocks noEditPoints="1"/>
              </p:cNvSpPr>
              <p:nvPr/>
            </p:nvSpPr>
            <p:spPr bwMode="auto">
              <a:xfrm>
                <a:off x="6463926" y="2632337"/>
                <a:ext cx="268082" cy="349274"/>
              </a:xfrm>
              <a:custGeom>
                <a:avLst/>
                <a:gdLst>
                  <a:gd name="T0" fmla="*/ 153 w 310"/>
                  <a:gd name="T1" fmla="*/ 1 h 404"/>
                  <a:gd name="T2" fmla="*/ 84 w 310"/>
                  <a:gd name="T3" fmla="*/ 76 h 404"/>
                  <a:gd name="T4" fmla="*/ 156 w 310"/>
                  <a:gd name="T5" fmla="*/ 165 h 404"/>
                  <a:gd name="T6" fmla="*/ 225 w 310"/>
                  <a:gd name="T7" fmla="*/ 73 h 404"/>
                  <a:gd name="T8" fmla="*/ 153 w 310"/>
                  <a:gd name="T9" fmla="*/ 1 h 404"/>
                  <a:gd name="T10" fmla="*/ 155 w 310"/>
                  <a:gd name="T11" fmla="*/ 261 h 404"/>
                  <a:gd name="T12" fmla="*/ 201 w 310"/>
                  <a:gd name="T13" fmla="*/ 195 h 404"/>
                  <a:gd name="T14" fmla="*/ 213 w 310"/>
                  <a:gd name="T15" fmla="*/ 190 h 404"/>
                  <a:gd name="T16" fmla="*/ 263 w 310"/>
                  <a:gd name="T17" fmla="*/ 199 h 404"/>
                  <a:gd name="T18" fmla="*/ 293 w 310"/>
                  <a:gd name="T19" fmla="*/ 225 h 404"/>
                  <a:gd name="T20" fmla="*/ 304 w 310"/>
                  <a:gd name="T21" fmla="*/ 385 h 404"/>
                  <a:gd name="T22" fmla="*/ 282 w 310"/>
                  <a:gd name="T23" fmla="*/ 404 h 404"/>
                  <a:gd name="T24" fmla="*/ 27 w 310"/>
                  <a:gd name="T25" fmla="*/ 404 h 404"/>
                  <a:gd name="T26" fmla="*/ 5 w 310"/>
                  <a:gd name="T27" fmla="*/ 385 h 404"/>
                  <a:gd name="T28" fmla="*/ 16 w 310"/>
                  <a:gd name="T29" fmla="*/ 225 h 404"/>
                  <a:gd name="T30" fmla="*/ 46 w 310"/>
                  <a:gd name="T31" fmla="*/ 199 h 404"/>
                  <a:gd name="T32" fmla="*/ 96 w 310"/>
                  <a:gd name="T33" fmla="*/ 190 h 404"/>
                  <a:gd name="T34" fmla="*/ 108 w 310"/>
                  <a:gd name="T35" fmla="*/ 195 h 404"/>
                  <a:gd name="T36" fmla="*/ 155 w 310"/>
                  <a:gd name="T37" fmla="*/ 261 h 4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10" h="404">
                    <a:moveTo>
                      <a:pt x="153" y="1"/>
                    </a:moveTo>
                    <a:cubicBezTo>
                      <a:pt x="114" y="1"/>
                      <a:pt x="83" y="35"/>
                      <a:pt x="84" y="76"/>
                    </a:cubicBezTo>
                    <a:cubicBezTo>
                      <a:pt x="85" y="117"/>
                      <a:pt x="117" y="166"/>
                      <a:pt x="156" y="165"/>
                    </a:cubicBezTo>
                    <a:cubicBezTo>
                      <a:pt x="195" y="164"/>
                      <a:pt x="226" y="114"/>
                      <a:pt x="225" y="73"/>
                    </a:cubicBezTo>
                    <a:cubicBezTo>
                      <a:pt x="224" y="32"/>
                      <a:pt x="192" y="0"/>
                      <a:pt x="153" y="1"/>
                    </a:cubicBezTo>
                    <a:close/>
                    <a:moveTo>
                      <a:pt x="155" y="261"/>
                    </a:moveTo>
                    <a:cubicBezTo>
                      <a:pt x="201" y="195"/>
                      <a:pt x="201" y="195"/>
                      <a:pt x="201" y="195"/>
                    </a:cubicBezTo>
                    <a:cubicBezTo>
                      <a:pt x="204" y="191"/>
                      <a:pt x="209" y="189"/>
                      <a:pt x="213" y="190"/>
                    </a:cubicBezTo>
                    <a:cubicBezTo>
                      <a:pt x="263" y="199"/>
                      <a:pt x="263" y="199"/>
                      <a:pt x="263" y="199"/>
                    </a:cubicBezTo>
                    <a:cubicBezTo>
                      <a:pt x="281" y="202"/>
                      <a:pt x="291" y="216"/>
                      <a:pt x="293" y="225"/>
                    </a:cubicBezTo>
                    <a:cubicBezTo>
                      <a:pt x="304" y="309"/>
                      <a:pt x="310" y="336"/>
                      <a:pt x="304" y="385"/>
                    </a:cubicBezTo>
                    <a:cubicBezTo>
                      <a:pt x="303" y="396"/>
                      <a:pt x="294" y="404"/>
                      <a:pt x="282" y="404"/>
                    </a:cubicBezTo>
                    <a:cubicBezTo>
                      <a:pt x="27" y="404"/>
                      <a:pt x="27" y="404"/>
                      <a:pt x="27" y="404"/>
                    </a:cubicBezTo>
                    <a:cubicBezTo>
                      <a:pt x="15" y="404"/>
                      <a:pt x="6" y="396"/>
                      <a:pt x="5" y="385"/>
                    </a:cubicBezTo>
                    <a:cubicBezTo>
                      <a:pt x="0" y="336"/>
                      <a:pt x="5" y="309"/>
                      <a:pt x="16" y="225"/>
                    </a:cubicBezTo>
                    <a:cubicBezTo>
                      <a:pt x="18" y="216"/>
                      <a:pt x="28" y="202"/>
                      <a:pt x="46" y="199"/>
                    </a:cubicBezTo>
                    <a:cubicBezTo>
                      <a:pt x="96" y="190"/>
                      <a:pt x="96" y="190"/>
                      <a:pt x="96" y="190"/>
                    </a:cubicBezTo>
                    <a:cubicBezTo>
                      <a:pt x="100" y="189"/>
                      <a:pt x="105" y="191"/>
                      <a:pt x="108" y="195"/>
                    </a:cubicBezTo>
                    <a:cubicBezTo>
                      <a:pt x="155" y="261"/>
                      <a:pt x="155" y="261"/>
                      <a:pt x="155" y="26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3" name="Freeform 32"/>
              <p:cNvSpPr>
                <a:spLocks/>
              </p:cNvSpPr>
              <p:nvPr/>
            </p:nvSpPr>
            <p:spPr bwMode="auto">
              <a:xfrm>
                <a:off x="6727619" y="2616977"/>
                <a:ext cx="180672" cy="154705"/>
              </a:xfrm>
              <a:custGeom>
                <a:avLst/>
                <a:gdLst>
                  <a:gd name="T0" fmla="*/ 85 w 209"/>
                  <a:gd name="T1" fmla="*/ 19 h 179"/>
                  <a:gd name="T2" fmla="*/ 104 w 209"/>
                  <a:gd name="T3" fmla="*/ 0 h 179"/>
                  <a:gd name="T4" fmla="*/ 124 w 209"/>
                  <a:gd name="T5" fmla="*/ 19 h 179"/>
                  <a:gd name="T6" fmla="*/ 124 w 209"/>
                  <a:gd name="T7" fmla="*/ 98 h 179"/>
                  <a:gd name="T8" fmla="*/ 197 w 209"/>
                  <a:gd name="T9" fmla="*/ 141 h 179"/>
                  <a:gd name="T10" fmla="*/ 204 w 209"/>
                  <a:gd name="T11" fmla="*/ 167 h 179"/>
                  <a:gd name="T12" fmla="*/ 178 w 209"/>
                  <a:gd name="T13" fmla="*/ 174 h 179"/>
                  <a:gd name="T14" fmla="*/ 104 w 209"/>
                  <a:gd name="T15" fmla="*/ 131 h 179"/>
                  <a:gd name="T16" fmla="*/ 31 w 209"/>
                  <a:gd name="T17" fmla="*/ 174 h 179"/>
                  <a:gd name="T18" fmla="*/ 5 w 209"/>
                  <a:gd name="T19" fmla="*/ 167 h 179"/>
                  <a:gd name="T20" fmla="*/ 12 w 209"/>
                  <a:gd name="T21" fmla="*/ 141 h 179"/>
                  <a:gd name="T22" fmla="*/ 85 w 209"/>
                  <a:gd name="T23" fmla="*/ 98 h 179"/>
                  <a:gd name="T24" fmla="*/ 85 w 209"/>
                  <a:gd name="T25" fmla="*/ 19 h 1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09" h="179">
                    <a:moveTo>
                      <a:pt x="85" y="19"/>
                    </a:moveTo>
                    <a:cubicBezTo>
                      <a:pt x="85" y="8"/>
                      <a:pt x="94" y="0"/>
                      <a:pt x="104" y="0"/>
                    </a:cubicBezTo>
                    <a:cubicBezTo>
                      <a:pt x="115" y="0"/>
                      <a:pt x="124" y="8"/>
                      <a:pt x="124" y="19"/>
                    </a:cubicBezTo>
                    <a:cubicBezTo>
                      <a:pt x="124" y="98"/>
                      <a:pt x="124" y="98"/>
                      <a:pt x="124" y="98"/>
                    </a:cubicBezTo>
                    <a:cubicBezTo>
                      <a:pt x="197" y="141"/>
                      <a:pt x="197" y="141"/>
                      <a:pt x="197" y="141"/>
                    </a:cubicBezTo>
                    <a:cubicBezTo>
                      <a:pt x="206" y="146"/>
                      <a:pt x="209" y="158"/>
                      <a:pt x="204" y="167"/>
                    </a:cubicBezTo>
                    <a:cubicBezTo>
                      <a:pt x="198" y="176"/>
                      <a:pt x="187" y="179"/>
                      <a:pt x="178" y="174"/>
                    </a:cubicBezTo>
                    <a:cubicBezTo>
                      <a:pt x="104" y="131"/>
                      <a:pt x="104" y="131"/>
                      <a:pt x="104" y="131"/>
                    </a:cubicBezTo>
                    <a:cubicBezTo>
                      <a:pt x="31" y="174"/>
                      <a:pt x="31" y="174"/>
                      <a:pt x="31" y="174"/>
                    </a:cubicBezTo>
                    <a:cubicBezTo>
                      <a:pt x="22" y="179"/>
                      <a:pt x="11" y="176"/>
                      <a:pt x="5" y="167"/>
                    </a:cubicBezTo>
                    <a:cubicBezTo>
                      <a:pt x="0" y="158"/>
                      <a:pt x="3" y="146"/>
                      <a:pt x="12" y="141"/>
                    </a:cubicBezTo>
                    <a:cubicBezTo>
                      <a:pt x="85" y="98"/>
                      <a:pt x="85" y="98"/>
                      <a:pt x="85" y="98"/>
                    </a:cubicBezTo>
                    <a:cubicBezTo>
                      <a:pt x="85" y="19"/>
                      <a:pt x="85" y="19"/>
                      <a:pt x="85" y="1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4" name="Freeform 33"/>
              <p:cNvSpPr>
                <a:spLocks noEditPoints="1"/>
              </p:cNvSpPr>
              <p:nvPr/>
            </p:nvSpPr>
            <p:spPr bwMode="auto">
              <a:xfrm>
                <a:off x="6903901" y="2632337"/>
                <a:ext cx="268082" cy="349274"/>
              </a:xfrm>
              <a:custGeom>
                <a:avLst/>
                <a:gdLst>
                  <a:gd name="T0" fmla="*/ 154 w 310"/>
                  <a:gd name="T1" fmla="*/ 1 h 404"/>
                  <a:gd name="T2" fmla="*/ 85 w 310"/>
                  <a:gd name="T3" fmla="*/ 76 h 404"/>
                  <a:gd name="T4" fmla="*/ 157 w 310"/>
                  <a:gd name="T5" fmla="*/ 165 h 404"/>
                  <a:gd name="T6" fmla="*/ 226 w 310"/>
                  <a:gd name="T7" fmla="*/ 73 h 404"/>
                  <a:gd name="T8" fmla="*/ 154 w 310"/>
                  <a:gd name="T9" fmla="*/ 1 h 404"/>
                  <a:gd name="T10" fmla="*/ 155 w 310"/>
                  <a:gd name="T11" fmla="*/ 261 h 404"/>
                  <a:gd name="T12" fmla="*/ 202 w 310"/>
                  <a:gd name="T13" fmla="*/ 195 h 404"/>
                  <a:gd name="T14" fmla="*/ 214 w 310"/>
                  <a:gd name="T15" fmla="*/ 190 h 404"/>
                  <a:gd name="T16" fmla="*/ 264 w 310"/>
                  <a:gd name="T17" fmla="*/ 199 h 404"/>
                  <a:gd name="T18" fmla="*/ 294 w 310"/>
                  <a:gd name="T19" fmla="*/ 225 h 404"/>
                  <a:gd name="T20" fmla="*/ 305 w 310"/>
                  <a:gd name="T21" fmla="*/ 385 h 404"/>
                  <a:gd name="T22" fmla="*/ 283 w 310"/>
                  <a:gd name="T23" fmla="*/ 404 h 404"/>
                  <a:gd name="T24" fmla="*/ 28 w 310"/>
                  <a:gd name="T25" fmla="*/ 404 h 404"/>
                  <a:gd name="T26" fmla="*/ 6 w 310"/>
                  <a:gd name="T27" fmla="*/ 385 h 404"/>
                  <a:gd name="T28" fmla="*/ 17 w 310"/>
                  <a:gd name="T29" fmla="*/ 225 h 404"/>
                  <a:gd name="T30" fmla="*/ 47 w 310"/>
                  <a:gd name="T31" fmla="*/ 199 h 404"/>
                  <a:gd name="T32" fmla="*/ 97 w 310"/>
                  <a:gd name="T33" fmla="*/ 190 h 404"/>
                  <a:gd name="T34" fmla="*/ 109 w 310"/>
                  <a:gd name="T35" fmla="*/ 195 h 404"/>
                  <a:gd name="T36" fmla="*/ 155 w 310"/>
                  <a:gd name="T37" fmla="*/ 261 h 4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10" h="404">
                    <a:moveTo>
                      <a:pt x="154" y="1"/>
                    </a:moveTo>
                    <a:cubicBezTo>
                      <a:pt x="115" y="1"/>
                      <a:pt x="84" y="35"/>
                      <a:pt x="85" y="76"/>
                    </a:cubicBezTo>
                    <a:cubicBezTo>
                      <a:pt x="86" y="117"/>
                      <a:pt x="118" y="166"/>
                      <a:pt x="157" y="165"/>
                    </a:cubicBezTo>
                    <a:cubicBezTo>
                      <a:pt x="196" y="164"/>
                      <a:pt x="227" y="114"/>
                      <a:pt x="226" y="73"/>
                    </a:cubicBezTo>
                    <a:cubicBezTo>
                      <a:pt x="225" y="32"/>
                      <a:pt x="193" y="0"/>
                      <a:pt x="154" y="1"/>
                    </a:cubicBezTo>
                    <a:close/>
                    <a:moveTo>
                      <a:pt x="155" y="261"/>
                    </a:moveTo>
                    <a:cubicBezTo>
                      <a:pt x="202" y="195"/>
                      <a:pt x="202" y="195"/>
                      <a:pt x="202" y="195"/>
                    </a:cubicBezTo>
                    <a:cubicBezTo>
                      <a:pt x="205" y="191"/>
                      <a:pt x="209" y="189"/>
                      <a:pt x="214" y="190"/>
                    </a:cubicBezTo>
                    <a:cubicBezTo>
                      <a:pt x="264" y="199"/>
                      <a:pt x="264" y="199"/>
                      <a:pt x="264" y="199"/>
                    </a:cubicBezTo>
                    <a:cubicBezTo>
                      <a:pt x="282" y="202"/>
                      <a:pt x="292" y="216"/>
                      <a:pt x="294" y="225"/>
                    </a:cubicBezTo>
                    <a:cubicBezTo>
                      <a:pt x="305" y="309"/>
                      <a:pt x="310" y="336"/>
                      <a:pt x="305" y="385"/>
                    </a:cubicBezTo>
                    <a:cubicBezTo>
                      <a:pt x="304" y="396"/>
                      <a:pt x="295" y="404"/>
                      <a:pt x="283" y="404"/>
                    </a:cubicBezTo>
                    <a:cubicBezTo>
                      <a:pt x="28" y="404"/>
                      <a:pt x="28" y="404"/>
                      <a:pt x="28" y="404"/>
                    </a:cubicBezTo>
                    <a:cubicBezTo>
                      <a:pt x="16" y="404"/>
                      <a:pt x="7" y="396"/>
                      <a:pt x="6" y="385"/>
                    </a:cubicBezTo>
                    <a:cubicBezTo>
                      <a:pt x="0" y="336"/>
                      <a:pt x="6" y="309"/>
                      <a:pt x="17" y="225"/>
                    </a:cubicBezTo>
                    <a:cubicBezTo>
                      <a:pt x="19" y="216"/>
                      <a:pt x="29" y="202"/>
                      <a:pt x="47" y="199"/>
                    </a:cubicBezTo>
                    <a:cubicBezTo>
                      <a:pt x="97" y="190"/>
                      <a:pt x="97" y="190"/>
                      <a:pt x="97" y="190"/>
                    </a:cubicBezTo>
                    <a:cubicBezTo>
                      <a:pt x="101" y="189"/>
                      <a:pt x="106" y="191"/>
                      <a:pt x="109" y="195"/>
                    </a:cubicBezTo>
                    <a:cubicBezTo>
                      <a:pt x="155" y="261"/>
                      <a:pt x="155" y="261"/>
                      <a:pt x="155" y="26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grpSp>
        <p:nvGrpSpPr>
          <p:cNvPr id="51" name="组合 50"/>
          <p:cNvGrpSpPr/>
          <p:nvPr/>
        </p:nvGrpSpPr>
        <p:grpSpPr>
          <a:xfrm>
            <a:off x="5246594" y="4009369"/>
            <a:ext cx="1519310" cy="1134105"/>
            <a:chOff x="5246594" y="4009369"/>
            <a:chExt cx="1519310" cy="1134105"/>
          </a:xfrm>
        </p:grpSpPr>
        <p:sp>
          <p:nvSpPr>
            <p:cNvPr id="12" name="Freeform 8"/>
            <p:cNvSpPr>
              <a:spLocks/>
            </p:cNvSpPr>
            <p:nvPr/>
          </p:nvSpPr>
          <p:spPr bwMode="auto">
            <a:xfrm rot="16200000">
              <a:off x="5439196" y="3816767"/>
              <a:ext cx="1134105" cy="1519310"/>
            </a:xfrm>
            <a:custGeom>
              <a:avLst/>
              <a:gdLst>
                <a:gd name="T0" fmla="*/ 0 w 308"/>
                <a:gd name="T1" fmla="*/ 6 h 412"/>
                <a:gd name="T2" fmla="*/ 166 w 308"/>
                <a:gd name="T3" fmla="*/ 5 h 412"/>
                <a:gd name="T4" fmla="*/ 273 w 308"/>
                <a:gd name="T5" fmla="*/ 76 h 412"/>
                <a:gd name="T6" fmla="*/ 304 w 308"/>
                <a:gd name="T7" fmla="*/ 150 h 412"/>
                <a:gd name="T8" fmla="*/ 305 w 308"/>
                <a:gd name="T9" fmla="*/ 180 h 412"/>
                <a:gd name="T10" fmla="*/ 225 w 308"/>
                <a:gd name="T11" fmla="*/ 375 h 412"/>
                <a:gd name="T12" fmla="*/ 220 w 308"/>
                <a:gd name="T13" fmla="*/ 386 h 412"/>
                <a:gd name="T14" fmla="*/ 170 w 308"/>
                <a:gd name="T15" fmla="*/ 382 h 412"/>
                <a:gd name="T16" fmla="*/ 142 w 308"/>
                <a:gd name="T17" fmla="*/ 314 h 412"/>
                <a:gd name="T18" fmla="*/ 34 w 308"/>
                <a:gd name="T19" fmla="*/ 60 h 412"/>
                <a:gd name="T20" fmla="*/ 0 w 308"/>
                <a:gd name="T21" fmla="*/ 6 h 4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08" h="412">
                  <a:moveTo>
                    <a:pt x="0" y="6"/>
                  </a:moveTo>
                  <a:cubicBezTo>
                    <a:pt x="53" y="6"/>
                    <a:pt x="110" y="10"/>
                    <a:pt x="166" y="5"/>
                  </a:cubicBezTo>
                  <a:cubicBezTo>
                    <a:pt x="224" y="0"/>
                    <a:pt x="256" y="23"/>
                    <a:pt x="273" y="76"/>
                  </a:cubicBezTo>
                  <a:cubicBezTo>
                    <a:pt x="281" y="101"/>
                    <a:pt x="295" y="125"/>
                    <a:pt x="304" y="150"/>
                  </a:cubicBezTo>
                  <a:cubicBezTo>
                    <a:pt x="308" y="159"/>
                    <a:pt x="308" y="171"/>
                    <a:pt x="305" y="180"/>
                  </a:cubicBezTo>
                  <a:cubicBezTo>
                    <a:pt x="279" y="245"/>
                    <a:pt x="252" y="310"/>
                    <a:pt x="225" y="375"/>
                  </a:cubicBezTo>
                  <a:cubicBezTo>
                    <a:pt x="224" y="379"/>
                    <a:pt x="222" y="383"/>
                    <a:pt x="220" y="386"/>
                  </a:cubicBezTo>
                  <a:cubicBezTo>
                    <a:pt x="203" y="412"/>
                    <a:pt x="184" y="411"/>
                    <a:pt x="170" y="382"/>
                  </a:cubicBezTo>
                  <a:cubicBezTo>
                    <a:pt x="159" y="360"/>
                    <a:pt x="152" y="336"/>
                    <a:pt x="142" y="314"/>
                  </a:cubicBezTo>
                  <a:cubicBezTo>
                    <a:pt x="106" y="229"/>
                    <a:pt x="71" y="144"/>
                    <a:pt x="34" y="60"/>
                  </a:cubicBezTo>
                  <a:cubicBezTo>
                    <a:pt x="26" y="41"/>
                    <a:pt x="12" y="25"/>
                    <a:pt x="0" y="6"/>
                  </a:cubicBezTo>
                  <a:close/>
                </a:path>
              </a:pathLst>
            </a:custGeom>
            <a:solidFill>
              <a:srgbClr val="48C25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grpSp>
          <p:nvGrpSpPr>
            <p:cNvPr id="45" name="组合 44"/>
            <p:cNvGrpSpPr>
              <a:grpSpLocks noChangeAspect="1"/>
            </p:cNvGrpSpPr>
            <p:nvPr/>
          </p:nvGrpSpPr>
          <p:grpSpPr>
            <a:xfrm>
              <a:off x="5801517" y="4320910"/>
              <a:ext cx="177662" cy="236350"/>
              <a:chOff x="8776738" y="4901987"/>
              <a:chExt cx="528116" cy="702571"/>
            </a:xfrm>
            <a:solidFill>
              <a:schemeClr val="bg1"/>
            </a:solidFill>
          </p:grpSpPr>
          <p:sp>
            <p:nvSpPr>
              <p:cNvPr id="46" name="Freeform 23"/>
              <p:cNvSpPr>
                <a:spLocks noEditPoints="1"/>
              </p:cNvSpPr>
              <p:nvPr/>
            </p:nvSpPr>
            <p:spPr bwMode="auto">
              <a:xfrm>
                <a:off x="8776738" y="4901987"/>
                <a:ext cx="519705" cy="702571"/>
              </a:xfrm>
              <a:custGeom>
                <a:avLst/>
                <a:gdLst>
                  <a:gd name="T0" fmla="*/ 592 w 601"/>
                  <a:gd name="T1" fmla="*/ 600 h 813"/>
                  <a:gd name="T2" fmla="*/ 374 w 601"/>
                  <a:gd name="T3" fmla="*/ 589 h 813"/>
                  <a:gd name="T4" fmla="*/ 374 w 601"/>
                  <a:gd name="T5" fmla="*/ 423 h 813"/>
                  <a:gd name="T6" fmla="*/ 601 w 601"/>
                  <a:gd name="T7" fmla="*/ 435 h 813"/>
                  <a:gd name="T8" fmla="*/ 533 w 601"/>
                  <a:gd name="T9" fmla="*/ 514 h 813"/>
                  <a:gd name="T10" fmla="*/ 592 w 601"/>
                  <a:gd name="T11" fmla="*/ 600 h 813"/>
                  <a:gd name="T12" fmla="*/ 253 w 601"/>
                  <a:gd name="T13" fmla="*/ 44 h 813"/>
                  <a:gd name="T14" fmla="*/ 298 w 601"/>
                  <a:gd name="T15" fmla="*/ 0 h 813"/>
                  <a:gd name="T16" fmla="*/ 342 w 601"/>
                  <a:gd name="T17" fmla="*/ 44 h 813"/>
                  <a:gd name="T18" fmla="*/ 342 w 601"/>
                  <a:gd name="T19" fmla="*/ 103 h 813"/>
                  <a:gd name="T20" fmla="*/ 253 w 601"/>
                  <a:gd name="T21" fmla="*/ 108 h 813"/>
                  <a:gd name="T22" fmla="*/ 253 w 601"/>
                  <a:gd name="T23" fmla="*/ 44 h 813"/>
                  <a:gd name="T24" fmla="*/ 342 w 601"/>
                  <a:gd name="T25" fmla="*/ 332 h 813"/>
                  <a:gd name="T26" fmla="*/ 342 w 601"/>
                  <a:gd name="T27" fmla="*/ 737 h 813"/>
                  <a:gd name="T28" fmla="*/ 355 w 601"/>
                  <a:gd name="T29" fmla="*/ 750 h 813"/>
                  <a:gd name="T30" fmla="*/ 380 w 601"/>
                  <a:gd name="T31" fmla="*/ 750 h 813"/>
                  <a:gd name="T32" fmla="*/ 415 w 601"/>
                  <a:gd name="T33" fmla="*/ 786 h 813"/>
                  <a:gd name="T34" fmla="*/ 415 w 601"/>
                  <a:gd name="T35" fmla="*/ 813 h 813"/>
                  <a:gd name="T36" fmla="*/ 180 w 601"/>
                  <a:gd name="T37" fmla="*/ 813 h 813"/>
                  <a:gd name="T38" fmla="*/ 180 w 601"/>
                  <a:gd name="T39" fmla="*/ 786 h 813"/>
                  <a:gd name="T40" fmla="*/ 216 w 601"/>
                  <a:gd name="T41" fmla="*/ 750 h 813"/>
                  <a:gd name="T42" fmla="*/ 240 w 601"/>
                  <a:gd name="T43" fmla="*/ 750 h 813"/>
                  <a:gd name="T44" fmla="*/ 253 w 601"/>
                  <a:gd name="T45" fmla="*/ 737 h 813"/>
                  <a:gd name="T46" fmla="*/ 253 w 601"/>
                  <a:gd name="T47" fmla="*/ 337 h 813"/>
                  <a:gd name="T48" fmla="*/ 342 w 601"/>
                  <a:gd name="T49" fmla="*/ 332 h 813"/>
                  <a:gd name="T50" fmla="*/ 221 w 601"/>
                  <a:gd name="T51" fmla="*/ 581 h 813"/>
                  <a:gd name="T52" fmla="*/ 59 w 601"/>
                  <a:gd name="T53" fmla="*/ 572 h 813"/>
                  <a:gd name="T54" fmla="*/ 0 w 601"/>
                  <a:gd name="T55" fmla="*/ 486 h 813"/>
                  <a:gd name="T56" fmla="*/ 68 w 601"/>
                  <a:gd name="T57" fmla="*/ 407 h 813"/>
                  <a:gd name="T58" fmla="*/ 221 w 601"/>
                  <a:gd name="T59" fmla="*/ 415 h 813"/>
                  <a:gd name="T60" fmla="*/ 221 w 601"/>
                  <a:gd name="T61" fmla="*/ 581 h 8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601" h="813">
                    <a:moveTo>
                      <a:pt x="592" y="600"/>
                    </a:moveTo>
                    <a:cubicBezTo>
                      <a:pt x="374" y="589"/>
                      <a:pt x="374" y="589"/>
                      <a:pt x="374" y="589"/>
                    </a:cubicBezTo>
                    <a:cubicBezTo>
                      <a:pt x="374" y="423"/>
                      <a:pt x="374" y="423"/>
                      <a:pt x="374" y="423"/>
                    </a:cubicBezTo>
                    <a:cubicBezTo>
                      <a:pt x="601" y="435"/>
                      <a:pt x="601" y="435"/>
                      <a:pt x="601" y="435"/>
                    </a:cubicBezTo>
                    <a:cubicBezTo>
                      <a:pt x="533" y="514"/>
                      <a:pt x="533" y="514"/>
                      <a:pt x="533" y="514"/>
                    </a:cubicBezTo>
                    <a:cubicBezTo>
                      <a:pt x="592" y="600"/>
                      <a:pt x="592" y="600"/>
                      <a:pt x="592" y="600"/>
                    </a:cubicBezTo>
                    <a:close/>
                    <a:moveTo>
                      <a:pt x="253" y="44"/>
                    </a:moveTo>
                    <a:cubicBezTo>
                      <a:pt x="253" y="20"/>
                      <a:pt x="273" y="0"/>
                      <a:pt x="298" y="0"/>
                    </a:cubicBezTo>
                    <a:cubicBezTo>
                      <a:pt x="322" y="0"/>
                      <a:pt x="342" y="20"/>
                      <a:pt x="342" y="44"/>
                    </a:cubicBezTo>
                    <a:cubicBezTo>
                      <a:pt x="342" y="103"/>
                      <a:pt x="342" y="103"/>
                      <a:pt x="342" y="103"/>
                    </a:cubicBezTo>
                    <a:cubicBezTo>
                      <a:pt x="253" y="108"/>
                      <a:pt x="253" y="108"/>
                      <a:pt x="253" y="108"/>
                    </a:cubicBezTo>
                    <a:cubicBezTo>
                      <a:pt x="253" y="44"/>
                      <a:pt x="253" y="44"/>
                      <a:pt x="253" y="44"/>
                    </a:cubicBezTo>
                    <a:close/>
                    <a:moveTo>
                      <a:pt x="342" y="332"/>
                    </a:moveTo>
                    <a:cubicBezTo>
                      <a:pt x="342" y="737"/>
                      <a:pt x="342" y="737"/>
                      <a:pt x="342" y="737"/>
                    </a:cubicBezTo>
                    <a:cubicBezTo>
                      <a:pt x="342" y="744"/>
                      <a:pt x="348" y="750"/>
                      <a:pt x="355" y="750"/>
                    </a:cubicBezTo>
                    <a:cubicBezTo>
                      <a:pt x="380" y="750"/>
                      <a:pt x="380" y="750"/>
                      <a:pt x="380" y="750"/>
                    </a:cubicBezTo>
                    <a:cubicBezTo>
                      <a:pt x="399" y="750"/>
                      <a:pt x="415" y="766"/>
                      <a:pt x="415" y="786"/>
                    </a:cubicBezTo>
                    <a:cubicBezTo>
                      <a:pt x="415" y="813"/>
                      <a:pt x="415" y="813"/>
                      <a:pt x="415" y="813"/>
                    </a:cubicBezTo>
                    <a:cubicBezTo>
                      <a:pt x="180" y="813"/>
                      <a:pt x="180" y="813"/>
                      <a:pt x="180" y="813"/>
                    </a:cubicBezTo>
                    <a:cubicBezTo>
                      <a:pt x="180" y="786"/>
                      <a:pt x="180" y="786"/>
                      <a:pt x="180" y="786"/>
                    </a:cubicBezTo>
                    <a:cubicBezTo>
                      <a:pt x="180" y="766"/>
                      <a:pt x="196" y="750"/>
                      <a:pt x="216" y="750"/>
                    </a:cubicBezTo>
                    <a:cubicBezTo>
                      <a:pt x="240" y="750"/>
                      <a:pt x="240" y="750"/>
                      <a:pt x="240" y="750"/>
                    </a:cubicBezTo>
                    <a:cubicBezTo>
                      <a:pt x="247" y="750"/>
                      <a:pt x="253" y="744"/>
                      <a:pt x="253" y="737"/>
                    </a:cubicBezTo>
                    <a:cubicBezTo>
                      <a:pt x="253" y="337"/>
                      <a:pt x="253" y="337"/>
                      <a:pt x="253" y="337"/>
                    </a:cubicBezTo>
                    <a:cubicBezTo>
                      <a:pt x="342" y="332"/>
                      <a:pt x="342" y="332"/>
                      <a:pt x="342" y="332"/>
                    </a:cubicBezTo>
                    <a:close/>
                    <a:moveTo>
                      <a:pt x="221" y="581"/>
                    </a:moveTo>
                    <a:cubicBezTo>
                      <a:pt x="59" y="572"/>
                      <a:pt x="59" y="572"/>
                      <a:pt x="59" y="572"/>
                    </a:cubicBezTo>
                    <a:cubicBezTo>
                      <a:pt x="0" y="486"/>
                      <a:pt x="0" y="486"/>
                      <a:pt x="0" y="486"/>
                    </a:cubicBezTo>
                    <a:cubicBezTo>
                      <a:pt x="68" y="407"/>
                      <a:pt x="68" y="407"/>
                      <a:pt x="68" y="407"/>
                    </a:cubicBezTo>
                    <a:cubicBezTo>
                      <a:pt x="221" y="415"/>
                      <a:pt x="221" y="415"/>
                      <a:pt x="221" y="415"/>
                    </a:cubicBezTo>
                    <a:cubicBezTo>
                      <a:pt x="221" y="581"/>
                      <a:pt x="221" y="581"/>
                      <a:pt x="221" y="58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7" name="Freeform 24"/>
              <p:cNvSpPr>
                <a:spLocks/>
              </p:cNvSpPr>
              <p:nvPr/>
            </p:nvSpPr>
            <p:spPr bwMode="auto">
              <a:xfrm>
                <a:off x="8785515" y="5009147"/>
                <a:ext cx="519339" cy="166774"/>
              </a:xfrm>
              <a:custGeom>
                <a:avLst/>
                <a:gdLst>
                  <a:gd name="T0" fmla="*/ 0 w 1420"/>
                  <a:gd name="T1" fmla="*/ 66 h 456"/>
                  <a:gd name="T2" fmla="*/ 631 w 1420"/>
                  <a:gd name="T3" fmla="*/ 33 h 456"/>
                  <a:gd name="T4" fmla="*/ 1259 w 1420"/>
                  <a:gd name="T5" fmla="*/ 0 h 456"/>
                  <a:gd name="T6" fmla="*/ 1420 w 1420"/>
                  <a:gd name="T7" fmla="*/ 189 h 456"/>
                  <a:gd name="T8" fmla="*/ 1281 w 1420"/>
                  <a:gd name="T9" fmla="*/ 390 h 456"/>
                  <a:gd name="T10" fmla="*/ 650 w 1420"/>
                  <a:gd name="T11" fmla="*/ 423 h 456"/>
                  <a:gd name="T12" fmla="*/ 21 w 1420"/>
                  <a:gd name="T13" fmla="*/ 456 h 456"/>
                  <a:gd name="T14" fmla="*/ 160 w 1420"/>
                  <a:gd name="T15" fmla="*/ 253 h 456"/>
                  <a:gd name="T16" fmla="*/ 0 w 1420"/>
                  <a:gd name="T17" fmla="*/ 66 h 456"/>
                  <a:gd name="T18" fmla="*/ 0 w 1420"/>
                  <a:gd name="T19" fmla="*/ 66 h 4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20" h="456">
                    <a:moveTo>
                      <a:pt x="0" y="66"/>
                    </a:moveTo>
                    <a:lnTo>
                      <a:pt x="631" y="33"/>
                    </a:lnTo>
                    <a:lnTo>
                      <a:pt x="1259" y="0"/>
                    </a:lnTo>
                    <a:lnTo>
                      <a:pt x="1420" y="189"/>
                    </a:lnTo>
                    <a:lnTo>
                      <a:pt x="1281" y="390"/>
                    </a:lnTo>
                    <a:lnTo>
                      <a:pt x="650" y="423"/>
                    </a:lnTo>
                    <a:lnTo>
                      <a:pt x="21" y="456"/>
                    </a:lnTo>
                    <a:lnTo>
                      <a:pt x="160" y="253"/>
                    </a:lnTo>
                    <a:lnTo>
                      <a:pt x="0" y="66"/>
                    </a:lnTo>
                    <a:lnTo>
                      <a:pt x="0" y="6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spTree>
    <p:extLst>
      <p:ext uri="{BB962C8B-B14F-4D97-AF65-F5344CB8AC3E}">
        <p14:creationId xmlns:p14="http://schemas.microsoft.com/office/powerpoint/2010/main" val="7626906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49"/>
                                        </p:tgtEl>
                                        <p:attrNameLst>
                                          <p:attrName>style.visibility</p:attrName>
                                        </p:attrNameLst>
                                      </p:cBhvr>
                                      <p:to>
                                        <p:strVal val="visible"/>
                                      </p:to>
                                    </p:set>
                                    <p:anim calcmode="lin" valueType="num">
                                      <p:cBhvr additive="base">
                                        <p:cTn id="7" dur="500" fill="hold"/>
                                        <p:tgtEl>
                                          <p:spTgt spid="49"/>
                                        </p:tgtEl>
                                        <p:attrNameLst>
                                          <p:attrName>ppt_x</p:attrName>
                                        </p:attrNameLst>
                                      </p:cBhvr>
                                      <p:tavLst>
                                        <p:tav tm="0">
                                          <p:val>
                                            <p:strVal val="#ppt_x"/>
                                          </p:val>
                                        </p:tav>
                                        <p:tav tm="100000">
                                          <p:val>
                                            <p:strVal val="#ppt_x"/>
                                          </p:val>
                                        </p:tav>
                                      </p:tavLst>
                                    </p:anim>
                                    <p:anim calcmode="lin" valueType="num">
                                      <p:cBhvr additive="base">
                                        <p:cTn id="8" dur="500" fill="hold"/>
                                        <p:tgtEl>
                                          <p:spTgt spid="49"/>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50"/>
                                        </p:tgtEl>
                                        <p:attrNameLst>
                                          <p:attrName>style.visibility</p:attrName>
                                        </p:attrNameLst>
                                      </p:cBhvr>
                                      <p:to>
                                        <p:strVal val="visible"/>
                                      </p:to>
                                    </p:set>
                                    <p:anim calcmode="lin" valueType="num">
                                      <p:cBhvr additive="base">
                                        <p:cTn id="11" dur="500" fill="hold"/>
                                        <p:tgtEl>
                                          <p:spTgt spid="50"/>
                                        </p:tgtEl>
                                        <p:attrNameLst>
                                          <p:attrName>ppt_x</p:attrName>
                                        </p:attrNameLst>
                                      </p:cBhvr>
                                      <p:tavLst>
                                        <p:tav tm="0">
                                          <p:val>
                                            <p:strVal val="#ppt_x"/>
                                          </p:val>
                                        </p:tav>
                                        <p:tav tm="100000">
                                          <p:val>
                                            <p:strVal val="#ppt_x"/>
                                          </p:val>
                                        </p:tav>
                                      </p:tavLst>
                                    </p:anim>
                                    <p:anim calcmode="lin" valueType="num">
                                      <p:cBhvr additive="base">
                                        <p:cTn id="12" dur="500" fill="hold"/>
                                        <p:tgtEl>
                                          <p:spTgt spid="50"/>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51"/>
                                        </p:tgtEl>
                                        <p:attrNameLst>
                                          <p:attrName>style.visibility</p:attrName>
                                        </p:attrNameLst>
                                      </p:cBhvr>
                                      <p:to>
                                        <p:strVal val="visible"/>
                                      </p:to>
                                    </p:set>
                                    <p:anim calcmode="lin" valueType="num">
                                      <p:cBhvr additive="base">
                                        <p:cTn id="15" dur="500" fill="hold"/>
                                        <p:tgtEl>
                                          <p:spTgt spid="51"/>
                                        </p:tgtEl>
                                        <p:attrNameLst>
                                          <p:attrName>ppt_x</p:attrName>
                                        </p:attrNameLst>
                                      </p:cBhvr>
                                      <p:tavLst>
                                        <p:tav tm="0">
                                          <p:val>
                                            <p:strVal val="#ppt_x"/>
                                          </p:val>
                                        </p:tav>
                                        <p:tav tm="100000">
                                          <p:val>
                                            <p:strVal val="#ppt_x"/>
                                          </p:val>
                                        </p:tav>
                                      </p:tavLst>
                                    </p:anim>
                                    <p:anim calcmode="lin" valueType="num">
                                      <p:cBhvr additive="base">
                                        <p:cTn id="16" dur="500" fill="hold"/>
                                        <p:tgtEl>
                                          <p:spTgt spid="51"/>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52"/>
                                        </p:tgtEl>
                                        <p:attrNameLst>
                                          <p:attrName>style.visibility</p:attrName>
                                        </p:attrNameLst>
                                      </p:cBhvr>
                                      <p:to>
                                        <p:strVal val="visible"/>
                                      </p:to>
                                    </p:set>
                                    <p:anim calcmode="lin" valueType="num">
                                      <p:cBhvr additive="base">
                                        <p:cTn id="19" dur="500" fill="hold"/>
                                        <p:tgtEl>
                                          <p:spTgt spid="52"/>
                                        </p:tgtEl>
                                        <p:attrNameLst>
                                          <p:attrName>ppt_x</p:attrName>
                                        </p:attrNameLst>
                                      </p:cBhvr>
                                      <p:tavLst>
                                        <p:tav tm="0">
                                          <p:val>
                                            <p:strVal val="#ppt_x"/>
                                          </p:val>
                                        </p:tav>
                                        <p:tav tm="100000">
                                          <p:val>
                                            <p:strVal val="#ppt_x"/>
                                          </p:val>
                                        </p:tav>
                                      </p:tavLst>
                                    </p:anim>
                                    <p:anim calcmode="lin" valueType="num">
                                      <p:cBhvr additive="base">
                                        <p:cTn id="20" dur="500" fill="hold"/>
                                        <p:tgtEl>
                                          <p:spTgt spid="52"/>
                                        </p:tgtEl>
                                        <p:attrNameLst>
                                          <p:attrName>ppt_y</p:attrName>
                                        </p:attrNameLst>
                                      </p:cBhvr>
                                      <p:tavLst>
                                        <p:tav tm="0">
                                          <p:val>
                                            <p:strVal val="1+#ppt_h/2"/>
                                          </p:val>
                                        </p:tav>
                                        <p:tav tm="100000">
                                          <p:val>
                                            <p:strVal val="#ppt_y"/>
                                          </p:val>
                                        </p:tav>
                                      </p:tavLst>
                                    </p:anim>
                                  </p:childTnLst>
                                </p:cTn>
                              </p:par>
                            </p:childTnLst>
                          </p:cTn>
                        </p:par>
                        <p:par>
                          <p:cTn id="21" fill="hold">
                            <p:stCondLst>
                              <p:cond delay="500"/>
                            </p:stCondLst>
                            <p:childTnLst>
                              <p:par>
                                <p:cTn id="22" presetID="10" presetClass="entr" presetSubtype="0" fill="hold" nodeType="afterEffect">
                                  <p:stCondLst>
                                    <p:cond delay="0"/>
                                  </p:stCondLst>
                                  <p:childTnLst>
                                    <p:set>
                                      <p:cBhvr>
                                        <p:cTn id="23" dur="1" fill="hold">
                                          <p:stCondLst>
                                            <p:cond delay="0"/>
                                          </p:stCondLst>
                                        </p:cTn>
                                        <p:tgtEl>
                                          <p:spTgt spid="14"/>
                                        </p:tgtEl>
                                        <p:attrNameLst>
                                          <p:attrName>style.visibility</p:attrName>
                                        </p:attrNameLst>
                                      </p:cBhvr>
                                      <p:to>
                                        <p:strVal val="visible"/>
                                      </p:to>
                                    </p:set>
                                    <p:animEffect transition="in" filter="fade">
                                      <p:cBhvr>
                                        <p:cTn id="24" dur="500"/>
                                        <p:tgtEl>
                                          <p:spTgt spid="14"/>
                                        </p:tgtEl>
                                      </p:cBhvr>
                                    </p:animEffect>
                                  </p:childTnLst>
                                </p:cTn>
                              </p:par>
                            </p:childTnLst>
                          </p:cTn>
                        </p:par>
                        <p:par>
                          <p:cTn id="25" fill="hold">
                            <p:stCondLst>
                              <p:cond delay="1000"/>
                            </p:stCondLst>
                            <p:childTnLst>
                              <p:par>
                                <p:cTn id="26" presetID="10" presetClass="entr" presetSubtype="0" fill="hold" nodeType="afterEffect">
                                  <p:stCondLst>
                                    <p:cond delay="0"/>
                                  </p:stCondLst>
                                  <p:childTnLst>
                                    <p:set>
                                      <p:cBhvr>
                                        <p:cTn id="27" dur="1" fill="hold">
                                          <p:stCondLst>
                                            <p:cond delay="0"/>
                                          </p:stCondLst>
                                        </p:cTn>
                                        <p:tgtEl>
                                          <p:spTgt spid="17"/>
                                        </p:tgtEl>
                                        <p:attrNameLst>
                                          <p:attrName>style.visibility</p:attrName>
                                        </p:attrNameLst>
                                      </p:cBhvr>
                                      <p:to>
                                        <p:strVal val="visible"/>
                                      </p:to>
                                    </p:set>
                                    <p:animEffect transition="in" filter="fade">
                                      <p:cBhvr>
                                        <p:cTn id="28" dur="500"/>
                                        <p:tgtEl>
                                          <p:spTgt spid="17"/>
                                        </p:tgtEl>
                                      </p:cBhvr>
                                    </p:animEffect>
                                  </p:childTnLst>
                                </p:cTn>
                              </p:par>
                            </p:childTnLst>
                          </p:cTn>
                        </p:par>
                        <p:par>
                          <p:cTn id="29" fill="hold">
                            <p:stCondLst>
                              <p:cond delay="1500"/>
                            </p:stCondLst>
                            <p:childTnLst>
                              <p:par>
                                <p:cTn id="30" presetID="10" presetClass="entr" presetSubtype="0" fill="hold" nodeType="afterEffect">
                                  <p:stCondLst>
                                    <p:cond delay="0"/>
                                  </p:stCondLst>
                                  <p:childTnLst>
                                    <p:set>
                                      <p:cBhvr>
                                        <p:cTn id="31" dur="1" fill="hold">
                                          <p:stCondLst>
                                            <p:cond delay="0"/>
                                          </p:stCondLst>
                                        </p:cTn>
                                        <p:tgtEl>
                                          <p:spTgt spid="27"/>
                                        </p:tgtEl>
                                        <p:attrNameLst>
                                          <p:attrName>style.visibility</p:attrName>
                                        </p:attrNameLst>
                                      </p:cBhvr>
                                      <p:to>
                                        <p:strVal val="visible"/>
                                      </p:to>
                                    </p:set>
                                    <p:animEffect transition="in" filter="fade">
                                      <p:cBhvr>
                                        <p:cTn id="32" dur="500"/>
                                        <p:tgtEl>
                                          <p:spTgt spid="27"/>
                                        </p:tgtEl>
                                      </p:cBhvr>
                                    </p:animEffect>
                                  </p:childTnLst>
                                </p:cTn>
                              </p:par>
                            </p:childTnLst>
                          </p:cTn>
                        </p:par>
                        <p:par>
                          <p:cTn id="33" fill="hold">
                            <p:stCondLst>
                              <p:cond delay="2000"/>
                            </p:stCondLst>
                            <p:childTnLst>
                              <p:par>
                                <p:cTn id="34" presetID="10" presetClass="entr" presetSubtype="0" fill="hold" nodeType="afterEffect">
                                  <p:stCondLst>
                                    <p:cond delay="0"/>
                                  </p:stCondLst>
                                  <p:childTnLst>
                                    <p:set>
                                      <p:cBhvr>
                                        <p:cTn id="35" dur="1" fill="hold">
                                          <p:stCondLst>
                                            <p:cond delay="0"/>
                                          </p:stCondLst>
                                        </p:cTn>
                                        <p:tgtEl>
                                          <p:spTgt spid="30"/>
                                        </p:tgtEl>
                                        <p:attrNameLst>
                                          <p:attrName>style.visibility</p:attrName>
                                        </p:attrNameLst>
                                      </p:cBhvr>
                                      <p:to>
                                        <p:strVal val="visible"/>
                                      </p:to>
                                    </p:set>
                                    <p:animEffect transition="in" filter="fade">
                                      <p:cBhvr>
                                        <p:cTn id="36"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 name="组合 12"/>
          <p:cNvGrpSpPr/>
          <p:nvPr/>
        </p:nvGrpSpPr>
        <p:grpSpPr>
          <a:xfrm>
            <a:off x="2182896" y="2417825"/>
            <a:ext cx="2370017" cy="843718"/>
            <a:chOff x="1221767" y="2192338"/>
            <a:chExt cx="2370017" cy="843718"/>
          </a:xfrm>
        </p:grpSpPr>
        <p:sp>
          <p:nvSpPr>
            <p:cNvPr id="14" name="矩形 13"/>
            <p:cNvSpPr/>
            <p:nvPr/>
          </p:nvSpPr>
          <p:spPr>
            <a:xfrm>
              <a:off x="1717553" y="2192338"/>
              <a:ext cx="1874231" cy="369332"/>
            </a:xfrm>
            <a:prstGeom prst="rect">
              <a:avLst/>
            </a:prstGeom>
          </p:spPr>
          <p:txBody>
            <a:bodyPr wrap="none">
              <a:spAutoFit/>
            </a:bodyPr>
            <a:lstStyle/>
            <a:p>
              <a:pPr algn="r"/>
              <a:r>
                <a:rPr lang="en-US" altLang="zh-CN" dirty="0">
                  <a:solidFill>
                    <a:schemeClr val="bg1"/>
                  </a:solidFill>
                  <a:latin typeface="+mn-ea"/>
                </a:rPr>
                <a:t>CLICK ADD TITLE</a:t>
              </a:r>
              <a:endParaRPr lang="zh-CN" altLang="en-US" dirty="0">
                <a:solidFill>
                  <a:schemeClr val="bg1"/>
                </a:solidFill>
                <a:latin typeface="+mn-ea"/>
              </a:endParaRPr>
            </a:p>
          </p:txBody>
        </p:sp>
        <p:sp>
          <p:nvSpPr>
            <p:cNvPr id="15" name="矩形 14"/>
            <p:cNvSpPr/>
            <p:nvPr/>
          </p:nvSpPr>
          <p:spPr>
            <a:xfrm>
              <a:off x="1221767" y="2523608"/>
              <a:ext cx="2370017" cy="512448"/>
            </a:xfrm>
            <a:prstGeom prst="rect">
              <a:avLst/>
            </a:prstGeom>
          </p:spPr>
          <p:txBody>
            <a:bodyPr wrap="square">
              <a:spAutoFit/>
            </a:bodyPr>
            <a:lstStyle/>
            <a:p>
              <a:pPr algn="r">
                <a:lnSpc>
                  <a:spcPct val="130000"/>
                </a:lnSpc>
              </a:pPr>
              <a:r>
                <a:rPr lang="zh-CN" altLang="en-US" sz="1050" dirty="0">
                  <a:solidFill>
                    <a:schemeClr val="bg1">
                      <a:lumMod val="75000"/>
                    </a:schemeClr>
                  </a:solidFill>
                  <a:latin typeface="+mn-ea"/>
                </a:rPr>
                <a:t>Hunan magic rain Advertising CoLtd.professional professional team</a:t>
              </a:r>
            </a:p>
          </p:txBody>
        </p:sp>
      </p:grpSp>
      <p:grpSp>
        <p:nvGrpSpPr>
          <p:cNvPr id="16" name="组合 15"/>
          <p:cNvGrpSpPr/>
          <p:nvPr/>
        </p:nvGrpSpPr>
        <p:grpSpPr>
          <a:xfrm>
            <a:off x="7583306" y="3496678"/>
            <a:ext cx="2370017" cy="843718"/>
            <a:chOff x="3106598" y="5073134"/>
            <a:chExt cx="2370017" cy="843718"/>
          </a:xfrm>
        </p:grpSpPr>
        <p:sp>
          <p:nvSpPr>
            <p:cNvPr id="17" name="矩形 16"/>
            <p:cNvSpPr/>
            <p:nvPr/>
          </p:nvSpPr>
          <p:spPr>
            <a:xfrm>
              <a:off x="3106598" y="5073134"/>
              <a:ext cx="1874231" cy="369332"/>
            </a:xfrm>
            <a:prstGeom prst="rect">
              <a:avLst/>
            </a:prstGeom>
          </p:spPr>
          <p:txBody>
            <a:bodyPr wrap="none">
              <a:spAutoFit/>
            </a:bodyPr>
            <a:lstStyle/>
            <a:p>
              <a:r>
                <a:rPr lang="en-US" altLang="zh-CN" dirty="0">
                  <a:solidFill>
                    <a:schemeClr val="bg1"/>
                  </a:solidFill>
                  <a:latin typeface="+mn-ea"/>
                </a:rPr>
                <a:t>CLICK ADD TITLE</a:t>
              </a:r>
              <a:endParaRPr lang="zh-CN" altLang="en-US" dirty="0">
                <a:solidFill>
                  <a:schemeClr val="bg1"/>
                </a:solidFill>
                <a:latin typeface="+mn-ea"/>
              </a:endParaRPr>
            </a:p>
          </p:txBody>
        </p:sp>
        <p:sp>
          <p:nvSpPr>
            <p:cNvPr id="18" name="矩形 17"/>
            <p:cNvSpPr/>
            <p:nvPr/>
          </p:nvSpPr>
          <p:spPr>
            <a:xfrm>
              <a:off x="3106598" y="5404404"/>
              <a:ext cx="2370017" cy="512448"/>
            </a:xfrm>
            <a:prstGeom prst="rect">
              <a:avLst/>
            </a:prstGeom>
          </p:spPr>
          <p:txBody>
            <a:bodyPr wrap="square">
              <a:spAutoFit/>
            </a:bodyPr>
            <a:lstStyle/>
            <a:p>
              <a:pPr>
                <a:lnSpc>
                  <a:spcPct val="130000"/>
                </a:lnSpc>
              </a:pPr>
              <a:r>
                <a:rPr lang="zh-CN" altLang="en-US" sz="1050" dirty="0">
                  <a:solidFill>
                    <a:schemeClr val="bg1">
                      <a:lumMod val="75000"/>
                    </a:schemeClr>
                  </a:solidFill>
                  <a:latin typeface="+mn-ea"/>
                </a:rPr>
                <a:t>Hunan magic rain Advertising CoLtd.professional professional team</a:t>
              </a:r>
            </a:p>
          </p:txBody>
        </p:sp>
      </p:grpSp>
      <p:grpSp>
        <p:nvGrpSpPr>
          <p:cNvPr id="19" name="组合 18"/>
          <p:cNvGrpSpPr/>
          <p:nvPr/>
        </p:nvGrpSpPr>
        <p:grpSpPr>
          <a:xfrm>
            <a:off x="2473338" y="4702239"/>
            <a:ext cx="2370017" cy="843718"/>
            <a:chOff x="1221767" y="2192338"/>
            <a:chExt cx="2370017" cy="843718"/>
          </a:xfrm>
        </p:grpSpPr>
        <p:sp>
          <p:nvSpPr>
            <p:cNvPr id="20" name="矩形 19"/>
            <p:cNvSpPr/>
            <p:nvPr/>
          </p:nvSpPr>
          <p:spPr>
            <a:xfrm>
              <a:off x="1717553" y="2192338"/>
              <a:ext cx="1874231" cy="369332"/>
            </a:xfrm>
            <a:prstGeom prst="rect">
              <a:avLst/>
            </a:prstGeom>
          </p:spPr>
          <p:txBody>
            <a:bodyPr wrap="none">
              <a:spAutoFit/>
            </a:bodyPr>
            <a:lstStyle/>
            <a:p>
              <a:pPr algn="r"/>
              <a:r>
                <a:rPr lang="en-US" altLang="zh-CN" dirty="0">
                  <a:solidFill>
                    <a:schemeClr val="bg1"/>
                  </a:solidFill>
                  <a:latin typeface="+mn-ea"/>
                </a:rPr>
                <a:t>CLICK ADD TITLE</a:t>
              </a:r>
              <a:endParaRPr lang="zh-CN" altLang="en-US" dirty="0">
                <a:solidFill>
                  <a:schemeClr val="bg1"/>
                </a:solidFill>
                <a:latin typeface="+mn-ea"/>
              </a:endParaRPr>
            </a:p>
          </p:txBody>
        </p:sp>
        <p:sp>
          <p:nvSpPr>
            <p:cNvPr id="21" name="矩形 20"/>
            <p:cNvSpPr/>
            <p:nvPr/>
          </p:nvSpPr>
          <p:spPr>
            <a:xfrm>
              <a:off x="1221767" y="2523608"/>
              <a:ext cx="2370017" cy="512448"/>
            </a:xfrm>
            <a:prstGeom prst="rect">
              <a:avLst/>
            </a:prstGeom>
          </p:spPr>
          <p:txBody>
            <a:bodyPr wrap="square">
              <a:spAutoFit/>
            </a:bodyPr>
            <a:lstStyle/>
            <a:p>
              <a:pPr algn="r">
                <a:lnSpc>
                  <a:spcPct val="130000"/>
                </a:lnSpc>
              </a:pPr>
              <a:r>
                <a:rPr lang="zh-CN" altLang="en-US" sz="1050" dirty="0">
                  <a:solidFill>
                    <a:schemeClr val="bg1">
                      <a:lumMod val="75000"/>
                    </a:schemeClr>
                  </a:solidFill>
                  <a:latin typeface="+mn-ea"/>
                </a:rPr>
                <a:t>Hunan magic rain Advertising CoLtd.professional professional team</a:t>
              </a:r>
            </a:p>
          </p:txBody>
        </p:sp>
      </p:grpSp>
      <p:grpSp>
        <p:nvGrpSpPr>
          <p:cNvPr id="39" name="组合 38"/>
          <p:cNvGrpSpPr/>
          <p:nvPr/>
        </p:nvGrpSpPr>
        <p:grpSpPr>
          <a:xfrm>
            <a:off x="5140852" y="4626036"/>
            <a:ext cx="1650624" cy="919921"/>
            <a:chOff x="5140852" y="4626036"/>
            <a:chExt cx="1650624" cy="919921"/>
          </a:xfrm>
        </p:grpSpPr>
        <p:sp>
          <p:nvSpPr>
            <p:cNvPr id="11" name="Freeform 7"/>
            <p:cNvSpPr>
              <a:spLocks/>
            </p:cNvSpPr>
            <p:nvPr/>
          </p:nvSpPr>
          <p:spPr bwMode="auto">
            <a:xfrm>
              <a:off x="5140852" y="4626036"/>
              <a:ext cx="1650624" cy="919921"/>
            </a:xfrm>
            <a:custGeom>
              <a:avLst/>
              <a:gdLst>
                <a:gd name="T0" fmla="*/ 367 w 434"/>
                <a:gd name="T1" fmla="*/ 0 h 243"/>
                <a:gd name="T2" fmla="*/ 373 w 434"/>
                <a:gd name="T3" fmla="*/ 192 h 243"/>
                <a:gd name="T4" fmla="*/ 268 w 434"/>
                <a:gd name="T5" fmla="*/ 235 h 243"/>
                <a:gd name="T6" fmla="*/ 51 w 434"/>
                <a:gd name="T7" fmla="*/ 204 h 243"/>
                <a:gd name="T8" fmla="*/ 2 w 434"/>
                <a:gd name="T9" fmla="*/ 120 h 243"/>
                <a:gd name="T10" fmla="*/ 3 w 434"/>
                <a:gd name="T11" fmla="*/ 100 h 243"/>
                <a:gd name="T12" fmla="*/ 33 w 434"/>
                <a:gd name="T13" fmla="*/ 84 h 243"/>
                <a:gd name="T14" fmla="*/ 107 w 434"/>
                <a:gd name="T15" fmla="*/ 124 h 243"/>
                <a:gd name="T16" fmla="*/ 284 w 434"/>
                <a:gd name="T17" fmla="*/ 126 h 243"/>
                <a:gd name="T18" fmla="*/ 364 w 434"/>
                <a:gd name="T19" fmla="*/ 13 h 243"/>
                <a:gd name="T20" fmla="*/ 364 w 434"/>
                <a:gd name="T21" fmla="*/ 5 h 243"/>
                <a:gd name="T22" fmla="*/ 367 w 434"/>
                <a:gd name="T23" fmla="*/ 0 h 2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34" h="243">
                  <a:moveTo>
                    <a:pt x="367" y="0"/>
                  </a:moveTo>
                  <a:cubicBezTo>
                    <a:pt x="424" y="47"/>
                    <a:pt x="434" y="141"/>
                    <a:pt x="373" y="192"/>
                  </a:cubicBezTo>
                  <a:cubicBezTo>
                    <a:pt x="343" y="217"/>
                    <a:pt x="308" y="231"/>
                    <a:pt x="268" y="235"/>
                  </a:cubicBezTo>
                  <a:cubicBezTo>
                    <a:pt x="193" y="243"/>
                    <a:pt x="120" y="235"/>
                    <a:pt x="51" y="204"/>
                  </a:cubicBezTo>
                  <a:cubicBezTo>
                    <a:pt x="0" y="180"/>
                    <a:pt x="5" y="176"/>
                    <a:pt x="2" y="120"/>
                  </a:cubicBezTo>
                  <a:cubicBezTo>
                    <a:pt x="2" y="113"/>
                    <a:pt x="3" y="107"/>
                    <a:pt x="3" y="100"/>
                  </a:cubicBezTo>
                  <a:cubicBezTo>
                    <a:pt x="4" y="76"/>
                    <a:pt x="11" y="72"/>
                    <a:pt x="33" y="84"/>
                  </a:cubicBezTo>
                  <a:cubicBezTo>
                    <a:pt x="58" y="98"/>
                    <a:pt x="81" y="120"/>
                    <a:pt x="107" y="124"/>
                  </a:cubicBezTo>
                  <a:cubicBezTo>
                    <a:pt x="165" y="132"/>
                    <a:pt x="224" y="154"/>
                    <a:pt x="284" y="126"/>
                  </a:cubicBezTo>
                  <a:cubicBezTo>
                    <a:pt x="333" y="102"/>
                    <a:pt x="364" y="70"/>
                    <a:pt x="364" y="13"/>
                  </a:cubicBezTo>
                  <a:cubicBezTo>
                    <a:pt x="363" y="10"/>
                    <a:pt x="364" y="8"/>
                    <a:pt x="364" y="5"/>
                  </a:cubicBezTo>
                  <a:cubicBezTo>
                    <a:pt x="364" y="4"/>
                    <a:pt x="366" y="3"/>
                    <a:pt x="367" y="0"/>
                  </a:cubicBezTo>
                  <a:close/>
                </a:path>
              </a:pathLst>
            </a:custGeom>
            <a:solidFill>
              <a:srgbClr val="7FC41C"/>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grpSp>
          <p:nvGrpSpPr>
            <p:cNvPr id="22" name="组合 21"/>
            <p:cNvGrpSpPr>
              <a:grpSpLocks noChangeAspect="1"/>
            </p:cNvGrpSpPr>
            <p:nvPr/>
          </p:nvGrpSpPr>
          <p:grpSpPr>
            <a:xfrm>
              <a:off x="5991114" y="5195283"/>
              <a:ext cx="197357" cy="242495"/>
              <a:chOff x="10709081" y="1959713"/>
              <a:chExt cx="463793" cy="569869"/>
            </a:xfrm>
            <a:solidFill>
              <a:schemeClr val="bg1"/>
            </a:solidFill>
          </p:grpSpPr>
          <p:sp>
            <p:nvSpPr>
              <p:cNvPr id="23" name="Freeform 158"/>
              <p:cNvSpPr>
                <a:spLocks/>
              </p:cNvSpPr>
              <p:nvPr/>
            </p:nvSpPr>
            <p:spPr bwMode="auto">
              <a:xfrm>
                <a:off x="10828900" y="1959713"/>
                <a:ext cx="242543" cy="136273"/>
              </a:xfrm>
              <a:custGeom>
                <a:avLst/>
                <a:gdLst>
                  <a:gd name="T0" fmla="*/ 0 w 530"/>
                  <a:gd name="T1" fmla="*/ 171 h 298"/>
                  <a:gd name="T2" fmla="*/ 164 w 530"/>
                  <a:gd name="T3" fmla="*/ 298 h 298"/>
                  <a:gd name="T4" fmla="*/ 340 w 530"/>
                  <a:gd name="T5" fmla="*/ 295 h 298"/>
                  <a:gd name="T6" fmla="*/ 501 w 530"/>
                  <a:gd name="T7" fmla="*/ 104 h 298"/>
                  <a:gd name="T8" fmla="*/ 443 w 530"/>
                  <a:gd name="T9" fmla="*/ 145 h 298"/>
                  <a:gd name="T10" fmla="*/ 396 w 530"/>
                  <a:gd name="T11" fmla="*/ 33 h 298"/>
                  <a:gd name="T12" fmla="*/ 267 w 530"/>
                  <a:gd name="T13" fmla="*/ 73 h 298"/>
                  <a:gd name="T14" fmla="*/ 167 w 530"/>
                  <a:gd name="T15" fmla="*/ 26 h 298"/>
                  <a:gd name="T16" fmla="*/ 115 w 530"/>
                  <a:gd name="T17" fmla="*/ 140 h 298"/>
                  <a:gd name="T18" fmla="*/ 0 w 530"/>
                  <a:gd name="T19" fmla="*/ 171 h 2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30" h="298">
                    <a:moveTo>
                      <a:pt x="0" y="171"/>
                    </a:moveTo>
                    <a:cubicBezTo>
                      <a:pt x="0" y="171"/>
                      <a:pt x="116" y="251"/>
                      <a:pt x="164" y="298"/>
                    </a:cubicBezTo>
                    <a:cubicBezTo>
                      <a:pt x="164" y="298"/>
                      <a:pt x="221" y="267"/>
                      <a:pt x="340" y="295"/>
                    </a:cubicBezTo>
                    <a:cubicBezTo>
                      <a:pt x="340" y="295"/>
                      <a:pt x="530" y="233"/>
                      <a:pt x="501" y="104"/>
                    </a:cubicBezTo>
                    <a:cubicBezTo>
                      <a:pt x="501" y="104"/>
                      <a:pt x="487" y="135"/>
                      <a:pt x="443" y="145"/>
                    </a:cubicBezTo>
                    <a:cubicBezTo>
                      <a:pt x="443" y="145"/>
                      <a:pt x="434" y="67"/>
                      <a:pt x="396" y="33"/>
                    </a:cubicBezTo>
                    <a:cubicBezTo>
                      <a:pt x="396" y="33"/>
                      <a:pt x="348" y="0"/>
                      <a:pt x="267" y="73"/>
                    </a:cubicBezTo>
                    <a:cubicBezTo>
                      <a:pt x="267" y="73"/>
                      <a:pt x="238" y="26"/>
                      <a:pt x="167" y="26"/>
                    </a:cubicBezTo>
                    <a:cubicBezTo>
                      <a:pt x="167" y="26"/>
                      <a:pt x="110" y="70"/>
                      <a:pt x="115" y="140"/>
                    </a:cubicBezTo>
                    <a:cubicBezTo>
                      <a:pt x="115" y="140"/>
                      <a:pt x="48" y="114"/>
                      <a:pt x="0" y="17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4" name="Freeform 159"/>
              <p:cNvSpPr>
                <a:spLocks/>
              </p:cNvSpPr>
              <p:nvPr/>
            </p:nvSpPr>
            <p:spPr bwMode="auto">
              <a:xfrm>
                <a:off x="10913490" y="2255681"/>
                <a:ext cx="22067" cy="35617"/>
              </a:xfrm>
              <a:custGeom>
                <a:avLst/>
                <a:gdLst>
                  <a:gd name="T0" fmla="*/ 0 w 48"/>
                  <a:gd name="T1" fmla="*/ 36 h 78"/>
                  <a:gd name="T2" fmla="*/ 10 w 48"/>
                  <a:gd name="T3" fmla="*/ 60 h 78"/>
                  <a:gd name="T4" fmla="*/ 48 w 48"/>
                  <a:gd name="T5" fmla="*/ 78 h 78"/>
                  <a:gd name="T6" fmla="*/ 48 w 48"/>
                  <a:gd name="T7" fmla="*/ 0 h 78"/>
                  <a:gd name="T8" fmla="*/ 14 w 48"/>
                  <a:gd name="T9" fmla="*/ 11 h 78"/>
                  <a:gd name="T10" fmla="*/ 0 w 48"/>
                  <a:gd name="T11" fmla="*/ 36 h 78"/>
                </a:gdLst>
                <a:ahLst/>
                <a:cxnLst>
                  <a:cxn ang="0">
                    <a:pos x="T0" y="T1"/>
                  </a:cxn>
                  <a:cxn ang="0">
                    <a:pos x="T2" y="T3"/>
                  </a:cxn>
                  <a:cxn ang="0">
                    <a:pos x="T4" y="T5"/>
                  </a:cxn>
                  <a:cxn ang="0">
                    <a:pos x="T6" y="T7"/>
                  </a:cxn>
                  <a:cxn ang="0">
                    <a:pos x="T8" y="T9"/>
                  </a:cxn>
                  <a:cxn ang="0">
                    <a:pos x="T10" y="T11"/>
                  </a:cxn>
                </a:cxnLst>
                <a:rect l="0" t="0" r="r" b="b"/>
                <a:pathLst>
                  <a:path w="48" h="78">
                    <a:moveTo>
                      <a:pt x="0" y="36"/>
                    </a:moveTo>
                    <a:cubicBezTo>
                      <a:pt x="0" y="44"/>
                      <a:pt x="4" y="51"/>
                      <a:pt x="10" y="60"/>
                    </a:cubicBezTo>
                    <a:cubicBezTo>
                      <a:pt x="17" y="68"/>
                      <a:pt x="30" y="74"/>
                      <a:pt x="48" y="78"/>
                    </a:cubicBezTo>
                    <a:cubicBezTo>
                      <a:pt x="48" y="0"/>
                      <a:pt x="48" y="0"/>
                      <a:pt x="48" y="0"/>
                    </a:cubicBezTo>
                    <a:cubicBezTo>
                      <a:pt x="35" y="1"/>
                      <a:pt x="24" y="4"/>
                      <a:pt x="14" y="11"/>
                    </a:cubicBezTo>
                    <a:cubicBezTo>
                      <a:pt x="5" y="17"/>
                      <a:pt x="0" y="25"/>
                      <a:pt x="0" y="3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 name="Freeform 160"/>
              <p:cNvSpPr>
                <a:spLocks/>
              </p:cNvSpPr>
              <p:nvPr/>
            </p:nvSpPr>
            <p:spPr bwMode="auto">
              <a:xfrm>
                <a:off x="10958398" y="2342981"/>
                <a:ext cx="22841" cy="42585"/>
              </a:xfrm>
              <a:custGeom>
                <a:avLst/>
                <a:gdLst>
                  <a:gd name="T0" fmla="*/ 0 w 50"/>
                  <a:gd name="T1" fmla="*/ 0 h 93"/>
                  <a:gd name="T2" fmla="*/ 0 w 50"/>
                  <a:gd name="T3" fmla="*/ 93 h 93"/>
                  <a:gd name="T4" fmla="*/ 36 w 50"/>
                  <a:gd name="T5" fmla="*/ 79 h 93"/>
                  <a:gd name="T6" fmla="*/ 50 w 50"/>
                  <a:gd name="T7" fmla="*/ 49 h 93"/>
                  <a:gd name="T8" fmla="*/ 39 w 50"/>
                  <a:gd name="T9" fmla="*/ 22 h 93"/>
                  <a:gd name="T10" fmla="*/ 0 w 50"/>
                  <a:gd name="T11" fmla="*/ 0 h 93"/>
                </a:gdLst>
                <a:ahLst/>
                <a:cxnLst>
                  <a:cxn ang="0">
                    <a:pos x="T0" y="T1"/>
                  </a:cxn>
                  <a:cxn ang="0">
                    <a:pos x="T2" y="T3"/>
                  </a:cxn>
                  <a:cxn ang="0">
                    <a:pos x="T4" y="T5"/>
                  </a:cxn>
                  <a:cxn ang="0">
                    <a:pos x="T6" y="T7"/>
                  </a:cxn>
                  <a:cxn ang="0">
                    <a:pos x="T8" y="T9"/>
                  </a:cxn>
                  <a:cxn ang="0">
                    <a:pos x="T10" y="T11"/>
                  </a:cxn>
                </a:cxnLst>
                <a:rect l="0" t="0" r="r" b="b"/>
                <a:pathLst>
                  <a:path w="50" h="93">
                    <a:moveTo>
                      <a:pt x="0" y="0"/>
                    </a:moveTo>
                    <a:cubicBezTo>
                      <a:pt x="0" y="93"/>
                      <a:pt x="0" y="93"/>
                      <a:pt x="0" y="93"/>
                    </a:cubicBezTo>
                    <a:cubicBezTo>
                      <a:pt x="14" y="90"/>
                      <a:pt x="26" y="85"/>
                      <a:pt x="36" y="79"/>
                    </a:cubicBezTo>
                    <a:cubicBezTo>
                      <a:pt x="45" y="73"/>
                      <a:pt x="50" y="63"/>
                      <a:pt x="50" y="49"/>
                    </a:cubicBezTo>
                    <a:cubicBezTo>
                      <a:pt x="50" y="38"/>
                      <a:pt x="46" y="29"/>
                      <a:pt x="39" y="22"/>
                    </a:cubicBezTo>
                    <a:cubicBezTo>
                      <a:pt x="31" y="14"/>
                      <a:pt x="18" y="7"/>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 name="Freeform 161"/>
              <p:cNvSpPr>
                <a:spLocks noEditPoints="1"/>
              </p:cNvSpPr>
              <p:nvPr/>
            </p:nvSpPr>
            <p:spPr bwMode="auto">
              <a:xfrm>
                <a:off x="10709081" y="2106632"/>
                <a:ext cx="463793" cy="422950"/>
              </a:xfrm>
              <a:custGeom>
                <a:avLst/>
                <a:gdLst>
                  <a:gd name="T0" fmla="*/ 950 w 1014"/>
                  <a:gd name="T1" fmla="*/ 526 h 925"/>
                  <a:gd name="T2" fmla="*/ 515 w 1014"/>
                  <a:gd name="T3" fmla="*/ 0 h 925"/>
                  <a:gd name="T4" fmla="*/ 81 w 1014"/>
                  <a:gd name="T5" fmla="*/ 512 h 925"/>
                  <a:gd name="T6" fmla="*/ 515 w 1014"/>
                  <a:gd name="T7" fmla="*/ 925 h 925"/>
                  <a:gd name="T8" fmla="*/ 950 w 1014"/>
                  <a:gd name="T9" fmla="*/ 526 h 925"/>
                  <a:gd name="T10" fmla="*/ 677 w 1014"/>
                  <a:gd name="T11" fmla="*/ 612 h 925"/>
                  <a:gd name="T12" fmla="*/ 629 w 1014"/>
                  <a:gd name="T13" fmla="*/ 659 h 925"/>
                  <a:gd name="T14" fmla="*/ 545 w 1014"/>
                  <a:gd name="T15" fmla="*/ 684 h 925"/>
                  <a:gd name="T16" fmla="*/ 545 w 1014"/>
                  <a:gd name="T17" fmla="*/ 738 h 925"/>
                  <a:gd name="T18" fmla="*/ 495 w 1014"/>
                  <a:gd name="T19" fmla="*/ 738 h 925"/>
                  <a:gd name="T20" fmla="*/ 495 w 1014"/>
                  <a:gd name="T21" fmla="*/ 684 h 925"/>
                  <a:gd name="T22" fmla="*/ 426 w 1014"/>
                  <a:gd name="T23" fmla="*/ 668 h 925"/>
                  <a:gd name="T24" fmla="*/ 358 w 1014"/>
                  <a:gd name="T25" fmla="*/ 637 h 925"/>
                  <a:gd name="T26" fmla="*/ 358 w 1014"/>
                  <a:gd name="T27" fmla="*/ 548 h 925"/>
                  <a:gd name="T28" fmla="*/ 400 w 1014"/>
                  <a:gd name="T29" fmla="*/ 576 h 925"/>
                  <a:gd name="T30" fmla="*/ 446 w 1014"/>
                  <a:gd name="T31" fmla="*/ 598 h 925"/>
                  <a:gd name="T32" fmla="*/ 495 w 1014"/>
                  <a:gd name="T33" fmla="*/ 609 h 925"/>
                  <a:gd name="T34" fmla="*/ 495 w 1014"/>
                  <a:gd name="T35" fmla="*/ 505 h 925"/>
                  <a:gd name="T36" fmla="*/ 404 w 1014"/>
                  <a:gd name="T37" fmla="*/ 469 h 925"/>
                  <a:gd name="T38" fmla="*/ 362 w 1014"/>
                  <a:gd name="T39" fmla="*/ 425 h 925"/>
                  <a:gd name="T40" fmla="*/ 352 w 1014"/>
                  <a:gd name="T41" fmla="*/ 377 h 925"/>
                  <a:gd name="T42" fmla="*/ 363 w 1014"/>
                  <a:gd name="T43" fmla="*/ 329 h 925"/>
                  <a:gd name="T44" fmla="*/ 407 w 1014"/>
                  <a:gd name="T45" fmla="*/ 281 h 925"/>
                  <a:gd name="T46" fmla="*/ 495 w 1014"/>
                  <a:gd name="T47" fmla="*/ 253 h 925"/>
                  <a:gd name="T48" fmla="*/ 495 w 1014"/>
                  <a:gd name="T49" fmla="*/ 226 h 925"/>
                  <a:gd name="T50" fmla="*/ 545 w 1014"/>
                  <a:gd name="T51" fmla="*/ 226 h 925"/>
                  <a:gd name="T52" fmla="*/ 545 w 1014"/>
                  <a:gd name="T53" fmla="*/ 253 h 925"/>
                  <a:gd name="T54" fmla="*/ 610 w 1014"/>
                  <a:gd name="T55" fmla="*/ 269 h 925"/>
                  <a:gd name="T56" fmla="*/ 674 w 1014"/>
                  <a:gd name="T57" fmla="*/ 301 h 925"/>
                  <a:gd name="T58" fmla="*/ 674 w 1014"/>
                  <a:gd name="T59" fmla="*/ 393 h 925"/>
                  <a:gd name="T60" fmla="*/ 618 w 1014"/>
                  <a:gd name="T61" fmla="*/ 357 h 925"/>
                  <a:gd name="T62" fmla="*/ 545 w 1014"/>
                  <a:gd name="T63" fmla="*/ 331 h 925"/>
                  <a:gd name="T64" fmla="*/ 545 w 1014"/>
                  <a:gd name="T65" fmla="*/ 416 h 925"/>
                  <a:gd name="T66" fmla="*/ 652 w 1014"/>
                  <a:gd name="T67" fmla="*/ 470 h 925"/>
                  <a:gd name="T68" fmla="*/ 692 w 1014"/>
                  <a:gd name="T69" fmla="*/ 557 h 925"/>
                  <a:gd name="T70" fmla="*/ 677 w 1014"/>
                  <a:gd name="T71" fmla="*/ 612 h 9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014" h="925">
                    <a:moveTo>
                      <a:pt x="950" y="526"/>
                    </a:moveTo>
                    <a:cubicBezTo>
                      <a:pt x="862" y="158"/>
                      <a:pt x="750" y="0"/>
                      <a:pt x="515" y="0"/>
                    </a:cubicBezTo>
                    <a:cubicBezTo>
                      <a:pt x="262" y="0"/>
                      <a:pt x="172" y="215"/>
                      <a:pt x="81" y="512"/>
                    </a:cubicBezTo>
                    <a:cubicBezTo>
                      <a:pt x="0" y="775"/>
                      <a:pt x="259" y="925"/>
                      <a:pt x="515" y="925"/>
                    </a:cubicBezTo>
                    <a:cubicBezTo>
                      <a:pt x="772" y="925"/>
                      <a:pt x="1014" y="794"/>
                      <a:pt x="950" y="526"/>
                    </a:cubicBezTo>
                    <a:close/>
                    <a:moveTo>
                      <a:pt x="677" y="612"/>
                    </a:moveTo>
                    <a:cubicBezTo>
                      <a:pt x="667" y="630"/>
                      <a:pt x="651" y="646"/>
                      <a:pt x="629" y="659"/>
                    </a:cubicBezTo>
                    <a:cubicBezTo>
                      <a:pt x="607" y="672"/>
                      <a:pt x="579" y="681"/>
                      <a:pt x="545" y="684"/>
                    </a:cubicBezTo>
                    <a:cubicBezTo>
                      <a:pt x="545" y="738"/>
                      <a:pt x="545" y="738"/>
                      <a:pt x="545" y="738"/>
                    </a:cubicBezTo>
                    <a:cubicBezTo>
                      <a:pt x="495" y="738"/>
                      <a:pt x="495" y="738"/>
                      <a:pt x="495" y="738"/>
                    </a:cubicBezTo>
                    <a:cubicBezTo>
                      <a:pt x="495" y="684"/>
                      <a:pt x="495" y="684"/>
                      <a:pt x="495" y="684"/>
                    </a:cubicBezTo>
                    <a:cubicBezTo>
                      <a:pt x="474" y="681"/>
                      <a:pt x="451" y="676"/>
                      <a:pt x="426" y="668"/>
                    </a:cubicBezTo>
                    <a:cubicBezTo>
                      <a:pt x="401" y="660"/>
                      <a:pt x="378" y="649"/>
                      <a:pt x="358" y="637"/>
                    </a:cubicBezTo>
                    <a:cubicBezTo>
                      <a:pt x="358" y="548"/>
                      <a:pt x="358" y="548"/>
                      <a:pt x="358" y="548"/>
                    </a:cubicBezTo>
                    <a:cubicBezTo>
                      <a:pt x="371" y="558"/>
                      <a:pt x="385" y="567"/>
                      <a:pt x="400" y="576"/>
                    </a:cubicBezTo>
                    <a:cubicBezTo>
                      <a:pt x="415" y="585"/>
                      <a:pt x="431" y="592"/>
                      <a:pt x="446" y="598"/>
                    </a:cubicBezTo>
                    <a:cubicBezTo>
                      <a:pt x="462" y="603"/>
                      <a:pt x="479" y="607"/>
                      <a:pt x="495" y="609"/>
                    </a:cubicBezTo>
                    <a:cubicBezTo>
                      <a:pt x="495" y="505"/>
                      <a:pt x="495" y="505"/>
                      <a:pt x="495" y="505"/>
                    </a:cubicBezTo>
                    <a:cubicBezTo>
                      <a:pt x="455" y="495"/>
                      <a:pt x="425" y="483"/>
                      <a:pt x="404" y="469"/>
                    </a:cubicBezTo>
                    <a:cubicBezTo>
                      <a:pt x="383" y="455"/>
                      <a:pt x="369" y="441"/>
                      <a:pt x="362" y="425"/>
                    </a:cubicBezTo>
                    <a:cubicBezTo>
                      <a:pt x="355" y="410"/>
                      <a:pt x="352" y="394"/>
                      <a:pt x="352" y="377"/>
                    </a:cubicBezTo>
                    <a:cubicBezTo>
                      <a:pt x="352" y="362"/>
                      <a:pt x="355" y="346"/>
                      <a:pt x="363" y="329"/>
                    </a:cubicBezTo>
                    <a:cubicBezTo>
                      <a:pt x="371" y="311"/>
                      <a:pt x="386" y="296"/>
                      <a:pt x="407" y="281"/>
                    </a:cubicBezTo>
                    <a:cubicBezTo>
                      <a:pt x="428" y="267"/>
                      <a:pt x="458" y="258"/>
                      <a:pt x="495" y="253"/>
                    </a:cubicBezTo>
                    <a:cubicBezTo>
                      <a:pt x="495" y="226"/>
                      <a:pt x="495" y="226"/>
                      <a:pt x="495" y="226"/>
                    </a:cubicBezTo>
                    <a:cubicBezTo>
                      <a:pt x="545" y="226"/>
                      <a:pt x="545" y="226"/>
                      <a:pt x="545" y="226"/>
                    </a:cubicBezTo>
                    <a:cubicBezTo>
                      <a:pt x="545" y="253"/>
                      <a:pt x="545" y="253"/>
                      <a:pt x="545" y="253"/>
                    </a:cubicBezTo>
                    <a:cubicBezTo>
                      <a:pt x="568" y="256"/>
                      <a:pt x="590" y="261"/>
                      <a:pt x="610" y="269"/>
                    </a:cubicBezTo>
                    <a:cubicBezTo>
                      <a:pt x="629" y="276"/>
                      <a:pt x="651" y="287"/>
                      <a:pt x="674" y="301"/>
                    </a:cubicBezTo>
                    <a:cubicBezTo>
                      <a:pt x="674" y="393"/>
                      <a:pt x="674" y="393"/>
                      <a:pt x="674" y="393"/>
                    </a:cubicBezTo>
                    <a:cubicBezTo>
                      <a:pt x="659" y="382"/>
                      <a:pt x="641" y="370"/>
                      <a:pt x="618" y="357"/>
                    </a:cubicBezTo>
                    <a:cubicBezTo>
                      <a:pt x="595" y="345"/>
                      <a:pt x="570" y="336"/>
                      <a:pt x="545" y="331"/>
                    </a:cubicBezTo>
                    <a:cubicBezTo>
                      <a:pt x="545" y="416"/>
                      <a:pt x="545" y="416"/>
                      <a:pt x="545" y="416"/>
                    </a:cubicBezTo>
                    <a:cubicBezTo>
                      <a:pt x="590" y="431"/>
                      <a:pt x="625" y="449"/>
                      <a:pt x="652" y="470"/>
                    </a:cubicBezTo>
                    <a:cubicBezTo>
                      <a:pt x="678" y="491"/>
                      <a:pt x="692" y="520"/>
                      <a:pt x="692" y="557"/>
                    </a:cubicBezTo>
                    <a:cubicBezTo>
                      <a:pt x="692" y="576"/>
                      <a:pt x="687" y="594"/>
                      <a:pt x="677" y="61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grpSp>
        <p:nvGrpSpPr>
          <p:cNvPr id="37" name="组合 36"/>
          <p:cNvGrpSpPr/>
          <p:nvPr/>
        </p:nvGrpSpPr>
        <p:grpSpPr>
          <a:xfrm>
            <a:off x="5096567" y="2417825"/>
            <a:ext cx="1773415" cy="1477509"/>
            <a:chOff x="5096567" y="2417825"/>
            <a:chExt cx="1773415" cy="1477509"/>
          </a:xfrm>
        </p:grpSpPr>
        <p:sp>
          <p:nvSpPr>
            <p:cNvPr id="10" name="Freeform 6"/>
            <p:cNvSpPr>
              <a:spLocks/>
            </p:cNvSpPr>
            <p:nvPr/>
          </p:nvSpPr>
          <p:spPr bwMode="auto">
            <a:xfrm>
              <a:off x="5096567" y="2417825"/>
              <a:ext cx="1773415" cy="1477509"/>
            </a:xfrm>
            <a:custGeom>
              <a:avLst/>
              <a:gdLst>
                <a:gd name="T0" fmla="*/ 106 w 467"/>
                <a:gd name="T1" fmla="*/ 390 h 390"/>
                <a:gd name="T2" fmla="*/ 49 w 467"/>
                <a:gd name="T3" fmla="*/ 319 h 390"/>
                <a:gd name="T4" fmla="*/ 191 w 467"/>
                <a:gd name="T5" fmla="*/ 20 h 390"/>
                <a:gd name="T6" fmla="*/ 421 w 467"/>
                <a:gd name="T7" fmla="*/ 34 h 390"/>
                <a:gd name="T8" fmla="*/ 467 w 467"/>
                <a:gd name="T9" fmla="*/ 100 h 390"/>
                <a:gd name="T10" fmla="*/ 467 w 467"/>
                <a:gd name="T11" fmla="*/ 126 h 390"/>
                <a:gd name="T12" fmla="*/ 433 w 467"/>
                <a:gd name="T13" fmla="*/ 147 h 390"/>
                <a:gd name="T14" fmla="*/ 355 w 467"/>
                <a:gd name="T15" fmla="*/ 115 h 390"/>
                <a:gd name="T16" fmla="*/ 141 w 467"/>
                <a:gd name="T17" fmla="*/ 164 h 390"/>
                <a:gd name="T18" fmla="*/ 98 w 467"/>
                <a:gd name="T19" fmla="*/ 349 h 390"/>
                <a:gd name="T20" fmla="*/ 111 w 467"/>
                <a:gd name="T21" fmla="*/ 387 h 390"/>
                <a:gd name="T22" fmla="*/ 106 w 467"/>
                <a:gd name="T23" fmla="*/ 390 h 3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67" h="390">
                  <a:moveTo>
                    <a:pt x="106" y="390"/>
                  </a:moveTo>
                  <a:cubicBezTo>
                    <a:pt x="80" y="373"/>
                    <a:pt x="60" y="348"/>
                    <a:pt x="49" y="319"/>
                  </a:cubicBezTo>
                  <a:cubicBezTo>
                    <a:pt x="0" y="195"/>
                    <a:pt x="43" y="59"/>
                    <a:pt x="191" y="20"/>
                  </a:cubicBezTo>
                  <a:cubicBezTo>
                    <a:pt x="269" y="0"/>
                    <a:pt x="346" y="5"/>
                    <a:pt x="421" y="34"/>
                  </a:cubicBezTo>
                  <a:cubicBezTo>
                    <a:pt x="463" y="50"/>
                    <a:pt x="467" y="56"/>
                    <a:pt x="467" y="100"/>
                  </a:cubicBezTo>
                  <a:cubicBezTo>
                    <a:pt x="467" y="109"/>
                    <a:pt x="467" y="117"/>
                    <a:pt x="467" y="126"/>
                  </a:cubicBezTo>
                  <a:cubicBezTo>
                    <a:pt x="466" y="155"/>
                    <a:pt x="458" y="159"/>
                    <a:pt x="433" y="147"/>
                  </a:cubicBezTo>
                  <a:cubicBezTo>
                    <a:pt x="407" y="135"/>
                    <a:pt x="382" y="123"/>
                    <a:pt x="355" y="115"/>
                  </a:cubicBezTo>
                  <a:cubicBezTo>
                    <a:pt x="275" y="91"/>
                    <a:pt x="203" y="110"/>
                    <a:pt x="141" y="164"/>
                  </a:cubicBezTo>
                  <a:cubicBezTo>
                    <a:pt x="83" y="215"/>
                    <a:pt x="76" y="279"/>
                    <a:pt x="98" y="349"/>
                  </a:cubicBezTo>
                  <a:cubicBezTo>
                    <a:pt x="102" y="362"/>
                    <a:pt x="107" y="374"/>
                    <a:pt x="111" y="387"/>
                  </a:cubicBezTo>
                  <a:cubicBezTo>
                    <a:pt x="110" y="388"/>
                    <a:pt x="108" y="389"/>
                    <a:pt x="106" y="390"/>
                  </a:cubicBezTo>
                  <a:close/>
                </a:path>
              </a:pathLst>
            </a:custGeom>
            <a:solidFill>
              <a:srgbClr val="5AACEC"/>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grpSp>
          <p:nvGrpSpPr>
            <p:cNvPr id="27" name="组合 26"/>
            <p:cNvGrpSpPr>
              <a:grpSpLocks noChangeAspect="1"/>
            </p:cNvGrpSpPr>
            <p:nvPr/>
          </p:nvGrpSpPr>
          <p:grpSpPr>
            <a:xfrm>
              <a:off x="5991114" y="2555227"/>
              <a:ext cx="197357" cy="193707"/>
              <a:chOff x="2901634" y="2944764"/>
              <a:chExt cx="676305" cy="663799"/>
            </a:xfrm>
            <a:solidFill>
              <a:schemeClr val="bg1"/>
            </a:solidFill>
          </p:grpSpPr>
          <p:sp>
            <p:nvSpPr>
              <p:cNvPr id="28" name="Freeform 34"/>
              <p:cNvSpPr>
                <a:spLocks/>
              </p:cNvSpPr>
              <p:nvPr/>
            </p:nvSpPr>
            <p:spPr bwMode="auto">
              <a:xfrm>
                <a:off x="3214325" y="3456684"/>
                <a:ext cx="10721" cy="16975"/>
              </a:xfrm>
              <a:custGeom>
                <a:avLst/>
                <a:gdLst>
                  <a:gd name="T0" fmla="*/ 5 w 5"/>
                  <a:gd name="T1" fmla="*/ 4 h 8"/>
                  <a:gd name="T2" fmla="*/ 5 w 5"/>
                  <a:gd name="T3" fmla="*/ 0 h 8"/>
                  <a:gd name="T4" fmla="*/ 2 w 5"/>
                  <a:gd name="T5" fmla="*/ 0 h 8"/>
                  <a:gd name="T6" fmla="*/ 2 w 5"/>
                  <a:gd name="T7" fmla="*/ 0 h 8"/>
                  <a:gd name="T8" fmla="*/ 0 w 5"/>
                  <a:gd name="T9" fmla="*/ 0 h 8"/>
                  <a:gd name="T10" fmla="*/ 0 w 5"/>
                  <a:gd name="T11" fmla="*/ 8 h 8"/>
                  <a:gd name="T12" fmla="*/ 5 w 5"/>
                  <a:gd name="T13" fmla="*/ 4 h 8"/>
                </a:gdLst>
                <a:ahLst/>
                <a:cxnLst>
                  <a:cxn ang="0">
                    <a:pos x="T0" y="T1"/>
                  </a:cxn>
                  <a:cxn ang="0">
                    <a:pos x="T2" y="T3"/>
                  </a:cxn>
                  <a:cxn ang="0">
                    <a:pos x="T4" y="T5"/>
                  </a:cxn>
                  <a:cxn ang="0">
                    <a:pos x="T6" y="T7"/>
                  </a:cxn>
                  <a:cxn ang="0">
                    <a:pos x="T8" y="T9"/>
                  </a:cxn>
                  <a:cxn ang="0">
                    <a:pos x="T10" y="T11"/>
                  </a:cxn>
                  <a:cxn ang="0">
                    <a:pos x="T12" y="T13"/>
                  </a:cxn>
                </a:cxnLst>
                <a:rect l="0" t="0" r="r" b="b"/>
                <a:pathLst>
                  <a:path w="5" h="8">
                    <a:moveTo>
                      <a:pt x="5" y="4"/>
                    </a:moveTo>
                    <a:cubicBezTo>
                      <a:pt x="5" y="0"/>
                      <a:pt x="5" y="0"/>
                      <a:pt x="5" y="0"/>
                    </a:cubicBezTo>
                    <a:cubicBezTo>
                      <a:pt x="4" y="0"/>
                      <a:pt x="3" y="0"/>
                      <a:pt x="2" y="0"/>
                    </a:cubicBezTo>
                    <a:cubicBezTo>
                      <a:pt x="2" y="0"/>
                      <a:pt x="2" y="0"/>
                      <a:pt x="2" y="0"/>
                    </a:cubicBezTo>
                    <a:cubicBezTo>
                      <a:pt x="1" y="0"/>
                      <a:pt x="1" y="0"/>
                      <a:pt x="0" y="0"/>
                    </a:cubicBezTo>
                    <a:cubicBezTo>
                      <a:pt x="0" y="8"/>
                      <a:pt x="0" y="8"/>
                      <a:pt x="0" y="8"/>
                    </a:cubicBezTo>
                    <a:lnTo>
                      <a:pt x="5" y="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 name="Freeform 35"/>
              <p:cNvSpPr>
                <a:spLocks/>
              </p:cNvSpPr>
              <p:nvPr/>
            </p:nvSpPr>
            <p:spPr bwMode="auto">
              <a:xfrm>
                <a:off x="3358162" y="3370023"/>
                <a:ext cx="16975" cy="14294"/>
              </a:xfrm>
              <a:custGeom>
                <a:avLst/>
                <a:gdLst>
                  <a:gd name="T0" fmla="*/ 0 w 8"/>
                  <a:gd name="T1" fmla="*/ 4 h 7"/>
                  <a:gd name="T2" fmla="*/ 6 w 8"/>
                  <a:gd name="T3" fmla="*/ 7 h 7"/>
                  <a:gd name="T4" fmla="*/ 8 w 8"/>
                  <a:gd name="T5" fmla="*/ 3 h 7"/>
                  <a:gd name="T6" fmla="*/ 2 w 8"/>
                  <a:gd name="T7" fmla="*/ 0 h 7"/>
                  <a:gd name="T8" fmla="*/ 0 w 8"/>
                  <a:gd name="T9" fmla="*/ 4 h 7"/>
                </a:gdLst>
                <a:ahLst/>
                <a:cxnLst>
                  <a:cxn ang="0">
                    <a:pos x="T0" y="T1"/>
                  </a:cxn>
                  <a:cxn ang="0">
                    <a:pos x="T2" y="T3"/>
                  </a:cxn>
                  <a:cxn ang="0">
                    <a:pos x="T4" y="T5"/>
                  </a:cxn>
                  <a:cxn ang="0">
                    <a:pos x="T6" y="T7"/>
                  </a:cxn>
                  <a:cxn ang="0">
                    <a:pos x="T8" y="T9"/>
                  </a:cxn>
                </a:cxnLst>
                <a:rect l="0" t="0" r="r" b="b"/>
                <a:pathLst>
                  <a:path w="8" h="7">
                    <a:moveTo>
                      <a:pt x="0" y="4"/>
                    </a:moveTo>
                    <a:cubicBezTo>
                      <a:pt x="6" y="7"/>
                      <a:pt x="6" y="7"/>
                      <a:pt x="6" y="7"/>
                    </a:cubicBezTo>
                    <a:cubicBezTo>
                      <a:pt x="6" y="6"/>
                      <a:pt x="7" y="5"/>
                      <a:pt x="8" y="3"/>
                    </a:cubicBezTo>
                    <a:cubicBezTo>
                      <a:pt x="2" y="0"/>
                      <a:pt x="2" y="0"/>
                      <a:pt x="2" y="0"/>
                    </a:cubicBezTo>
                    <a:cubicBezTo>
                      <a:pt x="1" y="1"/>
                      <a:pt x="0" y="2"/>
                      <a:pt x="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 name="Freeform 36"/>
              <p:cNvSpPr>
                <a:spLocks/>
              </p:cNvSpPr>
              <p:nvPr/>
            </p:nvSpPr>
            <p:spPr bwMode="auto">
              <a:xfrm>
                <a:off x="3353696" y="3196703"/>
                <a:ext cx="18762" cy="14294"/>
              </a:xfrm>
              <a:custGeom>
                <a:avLst/>
                <a:gdLst>
                  <a:gd name="T0" fmla="*/ 2 w 9"/>
                  <a:gd name="T1" fmla="*/ 7 h 7"/>
                  <a:gd name="T2" fmla="*/ 9 w 9"/>
                  <a:gd name="T3" fmla="*/ 4 h 7"/>
                  <a:gd name="T4" fmla="*/ 6 w 9"/>
                  <a:gd name="T5" fmla="*/ 0 h 7"/>
                  <a:gd name="T6" fmla="*/ 0 w 9"/>
                  <a:gd name="T7" fmla="*/ 3 h 7"/>
                  <a:gd name="T8" fmla="*/ 2 w 9"/>
                  <a:gd name="T9" fmla="*/ 7 h 7"/>
                </a:gdLst>
                <a:ahLst/>
                <a:cxnLst>
                  <a:cxn ang="0">
                    <a:pos x="T0" y="T1"/>
                  </a:cxn>
                  <a:cxn ang="0">
                    <a:pos x="T2" y="T3"/>
                  </a:cxn>
                  <a:cxn ang="0">
                    <a:pos x="T4" y="T5"/>
                  </a:cxn>
                  <a:cxn ang="0">
                    <a:pos x="T6" y="T7"/>
                  </a:cxn>
                  <a:cxn ang="0">
                    <a:pos x="T8" y="T9"/>
                  </a:cxn>
                </a:cxnLst>
                <a:rect l="0" t="0" r="r" b="b"/>
                <a:pathLst>
                  <a:path w="9" h="7">
                    <a:moveTo>
                      <a:pt x="2" y="7"/>
                    </a:moveTo>
                    <a:cubicBezTo>
                      <a:pt x="9" y="4"/>
                      <a:pt x="9" y="4"/>
                      <a:pt x="9" y="4"/>
                    </a:cubicBezTo>
                    <a:cubicBezTo>
                      <a:pt x="8" y="2"/>
                      <a:pt x="7" y="1"/>
                      <a:pt x="6" y="0"/>
                    </a:cubicBezTo>
                    <a:cubicBezTo>
                      <a:pt x="0" y="3"/>
                      <a:pt x="0" y="3"/>
                      <a:pt x="0" y="3"/>
                    </a:cubicBezTo>
                    <a:cubicBezTo>
                      <a:pt x="1" y="5"/>
                      <a:pt x="2" y="6"/>
                      <a:pt x="2" y="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 name="Freeform 37"/>
              <p:cNvSpPr>
                <a:spLocks/>
              </p:cNvSpPr>
              <p:nvPr/>
            </p:nvSpPr>
            <p:spPr bwMode="auto">
              <a:xfrm>
                <a:off x="3435889" y="3145780"/>
                <a:ext cx="18762" cy="16975"/>
              </a:xfrm>
              <a:custGeom>
                <a:avLst/>
                <a:gdLst>
                  <a:gd name="T0" fmla="*/ 7 w 9"/>
                  <a:gd name="T1" fmla="*/ 0 h 8"/>
                  <a:gd name="T2" fmla="*/ 0 w 9"/>
                  <a:gd name="T3" fmla="*/ 4 h 8"/>
                  <a:gd name="T4" fmla="*/ 2 w 9"/>
                  <a:gd name="T5" fmla="*/ 8 h 8"/>
                  <a:gd name="T6" fmla="*/ 9 w 9"/>
                  <a:gd name="T7" fmla="*/ 4 h 8"/>
                  <a:gd name="T8" fmla="*/ 7 w 9"/>
                  <a:gd name="T9" fmla="*/ 0 h 8"/>
                </a:gdLst>
                <a:ahLst/>
                <a:cxnLst>
                  <a:cxn ang="0">
                    <a:pos x="T0" y="T1"/>
                  </a:cxn>
                  <a:cxn ang="0">
                    <a:pos x="T2" y="T3"/>
                  </a:cxn>
                  <a:cxn ang="0">
                    <a:pos x="T4" y="T5"/>
                  </a:cxn>
                  <a:cxn ang="0">
                    <a:pos x="T6" y="T7"/>
                  </a:cxn>
                  <a:cxn ang="0">
                    <a:pos x="T8" y="T9"/>
                  </a:cxn>
                </a:cxnLst>
                <a:rect l="0" t="0" r="r" b="b"/>
                <a:pathLst>
                  <a:path w="9" h="8">
                    <a:moveTo>
                      <a:pt x="7" y="0"/>
                    </a:moveTo>
                    <a:cubicBezTo>
                      <a:pt x="0" y="4"/>
                      <a:pt x="0" y="4"/>
                      <a:pt x="0" y="4"/>
                    </a:cubicBezTo>
                    <a:cubicBezTo>
                      <a:pt x="0" y="5"/>
                      <a:pt x="1" y="7"/>
                      <a:pt x="2" y="8"/>
                    </a:cubicBezTo>
                    <a:cubicBezTo>
                      <a:pt x="9" y="4"/>
                      <a:pt x="9" y="4"/>
                      <a:pt x="9" y="4"/>
                    </a:cubicBezTo>
                    <a:cubicBezTo>
                      <a:pt x="9" y="2"/>
                      <a:pt x="8" y="1"/>
                      <a:pt x="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2" name="Freeform 38"/>
              <p:cNvSpPr>
                <a:spLocks noEditPoints="1"/>
              </p:cNvSpPr>
              <p:nvPr/>
            </p:nvSpPr>
            <p:spPr bwMode="auto">
              <a:xfrm>
                <a:off x="2901634" y="2970673"/>
                <a:ext cx="597687" cy="637890"/>
              </a:xfrm>
              <a:custGeom>
                <a:avLst/>
                <a:gdLst>
                  <a:gd name="T0" fmla="*/ 271 w 283"/>
                  <a:gd name="T1" fmla="*/ 221 h 302"/>
                  <a:gd name="T2" fmla="*/ 254 w 283"/>
                  <a:gd name="T3" fmla="*/ 216 h 302"/>
                  <a:gd name="T4" fmla="*/ 249 w 283"/>
                  <a:gd name="T5" fmla="*/ 250 h 302"/>
                  <a:gd name="T6" fmla="*/ 153 w 283"/>
                  <a:gd name="T7" fmla="*/ 273 h 302"/>
                  <a:gd name="T8" fmla="*/ 148 w 283"/>
                  <a:gd name="T9" fmla="*/ 291 h 302"/>
                  <a:gd name="T10" fmla="*/ 32 w 283"/>
                  <a:gd name="T11" fmla="*/ 225 h 302"/>
                  <a:gd name="T12" fmla="*/ 128 w 283"/>
                  <a:gd name="T13" fmla="*/ 253 h 302"/>
                  <a:gd name="T14" fmla="*/ 81 w 283"/>
                  <a:gd name="T15" fmla="*/ 221 h 302"/>
                  <a:gd name="T16" fmla="*/ 71 w 283"/>
                  <a:gd name="T17" fmla="*/ 201 h 302"/>
                  <a:gd name="T18" fmla="*/ 65 w 283"/>
                  <a:gd name="T19" fmla="*/ 200 h 302"/>
                  <a:gd name="T20" fmla="*/ 65 w 283"/>
                  <a:gd name="T21" fmla="*/ 102 h 302"/>
                  <a:gd name="T22" fmla="*/ 91 w 283"/>
                  <a:gd name="T23" fmla="*/ 146 h 302"/>
                  <a:gd name="T24" fmla="*/ 103 w 283"/>
                  <a:gd name="T25" fmla="*/ 125 h 302"/>
                  <a:gd name="T26" fmla="*/ 122 w 283"/>
                  <a:gd name="T27" fmla="*/ 165 h 302"/>
                  <a:gd name="T28" fmla="*/ 148 w 283"/>
                  <a:gd name="T29" fmla="*/ 155 h 302"/>
                  <a:gd name="T30" fmla="*/ 150 w 283"/>
                  <a:gd name="T31" fmla="*/ 192 h 302"/>
                  <a:gd name="T32" fmla="*/ 153 w 283"/>
                  <a:gd name="T33" fmla="*/ 155 h 302"/>
                  <a:gd name="T34" fmla="*/ 186 w 283"/>
                  <a:gd name="T35" fmla="*/ 169 h 302"/>
                  <a:gd name="T36" fmla="*/ 184 w 283"/>
                  <a:gd name="T37" fmla="*/ 133 h 302"/>
                  <a:gd name="T38" fmla="*/ 153 w 283"/>
                  <a:gd name="T39" fmla="*/ 147 h 302"/>
                  <a:gd name="T40" fmla="*/ 153 w 283"/>
                  <a:gd name="T41" fmla="*/ 113 h 302"/>
                  <a:gd name="T42" fmla="*/ 153 w 283"/>
                  <a:gd name="T43" fmla="*/ 76 h 302"/>
                  <a:gd name="T44" fmla="*/ 153 w 283"/>
                  <a:gd name="T45" fmla="*/ 69 h 302"/>
                  <a:gd name="T46" fmla="*/ 153 w 283"/>
                  <a:gd name="T47" fmla="*/ 31 h 302"/>
                  <a:gd name="T48" fmla="*/ 153 w 283"/>
                  <a:gd name="T49" fmla="*/ 22 h 302"/>
                  <a:gd name="T50" fmla="*/ 151 w 283"/>
                  <a:gd name="T51" fmla="*/ 0 h 302"/>
                  <a:gd name="T52" fmla="*/ 151 w 283"/>
                  <a:gd name="T53" fmla="*/ 302 h 302"/>
                  <a:gd name="T54" fmla="*/ 277 w 283"/>
                  <a:gd name="T55" fmla="*/ 209 h 302"/>
                  <a:gd name="T56" fmla="*/ 105 w 283"/>
                  <a:gd name="T57" fmla="*/ 121 h 302"/>
                  <a:gd name="T58" fmla="*/ 148 w 283"/>
                  <a:gd name="T59" fmla="*/ 97 h 302"/>
                  <a:gd name="T60" fmla="*/ 148 w 283"/>
                  <a:gd name="T61" fmla="*/ 91 h 302"/>
                  <a:gd name="T62" fmla="*/ 67 w 283"/>
                  <a:gd name="T63" fmla="*/ 98 h 302"/>
                  <a:gd name="T64" fmla="*/ 148 w 283"/>
                  <a:gd name="T65" fmla="*/ 52 h 302"/>
                  <a:gd name="T66" fmla="*/ 52 w 283"/>
                  <a:gd name="T67" fmla="*/ 52 h 302"/>
                  <a:gd name="T68" fmla="*/ 148 w 283"/>
                  <a:gd name="T69" fmla="*/ 47 h 302"/>
                  <a:gd name="T70" fmla="*/ 32 w 283"/>
                  <a:gd name="T71" fmla="*/ 77 h 302"/>
                  <a:gd name="T72" fmla="*/ 11 w 283"/>
                  <a:gd name="T73" fmla="*/ 151 h 302"/>
                  <a:gd name="T74" fmla="*/ 60 w 283"/>
                  <a:gd name="T75" fmla="*/ 99 h 302"/>
                  <a:gd name="T76" fmla="*/ 60 w 283"/>
                  <a:gd name="T77" fmla="*/ 203 h 302"/>
                  <a:gd name="T78" fmla="*/ 11 w 283"/>
                  <a:gd name="T79" fmla="*/ 151 h 3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83" h="302">
                    <a:moveTo>
                      <a:pt x="277" y="209"/>
                    </a:moveTo>
                    <a:cubicBezTo>
                      <a:pt x="276" y="213"/>
                      <a:pt x="274" y="217"/>
                      <a:pt x="271" y="221"/>
                    </a:cubicBezTo>
                    <a:cubicBezTo>
                      <a:pt x="256" y="212"/>
                      <a:pt x="256" y="212"/>
                      <a:pt x="256" y="212"/>
                    </a:cubicBezTo>
                    <a:cubicBezTo>
                      <a:pt x="256" y="213"/>
                      <a:pt x="255" y="214"/>
                      <a:pt x="254" y="216"/>
                    </a:cubicBezTo>
                    <a:cubicBezTo>
                      <a:pt x="269" y="225"/>
                      <a:pt x="269" y="225"/>
                      <a:pt x="269" y="225"/>
                    </a:cubicBezTo>
                    <a:cubicBezTo>
                      <a:pt x="264" y="234"/>
                      <a:pt x="257" y="242"/>
                      <a:pt x="249" y="250"/>
                    </a:cubicBezTo>
                    <a:cubicBezTo>
                      <a:pt x="225" y="275"/>
                      <a:pt x="190" y="290"/>
                      <a:pt x="153" y="291"/>
                    </a:cubicBezTo>
                    <a:cubicBezTo>
                      <a:pt x="153" y="273"/>
                      <a:pt x="153" y="273"/>
                      <a:pt x="153" y="273"/>
                    </a:cubicBezTo>
                    <a:cubicBezTo>
                      <a:pt x="148" y="270"/>
                      <a:pt x="148" y="270"/>
                      <a:pt x="148" y="270"/>
                    </a:cubicBezTo>
                    <a:cubicBezTo>
                      <a:pt x="148" y="291"/>
                      <a:pt x="148" y="291"/>
                      <a:pt x="148" y="291"/>
                    </a:cubicBezTo>
                    <a:cubicBezTo>
                      <a:pt x="111" y="290"/>
                      <a:pt x="77" y="275"/>
                      <a:pt x="52" y="250"/>
                    </a:cubicBezTo>
                    <a:cubicBezTo>
                      <a:pt x="44" y="242"/>
                      <a:pt x="38" y="234"/>
                      <a:pt x="32" y="225"/>
                    </a:cubicBezTo>
                    <a:cubicBezTo>
                      <a:pt x="62" y="206"/>
                      <a:pt x="62" y="206"/>
                      <a:pt x="62" y="206"/>
                    </a:cubicBezTo>
                    <a:cubicBezTo>
                      <a:pt x="77" y="230"/>
                      <a:pt x="101" y="247"/>
                      <a:pt x="128" y="253"/>
                    </a:cubicBezTo>
                    <a:cubicBezTo>
                      <a:pt x="134" y="249"/>
                      <a:pt x="134" y="249"/>
                      <a:pt x="134" y="249"/>
                    </a:cubicBezTo>
                    <a:cubicBezTo>
                      <a:pt x="113" y="245"/>
                      <a:pt x="95" y="235"/>
                      <a:pt x="81" y="221"/>
                    </a:cubicBezTo>
                    <a:cubicBezTo>
                      <a:pt x="75" y="216"/>
                      <a:pt x="71" y="210"/>
                      <a:pt x="67" y="204"/>
                    </a:cubicBezTo>
                    <a:cubicBezTo>
                      <a:pt x="71" y="201"/>
                      <a:pt x="71" y="201"/>
                      <a:pt x="71" y="201"/>
                    </a:cubicBezTo>
                    <a:cubicBezTo>
                      <a:pt x="73" y="195"/>
                      <a:pt x="73" y="195"/>
                      <a:pt x="73" y="195"/>
                    </a:cubicBezTo>
                    <a:cubicBezTo>
                      <a:pt x="65" y="200"/>
                      <a:pt x="65" y="200"/>
                      <a:pt x="65" y="200"/>
                    </a:cubicBezTo>
                    <a:cubicBezTo>
                      <a:pt x="56" y="186"/>
                      <a:pt x="52" y="169"/>
                      <a:pt x="52" y="151"/>
                    </a:cubicBezTo>
                    <a:cubicBezTo>
                      <a:pt x="52" y="133"/>
                      <a:pt x="56" y="117"/>
                      <a:pt x="65" y="102"/>
                    </a:cubicBezTo>
                    <a:cubicBezTo>
                      <a:pt x="98" y="122"/>
                      <a:pt x="98" y="122"/>
                      <a:pt x="98" y="122"/>
                    </a:cubicBezTo>
                    <a:cubicBezTo>
                      <a:pt x="94" y="129"/>
                      <a:pt x="92" y="137"/>
                      <a:pt x="91" y="146"/>
                    </a:cubicBezTo>
                    <a:cubicBezTo>
                      <a:pt x="96" y="149"/>
                      <a:pt x="96" y="149"/>
                      <a:pt x="96" y="149"/>
                    </a:cubicBezTo>
                    <a:cubicBezTo>
                      <a:pt x="97" y="140"/>
                      <a:pt x="99" y="132"/>
                      <a:pt x="103" y="125"/>
                    </a:cubicBezTo>
                    <a:cubicBezTo>
                      <a:pt x="146" y="151"/>
                      <a:pt x="146" y="151"/>
                      <a:pt x="146" y="151"/>
                    </a:cubicBezTo>
                    <a:cubicBezTo>
                      <a:pt x="122" y="165"/>
                      <a:pt x="122" y="165"/>
                      <a:pt x="122" y="165"/>
                    </a:cubicBezTo>
                    <a:cubicBezTo>
                      <a:pt x="126" y="168"/>
                      <a:pt x="126" y="168"/>
                      <a:pt x="126" y="168"/>
                    </a:cubicBezTo>
                    <a:cubicBezTo>
                      <a:pt x="148" y="155"/>
                      <a:pt x="148" y="155"/>
                      <a:pt x="148" y="155"/>
                    </a:cubicBezTo>
                    <a:cubicBezTo>
                      <a:pt x="148" y="192"/>
                      <a:pt x="148" y="192"/>
                      <a:pt x="148" y="192"/>
                    </a:cubicBezTo>
                    <a:cubicBezTo>
                      <a:pt x="149" y="192"/>
                      <a:pt x="149" y="192"/>
                      <a:pt x="150" y="192"/>
                    </a:cubicBezTo>
                    <a:cubicBezTo>
                      <a:pt x="151" y="192"/>
                      <a:pt x="152" y="192"/>
                      <a:pt x="153" y="192"/>
                    </a:cubicBezTo>
                    <a:cubicBezTo>
                      <a:pt x="153" y="155"/>
                      <a:pt x="153" y="155"/>
                      <a:pt x="153" y="155"/>
                    </a:cubicBezTo>
                    <a:cubicBezTo>
                      <a:pt x="183" y="173"/>
                      <a:pt x="183" y="173"/>
                      <a:pt x="183" y="173"/>
                    </a:cubicBezTo>
                    <a:cubicBezTo>
                      <a:pt x="184" y="172"/>
                      <a:pt x="185" y="171"/>
                      <a:pt x="186" y="169"/>
                    </a:cubicBezTo>
                    <a:cubicBezTo>
                      <a:pt x="155" y="151"/>
                      <a:pt x="155" y="151"/>
                      <a:pt x="155" y="151"/>
                    </a:cubicBezTo>
                    <a:cubicBezTo>
                      <a:pt x="184" y="133"/>
                      <a:pt x="184" y="133"/>
                      <a:pt x="184" y="133"/>
                    </a:cubicBezTo>
                    <a:cubicBezTo>
                      <a:pt x="184" y="132"/>
                      <a:pt x="183" y="131"/>
                      <a:pt x="182" y="130"/>
                    </a:cubicBezTo>
                    <a:cubicBezTo>
                      <a:pt x="153" y="147"/>
                      <a:pt x="153" y="147"/>
                      <a:pt x="153" y="147"/>
                    </a:cubicBezTo>
                    <a:cubicBezTo>
                      <a:pt x="153" y="113"/>
                      <a:pt x="153" y="113"/>
                      <a:pt x="153" y="113"/>
                    </a:cubicBezTo>
                    <a:cubicBezTo>
                      <a:pt x="153" y="113"/>
                      <a:pt x="153" y="113"/>
                      <a:pt x="153" y="113"/>
                    </a:cubicBezTo>
                    <a:cubicBezTo>
                      <a:pt x="153" y="76"/>
                      <a:pt x="153" y="76"/>
                      <a:pt x="153" y="76"/>
                    </a:cubicBezTo>
                    <a:cubicBezTo>
                      <a:pt x="153" y="76"/>
                      <a:pt x="153" y="76"/>
                      <a:pt x="153" y="76"/>
                    </a:cubicBezTo>
                    <a:cubicBezTo>
                      <a:pt x="153" y="69"/>
                      <a:pt x="153" y="69"/>
                      <a:pt x="153" y="69"/>
                    </a:cubicBezTo>
                    <a:cubicBezTo>
                      <a:pt x="153" y="69"/>
                      <a:pt x="153" y="69"/>
                      <a:pt x="153" y="69"/>
                    </a:cubicBezTo>
                    <a:cubicBezTo>
                      <a:pt x="153" y="31"/>
                      <a:pt x="153" y="31"/>
                      <a:pt x="153" y="31"/>
                    </a:cubicBezTo>
                    <a:cubicBezTo>
                      <a:pt x="153" y="31"/>
                      <a:pt x="153" y="31"/>
                      <a:pt x="153" y="31"/>
                    </a:cubicBezTo>
                    <a:cubicBezTo>
                      <a:pt x="153" y="22"/>
                      <a:pt x="153" y="22"/>
                      <a:pt x="153" y="22"/>
                    </a:cubicBezTo>
                    <a:cubicBezTo>
                      <a:pt x="153" y="22"/>
                      <a:pt x="153" y="22"/>
                      <a:pt x="153" y="22"/>
                    </a:cubicBezTo>
                    <a:cubicBezTo>
                      <a:pt x="153" y="0"/>
                      <a:pt x="153" y="0"/>
                      <a:pt x="153" y="0"/>
                    </a:cubicBezTo>
                    <a:cubicBezTo>
                      <a:pt x="152" y="0"/>
                      <a:pt x="151" y="0"/>
                      <a:pt x="151" y="0"/>
                    </a:cubicBezTo>
                    <a:cubicBezTo>
                      <a:pt x="67" y="0"/>
                      <a:pt x="0" y="68"/>
                      <a:pt x="0" y="151"/>
                    </a:cubicBezTo>
                    <a:cubicBezTo>
                      <a:pt x="0" y="234"/>
                      <a:pt x="67" y="302"/>
                      <a:pt x="151" y="302"/>
                    </a:cubicBezTo>
                    <a:cubicBezTo>
                      <a:pt x="208" y="302"/>
                      <a:pt x="257" y="270"/>
                      <a:pt x="283" y="223"/>
                    </a:cubicBezTo>
                    <a:lnTo>
                      <a:pt x="277" y="209"/>
                    </a:lnTo>
                    <a:close/>
                    <a:moveTo>
                      <a:pt x="148" y="147"/>
                    </a:moveTo>
                    <a:cubicBezTo>
                      <a:pt x="105" y="121"/>
                      <a:pt x="105" y="121"/>
                      <a:pt x="105" y="121"/>
                    </a:cubicBezTo>
                    <a:cubicBezTo>
                      <a:pt x="107" y="118"/>
                      <a:pt x="109" y="115"/>
                      <a:pt x="112" y="113"/>
                    </a:cubicBezTo>
                    <a:cubicBezTo>
                      <a:pt x="121" y="103"/>
                      <a:pt x="134" y="97"/>
                      <a:pt x="148" y="97"/>
                    </a:cubicBezTo>
                    <a:lnTo>
                      <a:pt x="148" y="147"/>
                    </a:lnTo>
                    <a:close/>
                    <a:moveTo>
                      <a:pt x="148" y="91"/>
                    </a:moveTo>
                    <a:cubicBezTo>
                      <a:pt x="128" y="92"/>
                      <a:pt x="111" y="103"/>
                      <a:pt x="101" y="119"/>
                    </a:cubicBezTo>
                    <a:cubicBezTo>
                      <a:pt x="67" y="98"/>
                      <a:pt x="67" y="98"/>
                      <a:pt x="67" y="98"/>
                    </a:cubicBezTo>
                    <a:cubicBezTo>
                      <a:pt x="71" y="92"/>
                      <a:pt x="75" y="86"/>
                      <a:pt x="81" y="81"/>
                    </a:cubicBezTo>
                    <a:cubicBezTo>
                      <a:pt x="98" y="64"/>
                      <a:pt x="122" y="53"/>
                      <a:pt x="148" y="52"/>
                    </a:cubicBezTo>
                    <a:lnTo>
                      <a:pt x="148" y="91"/>
                    </a:lnTo>
                    <a:close/>
                    <a:moveTo>
                      <a:pt x="52" y="52"/>
                    </a:moveTo>
                    <a:cubicBezTo>
                      <a:pt x="77" y="27"/>
                      <a:pt x="111" y="12"/>
                      <a:pt x="148" y="11"/>
                    </a:cubicBezTo>
                    <a:cubicBezTo>
                      <a:pt x="148" y="47"/>
                      <a:pt x="148" y="47"/>
                      <a:pt x="148" y="47"/>
                    </a:cubicBezTo>
                    <a:cubicBezTo>
                      <a:pt x="112" y="48"/>
                      <a:pt x="80" y="67"/>
                      <a:pt x="62" y="96"/>
                    </a:cubicBezTo>
                    <a:cubicBezTo>
                      <a:pt x="32" y="77"/>
                      <a:pt x="32" y="77"/>
                      <a:pt x="32" y="77"/>
                    </a:cubicBezTo>
                    <a:cubicBezTo>
                      <a:pt x="38" y="68"/>
                      <a:pt x="44" y="60"/>
                      <a:pt x="52" y="52"/>
                    </a:cubicBezTo>
                    <a:close/>
                    <a:moveTo>
                      <a:pt x="11" y="151"/>
                    </a:moveTo>
                    <a:cubicBezTo>
                      <a:pt x="11" y="126"/>
                      <a:pt x="18" y="102"/>
                      <a:pt x="30" y="81"/>
                    </a:cubicBezTo>
                    <a:cubicBezTo>
                      <a:pt x="60" y="99"/>
                      <a:pt x="60" y="99"/>
                      <a:pt x="60" y="99"/>
                    </a:cubicBezTo>
                    <a:cubicBezTo>
                      <a:pt x="51" y="115"/>
                      <a:pt x="46" y="132"/>
                      <a:pt x="46" y="151"/>
                    </a:cubicBezTo>
                    <a:cubicBezTo>
                      <a:pt x="46" y="170"/>
                      <a:pt x="51" y="187"/>
                      <a:pt x="60" y="203"/>
                    </a:cubicBezTo>
                    <a:cubicBezTo>
                      <a:pt x="30" y="221"/>
                      <a:pt x="30" y="221"/>
                      <a:pt x="30" y="221"/>
                    </a:cubicBezTo>
                    <a:cubicBezTo>
                      <a:pt x="18" y="200"/>
                      <a:pt x="11" y="177"/>
                      <a:pt x="11" y="15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3" name="Freeform 39"/>
              <p:cNvSpPr>
                <a:spLocks/>
              </p:cNvSpPr>
              <p:nvPr/>
            </p:nvSpPr>
            <p:spPr bwMode="auto">
              <a:xfrm>
                <a:off x="3061553" y="3139525"/>
                <a:ext cx="310904" cy="308224"/>
              </a:xfrm>
              <a:custGeom>
                <a:avLst/>
                <a:gdLst>
                  <a:gd name="T0" fmla="*/ 74 w 147"/>
                  <a:gd name="T1" fmla="*/ 146 h 146"/>
                  <a:gd name="T2" fmla="*/ 125 w 147"/>
                  <a:gd name="T3" fmla="*/ 124 h 146"/>
                  <a:gd name="T4" fmla="*/ 147 w 147"/>
                  <a:gd name="T5" fmla="*/ 73 h 146"/>
                  <a:gd name="T6" fmla="*/ 125 w 147"/>
                  <a:gd name="T7" fmla="*/ 21 h 146"/>
                  <a:gd name="T8" fmla="*/ 74 w 147"/>
                  <a:gd name="T9" fmla="*/ 0 h 146"/>
                  <a:gd name="T10" fmla="*/ 74 w 147"/>
                  <a:gd name="T11" fmla="*/ 29 h 146"/>
                  <a:gd name="T12" fmla="*/ 105 w 147"/>
                  <a:gd name="T13" fmla="*/ 42 h 146"/>
                  <a:gd name="T14" fmla="*/ 117 w 147"/>
                  <a:gd name="T15" fmla="*/ 73 h 146"/>
                  <a:gd name="T16" fmla="*/ 105 w 147"/>
                  <a:gd name="T17" fmla="*/ 104 h 146"/>
                  <a:gd name="T18" fmla="*/ 74 w 147"/>
                  <a:gd name="T19" fmla="*/ 116 h 146"/>
                  <a:gd name="T20" fmla="*/ 43 w 147"/>
                  <a:gd name="T21" fmla="*/ 104 h 146"/>
                  <a:gd name="T22" fmla="*/ 41 w 147"/>
                  <a:gd name="T23" fmla="*/ 102 h 146"/>
                  <a:gd name="T24" fmla="*/ 56 w 147"/>
                  <a:gd name="T25" fmla="*/ 96 h 146"/>
                  <a:gd name="T26" fmla="*/ 12 w 147"/>
                  <a:gd name="T27" fmla="*/ 68 h 146"/>
                  <a:gd name="T28" fmla="*/ 0 w 147"/>
                  <a:gd name="T29" fmla="*/ 119 h 146"/>
                  <a:gd name="T30" fmla="*/ 13 w 147"/>
                  <a:gd name="T31" fmla="*/ 114 h 146"/>
                  <a:gd name="T32" fmla="*/ 22 w 147"/>
                  <a:gd name="T33" fmla="*/ 124 h 146"/>
                  <a:gd name="T34" fmla="*/ 74 w 147"/>
                  <a:gd name="T35" fmla="*/ 146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47" h="146">
                    <a:moveTo>
                      <a:pt x="74" y="146"/>
                    </a:moveTo>
                    <a:cubicBezTo>
                      <a:pt x="94" y="146"/>
                      <a:pt x="112" y="137"/>
                      <a:pt x="125" y="124"/>
                    </a:cubicBezTo>
                    <a:cubicBezTo>
                      <a:pt x="138" y="111"/>
                      <a:pt x="147" y="93"/>
                      <a:pt x="147" y="73"/>
                    </a:cubicBezTo>
                    <a:cubicBezTo>
                      <a:pt x="147" y="53"/>
                      <a:pt x="138" y="34"/>
                      <a:pt x="125" y="21"/>
                    </a:cubicBezTo>
                    <a:cubicBezTo>
                      <a:pt x="112" y="8"/>
                      <a:pt x="94" y="0"/>
                      <a:pt x="74" y="0"/>
                    </a:cubicBezTo>
                    <a:cubicBezTo>
                      <a:pt x="74" y="29"/>
                      <a:pt x="74" y="29"/>
                      <a:pt x="74" y="29"/>
                    </a:cubicBezTo>
                    <a:cubicBezTo>
                      <a:pt x="86" y="29"/>
                      <a:pt x="97" y="34"/>
                      <a:pt x="105" y="42"/>
                    </a:cubicBezTo>
                    <a:cubicBezTo>
                      <a:pt x="113" y="50"/>
                      <a:pt x="117" y="60"/>
                      <a:pt x="117" y="73"/>
                    </a:cubicBezTo>
                    <a:cubicBezTo>
                      <a:pt x="117" y="85"/>
                      <a:pt x="113" y="96"/>
                      <a:pt x="105" y="104"/>
                    </a:cubicBezTo>
                    <a:cubicBezTo>
                      <a:pt x="97" y="112"/>
                      <a:pt x="86" y="116"/>
                      <a:pt x="74" y="116"/>
                    </a:cubicBezTo>
                    <a:cubicBezTo>
                      <a:pt x="61" y="116"/>
                      <a:pt x="51" y="112"/>
                      <a:pt x="43" y="104"/>
                    </a:cubicBezTo>
                    <a:cubicBezTo>
                      <a:pt x="42" y="103"/>
                      <a:pt x="42" y="103"/>
                      <a:pt x="41" y="102"/>
                    </a:cubicBezTo>
                    <a:cubicBezTo>
                      <a:pt x="56" y="96"/>
                      <a:pt x="56" y="96"/>
                      <a:pt x="56" y="96"/>
                    </a:cubicBezTo>
                    <a:cubicBezTo>
                      <a:pt x="12" y="68"/>
                      <a:pt x="12" y="68"/>
                      <a:pt x="12" y="68"/>
                    </a:cubicBezTo>
                    <a:cubicBezTo>
                      <a:pt x="0" y="119"/>
                      <a:pt x="0" y="119"/>
                      <a:pt x="0" y="119"/>
                    </a:cubicBezTo>
                    <a:cubicBezTo>
                      <a:pt x="13" y="114"/>
                      <a:pt x="13" y="114"/>
                      <a:pt x="13" y="114"/>
                    </a:cubicBezTo>
                    <a:cubicBezTo>
                      <a:pt x="16" y="117"/>
                      <a:pt x="19" y="121"/>
                      <a:pt x="22" y="124"/>
                    </a:cubicBezTo>
                    <a:cubicBezTo>
                      <a:pt x="35" y="137"/>
                      <a:pt x="54" y="146"/>
                      <a:pt x="74" y="14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4" name="Freeform 40"/>
              <p:cNvSpPr>
                <a:spLocks/>
              </p:cNvSpPr>
              <p:nvPr/>
            </p:nvSpPr>
            <p:spPr bwMode="auto">
              <a:xfrm>
                <a:off x="3175908" y="3044825"/>
                <a:ext cx="292143" cy="515494"/>
              </a:xfrm>
              <a:custGeom>
                <a:avLst/>
                <a:gdLst>
                  <a:gd name="T0" fmla="*/ 20 w 138"/>
                  <a:gd name="T1" fmla="*/ 0 h 244"/>
                  <a:gd name="T2" fmla="*/ 20 w 138"/>
                  <a:gd name="T3" fmla="*/ 29 h 244"/>
                  <a:gd name="T4" fmla="*/ 82 w 138"/>
                  <a:gd name="T5" fmla="*/ 55 h 244"/>
                  <a:gd name="T6" fmla="*/ 108 w 138"/>
                  <a:gd name="T7" fmla="*/ 118 h 244"/>
                  <a:gd name="T8" fmla="*/ 82 w 138"/>
                  <a:gd name="T9" fmla="*/ 180 h 244"/>
                  <a:gd name="T10" fmla="*/ 41 w 138"/>
                  <a:gd name="T11" fmla="*/ 203 h 244"/>
                  <a:gd name="T12" fmla="*/ 40 w 138"/>
                  <a:gd name="T13" fmla="*/ 191 h 244"/>
                  <a:gd name="T14" fmla="*/ 0 w 138"/>
                  <a:gd name="T15" fmla="*/ 222 h 244"/>
                  <a:gd name="T16" fmla="*/ 45 w 138"/>
                  <a:gd name="T17" fmla="*/ 244 h 244"/>
                  <a:gd name="T18" fmla="*/ 44 w 138"/>
                  <a:gd name="T19" fmla="*/ 233 h 244"/>
                  <a:gd name="T20" fmla="*/ 103 w 138"/>
                  <a:gd name="T21" fmla="*/ 201 h 244"/>
                  <a:gd name="T22" fmla="*/ 138 w 138"/>
                  <a:gd name="T23" fmla="*/ 118 h 244"/>
                  <a:gd name="T24" fmla="*/ 103 w 138"/>
                  <a:gd name="T25" fmla="*/ 34 h 244"/>
                  <a:gd name="T26" fmla="*/ 20 w 138"/>
                  <a:gd name="T27" fmla="*/ 0 h 2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38" h="244">
                    <a:moveTo>
                      <a:pt x="20" y="0"/>
                    </a:moveTo>
                    <a:cubicBezTo>
                      <a:pt x="20" y="29"/>
                      <a:pt x="20" y="29"/>
                      <a:pt x="20" y="29"/>
                    </a:cubicBezTo>
                    <a:cubicBezTo>
                      <a:pt x="44" y="29"/>
                      <a:pt x="66" y="39"/>
                      <a:pt x="82" y="55"/>
                    </a:cubicBezTo>
                    <a:cubicBezTo>
                      <a:pt x="98" y="71"/>
                      <a:pt x="108" y="93"/>
                      <a:pt x="108" y="118"/>
                    </a:cubicBezTo>
                    <a:cubicBezTo>
                      <a:pt x="108" y="142"/>
                      <a:pt x="98" y="164"/>
                      <a:pt x="82" y="180"/>
                    </a:cubicBezTo>
                    <a:cubicBezTo>
                      <a:pt x="71" y="191"/>
                      <a:pt x="57" y="199"/>
                      <a:pt x="41" y="203"/>
                    </a:cubicBezTo>
                    <a:cubicBezTo>
                      <a:pt x="40" y="191"/>
                      <a:pt x="40" y="191"/>
                      <a:pt x="40" y="191"/>
                    </a:cubicBezTo>
                    <a:cubicBezTo>
                      <a:pt x="0" y="222"/>
                      <a:pt x="0" y="222"/>
                      <a:pt x="0" y="222"/>
                    </a:cubicBezTo>
                    <a:cubicBezTo>
                      <a:pt x="45" y="244"/>
                      <a:pt x="45" y="244"/>
                      <a:pt x="45" y="244"/>
                    </a:cubicBezTo>
                    <a:cubicBezTo>
                      <a:pt x="44" y="233"/>
                      <a:pt x="44" y="233"/>
                      <a:pt x="44" y="233"/>
                    </a:cubicBezTo>
                    <a:cubicBezTo>
                      <a:pt x="67" y="228"/>
                      <a:pt x="87" y="217"/>
                      <a:pt x="103" y="201"/>
                    </a:cubicBezTo>
                    <a:cubicBezTo>
                      <a:pt x="124" y="180"/>
                      <a:pt x="138" y="150"/>
                      <a:pt x="138" y="118"/>
                    </a:cubicBezTo>
                    <a:cubicBezTo>
                      <a:pt x="138" y="85"/>
                      <a:pt x="124" y="56"/>
                      <a:pt x="103" y="34"/>
                    </a:cubicBezTo>
                    <a:cubicBezTo>
                      <a:pt x="82" y="13"/>
                      <a:pt x="52" y="0"/>
                      <a:pt x="2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5" name="Freeform 41"/>
              <p:cNvSpPr>
                <a:spLocks/>
              </p:cNvSpPr>
              <p:nvPr/>
            </p:nvSpPr>
            <p:spPr bwMode="auto">
              <a:xfrm>
                <a:off x="3218791" y="2944764"/>
                <a:ext cx="359148" cy="486011"/>
              </a:xfrm>
              <a:custGeom>
                <a:avLst/>
                <a:gdLst>
                  <a:gd name="T0" fmla="*/ 161 w 170"/>
                  <a:gd name="T1" fmla="*/ 199 h 230"/>
                  <a:gd name="T2" fmla="*/ 164 w 170"/>
                  <a:gd name="T3" fmla="*/ 165 h 230"/>
                  <a:gd name="T4" fmla="*/ 116 w 170"/>
                  <a:gd name="T5" fmla="*/ 48 h 230"/>
                  <a:gd name="T6" fmla="*/ 0 w 170"/>
                  <a:gd name="T7" fmla="*/ 0 h 230"/>
                  <a:gd name="T8" fmla="*/ 0 w 170"/>
                  <a:gd name="T9" fmla="*/ 30 h 230"/>
                  <a:gd name="T10" fmla="*/ 95 w 170"/>
                  <a:gd name="T11" fmla="*/ 69 h 230"/>
                  <a:gd name="T12" fmla="*/ 134 w 170"/>
                  <a:gd name="T13" fmla="*/ 165 h 230"/>
                  <a:gd name="T14" fmla="*/ 132 w 170"/>
                  <a:gd name="T15" fmla="*/ 192 h 230"/>
                  <a:gd name="T16" fmla="*/ 119 w 170"/>
                  <a:gd name="T17" fmla="*/ 188 h 230"/>
                  <a:gd name="T18" fmla="*/ 135 w 170"/>
                  <a:gd name="T19" fmla="*/ 230 h 230"/>
                  <a:gd name="T20" fmla="*/ 170 w 170"/>
                  <a:gd name="T21" fmla="*/ 201 h 230"/>
                  <a:gd name="T22" fmla="*/ 161 w 170"/>
                  <a:gd name="T23" fmla="*/ 199 h 2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0" h="230">
                    <a:moveTo>
                      <a:pt x="161" y="199"/>
                    </a:moveTo>
                    <a:cubicBezTo>
                      <a:pt x="163" y="188"/>
                      <a:pt x="164" y="176"/>
                      <a:pt x="164" y="165"/>
                    </a:cubicBezTo>
                    <a:cubicBezTo>
                      <a:pt x="164" y="119"/>
                      <a:pt x="146" y="78"/>
                      <a:pt x="116" y="48"/>
                    </a:cubicBezTo>
                    <a:cubicBezTo>
                      <a:pt x="86" y="19"/>
                      <a:pt x="45" y="0"/>
                      <a:pt x="0" y="0"/>
                    </a:cubicBezTo>
                    <a:cubicBezTo>
                      <a:pt x="0" y="30"/>
                      <a:pt x="0" y="30"/>
                      <a:pt x="0" y="30"/>
                    </a:cubicBezTo>
                    <a:cubicBezTo>
                      <a:pt x="37" y="30"/>
                      <a:pt x="70" y="45"/>
                      <a:pt x="95" y="69"/>
                    </a:cubicBezTo>
                    <a:cubicBezTo>
                      <a:pt x="119" y="94"/>
                      <a:pt x="134" y="127"/>
                      <a:pt x="134" y="165"/>
                    </a:cubicBezTo>
                    <a:cubicBezTo>
                      <a:pt x="134" y="174"/>
                      <a:pt x="133" y="183"/>
                      <a:pt x="132" y="192"/>
                    </a:cubicBezTo>
                    <a:cubicBezTo>
                      <a:pt x="119" y="188"/>
                      <a:pt x="119" y="188"/>
                      <a:pt x="119" y="188"/>
                    </a:cubicBezTo>
                    <a:cubicBezTo>
                      <a:pt x="135" y="230"/>
                      <a:pt x="135" y="230"/>
                      <a:pt x="135" y="230"/>
                    </a:cubicBezTo>
                    <a:cubicBezTo>
                      <a:pt x="170" y="201"/>
                      <a:pt x="170" y="201"/>
                      <a:pt x="170" y="201"/>
                    </a:cubicBezTo>
                    <a:lnTo>
                      <a:pt x="161" y="19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grpSp>
        <p:nvGrpSpPr>
          <p:cNvPr id="38" name="组合 37"/>
          <p:cNvGrpSpPr/>
          <p:nvPr/>
        </p:nvGrpSpPr>
        <p:grpSpPr>
          <a:xfrm>
            <a:off x="5533379" y="3130411"/>
            <a:ext cx="1562054" cy="2087435"/>
            <a:chOff x="5533379" y="3130411"/>
            <a:chExt cx="1562054" cy="2087435"/>
          </a:xfrm>
        </p:grpSpPr>
        <p:sp>
          <p:nvSpPr>
            <p:cNvPr id="9" name="Freeform 5"/>
            <p:cNvSpPr>
              <a:spLocks/>
            </p:cNvSpPr>
            <p:nvPr/>
          </p:nvSpPr>
          <p:spPr bwMode="auto">
            <a:xfrm>
              <a:off x="5533379" y="3130411"/>
              <a:ext cx="1562054" cy="2087435"/>
            </a:xfrm>
            <a:custGeom>
              <a:avLst/>
              <a:gdLst>
                <a:gd name="T0" fmla="*/ 337 w 411"/>
                <a:gd name="T1" fmla="*/ 547 h 551"/>
                <a:gd name="T2" fmla="*/ 330 w 411"/>
                <a:gd name="T3" fmla="*/ 436 h 551"/>
                <a:gd name="T4" fmla="*/ 257 w 411"/>
                <a:gd name="T5" fmla="*/ 349 h 551"/>
                <a:gd name="T6" fmla="*/ 170 w 411"/>
                <a:gd name="T7" fmla="*/ 304 h 551"/>
                <a:gd name="T8" fmla="*/ 40 w 411"/>
                <a:gd name="T9" fmla="*/ 202 h 551"/>
                <a:gd name="T10" fmla="*/ 8 w 411"/>
                <a:gd name="T11" fmla="*/ 71 h 551"/>
                <a:gd name="T12" fmla="*/ 49 w 411"/>
                <a:gd name="T13" fmla="*/ 0 h 551"/>
                <a:gd name="T14" fmla="*/ 49 w 411"/>
                <a:gd name="T15" fmla="*/ 29 h 551"/>
                <a:gd name="T16" fmla="*/ 110 w 411"/>
                <a:gd name="T17" fmla="*/ 116 h 551"/>
                <a:gd name="T18" fmla="*/ 232 w 411"/>
                <a:gd name="T19" fmla="*/ 175 h 551"/>
                <a:gd name="T20" fmla="*/ 353 w 411"/>
                <a:gd name="T21" fmla="*/ 257 h 551"/>
                <a:gd name="T22" fmla="*/ 380 w 411"/>
                <a:gd name="T23" fmla="*/ 489 h 551"/>
                <a:gd name="T24" fmla="*/ 344 w 411"/>
                <a:gd name="T25" fmla="*/ 551 h 551"/>
                <a:gd name="T26" fmla="*/ 337 w 411"/>
                <a:gd name="T27" fmla="*/ 547 h 5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11" h="551">
                  <a:moveTo>
                    <a:pt x="337" y="547"/>
                  </a:moveTo>
                  <a:cubicBezTo>
                    <a:pt x="350" y="509"/>
                    <a:pt x="342" y="471"/>
                    <a:pt x="330" y="436"/>
                  </a:cubicBezTo>
                  <a:cubicBezTo>
                    <a:pt x="318" y="399"/>
                    <a:pt x="290" y="370"/>
                    <a:pt x="257" y="349"/>
                  </a:cubicBezTo>
                  <a:cubicBezTo>
                    <a:pt x="230" y="331"/>
                    <a:pt x="200" y="318"/>
                    <a:pt x="170" y="304"/>
                  </a:cubicBezTo>
                  <a:cubicBezTo>
                    <a:pt x="119" y="280"/>
                    <a:pt x="72" y="250"/>
                    <a:pt x="40" y="202"/>
                  </a:cubicBezTo>
                  <a:cubicBezTo>
                    <a:pt x="13" y="163"/>
                    <a:pt x="0" y="119"/>
                    <a:pt x="8" y="71"/>
                  </a:cubicBezTo>
                  <a:cubicBezTo>
                    <a:pt x="13" y="44"/>
                    <a:pt x="24" y="20"/>
                    <a:pt x="49" y="0"/>
                  </a:cubicBezTo>
                  <a:cubicBezTo>
                    <a:pt x="49" y="11"/>
                    <a:pt x="48" y="20"/>
                    <a:pt x="49" y="29"/>
                  </a:cubicBezTo>
                  <a:cubicBezTo>
                    <a:pt x="53" y="69"/>
                    <a:pt x="76" y="97"/>
                    <a:pt x="110" y="116"/>
                  </a:cubicBezTo>
                  <a:cubicBezTo>
                    <a:pt x="149" y="137"/>
                    <a:pt x="191" y="155"/>
                    <a:pt x="232" y="175"/>
                  </a:cubicBezTo>
                  <a:cubicBezTo>
                    <a:pt x="276" y="196"/>
                    <a:pt x="321" y="218"/>
                    <a:pt x="353" y="257"/>
                  </a:cubicBezTo>
                  <a:cubicBezTo>
                    <a:pt x="411" y="329"/>
                    <a:pt x="410" y="408"/>
                    <a:pt x="380" y="489"/>
                  </a:cubicBezTo>
                  <a:cubicBezTo>
                    <a:pt x="371" y="511"/>
                    <a:pt x="356" y="531"/>
                    <a:pt x="344" y="551"/>
                  </a:cubicBezTo>
                  <a:cubicBezTo>
                    <a:pt x="342" y="550"/>
                    <a:pt x="339" y="549"/>
                    <a:pt x="337" y="547"/>
                  </a:cubicBezTo>
                  <a:close/>
                </a:path>
              </a:pathLst>
            </a:custGeom>
            <a:solidFill>
              <a:srgbClr val="48C25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sp>
          <p:nvSpPr>
            <p:cNvPr id="36" name="Freeform 157"/>
            <p:cNvSpPr>
              <a:spLocks noChangeAspect="1" noEditPoints="1"/>
            </p:cNvSpPr>
            <p:nvPr/>
          </p:nvSpPr>
          <p:spPr bwMode="auto">
            <a:xfrm>
              <a:off x="6021252" y="3819859"/>
              <a:ext cx="137080" cy="197357"/>
            </a:xfrm>
            <a:custGeom>
              <a:avLst/>
              <a:gdLst>
                <a:gd name="T0" fmla="*/ 729 w 906"/>
                <a:gd name="T1" fmla="*/ 0 h 1304"/>
                <a:gd name="T2" fmla="*/ 177 w 906"/>
                <a:gd name="T3" fmla="*/ 0 h 1304"/>
                <a:gd name="T4" fmla="*/ 0 w 906"/>
                <a:gd name="T5" fmla="*/ 177 h 1304"/>
                <a:gd name="T6" fmla="*/ 0 w 906"/>
                <a:gd name="T7" fmla="*/ 1127 h 1304"/>
                <a:gd name="T8" fmla="*/ 177 w 906"/>
                <a:gd name="T9" fmla="*/ 1304 h 1304"/>
                <a:gd name="T10" fmla="*/ 729 w 906"/>
                <a:gd name="T11" fmla="*/ 1304 h 1304"/>
                <a:gd name="T12" fmla="*/ 906 w 906"/>
                <a:gd name="T13" fmla="*/ 1127 h 1304"/>
                <a:gd name="T14" fmla="*/ 906 w 906"/>
                <a:gd name="T15" fmla="*/ 177 h 1304"/>
                <a:gd name="T16" fmla="*/ 729 w 906"/>
                <a:gd name="T17" fmla="*/ 0 h 1304"/>
                <a:gd name="T18" fmla="*/ 221 w 906"/>
                <a:gd name="T19" fmla="*/ 1124 h 1304"/>
                <a:gd name="T20" fmla="*/ 153 w 906"/>
                <a:gd name="T21" fmla="*/ 1056 h 1304"/>
                <a:gd name="T22" fmla="*/ 221 w 906"/>
                <a:gd name="T23" fmla="*/ 987 h 1304"/>
                <a:gd name="T24" fmla="*/ 289 w 906"/>
                <a:gd name="T25" fmla="*/ 1056 h 1304"/>
                <a:gd name="T26" fmla="*/ 221 w 906"/>
                <a:gd name="T27" fmla="*/ 1124 h 1304"/>
                <a:gd name="T28" fmla="*/ 221 w 906"/>
                <a:gd name="T29" fmla="*/ 925 h 1304"/>
                <a:gd name="T30" fmla="*/ 153 w 906"/>
                <a:gd name="T31" fmla="*/ 857 h 1304"/>
                <a:gd name="T32" fmla="*/ 221 w 906"/>
                <a:gd name="T33" fmla="*/ 788 h 1304"/>
                <a:gd name="T34" fmla="*/ 289 w 906"/>
                <a:gd name="T35" fmla="*/ 857 h 1304"/>
                <a:gd name="T36" fmla="*/ 221 w 906"/>
                <a:gd name="T37" fmla="*/ 925 h 1304"/>
                <a:gd name="T38" fmla="*/ 221 w 906"/>
                <a:gd name="T39" fmla="*/ 726 h 1304"/>
                <a:gd name="T40" fmla="*/ 153 w 906"/>
                <a:gd name="T41" fmla="*/ 658 h 1304"/>
                <a:gd name="T42" fmla="*/ 221 w 906"/>
                <a:gd name="T43" fmla="*/ 590 h 1304"/>
                <a:gd name="T44" fmla="*/ 289 w 906"/>
                <a:gd name="T45" fmla="*/ 658 h 1304"/>
                <a:gd name="T46" fmla="*/ 221 w 906"/>
                <a:gd name="T47" fmla="*/ 726 h 1304"/>
                <a:gd name="T48" fmla="*/ 453 w 906"/>
                <a:gd name="T49" fmla="*/ 1124 h 1304"/>
                <a:gd name="T50" fmla="*/ 385 w 906"/>
                <a:gd name="T51" fmla="*/ 1056 h 1304"/>
                <a:gd name="T52" fmla="*/ 453 w 906"/>
                <a:gd name="T53" fmla="*/ 987 h 1304"/>
                <a:gd name="T54" fmla="*/ 521 w 906"/>
                <a:gd name="T55" fmla="*/ 1056 h 1304"/>
                <a:gd name="T56" fmla="*/ 453 w 906"/>
                <a:gd name="T57" fmla="*/ 1124 h 1304"/>
                <a:gd name="T58" fmla="*/ 453 w 906"/>
                <a:gd name="T59" fmla="*/ 925 h 1304"/>
                <a:gd name="T60" fmla="*/ 385 w 906"/>
                <a:gd name="T61" fmla="*/ 857 h 1304"/>
                <a:gd name="T62" fmla="*/ 453 w 906"/>
                <a:gd name="T63" fmla="*/ 788 h 1304"/>
                <a:gd name="T64" fmla="*/ 521 w 906"/>
                <a:gd name="T65" fmla="*/ 857 h 1304"/>
                <a:gd name="T66" fmla="*/ 453 w 906"/>
                <a:gd name="T67" fmla="*/ 925 h 1304"/>
                <a:gd name="T68" fmla="*/ 453 w 906"/>
                <a:gd name="T69" fmla="*/ 726 h 1304"/>
                <a:gd name="T70" fmla="*/ 385 w 906"/>
                <a:gd name="T71" fmla="*/ 658 h 1304"/>
                <a:gd name="T72" fmla="*/ 453 w 906"/>
                <a:gd name="T73" fmla="*/ 590 h 1304"/>
                <a:gd name="T74" fmla="*/ 521 w 906"/>
                <a:gd name="T75" fmla="*/ 658 h 1304"/>
                <a:gd name="T76" fmla="*/ 453 w 906"/>
                <a:gd name="T77" fmla="*/ 726 h 1304"/>
                <a:gd name="T78" fmla="*/ 685 w 906"/>
                <a:gd name="T79" fmla="*/ 1124 h 1304"/>
                <a:gd name="T80" fmla="*/ 617 w 906"/>
                <a:gd name="T81" fmla="*/ 1056 h 1304"/>
                <a:gd name="T82" fmla="*/ 685 w 906"/>
                <a:gd name="T83" fmla="*/ 987 h 1304"/>
                <a:gd name="T84" fmla="*/ 753 w 906"/>
                <a:gd name="T85" fmla="*/ 1056 h 1304"/>
                <a:gd name="T86" fmla="*/ 685 w 906"/>
                <a:gd name="T87" fmla="*/ 1124 h 1304"/>
                <a:gd name="T88" fmla="*/ 685 w 906"/>
                <a:gd name="T89" fmla="*/ 925 h 1304"/>
                <a:gd name="T90" fmla="*/ 617 w 906"/>
                <a:gd name="T91" fmla="*/ 857 h 1304"/>
                <a:gd name="T92" fmla="*/ 685 w 906"/>
                <a:gd name="T93" fmla="*/ 788 h 1304"/>
                <a:gd name="T94" fmla="*/ 753 w 906"/>
                <a:gd name="T95" fmla="*/ 857 h 1304"/>
                <a:gd name="T96" fmla="*/ 685 w 906"/>
                <a:gd name="T97" fmla="*/ 925 h 1304"/>
                <a:gd name="T98" fmla="*/ 685 w 906"/>
                <a:gd name="T99" fmla="*/ 726 h 1304"/>
                <a:gd name="T100" fmla="*/ 617 w 906"/>
                <a:gd name="T101" fmla="*/ 658 h 1304"/>
                <a:gd name="T102" fmla="*/ 685 w 906"/>
                <a:gd name="T103" fmla="*/ 590 h 1304"/>
                <a:gd name="T104" fmla="*/ 753 w 906"/>
                <a:gd name="T105" fmla="*/ 658 h 1304"/>
                <a:gd name="T106" fmla="*/ 685 w 906"/>
                <a:gd name="T107" fmla="*/ 726 h 1304"/>
                <a:gd name="T108" fmla="*/ 809 w 906"/>
                <a:gd name="T109" fmla="*/ 319 h 1304"/>
                <a:gd name="T110" fmla="*/ 676 w 906"/>
                <a:gd name="T111" fmla="*/ 452 h 1304"/>
                <a:gd name="T112" fmla="*/ 230 w 906"/>
                <a:gd name="T113" fmla="*/ 452 h 1304"/>
                <a:gd name="T114" fmla="*/ 98 w 906"/>
                <a:gd name="T115" fmla="*/ 319 h 1304"/>
                <a:gd name="T116" fmla="*/ 98 w 906"/>
                <a:gd name="T117" fmla="*/ 280 h 1304"/>
                <a:gd name="T118" fmla="*/ 230 w 906"/>
                <a:gd name="T119" fmla="*/ 147 h 1304"/>
                <a:gd name="T120" fmla="*/ 676 w 906"/>
                <a:gd name="T121" fmla="*/ 147 h 1304"/>
                <a:gd name="T122" fmla="*/ 809 w 906"/>
                <a:gd name="T123" fmla="*/ 280 h 1304"/>
                <a:gd name="T124" fmla="*/ 809 w 906"/>
                <a:gd name="T125" fmla="*/ 319 h 13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906" h="1304">
                  <a:moveTo>
                    <a:pt x="729" y="0"/>
                  </a:moveTo>
                  <a:cubicBezTo>
                    <a:pt x="177" y="0"/>
                    <a:pt x="177" y="0"/>
                    <a:pt x="177" y="0"/>
                  </a:cubicBezTo>
                  <a:cubicBezTo>
                    <a:pt x="79" y="0"/>
                    <a:pt x="0" y="79"/>
                    <a:pt x="0" y="177"/>
                  </a:cubicBezTo>
                  <a:cubicBezTo>
                    <a:pt x="0" y="1127"/>
                    <a:pt x="0" y="1127"/>
                    <a:pt x="0" y="1127"/>
                  </a:cubicBezTo>
                  <a:cubicBezTo>
                    <a:pt x="0" y="1225"/>
                    <a:pt x="79" y="1304"/>
                    <a:pt x="177" y="1304"/>
                  </a:cubicBezTo>
                  <a:cubicBezTo>
                    <a:pt x="729" y="1304"/>
                    <a:pt x="729" y="1304"/>
                    <a:pt x="729" y="1304"/>
                  </a:cubicBezTo>
                  <a:cubicBezTo>
                    <a:pt x="827" y="1304"/>
                    <a:pt x="906" y="1225"/>
                    <a:pt x="906" y="1127"/>
                  </a:cubicBezTo>
                  <a:cubicBezTo>
                    <a:pt x="906" y="177"/>
                    <a:pt x="906" y="177"/>
                    <a:pt x="906" y="177"/>
                  </a:cubicBezTo>
                  <a:cubicBezTo>
                    <a:pt x="906" y="79"/>
                    <a:pt x="827" y="0"/>
                    <a:pt x="729" y="0"/>
                  </a:cubicBezTo>
                  <a:close/>
                  <a:moveTo>
                    <a:pt x="221" y="1124"/>
                  </a:moveTo>
                  <a:cubicBezTo>
                    <a:pt x="183" y="1124"/>
                    <a:pt x="153" y="1093"/>
                    <a:pt x="153" y="1056"/>
                  </a:cubicBezTo>
                  <a:cubicBezTo>
                    <a:pt x="153" y="1018"/>
                    <a:pt x="183" y="987"/>
                    <a:pt x="221" y="987"/>
                  </a:cubicBezTo>
                  <a:cubicBezTo>
                    <a:pt x="259" y="987"/>
                    <a:pt x="289" y="1018"/>
                    <a:pt x="289" y="1056"/>
                  </a:cubicBezTo>
                  <a:cubicBezTo>
                    <a:pt x="289" y="1093"/>
                    <a:pt x="259" y="1124"/>
                    <a:pt x="221" y="1124"/>
                  </a:cubicBezTo>
                  <a:close/>
                  <a:moveTo>
                    <a:pt x="221" y="925"/>
                  </a:moveTo>
                  <a:cubicBezTo>
                    <a:pt x="183" y="925"/>
                    <a:pt x="153" y="894"/>
                    <a:pt x="153" y="857"/>
                  </a:cubicBezTo>
                  <a:cubicBezTo>
                    <a:pt x="153" y="819"/>
                    <a:pt x="183" y="788"/>
                    <a:pt x="221" y="788"/>
                  </a:cubicBezTo>
                  <a:cubicBezTo>
                    <a:pt x="259" y="788"/>
                    <a:pt x="289" y="819"/>
                    <a:pt x="289" y="857"/>
                  </a:cubicBezTo>
                  <a:cubicBezTo>
                    <a:pt x="289" y="894"/>
                    <a:pt x="259" y="925"/>
                    <a:pt x="221" y="925"/>
                  </a:cubicBezTo>
                  <a:close/>
                  <a:moveTo>
                    <a:pt x="221" y="726"/>
                  </a:moveTo>
                  <a:cubicBezTo>
                    <a:pt x="183" y="726"/>
                    <a:pt x="153" y="695"/>
                    <a:pt x="153" y="658"/>
                  </a:cubicBezTo>
                  <a:cubicBezTo>
                    <a:pt x="153" y="620"/>
                    <a:pt x="183" y="590"/>
                    <a:pt x="221" y="590"/>
                  </a:cubicBezTo>
                  <a:cubicBezTo>
                    <a:pt x="259" y="590"/>
                    <a:pt x="289" y="620"/>
                    <a:pt x="289" y="658"/>
                  </a:cubicBezTo>
                  <a:cubicBezTo>
                    <a:pt x="289" y="695"/>
                    <a:pt x="259" y="726"/>
                    <a:pt x="221" y="726"/>
                  </a:cubicBezTo>
                  <a:close/>
                  <a:moveTo>
                    <a:pt x="453" y="1124"/>
                  </a:moveTo>
                  <a:cubicBezTo>
                    <a:pt x="416" y="1124"/>
                    <a:pt x="385" y="1093"/>
                    <a:pt x="385" y="1056"/>
                  </a:cubicBezTo>
                  <a:cubicBezTo>
                    <a:pt x="385" y="1018"/>
                    <a:pt x="416" y="987"/>
                    <a:pt x="453" y="987"/>
                  </a:cubicBezTo>
                  <a:cubicBezTo>
                    <a:pt x="491" y="987"/>
                    <a:pt x="521" y="1018"/>
                    <a:pt x="521" y="1056"/>
                  </a:cubicBezTo>
                  <a:cubicBezTo>
                    <a:pt x="521" y="1093"/>
                    <a:pt x="491" y="1124"/>
                    <a:pt x="453" y="1124"/>
                  </a:cubicBezTo>
                  <a:close/>
                  <a:moveTo>
                    <a:pt x="453" y="925"/>
                  </a:moveTo>
                  <a:cubicBezTo>
                    <a:pt x="416" y="925"/>
                    <a:pt x="385" y="894"/>
                    <a:pt x="385" y="857"/>
                  </a:cubicBezTo>
                  <a:cubicBezTo>
                    <a:pt x="385" y="819"/>
                    <a:pt x="416" y="788"/>
                    <a:pt x="453" y="788"/>
                  </a:cubicBezTo>
                  <a:cubicBezTo>
                    <a:pt x="491" y="788"/>
                    <a:pt x="521" y="819"/>
                    <a:pt x="521" y="857"/>
                  </a:cubicBezTo>
                  <a:cubicBezTo>
                    <a:pt x="521" y="894"/>
                    <a:pt x="491" y="925"/>
                    <a:pt x="453" y="925"/>
                  </a:cubicBezTo>
                  <a:close/>
                  <a:moveTo>
                    <a:pt x="453" y="726"/>
                  </a:moveTo>
                  <a:cubicBezTo>
                    <a:pt x="416" y="726"/>
                    <a:pt x="385" y="695"/>
                    <a:pt x="385" y="658"/>
                  </a:cubicBezTo>
                  <a:cubicBezTo>
                    <a:pt x="385" y="620"/>
                    <a:pt x="416" y="590"/>
                    <a:pt x="453" y="590"/>
                  </a:cubicBezTo>
                  <a:cubicBezTo>
                    <a:pt x="491" y="590"/>
                    <a:pt x="521" y="620"/>
                    <a:pt x="521" y="658"/>
                  </a:cubicBezTo>
                  <a:cubicBezTo>
                    <a:pt x="521" y="695"/>
                    <a:pt x="491" y="726"/>
                    <a:pt x="453" y="726"/>
                  </a:cubicBezTo>
                  <a:close/>
                  <a:moveTo>
                    <a:pt x="685" y="1124"/>
                  </a:moveTo>
                  <a:cubicBezTo>
                    <a:pt x="648" y="1124"/>
                    <a:pt x="617" y="1093"/>
                    <a:pt x="617" y="1056"/>
                  </a:cubicBezTo>
                  <a:cubicBezTo>
                    <a:pt x="617" y="1018"/>
                    <a:pt x="648" y="987"/>
                    <a:pt x="685" y="987"/>
                  </a:cubicBezTo>
                  <a:cubicBezTo>
                    <a:pt x="723" y="987"/>
                    <a:pt x="753" y="1018"/>
                    <a:pt x="753" y="1056"/>
                  </a:cubicBezTo>
                  <a:cubicBezTo>
                    <a:pt x="753" y="1093"/>
                    <a:pt x="723" y="1124"/>
                    <a:pt x="685" y="1124"/>
                  </a:cubicBezTo>
                  <a:close/>
                  <a:moveTo>
                    <a:pt x="685" y="925"/>
                  </a:moveTo>
                  <a:cubicBezTo>
                    <a:pt x="648" y="925"/>
                    <a:pt x="617" y="894"/>
                    <a:pt x="617" y="857"/>
                  </a:cubicBezTo>
                  <a:cubicBezTo>
                    <a:pt x="617" y="819"/>
                    <a:pt x="648" y="788"/>
                    <a:pt x="685" y="788"/>
                  </a:cubicBezTo>
                  <a:cubicBezTo>
                    <a:pt x="723" y="788"/>
                    <a:pt x="753" y="819"/>
                    <a:pt x="753" y="857"/>
                  </a:cubicBezTo>
                  <a:cubicBezTo>
                    <a:pt x="753" y="894"/>
                    <a:pt x="723" y="925"/>
                    <a:pt x="685" y="925"/>
                  </a:cubicBezTo>
                  <a:close/>
                  <a:moveTo>
                    <a:pt x="685" y="726"/>
                  </a:moveTo>
                  <a:cubicBezTo>
                    <a:pt x="648" y="726"/>
                    <a:pt x="617" y="695"/>
                    <a:pt x="617" y="658"/>
                  </a:cubicBezTo>
                  <a:cubicBezTo>
                    <a:pt x="617" y="620"/>
                    <a:pt x="648" y="590"/>
                    <a:pt x="685" y="590"/>
                  </a:cubicBezTo>
                  <a:cubicBezTo>
                    <a:pt x="723" y="590"/>
                    <a:pt x="753" y="620"/>
                    <a:pt x="753" y="658"/>
                  </a:cubicBezTo>
                  <a:cubicBezTo>
                    <a:pt x="753" y="695"/>
                    <a:pt x="723" y="726"/>
                    <a:pt x="685" y="726"/>
                  </a:cubicBezTo>
                  <a:close/>
                  <a:moveTo>
                    <a:pt x="809" y="319"/>
                  </a:moveTo>
                  <a:cubicBezTo>
                    <a:pt x="809" y="393"/>
                    <a:pt x="749" y="452"/>
                    <a:pt x="676" y="452"/>
                  </a:cubicBezTo>
                  <a:cubicBezTo>
                    <a:pt x="230" y="452"/>
                    <a:pt x="230" y="452"/>
                    <a:pt x="230" y="452"/>
                  </a:cubicBezTo>
                  <a:cubicBezTo>
                    <a:pt x="157" y="452"/>
                    <a:pt x="98" y="393"/>
                    <a:pt x="98" y="319"/>
                  </a:cubicBezTo>
                  <a:cubicBezTo>
                    <a:pt x="98" y="280"/>
                    <a:pt x="98" y="280"/>
                    <a:pt x="98" y="280"/>
                  </a:cubicBezTo>
                  <a:cubicBezTo>
                    <a:pt x="98" y="207"/>
                    <a:pt x="157" y="147"/>
                    <a:pt x="230" y="147"/>
                  </a:cubicBezTo>
                  <a:cubicBezTo>
                    <a:pt x="676" y="147"/>
                    <a:pt x="676" y="147"/>
                    <a:pt x="676" y="147"/>
                  </a:cubicBezTo>
                  <a:cubicBezTo>
                    <a:pt x="749" y="147"/>
                    <a:pt x="809" y="207"/>
                    <a:pt x="809" y="280"/>
                  </a:cubicBezTo>
                  <a:lnTo>
                    <a:pt x="809" y="319"/>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grpSp>
    </p:spTree>
    <p:extLst>
      <p:ext uri="{BB962C8B-B14F-4D97-AF65-F5344CB8AC3E}">
        <p14:creationId xmlns:p14="http://schemas.microsoft.com/office/powerpoint/2010/main" val="18537717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37"/>
                                        </p:tgtEl>
                                        <p:attrNameLst>
                                          <p:attrName>style.visibility</p:attrName>
                                        </p:attrNameLst>
                                      </p:cBhvr>
                                      <p:to>
                                        <p:strVal val="visible"/>
                                      </p:to>
                                    </p:set>
                                    <p:anim calcmode="lin" valueType="num">
                                      <p:cBhvr>
                                        <p:cTn id="7" dur="500" fill="hold"/>
                                        <p:tgtEl>
                                          <p:spTgt spid="37"/>
                                        </p:tgtEl>
                                        <p:attrNameLst>
                                          <p:attrName>ppt_w</p:attrName>
                                        </p:attrNameLst>
                                      </p:cBhvr>
                                      <p:tavLst>
                                        <p:tav tm="0">
                                          <p:val>
                                            <p:fltVal val="0"/>
                                          </p:val>
                                        </p:tav>
                                        <p:tav tm="100000">
                                          <p:val>
                                            <p:strVal val="#ppt_w"/>
                                          </p:val>
                                        </p:tav>
                                      </p:tavLst>
                                    </p:anim>
                                    <p:anim calcmode="lin" valueType="num">
                                      <p:cBhvr>
                                        <p:cTn id="8" dur="500" fill="hold"/>
                                        <p:tgtEl>
                                          <p:spTgt spid="37"/>
                                        </p:tgtEl>
                                        <p:attrNameLst>
                                          <p:attrName>ppt_h</p:attrName>
                                        </p:attrNameLst>
                                      </p:cBhvr>
                                      <p:tavLst>
                                        <p:tav tm="0">
                                          <p:val>
                                            <p:fltVal val="0"/>
                                          </p:val>
                                        </p:tav>
                                        <p:tav tm="100000">
                                          <p:val>
                                            <p:strVal val="#ppt_h"/>
                                          </p:val>
                                        </p:tav>
                                      </p:tavLst>
                                    </p:anim>
                                    <p:anim calcmode="lin" valueType="num">
                                      <p:cBhvr>
                                        <p:cTn id="9" dur="500" fill="hold"/>
                                        <p:tgtEl>
                                          <p:spTgt spid="37"/>
                                        </p:tgtEl>
                                        <p:attrNameLst>
                                          <p:attrName>style.rotation</p:attrName>
                                        </p:attrNameLst>
                                      </p:cBhvr>
                                      <p:tavLst>
                                        <p:tav tm="0">
                                          <p:val>
                                            <p:fltVal val="90"/>
                                          </p:val>
                                        </p:tav>
                                        <p:tav tm="100000">
                                          <p:val>
                                            <p:fltVal val="0"/>
                                          </p:val>
                                        </p:tav>
                                      </p:tavLst>
                                    </p:anim>
                                    <p:animEffect transition="in" filter="fade">
                                      <p:cBhvr>
                                        <p:cTn id="10" dur="500"/>
                                        <p:tgtEl>
                                          <p:spTgt spid="37"/>
                                        </p:tgtEl>
                                      </p:cBhvr>
                                    </p:animEffect>
                                  </p:childTnLst>
                                </p:cTn>
                              </p:par>
                              <p:par>
                                <p:cTn id="11" presetID="31" presetClass="entr" presetSubtype="0" fill="hold" nodeType="withEffect">
                                  <p:stCondLst>
                                    <p:cond delay="300"/>
                                  </p:stCondLst>
                                  <p:childTnLst>
                                    <p:set>
                                      <p:cBhvr>
                                        <p:cTn id="12" dur="1" fill="hold">
                                          <p:stCondLst>
                                            <p:cond delay="0"/>
                                          </p:stCondLst>
                                        </p:cTn>
                                        <p:tgtEl>
                                          <p:spTgt spid="38"/>
                                        </p:tgtEl>
                                        <p:attrNameLst>
                                          <p:attrName>style.visibility</p:attrName>
                                        </p:attrNameLst>
                                      </p:cBhvr>
                                      <p:to>
                                        <p:strVal val="visible"/>
                                      </p:to>
                                    </p:set>
                                    <p:anim calcmode="lin" valueType="num">
                                      <p:cBhvr>
                                        <p:cTn id="13" dur="500" fill="hold"/>
                                        <p:tgtEl>
                                          <p:spTgt spid="38"/>
                                        </p:tgtEl>
                                        <p:attrNameLst>
                                          <p:attrName>ppt_w</p:attrName>
                                        </p:attrNameLst>
                                      </p:cBhvr>
                                      <p:tavLst>
                                        <p:tav tm="0">
                                          <p:val>
                                            <p:fltVal val="0"/>
                                          </p:val>
                                        </p:tav>
                                        <p:tav tm="100000">
                                          <p:val>
                                            <p:strVal val="#ppt_w"/>
                                          </p:val>
                                        </p:tav>
                                      </p:tavLst>
                                    </p:anim>
                                    <p:anim calcmode="lin" valueType="num">
                                      <p:cBhvr>
                                        <p:cTn id="14" dur="500" fill="hold"/>
                                        <p:tgtEl>
                                          <p:spTgt spid="38"/>
                                        </p:tgtEl>
                                        <p:attrNameLst>
                                          <p:attrName>ppt_h</p:attrName>
                                        </p:attrNameLst>
                                      </p:cBhvr>
                                      <p:tavLst>
                                        <p:tav tm="0">
                                          <p:val>
                                            <p:fltVal val="0"/>
                                          </p:val>
                                        </p:tav>
                                        <p:tav tm="100000">
                                          <p:val>
                                            <p:strVal val="#ppt_h"/>
                                          </p:val>
                                        </p:tav>
                                      </p:tavLst>
                                    </p:anim>
                                    <p:anim calcmode="lin" valueType="num">
                                      <p:cBhvr>
                                        <p:cTn id="15" dur="500" fill="hold"/>
                                        <p:tgtEl>
                                          <p:spTgt spid="38"/>
                                        </p:tgtEl>
                                        <p:attrNameLst>
                                          <p:attrName>style.rotation</p:attrName>
                                        </p:attrNameLst>
                                      </p:cBhvr>
                                      <p:tavLst>
                                        <p:tav tm="0">
                                          <p:val>
                                            <p:fltVal val="90"/>
                                          </p:val>
                                        </p:tav>
                                        <p:tav tm="100000">
                                          <p:val>
                                            <p:fltVal val="0"/>
                                          </p:val>
                                        </p:tav>
                                      </p:tavLst>
                                    </p:anim>
                                    <p:animEffect transition="in" filter="fade">
                                      <p:cBhvr>
                                        <p:cTn id="16" dur="500"/>
                                        <p:tgtEl>
                                          <p:spTgt spid="38"/>
                                        </p:tgtEl>
                                      </p:cBhvr>
                                    </p:animEffect>
                                  </p:childTnLst>
                                </p:cTn>
                              </p:par>
                              <p:par>
                                <p:cTn id="17" presetID="31" presetClass="entr" presetSubtype="0" fill="hold" nodeType="withEffect">
                                  <p:stCondLst>
                                    <p:cond delay="500"/>
                                  </p:stCondLst>
                                  <p:childTnLst>
                                    <p:set>
                                      <p:cBhvr>
                                        <p:cTn id="18" dur="1" fill="hold">
                                          <p:stCondLst>
                                            <p:cond delay="0"/>
                                          </p:stCondLst>
                                        </p:cTn>
                                        <p:tgtEl>
                                          <p:spTgt spid="39"/>
                                        </p:tgtEl>
                                        <p:attrNameLst>
                                          <p:attrName>style.visibility</p:attrName>
                                        </p:attrNameLst>
                                      </p:cBhvr>
                                      <p:to>
                                        <p:strVal val="visible"/>
                                      </p:to>
                                    </p:set>
                                    <p:anim calcmode="lin" valueType="num">
                                      <p:cBhvr>
                                        <p:cTn id="19" dur="500" fill="hold"/>
                                        <p:tgtEl>
                                          <p:spTgt spid="39"/>
                                        </p:tgtEl>
                                        <p:attrNameLst>
                                          <p:attrName>ppt_w</p:attrName>
                                        </p:attrNameLst>
                                      </p:cBhvr>
                                      <p:tavLst>
                                        <p:tav tm="0">
                                          <p:val>
                                            <p:fltVal val="0"/>
                                          </p:val>
                                        </p:tav>
                                        <p:tav tm="100000">
                                          <p:val>
                                            <p:strVal val="#ppt_w"/>
                                          </p:val>
                                        </p:tav>
                                      </p:tavLst>
                                    </p:anim>
                                    <p:anim calcmode="lin" valueType="num">
                                      <p:cBhvr>
                                        <p:cTn id="20" dur="500" fill="hold"/>
                                        <p:tgtEl>
                                          <p:spTgt spid="39"/>
                                        </p:tgtEl>
                                        <p:attrNameLst>
                                          <p:attrName>ppt_h</p:attrName>
                                        </p:attrNameLst>
                                      </p:cBhvr>
                                      <p:tavLst>
                                        <p:tav tm="0">
                                          <p:val>
                                            <p:fltVal val="0"/>
                                          </p:val>
                                        </p:tav>
                                        <p:tav tm="100000">
                                          <p:val>
                                            <p:strVal val="#ppt_h"/>
                                          </p:val>
                                        </p:tav>
                                      </p:tavLst>
                                    </p:anim>
                                    <p:anim calcmode="lin" valueType="num">
                                      <p:cBhvr>
                                        <p:cTn id="21" dur="500" fill="hold"/>
                                        <p:tgtEl>
                                          <p:spTgt spid="39"/>
                                        </p:tgtEl>
                                        <p:attrNameLst>
                                          <p:attrName>style.rotation</p:attrName>
                                        </p:attrNameLst>
                                      </p:cBhvr>
                                      <p:tavLst>
                                        <p:tav tm="0">
                                          <p:val>
                                            <p:fltVal val="90"/>
                                          </p:val>
                                        </p:tav>
                                        <p:tav tm="100000">
                                          <p:val>
                                            <p:fltVal val="0"/>
                                          </p:val>
                                        </p:tav>
                                      </p:tavLst>
                                    </p:anim>
                                    <p:animEffect transition="in" filter="fade">
                                      <p:cBhvr>
                                        <p:cTn id="22" dur="500"/>
                                        <p:tgtEl>
                                          <p:spTgt spid="39"/>
                                        </p:tgtEl>
                                      </p:cBhvr>
                                    </p:animEffect>
                                  </p:childTnLst>
                                </p:cTn>
                              </p:par>
                            </p:childTnLst>
                          </p:cTn>
                        </p:par>
                        <p:par>
                          <p:cTn id="23" fill="hold">
                            <p:stCondLst>
                              <p:cond delay="1000"/>
                            </p:stCondLst>
                            <p:childTnLst>
                              <p:par>
                                <p:cTn id="24" presetID="10" presetClass="entr" presetSubtype="0" fill="hold" nodeType="afterEffect">
                                  <p:stCondLst>
                                    <p:cond delay="0"/>
                                  </p:stCondLst>
                                  <p:childTnLst>
                                    <p:set>
                                      <p:cBhvr>
                                        <p:cTn id="25" dur="1" fill="hold">
                                          <p:stCondLst>
                                            <p:cond delay="0"/>
                                          </p:stCondLst>
                                        </p:cTn>
                                        <p:tgtEl>
                                          <p:spTgt spid="13"/>
                                        </p:tgtEl>
                                        <p:attrNameLst>
                                          <p:attrName>style.visibility</p:attrName>
                                        </p:attrNameLst>
                                      </p:cBhvr>
                                      <p:to>
                                        <p:strVal val="visible"/>
                                      </p:to>
                                    </p:set>
                                    <p:animEffect transition="in" filter="fade">
                                      <p:cBhvr>
                                        <p:cTn id="26" dur="500"/>
                                        <p:tgtEl>
                                          <p:spTgt spid="13"/>
                                        </p:tgtEl>
                                      </p:cBhvr>
                                    </p:animEffect>
                                  </p:childTnLst>
                                </p:cTn>
                              </p:par>
                            </p:childTnLst>
                          </p:cTn>
                        </p:par>
                        <p:par>
                          <p:cTn id="27" fill="hold">
                            <p:stCondLst>
                              <p:cond delay="1500"/>
                            </p:stCondLst>
                            <p:childTnLst>
                              <p:par>
                                <p:cTn id="28" presetID="10" presetClass="entr" presetSubtype="0" fill="hold" nodeType="afterEffect">
                                  <p:stCondLst>
                                    <p:cond delay="0"/>
                                  </p:stCondLst>
                                  <p:childTnLst>
                                    <p:set>
                                      <p:cBhvr>
                                        <p:cTn id="29" dur="1" fill="hold">
                                          <p:stCondLst>
                                            <p:cond delay="0"/>
                                          </p:stCondLst>
                                        </p:cTn>
                                        <p:tgtEl>
                                          <p:spTgt spid="16"/>
                                        </p:tgtEl>
                                        <p:attrNameLst>
                                          <p:attrName>style.visibility</p:attrName>
                                        </p:attrNameLst>
                                      </p:cBhvr>
                                      <p:to>
                                        <p:strVal val="visible"/>
                                      </p:to>
                                    </p:set>
                                    <p:animEffect transition="in" filter="fade">
                                      <p:cBhvr>
                                        <p:cTn id="30" dur="500"/>
                                        <p:tgtEl>
                                          <p:spTgt spid="16"/>
                                        </p:tgtEl>
                                      </p:cBhvr>
                                    </p:animEffect>
                                  </p:childTnLst>
                                </p:cTn>
                              </p:par>
                            </p:childTnLst>
                          </p:cTn>
                        </p:par>
                        <p:par>
                          <p:cTn id="31" fill="hold">
                            <p:stCondLst>
                              <p:cond delay="2000"/>
                            </p:stCondLst>
                            <p:childTnLst>
                              <p:par>
                                <p:cTn id="32" presetID="10" presetClass="entr" presetSubtype="0" fill="hold" nodeType="afterEffect">
                                  <p:stCondLst>
                                    <p:cond delay="0"/>
                                  </p:stCondLst>
                                  <p:childTnLst>
                                    <p:set>
                                      <p:cBhvr>
                                        <p:cTn id="33" dur="1" fill="hold">
                                          <p:stCondLst>
                                            <p:cond delay="0"/>
                                          </p:stCondLst>
                                        </p:cTn>
                                        <p:tgtEl>
                                          <p:spTgt spid="19"/>
                                        </p:tgtEl>
                                        <p:attrNameLst>
                                          <p:attrName>style.visibility</p:attrName>
                                        </p:attrNameLst>
                                      </p:cBhvr>
                                      <p:to>
                                        <p:strVal val="visible"/>
                                      </p:to>
                                    </p:set>
                                    <p:animEffect transition="in" filter="fade">
                                      <p:cBhvr>
                                        <p:cTn id="34"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3260262" y="1135937"/>
            <a:ext cx="5671476" cy="409682"/>
            <a:chOff x="3260262" y="1087143"/>
            <a:chExt cx="5671476" cy="409682"/>
          </a:xfrm>
        </p:grpSpPr>
        <p:sp>
          <p:nvSpPr>
            <p:cNvPr id="5" name="任意多边形 4"/>
            <p:cNvSpPr/>
            <p:nvPr/>
          </p:nvSpPr>
          <p:spPr>
            <a:xfrm>
              <a:off x="5643744" y="1087143"/>
              <a:ext cx="361387" cy="392120"/>
            </a:xfrm>
            <a:custGeom>
              <a:avLst/>
              <a:gdLst/>
              <a:ahLst/>
              <a:cxnLst/>
              <a:rect l="l" t="t" r="r" b="b"/>
              <a:pathLst>
                <a:path w="361387" h="392120">
                  <a:moveTo>
                    <a:pt x="0" y="0"/>
                  </a:moveTo>
                  <a:lnTo>
                    <a:pt x="8781" y="0"/>
                  </a:lnTo>
                  <a:cubicBezTo>
                    <a:pt x="10427" y="7026"/>
                    <a:pt x="12851" y="11709"/>
                    <a:pt x="16053" y="14050"/>
                  </a:cubicBezTo>
                  <a:cubicBezTo>
                    <a:pt x="19254" y="16391"/>
                    <a:pt x="24696" y="17561"/>
                    <a:pt x="32379" y="17561"/>
                  </a:cubicBezTo>
                  <a:lnTo>
                    <a:pt x="329008" y="17561"/>
                  </a:lnTo>
                  <a:cubicBezTo>
                    <a:pt x="336691" y="17561"/>
                    <a:pt x="342133" y="16391"/>
                    <a:pt x="345335" y="14050"/>
                  </a:cubicBezTo>
                  <a:cubicBezTo>
                    <a:pt x="348537" y="11709"/>
                    <a:pt x="350960" y="7026"/>
                    <a:pt x="352607" y="0"/>
                  </a:cubicBezTo>
                  <a:lnTo>
                    <a:pt x="361387" y="0"/>
                  </a:lnTo>
                  <a:lnTo>
                    <a:pt x="361387" y="70795"/>
                  </a:lnTo>
                  <a:lnTo>
                    <a:pt x="352607" y="70795"/>
                  </a:lnTo>
                  <a:cubicBezTo>
                    <a:pt x="350960" y="63732"/>
                    <a:pt x="348537" y="59040"/>
                    <a:pt x="345335" y="56717"/>
                  </a:cubicBezTo>
                  <a:cubicBezTo>
                    <a:pt x="342133" y="54395"/>
                    <a:pt x="336691" y="53234"/>
                    <a:pt x="329008" y="53234"/>
                  </a:cubicBezTo>
                  <a:lnTo>
                    <a:pt x="202234" y="53234"/>
                  </a:lnTo>
                  <a:lnTo>
                    <a:pt x="202234" y="359741"/>
                  </a:lnTo>
                  <a:cubicBezTo>
                    <a:pt x="202234" y="367241"/>
                    <a:pt x="203423" y="372592"/>
                    <a:pt x="205801" y="375793"/>
                  </a:cubicBezTo>
                  <a:cubicBezTo>
                    <a:pt x="208180" y="378994"/>
                    <a:pt x="212845" y="381510"/>
                    <a:pt x="219796" y="383339"/>
                  </a:cubicBezTo>
                  <a:lnTo>
                    <a:pt x="219796" y="392120"/>
                  </a:lnTo>
                  <a:lnTo>
                    <a:pt x="141591" y="392120"/>
                  </a:lnTo>
                  <a:lnTo>
                    <a:pt x="141591" y="383339"/>
                  </a:lnTo>
                  <a:cubicBezTo>
                    <a:pt x="148543" y="381510"/>
                    <a:pt x="153207" y="379040"/>
                    <a:pt x="155586" y="375930"/>
                  </a:cubicBezTo>
                  <a:cubicBezTo>
                    <a:pt x="157964" y="372820"/>
                    <a:pt x="159153" y="367424"/>
                    <a:pt x="159153" y="359741"/>
                  </a:cubicBezTo>
                  <a:lnTo>
                    <a:pt x="159153" y="53234"/>
                  </a:lnTo>
                  <a:lnTo>
                    <a:pt x="32379" y="53234"/>
                  </a:lnTo>
                  <a:cubicBezTo>
                    <a:pt x="24696" y="53234"/>
                    <a:pt x="19254" y="54395"/>
                    <a:pt x="16053" y="56717"/>
                  </a:cubicBezTo>
                  <a:cubicBezTo>
                    <a:pt x="12851" y="59040"/>
                    <a:pt x="10427" y="63732"/>
                    <a:pt x="8781" y="70795"/>
                  </a:cubicBezTo>
                  <a:lnTo>
                    <a:pt x="0" y="70795"/>
                  </a:lnTo>
                  <a:lnTo>
                    <a:pt x="0"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任意多边形 5"/>
            <p:cNvSpPr/>
            <p:nvPr/>
          </p:nvSpPr>
          <p:spPr>
            <a:xfrm>
              <a:off x="6374740" y="1087143"/>
              <a:ext cx="333124" cy="409682"/>
            </a:xfrm>
            <a:custGeom>
              <a:avLst/>
              <a:gdLst/>
              <a:ahLst/>
              <a:cxnLst/>
              <a:rect l="l" t="t" r="r" b="b"/>
              <a:pathLst>
                <a:path w="333124" h="409682">
                  <a:moveTo>
                    <a:pt x="320776" y="0"/>
                  </a:moveTo>
                  <a:lnTo>
                    <a:pt x="329557" y="0"/>
                  </a:lnTo>
                  <a:lnTo>
                    <a:pt x="329557" y="70795"/>
                  </a:lnTo>
                  <a:lnTo>
                    <a:pt x="320776" y="70795"/>
                  </a:lnTo>
                  <a:cubicBezTo>
                    <a:pt x="319130" y="63918"/>
                    <a:pt x="316706" y="59272"/>
                    <a:pt x="313504" y="56857"/>
                  </a:cubicBezTo>
                  <a:cubicBezTo>
                    <a:pt x="310303" y="54441"/>
                    <a:pt x="304861" y="53234"/>
                    <a:pt x="297178" y="53234"/>
                  </a:cubicBezTo>
                  <a:lnTo>
                    <a:pt x="60643" y="53234"/>
                  </a:lnTo>
                  <a:lnTo>
                    <a:pt x="60643" y="181654"/>
                  </a:lnTo>
                  <a:lnTo>
                    <a:pt x="215680" y="181654"/>
                  </a:lnTo>
                  <a:cubicBezTo>
                    <a:pt x="223364" y="181654"/>
                    <a:pt x="228806" y="180465"/>
                    <a:pt x="232007" y="178087"/>
                  </a:cubicBezTo>
                  <a:cubicBezTo>
                    <a:pt x="235208" y="175708"/>
                    <a:pt x="237632" y="171044"/>
                    <a:pt x="239279" y="164092"/>
                  </a:cubicBezTo>
                  <a:lnTo>
                    <a:pt x="248060" y="164092"/>
                  </a:lnTo>
                  <a:lnTo>
                    <a:pt x="248060" y="234888"/>
                  </a:lnTo>
                  <a:lnTo>
                    <a:pt x="239279" y="234888"/>
                  </a:lnTo>
                  <a:cubicBezTo>
                    <a:pt x="237632" y="227936"/>
                    <a:pt x="235208" y="223271"/>
                    <a:pt x="232007" y="220893"/>
                  </a:cubicBezTo>
                  <a:cubicBezTo>
                    <a:pt x="228806" y="218515"/>
                    <a:pt x="223364" y="217326"/>
                    <a:pt x="215680" y="217326"/>
                  </a:cubicBezTo>
                  <a:lnTo>
                    <a:pt x="60643" y="217326"/>
                  </a:lnTo>
                  <a:lnTo>
                    <a:pt x="60643" y="356448"/>
                  </a:lnTo>
                  <a:lnTo>
                    <a:pt x="300745" y="356448"/>
                  </a:lnTo>
                  <a:cubicBezTo>
                    <a:pt x="308428" y="356448"/>
                    <a:pt x="313870" y="355259"/>
                    <a:pt x="317072" y="352881"/>
                  </a:cubicBezTo>
                  <a:cubicBezTo>
                    <a:pt x="320273" y="350502"/>
                    <a:pt x="322697" y="345838"/>
                    <a:pt x="324343" y="338886"/>
                  </a:cubicBezTo>
                  <a:lnTo>
                    <a:pt x="333124" y="338886"/>
                  </a:lnTo>
                  <a:lnTo>
                    <a:pt x="333124" y="409682"/>
                  </a:lnTo>
                  <a:lnTo>
                    <a:pt x="324343" y="409682"/>
                  </a:lnTo>
                  <a:cubicBezTo>
                    <a:pt x="322517" y="402730"/>
                    <a:pt x="320004" y="398065"/>
                    <a:pt x="316804" y="395687"/>
                  </a:cubicBezTo>
                  <a:cubicBezTo>
                    <a:pt x="313604" y="393309"/>
                    <a:pt x="308166" y="392120"/>
                    <a:pt x="300492" y="392120"/>
                  </a:cubicBezTo>
                  <a:lnTo>
                    <a:pt x="0" y="392120"/>
                  </a:lnTo>
                  <a:lnTo>
                    <a:pt x="0" y="383339"/>
                  </a:lnTo>
                  <a:cubicBezTo>
                    <a:pt x="7135" y="381510"/>
                    <a:pt x="11845" y="379040"/>
                    <a:pt x="14132" y="375930"/>
                  </a:cubicBezTo>
                  <a:cubicBezTo>
                    <a:pt x="16419" y="372820"/>
                    <a:pt x="17562" y="367424"/>
                    <a:pt x="17562" y="359741"/>
                  </a:cubicBezTo>
                  <a:lnTo>
                    <a:pt x="17562" y="49941"/>
                  </a:lnTo>
                  <a:cubicBezTo>
                    <a:pt x="17562" y="42258"/>
                    <a:pt x="16373" y="36861"/>
                    <a:pt x="13995" y="33751"/>
                  </a:cubicBezTo>
                  <a:cubicBezTo>
                    <a:pt x="11617" y="30641"/>
                    <a:pt x="6952" y="28172"/>
                    <a:pt x="0" y="26342"/>
                  </a:cubicBezTo>
                  <a:lnTo>
                    <a:pt x="0" y="17561"/>
                  </a:lnTo>
                  <a:lnTo>
                    <a:pt x="297178" y="17561"/>
                  </a:lnTo>
                  <a:cubicBezTo>
                    <a:pt x="304861" y="17561"/>
                    <a:pt x="310257" y="16391"/>
                    <a:pt x="313367" y="14050"/>
                  </a:cubicBezTo>
                  <a:cubicBezTo>
                    <a:pt x="316477" y="11709"/>
                    <a:pt x="318947" y="7026"/>
                    <a:pt x="320776"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任意多边形 6"/>
            <p:cNvSpPr/>
            <p:nvPr/>
          </p:nvSpPr>
          <p:spPr>
            <a:xfrm>
              <a:off x="7853544" y="1087143"/>
              <a:ext cx="361387" cy="392120"/>
            </a:xfrm>
            <a:custGeom>
              <a:avLst/>
              <a:gdLst/>
              <a:ahLst/>
              <a:cxnLst/>
              <a:rect l="l" t="t" r="r" b="b"/>
              <a:pathLst>
                <a:path w="361387" h="392120">
                  <a:moveTo>
                    <a:pt x="0" y="0"/>
                  </a:moveTo>
                  <a:lnTo>
                    <a:pt x="8781" y="0"/>
                  </a:lnTo>
                  <a:cubicBezTo>
                    <a:pt x="10427" y="7026"/>
                    <a:pt x="12851" y="11709"/>
                    <a:pt x="16053" y="14050"/>
                  </a:cubicBezTo>
                  <a:cubicBezTo>
                    <a:pt x="19254" y="16391"/>
                    <a:pt x="24697" y="17561"/>
                    <a:pt x="32379" y="17561"/>
                  </a:cubicBezTo>
                  <a:lnTo>
                    <a:pt x="329007" y="17561"/>
                  </a:lnTo>
                  <a:cubicBezTo>
                    <a:pt x="336691" y="17561"/>
                    <a:pt x="342133" y="16391"/>
                    <a:pt x="345335" y="14050"/>
                  </a:cubicBezTo>
                  <a:cubicBezTo>
                    <a:pt x="348535" y="11709"/>
                    <a:pt x="350960" y="7026"/>
                    <a:pt x="352606" y="0"/>
                  </a:cubicBezTo>
                  <a:lnTo>
                    <a:pt x="361387" y="0"/>
                  </a:lnTo>
                  <a:lnTo>
                    <a:pt x="361387" y="70795"/>
                  </a:lnTo>
                  <a:lnTo>
                    <a:pt x="352606" y="70795"/>
                  </a:lnTo>
                  <a:cubicBezTo>
                    <a:pt x="350960" y="63732"/>
                    <a:pt x="348535" y="59040"/>
                    <a:pt x="345335" y="56717"/>
                  </a:cubicBezTo>
                  <a:cubicBezTo>
                    <a:pt x="342133" y="54395"/>
                    <a:pt x="336691" y="53234"/>
                    <a:pt x="329007" y="53234"/>
                  </a:cubicBezTo>
                  <a:lnTo>
                    <a:pt x="202234" y="53234"/>
                  </a:lnTo>
                  <a:lnTo>
                    <a:pt x="202234" y="359741"/>
                  </a:lnTo>
                  <a:cubicBezTo>
                    <a:pt x="202234" y="367241"/>
                    <a:pt x="203423" y="372592"/>
                    <a:pt x="205801" y="375793"/>
                  </a:cubicBezTo>
                  <a:cubicBezTo>
                    <a:pt x="208179" y="378994"/>
                    <a:pt x="212845" y="381510"/>
                    <a:pt x="219795" y="383339"/>
                  </a:cubicBezTo>
                  <a:lnTo>
                    <a:pt x="219795" y="392120"/>
                  </a:lnTo>
                  <a:lnTo>
                    <a:pt x="141591" y="392120"/>
                  </a:lnTo>
                  <a:lnTo>
                    <a:pt x="141591" y="383339"/>
                  </a:lnTo>
                  <a:cubicBezTo>
                    <a:pt x="148543" y="381510"/>
                    <a:pt x="153208" y="379040"/>
                    <a:pt x="155586" y="375930"/>
                  </a:cubicBezTo>
                  <a:cubicBezTo>
                    <a:pt x="157965" y="372820"/>
                    <a:pt x="159153" y="367424"/>
                    <a:pt x="159153" y="359741"/>
                  </a:cubicBezTo>
                  <a:lnTo>
                    <a:pt x="159153" y="53234"/>
                  </a:lnTo>
                  <a:lnTo>
                    <a:pt x="32379" y="53234"/>
                  </a:lnTo>
                  <a:cubicBezTo>
                    <a:pt x="24697" y="53234"/>
                    <a:pt x="19254" y="54395"/>
                    <a:pt x="16053" y="56717"/>
                  </a:cubicBezTo>
                  <a:cubicBezTo>
                    <a:pt x="12851" y="59040"/>
                    <a:pt x="10427" y="63732"/>
                    <a:pt x="8781" y="70795"/>
                  </a:cubicBezTo>
                  <a:lnTo>
                    <a:pt x="0" y="70795"/>
                  </a:lnTo>
                  <a:lnTo>
                    <a:pt x="0"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任意多边形 7"/>
            <p:cNvSpPr/>
            <p:nvPr/>
          </p:nvSpPr>
          <p:spPr>
            <a:xfrm>
              <a:off x="3260262" y="1098119"/>
              <a:ext cx="414347" cy="387730"/>
            </a:xfrm>
            <a:custGeom>
              <a:avLst/>
              <a:gdLst/>
              <a:ahLst/>
              <a:cxnLst/>
              <a:rect l="l" t="t" r="r" b="b"/>
              <a:pathLst>
                <a:path w="414347" h="387730">
                  <a:moveTo>
                    <a:pt x="221442" y="0"/>
                  </a:moveTo>
                  <a:cubicBezTo>
                    <a:pt x="275042" y="0"/>
                    <a:pt x="326904" y="14177"/>
                    <a:pt x="377028" y="42532"/>
                  </a:cubicBezTo>
                  <a:cubicBezTo>
                    <a:pt x="380321" y="44361"/>
                    <a:pt x="382608" y="45276"/>
                    <a:pt x="383888" y="45276"/>
                  </a:cubicBezTo>
                  <a:cubicBezTo>
                    <a:pt x="386266" y="45276"/>
                    <a:pt x="390565" y="41800"/>
                    <a:pt x="396785" y="34849"/>
                  </a:cubicBezTo>
                  <a:lnTo>
                    <a:pt x="404194" y="38965"/>
                  </a:lnTo>
                  <a:lnTo>
                    <a:pt x="363582" y="106742"/>
                  </a:lnTo>
                  <a:lnTo>
                    <a:pt x="356174" y="102352"/>
                  </a:lnTo>
                  <a:cubicBezTo>
                    <a:pt x="357820" y="96864"/>
                    <a:pt x="358643" y="92565"/>
                    <a:pt x="358643" y="89455"/>
                  </a:cubicBezTo>
                  <a:cubicBezTo>
                    <a:pt x="358643" y="81955"/>
                    <a:pt x="346935" y="72533"/>
                    <a:pt x="323520" y="61191"/>
                  </a:cubicBezTo>
                  <a:cubicBezTo>
                    <a:pt x="291323" y="45459"/>
                    <a:pt x="256200" y="37593"/>
                    <a:pt x="218149" y="37593"/>
                  </a:cubicBezTo>
                  <a:cubicBezTo>
                    <a:pt x="166928" y="37593"/>
                    <a:pt x="125402" y="51757"/>
                    <a:pt x="93571" y="80087"/>
                  </a:cubicBezTo>
                  <a:cubicBezTo>
                    <a:pt x="61192" y="108965"/>
                    <a:pt x="45002" y="146342"/>
                    <a:pt x="45002" y="192218"/>
                  </a:cubicBezTo>
                  <a:cubicBezTo>
                    <a:pt x="45002" y="237912"/>
                    <a:pt x="61832" y="275838"/>
                    <a:pt x="95492" y="305997"/>
                  </a:cubicBezTo>
                  <a:cubicBezTo>
                    <a:pt x="128054" y="335423"/>
                    <a:pt x="168208" y="350137"/>
                    <a:pt x="215954" y="350137"/>
                  </a:cubicBezTo>
                  <a:cubicBezTo>
                    <a:pt x="262602" y="350137"/>
                    <a:pt x="303763" y="336554"/>
                    <a:pt x="339435" y="309388"/>
                  </a:cubicBezTo>
                  <a:cubicBezTo>
                    <a:pt x="355533" y="297131"/>
                    <a:pt x="363582" y="288442"/>
                    <a:pt x="363582" y="283320"/>
                  </a:cubicBezTo>
                  <a:cubicBezTo>
                    <a:pt x="363582" y="280759"/>
                    <a:pt x="362027" y="276551"/>
                    <a:pt x="358918" y="270697"/>
                  </a:cubicBezTo>
                  <a:lnTo>
                    <a:pt x="365503" y="265484"/>
                  </a:lnTo>
                  <a:lnTo>
                    <a:pt x="414347" y="324754"/>
                  </a:lnTo>
                  <a:lnTo>
                    <a:pt x="407487" y="330255"/>
                  </a:lnTo>
                  <a:cubicBezTo>
                    <a:pt x="402365" y="325673"/>
                    <a:pt x="398157" y="323382"/>
                    <a:pt x="394864" y="323382"/>
                  </a:cubicBezTo>
                  <a:cubicBezTo>
                    <a:pt x="392852" y="323382"/>
                    <a:pt x="389376" y="325306"/>
                    <a:pt x="384437" y="329153"/>
                  </a:cubicBezTo>
                  <a:cubicBezTo>
                    <a:pt x="367607" y="341805"/>
                    <a:pt x="353658" y="351293"/>
                    <a:pt x="342591" y="357618"/>
                  </a:cubicBezTo>
                  <a:cubicBezTo>
                    <a:pt x="331523" y="363944"/>
                    <a:pt x="319404" y="369306"/>
                    <a:pt x="306232" y="373705"/>
                  </a:cubicBezTo>
                  <a:cubicBezTo>
                    <a:pt x="278975" y="383055"/>
                    <a:pt x="248974" y="387730"/>
                    <a:pt x="216229" y="387730"/>
                  </a:cubicBezTo>
                  <a:cubicBezTo>
                    <a:pt x="153116" y="387730"/>
                    <a:pt x="101803" y="370168"/>
                    <a:pt x="62289" y="335045"/>
                  </a:cubicBezTo>
                  <a:cubicBezTo>
                    <a:pt x="20763" y="298275"/>
                    <a:pt x="0" y="251352"/>
                    <a:pt x="0" y="194276"/>
                  </a:cubicBezTo>
                  <a:cubicBezTo>
                    <a:pt x="0" y="149274"/>
                    <a:pt x="12988" y="110309"/>
                    <a:pt x="38965" y="77381"/>
                  </a:cubicBezTo>
                  <a:cubicBezTo>
                    <a:pt x="79576" y="25794"/>
                    <a:pt x="140402" y="0"/>
                    <a:pt x="221442"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任意多边形 8"/>
            <p:cNvSpPr/>
            <p:nvPr/>
          </p:nvSpPr>
          <p:spPr>
            <a:xfrm>
              <a:off x="4041311" y="1098119"/>
              <a:ext cx="448098" cy="387730"/>
            </a:xfrm>
            <a:custGeom>
              <a:avLst/>
              <a:gdLst/>
              <a:ahLst/>
              <a:cxnLst/>
              <a:rect l="l" t="t" r="r" b="b"/>
              <a:pathLst>
                <a:path w="448098" h="387730">
                  <a:moveTo>
                    <a:pt x="223363" y="0"/>
                  </a:moveTo>
                  <a:cubicBezTo>
                    <a:pt x="289402" y="0"/>
                    <a:pt x="342636" y="17287"/>
                    <a:pt x="383065" y="51862"/>
                  </a:cubicBezTo>
                  <a:cubicBezTo>
                    <a:pt x="405749" y="71070"/>
                    <a:pt x="422762" y="94577"/>
                    <a:pt x="434104" y="122383"/>
                  </a:cubicBezTo>
                  <a:cubicBezTo>
                    <a:pt x="443433" y="145250"/>
                    <a:pt x="448098" y="169855"/>
                    <a:pt x="448098" y="196197"/>
                  </a:cubicBezTo>
                  <a:cubicBezTo>
                    <a:pt x="448098" y="231869"/>
                    <a:pt x="437945" y="265255"/>
                    <a:pt x="417640" y="296354"/>
                  </a:cubicBezTo>
                  <a:cubicBezTo>
                    <a:pt x="395322" y="330746"/>
                    <a:pt x="364314" y="355533"/>
                    <a:pt x="324617" y="370717"/>
                  </a:cubicBezTo>
                  <a:cubicBezTo>
                    <a:pt x="294982" y="382059"/>
                    <a:pt x="261413" y="387730"/>
                    <a:pt x="223912" y="387730"/>
                  </a:cubicBezTo>
                  <a:cubicBezTo>
                    <a:pt x="158238" y="387730"/>
                    <a:pt x="105279" y="370442"/>
                    <a:pt x="65033" y="335868"/>
                  </a:cubicBezTo>
                  <a:cubicBezTo>
                    <a:pt x="42532" y="316477"/>
                    <a:pt x="25519" y="292970"/>
                    <a:pt x="13994" y="265346"/>
                  </a:cubicBezTo>
                  <a:cubicBezTo>
                    <a:pt x="4665" y="242663"/>
                    <a:pt x="0" y="218790"/>
                    <a:pt x="0" y="193728"/>
                  </a:cubicBezTo>
                  <a:cubicBezTo>
                    <a:pt x="0" y="156592"/>
                    <a:pt x="10061" y="122383"/>
                    <a:pt x="30184" y="91101"/>
                  </a:cubicBezTo>
                  <a:cubicBezTo>
                    <a:pt x="52136" y="57258"/>
                    <a:pt x="83235" y="32562"/>
                    <a:pt x="123481" y="17013"/>
                  </a:cubicBezTo>
                  <a:cubicBezTo>
                    <a:pt x="151653" y="6220"/>
                    <a:pt x="184947" y="549"/>
                    <a:pt x="223363" y="0"/>
                  </a:cubicBezTo>
                  <a:close/>
                  <a:moveTo>
                    <a:pt x="223363" y="37593"/>
                  </a:moveTo>
                  <a:cubicBezTo>
                    <a:pt x="167202" y="37593"/>
                    <a:pt x="122749" y="53325"/>
                    <a:pt x="90004" y="84790"/>
                  </a:cubicBezTo>
                  <a:cubicBezTo>
                    <a:pt x="60002" y="113694"/>
                    <a:pt x="45002" y="150006"/>
                    <a:pt x="45002" y="193728"/>
                  </a:cubicBezTo>
                  <a:cubicBezTo>
                    <a:pt x="45002" y="237632"/>
                    <a:pt x="60002" y="274036"/>
                    <a:pt x="90004" y="302940"/>
                  </a:cubicBezTo>
                  <a:cubicBezTo>
                    <a:pt x="122566" y="334404"/>
                    <a:pt x="167202" y="350137"/>
                    <a:pt x="223912" y="350137"/>
                  </a:cubicBezTo>
                  <a:cubicBezTo>
                    <a:pt x="280805" y="350137"/>
                    <a:pt x="325623" y="334404"/>
                    <a:pt x="358369" y="302940"/>
                  </a:cubicBezTo>
                  <a:cubicBezTo>
                    <a:pt x="388187" y="274036"/>
                    <a:pt x="403096" y="238364"/>
                    <a:pt x="403096" y="195923"/>
                  </a:cubicBezTo>
                  <a:cubicBezTo>
                    <a:pt x="403096" y="150006"/>
                    <a:pt x="388187" y="112962"/>
                    <a:pt x="358369" y="84790"/>
                  </a:cubicBezTo>
                  <a:cubicBezTo>
                    <a:pt x="340441" y="67960"/>
                    <a:pt x="321233" y="56161"/>
                    <a:pt x="300744" y="49392"/>
                  </a:cubicBezTo>
                  <a:cubicBezTo>
                    <a:pt x="278060" y="41709"/>
                    <a:pt x="252267" y="37776"/>
                    <a:pt x="223363" y="37593"/>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任意多边形 9"/>
            <p:cNvSpPr/>
            <p:nvPr/>
          </p:nvSpPr>
          <p:spPr>
            <a:xfrm>
              <a:off x="8556356" y="1098119"/>
              <a:ext cx="375382" cy="387730"/>
            </a:xfrm>
            <a:custGeom>
              <a:avLst/>
              <a:gdLst/>
              <a:ahLst/>
              <a:cxnLst/>
              <a:rect l="l" t="t" r="r" b="b"/>
              <a:pathLst>
                <a:path w="375382" h="387730">
                  <a:moveTo>
                    <a:pt x="195100" y="0"/>
                  </a:moveTo>
                  <a:cubicBezTo>
                    <a:pt x="220162" y="0"/>
                    <a:pt x="243440" y="2487"/>
                    <a:pt x="264934" y="7462"/>
                  </a:cubicBezTo>
                  <a:cubicBezTo>
                    <a:pt x="286430" y="12437"/>
                    <a:pt x="310714" y="21006"/>
                    <a:pt x="337788" y="33168"/>
                  </a:cubicBezTo>
                  <a:cubicBezTo>
                    <a:pt x="343825" y="35749"/>
                    <a:pt x="347576" y="37040"/>
                    <a:pt x="349039" y="37040"/>
                  </a:cubicBezTo>
                  <a:cubicBezTo>
                    <a:pt x="352332" y="37040"/>
                    <a:pt x="356814" y="33354"/>
                    <a:pt x="362484" y="25982"/>
                  </a:cubicBezTo>
                  <a:lnTo>
                    <a:pt x="370168" y="29854"/>
                  </a:lnTo>
                  <a:lnTo>
                    <a:pt x="330928" y="100705"/>
                  </a:lnTo>
                  <a:lnTo>
                    <a:pt x="323245" y="96589"/>
                  </a:lnTo>
                  <a:cubicBezTo>
                    <a:pt x="326355" y="88357"/>
                    <a:pt x="327910" y="83235"/>
                    <a:pt x="327910" y="81223"/>
                  </a:cubicBezTo>
                  <a:cubicBezTo>
                    <a:pt x="327910" y="75735"/>
                    <a:pt x="321141" y="69789"/>
                    <a:pt x="307604" y="63387"/>
                  </a:cubicBezTo>
                  <a:cubicBezTo>
                    <a:pt x="270834" y="46191"/>
                    <a:pt x="231870" y="37593"/>
                    <a:pt x="190709" y="37593"/>
                  </a:cubicBezTo>
                  <a:cubicBezTo>
                    <a:pt x="156866" y="37593"/>
                    <a:pt x="127414" y="43891"/>
                    <a:pt x="102352" y="56488"/>
                  </a:cubicBezTo>
                  <a:cubicBezTo>
                    <a:pt x="90278" y="62694"/>
                    <a:pt x="80720" y="70725"/>
                    <a:pt x="73676" y="80584"/>
                  </a:cubicBezTo>
                  <a:cubicBezTo>
                    <a:pt x="66634" y="90442"/>
                    <a:pt x="63112" y="100848"/>
                    <a:pt x="63112" y="111801"/>
                  </a:cubicBezTo>
                  <a:cubicBezTo>
                    <a:pt x="63112" y="120928"/>
                    <a:pt x="65856" y="129553"/>
                    <a:pt x="71344" y="137677"/>
                  </a:cubicBezTo>
                  <a:cubicBezTo>
                    <a:pt x="76832" y="145800"/>
                    <a:pt x="84058" y="151871"/>
                    <a:pt x="93022" y="155890"/>
                  </a:cubicBezTo>
                  <a:cubicBezTo>
                    <a:pt x="102900" y="160452"/>
                    <a:pt x="114562" y="163601"/>
                    <a:pt x="128008" y="165336"/>
                  </a:cubicBezTo>
                  <a:cubicBezTo>
                    <a:pt x="141454" y="167071"/>
                    <a:pt x="163360" y="168394"/>
                    <a:pt x="193728" y="169306"/>
                  </a:cubicBezTo>
                  <a:cubicBezTo>
                    <a:pt x="235802" y="170586"/>
                    <a:pt x="265895" y="172553"/>
                    <a:pt x="284006" y="175205"/>
                  </a:cubicBezTo>
                  <a:cubicBezTo>
                    <a:pt x="302116" y="177858"/>
                    <a:pt x="317025" y="182477"/>
                    <a:pt x="328733" y="189063"/>
                  </a:cubicBezTo>
                  <a:cubicBezTo>
                    <a:pt x="359832" y="206442"/>
                    <a:pt x="375382" y="232876"/>
                    <a:pt x="375382" y="268365"/>
                  </a:cubicBezTo>
                  <a:cubicBezTo>
                    <a:pt x="375382" y="302208"/>
                    <a:pt x="361296" y="329922"/>
                    <a:pt x="333124" y="351509"/>
                  </a:cubicBezTo>
                  <a:cubicBezTo>
                    <a:pt x="301842" y="375656"/>
                    <a:pt x="258760" y="387730"/>
                    <a:pt x="203880" y="387730"/>
                  </a:cubicBezTo>
                  <a:cubicBezTo>
                    <a:pt x="172233" y="387730"/>
                    <a:pt x="144610" y="384528"/>
                    <a:pt x="121011" y="378126"/>
                  </a:cubicBezTo>
                  <a:cubicBezTo>
                    <a:pt x="97412" y="371723"/>
                    <a:pt x="69240" y="359924"/>
                    <a:pt x="36495" y="342728"/>
                  </a:cubicBezTo>
                  <a:cubicBezTo>
                    <a:pt x="27348" y="338520"/>
                    <a:pt x="21952" y="336417"/>
                    <a:pt x="20306" y="336417"/>
                  </a:cubicBezTo>
                  <a:cubicBezTo>
                    <a:pt x="17562" y="336417"/>
                    <a:pt x="13262" y="339709"/>
                    <a:pt x="7408" y="346295"/>
                  </a:cubicBezTo>
                  <a:lnTo>
                    <a:pt x="0" y="341630"/>
                  </a:lnTo>
                  <a:lnTo>
                    <a:pt x="41160" y="272755"/>
                  </a:lnTo>
                  <a:lnTo>
                    <a:pt x="48843" y="277146"/>
                  </a:lnTo>
                  <a:cubicBezTo>
                    <a:pt x="45368" y="284463"/>
                    <a:pt x="43630" y="289402"/>
                    <a:pt x="43630" y="291963"/>
                  </a:cubicBezTo>
                  <a:cubicBezTo>
                    <a:pt x="43630" y="297817"/>
                    <a:pt x="55338" y="306873"/>
                    <a:pt x="78753" y="319129"/>
                  </a:cubicBezTo>
                  <a:cubicBezTo>
                    <a:pt x="99790" y="330105"/>
                    <a:pt x="120050" y="338017"/>
                    <a:pt x="139533" y="342865"/>
                  </a:cubicBezTo>
                  <a:cubicBezTo>
                    <a:pt x="159016" y="347713"/>
                    <a:pt x="180190" y="350137"/>
                    <a:pt x="203057" y="350137"/>
                  </a:cubicBezTo>
                  <a:cubicBezTo>
                    <a:pt x="249340" y="350137"/>
                    <a:pt x="284463" y="339984"/>
                    <a:pt x="308428" y="319678"/>
                  </a:cubicBezTo>
                  <a:cubicBezTo>
                    <a:pt x="324342" y="306141"/>
                    <a:pt x="332300" y="290043"/>
                    <a:pt x="332300" y="271383"/>
                  </a:cubicBezTo>
                  <a:cubicBezTo>
                    <a:pt x="332300" y="246870"/>
                    <a:pt x="318672" y="229949"/>
                    <a:pt x="291414" y="220619"/>
                  </a:cubicBezTo>
                  <a:cubicBezTo>
                    <a:pt x="282634" y="217509"/>
                    <a:pt x="273532" y="215543"/>
                    <a:pt x="264112" y="214719"/>
                  </a:cubicBezTo>
                  <a:cubicBezTo>
                    <a:pt x="254690" y="213896"/>
                    <a:pt x="227936" y="212661"/>
                    <a:pt x="183849" y="211015"/>
                  </a:cubicBezTo>
                  <a:cubicBezTo>
                    <a:pt x="152384" y="209734"/>
                    <a:pt x="127734" y="207356"/>
                    <a:pt x="109898" y="203880"/>
                  </a:cubicBezTo>
                  <a:cubicBezTo>
                    <a:pt x="92062" y="200405"/>
                    <a:pt x="76192" y="194734"/>
                    <a:pt x="62289" y="186868"/>
                  </a:cubicBezTo>
                  <a:cubicBezTo>
                    <a:pt x="49301" y="179550"/>
                    <a:pt x="39010" y="169306"/>
                    <a:pt x="31418" y="156135"/>
                  </a:cubicBezTo>
                  <a:cubicBezTo>
                    <a:pt x="23827" y="142963"/>
                    <a:pt x="20031" y="128603"/>
                    <a:pt x="20031" y="113053"/>
                  </a:cubicBezTo>
                  <a:cubicBezTo>
                    <a:pt x="20031" y="86528"/>
                    <a:pt x="29910" y="63753"/>
                    <a:pt x="49666" y="44727"/>
                  </a:cubicBezTo>
                  <a:cubicBezTo>
                    <a:pt x="64301" y="30824"/>
                    <a:pt x="84516" y="19894"/>
                    <a:pt x="110310" y="11936"/>
                  </a:cubicBezTo>
                  <a:cubicBezTo>
                    <a:pt x="136103" y="3979"/>
                    <a:pt x="164366" y="0"/>
                    <a:pt x="19510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任意多边形 10"/>
            <p:cNvSpPr/>
            <p:nvPr/>
          </p:nvSpPr>
          <p:spPr>
            <a:xfrm>
              <a:off x="4879317" y="1104705"/>
              <a:ext cx="390199" cy="374559"/>
            </a:xfrm>
            <a:custGeom>
              <a:avLst/>
              <a:gdLst/>
              <a:ahLst/>
              <a:cxnLst/>
              <a:rect l="l" t="t" r="r" b="b"/>
              <a:pathLst>
                <a:path w="390199" h="374559">
                  <a:moveTo>
                    <a:pt x="0" y="0"/>
                  </a:moveTo>
                  <a:lnTo>
                    <a:pt x="107617" y="0"/>
                  </a:lnTo>
                  <a:lnTo>
                    <a:pt x="107617" y="8781"/>
                  </a:lnTo>
                  <a:cubicBezTo>
                    <a:pt x="99016" y="11708"/>
                    <a:pt x="94716" y="15824"/>
                    <a:pt x="94716" y="21129"/>
                  </a:cubicBezTo>
                  <a:cubicBezTo>
                    <a:pt x="94716" y="24788"/>
                    <a:pt x="99016" y="31648"/>
                    <a:pt x="107617" y="41710"/>
                  </a:cubicBezTo>
                  <a:lnTo>
                    <a:pt x="333398" y="305684"/>
                  </a:lnTo>
                  <a:lnTo>
                    <a:pt x="333398" y="32380"/>
                  </a:lnTo>
                  <a:cubicBezTo>
                    <a:pt x="333398" y="24697"/>
                    <a:pt x="332209" y="19254"/>
                    <a:pt x="329831" y="16053"/>
                  </a:cubicBezTo>
                  <a:cubicBezTo>
                    <a:pt x="327453" y="12852"/>
                    <a:pt x="322788" y="10428"/>
                    <a:pt x="315836" y="8781"/>
                  </a:cubicBezTo>
                  <a:lnTo>
                    <a:pt x="315836" y="0"/>
                  </a:lnTo>
                  <a:lnTo>
                    <a:pt x="390199" y="0"/>
                  </a:lnTo>
                  <a:lnTo>
                    <a:pt x="390199" y="8781"/>
                  </a:lnTo>
                  <a:cubicBezTo>
                    <a:pt x="383247" y="10428"/>
                    <a:pt x="378583" y="12852"/>
                    <a:pt x="376204" y="16053"/>
                  </a:cubicBezTo>
                  <a:cubicBezTo>
                    <a:pt x="373826" y="19254"/>
                    <a:pt x="372637" y="24697"/>
                    <a:pt x="372637" y="32380"/>
                  </a:cubicBezTo>
                  <a:lnTo>
                    <a:pt x="372637" y="342180"/>
                  </a:lnTo>
                  <a:cubicBezTo>
                    <a:pt x="372637" y="349863"/>
                    <a:pt x="373826" y="355259"/>
                    <a:pt x="376204" y="358369"/>
                  </a:cubicBezTo>
                  <a:cubicBezTo>
                    <a:pt x="378583" y="361479"/>
                    <a:pt x="383247" y="363949"/>
                    <a:pt x="390199" y="365778"/>
                  </a:cubicBezTo>
                  <a:lnTo>
                    <a:pt x="390199" y="374559"/>
                  </a:lnTo>
                  <a:lnTo>
                    <a:pt x="303733" y="374559"/>
                  </a:lnTo>
                  <a:lnTo>
                    <a:pt x="303733" y="365778"/>
                  </a:lnTo>
                  <a:cubicBezTo>
                    <a:pt x="312150" y="363583"/>
                    <a:pt x="316359" y="359833"/>
                    <a:pt x="316359" y="354528"/>
                  </a:cubicBezTo>
                  <a:cubicBezTo>
                    <a:pt x="316359" y="350503"/>
                    <a:pt x="312516" y="343918"/>
                    <a:pt x="304830" y="334771"/>
                  </a:cubicBezTo>
                  <a:lnTo>
                    <a:pt x="56801" y="47472"/>
                  </a:lnTo>
                  <a:lnTo>
                    <a:pt x="56801" y="342180"/>
                  </a:lnTo>
                  <a:cubicBezTo>
                    <a:pt x="56801" y="349680"/>
                    <a:pt x="57990" y="355031"/>
                    <a:pt x="60368" y="358232"/>
                  </a:cubicBezTo>
                  <a:cubicBezTo>
                    <a:pt x="62746" y="361433"/>
                    <a:pt x="67411" y="363949"/>
                    <a:pt x="74362" y="365778"/>
                  </a:cubicBezTo>
                  <a:lnTo>
                    <a:pt x="74362" y="374559"/>
                  </a:lnTo>
                  <a:lnTo>
                    <a:pt x="0" y="374559"/>
                  </a:lnTo>
                  <a:lnTo>
                    <a:pt x="0" y="365778"/>
                  </a:lnTo>
                  <a:cubicBezTo>
                    <a:pt x="7134" y="363949"/>
                    <a:pt x="11845" y="361479"/>
                    <a:pt x="14131" y="358369"/>
                  </a:cubicBezTo>
                  <a:cubicBezTo>
                    <a:pt x="16418" y="355259"/>
                    <a:pt x="17561" y="349863"/>
                    <a:pt x="17561" y="342180"/>
                  </a:cubicBezTo>
                  <a:lnTo>
                    <a:pt x="17561" y="32380"/>
                  </a:lnTo>
                  <a:cubicBezTo>
                    <a:pt x="17561" y="24697"/>
                    <a:pt x="16372" y="19254"/>
                    <a:pt x="13994" y="16053"/>
                  </a:cubicBezTo>
                  <a:cubicBezTo>
                    <a:pt x="11616" y="12852"/>
                    <a:pt x="6951" y="10428"/>
                    <a:pt x="0" y="8781"/>
                  </a:cubicBezTo>
                  <a:lnTo>
                    <a:pt x="0"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任意多边形 11"/>
            <p:cNvSpPr/>
            <p:nvPr/>
          </p:nvSpPr>
          <p:spPr>
            <a:xfrm>
              <a:off x="7089115" y="1104705"/>
              <a:ext cx="390200" cy="374559"/>
            </a:xfrm>
            <a:custGeom>
              <a:avLst/>
              <a:gdLst/>
              <a:ahLst/>
              <a:cxnLst/>
              <a:rect l="l" t="t" r="r" b="b"/>
              <a:pathLst>
                <a:path w="390200" h="374559">
                  <a:moveTo>
                    <a:pt x="0" y="0"/>
                  </a:moveTo>
                  <a:lnTo>
                    <a:pt x="107617" y="0"/>
                  </a:lnTo>
                  <a:lnTo>
                    <a:pt x="107617" y="8781"/>
                  </a:lnTo>
                  <a:cubicBezTo>
                    <a:pt x="99017" y="11708"/>
                    <a:pt x="94716" y="15824"/>
                    <a:pt x="94716" y="21129"/>
                  </a:cubicBezTo>
                  <a:cubicBezTo>
                    <a:pt x="94716" y="24788"/>
                    <a:pt x="99017" y="31648"/>
                    <a:pt x="107617" y="41710"/>
                  </a:cubicBezTo>
                  <a:lnTo>
                    <a:pt x="333399" y="305684"/>
                  </a:lnTo>
                  <a:lnTo>
                    <a:pt x="333399" y="32380"/>
                  </a:lnTo>
                  <a:cubicBezTo>
                    <a:pt x="333399" y="24697"/>
                    <a:pt x="332209" y="19254"/>
                    <a:pt x="329831" y="16053"/>
                  </a:cubicBezTo>
                  <a:cubicBezTo>
                    <a:pt x="327453" y="12852"/>
                    <a:pt x="322789" y="10428"/>
                    <a:pt x="315837" y="8781"/>
                  </a:cubicBezTo>
                  <a:lnTo>
                    <a:pt x="315837" y="0"/>
                  </a:lnTo>
                  <a:lnTo>
                    <a:pt x="390200" y="0"/>
                  </a:lnTo>
                  <a:lnTo>
                    <a:pt x="390200" y="8781"/>
                  </a:lnTo>
                  <a:cubicBezTo>
                    <a:pt x="383248" y="10428"/>
                    <a:pt x="378583" y="12852"/>
                    <a:pt x="376205" y="16053"/>
                  </a:cubicBezTo>
                  <a:cubicBezTo>
                    <a:pt x="373827" y="19254"/>
                    <a:pt x="372638" y="24697"/>
                    <a:pt x="372638" y="32380"/>
                  </a:cubicBezTo>
                  <a:lnTo>
                    <a:pt x="372638" y="342180"/>
                  </a:lnTo>
                  <a:cubicBezTo>
                    <a:pt x="372638" y="349863"/>
                    <a:pt x="373827" y="355259"/>
                    <a:pt x="376205" y="358369"/>
                  </a:cubicBezTo>
                  <a:cubicBezTo>
                    <a:pt x="378583" y="361479"/>
                    <a:pt x="383248" y="363949"/>
                    <a:pt x="390200" y="365778"/>
                  </a:cubicBezTo>
                  <a:lnTo>
                    <a:pt x="390200" y="374559"/>
                  </a:lnTo>
                  <a:lnTo>
                    <a:pt x="303733" y="374559"/>
                  </a:lnTo>
                  <a:lnTo>
                    <a:pt x="303733" y="365778"/>
                  </a:lnTo>
                  <a:cubicBezTo>
                    <a:pt x="312151" y="363583"/>
                    <a:pt x="316360" y="359833"/>
                    <a:pt x="316360" y="354528"/>
                  </a:cubicBezTo>
                  <a:cubicBezTo>
                    <a:pt x="316360" y="350503"/>
                    <a:pt x="312517" y="343918"/>
                    <a:pt x="304831" y="334771"/>
                  </a:cubicBezTo>
                  <a:lnTo>
                    <a:pt x="56801" y="47472"/>
                  </a:lnTo>
                  <a:lnTo>
                    <a:pt x="56801" y="342180"/>
                  </a:lnTo>
                  <a:cubicBezTo>
                    <a:pt x="56801" y="349680"/>
                    <a:pt x="57991" y="355031"/>
                    <a:pt x="60369" y="358232"/>
                  </a:cubicBezTo>
                  <a:cubicBezTo>
                    <a:pt x="62747" y="361433"/>
                    <a:pt x="67412" y="363949"/>
                    <a:pt x="74363" y="365778"/>
                  </a:cubicBezTo>
                  <a:lnTo>
                    <a:pt x="74363" y="374559"/>
                  </a:lnTo>
                  <a:lnTo>
                    <a:pt x="0" y="374559"/>
                  </a:lnTo>
                  <a:lnTo>
                    <a:pt x="0" y="365778"/>
                  </a:lnTo>
                  <a:cubicBezTo>
                    <a:pt x="7135" y="363949"/>
                    <a:pt x="11845" y="361479"/>
                    <a:pt x="14132" y="358369"/>
                  </a:cubicBezTo>
                  <a:cubicBezTo>
                    <a:pt x="16419" y="355259"/>
                    <a:pt x="17562" y="349863"/>
                    <a:pt x="17562" y="342180"/>
                  </a:cubicBezTo>
                  <a:lnTo>
                    <a:pt x="17562" y="32380"/>
                  </a:lnTo>
                  <a:cubicBezTo>
                    <a:pt x="17562" y="24697"/>
                    <a:pt x="16373" y="19254"/>
                    <a:pt x="13995" y="16053"/>
                  </a:cubicBezTo>
                  <a:cubicBezTo>
                    <a:pt x="11617" y="12852"/>
                    <a:pt x="6952" y="10428"/>
                    <a:pt x="0" y="8781"/>
                  </a:cubicBezTo>
                  <a:lnTo>
                    <a:pt x="0"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3" name="直接连接符 12"/>
            <p:cNvCxnSpPr/>
            <p:nvPr/>
          </p:nvCxnSpPr>
          <p:spPr>
            <a:xfrm>
              <a:off x="3886963" y="1096227"/>
              <a:ext cx="0" cy="345016"/>
            </a:xfrm>
            <a:prstGeom prst="line">
              <a:avLst/>
            </a:prstGeom>
            <a:solidFill>
              <a:schemeClr val="bg1"/>
            </a:solidFill>
            <a:ln>
              <a:solidFill>
                <a:schemeClr val="bg1">
                  <a:lumMod val="75000"/>
                  <a:alpha val="50000"/>
                </a:schemeClr>
              </a:solidFill>
            </a:ln>
          </p:spPr>
          <p:style>
            <a:lnRef idx="1">
              <a:schemeClr val="accent1"/>
            </a:lnRef>
            <a:fillRef idx="0">
              <a:schemeClr val="accent1"/>
            </a:fillRef>
            <a:effectRef idx="0">
              <a:schemeClr val="accent1"/>
            </a:effectRef>
            <a:fontRef idx="minor">
              <a:schemeClr val="tx1"/>
            </a:fontRef>
          </p:style>
        </p:cxnSp>
        <p:cxnSp>
          <p:nvCxnSpPr>
            <p:cNvPr id="14" name="直接连接符 13"/>
            <p:cNvCxnSpPr/>
            <p:nvPr/>
          </p:nvCxnSpPr>
          <p:spPr>
            <a:xfrm>
              <a:off x="4696588" y="1096227"/>
              <a:ext cx="0" cy="345016"/>
            </a:xfrm>
            <a:prstGeom prst="line">
              <a:avLst/>
            </a:prstGeom>
            <a:solidFill>
              <a:schemeClr val="bg1"/>
            </a:solidFill>
            <a:ln>
              <a:solidFill>
                <a:schemeClr val="bg1">
                  <a:lumMod val="75000"/>
                  <a:alpha val="50000"/>
                </a:schemeClr>
              </a:solidFill>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a:off x="5449063" y="1096227"/>
              <a:ext cx="0" cy="345016"/>
            </a:xfrm>
            <a:prstGeom prst="line">
              <a:avLst/>
            </a:prstGeom>
            <a:solidFill>
              <a:schemeClr val="bg1"/>
            </a:solidFill>
            <a:ln>
              <a:solidFill>
                <a:schemeClr val="bg1">
                  <a:lumMod val="75000"/>
                  <a:alpha val="50000"/>
                </a:schemeClr>
              </a:solidFill>
            </a:ln>
          </p:spPr>
          <p:style>
            <a:lnRef idx="1">
              <a:schemeClr val="accent1"/>
            </a:lnRef>
            <a:fillRef idx="0">
              <a:schemeClr val="accent1"/>
            </a:fillRef>
            <a:effectRef idx="0">
              <a:schemeClr val="accent1"/>
            </a:effectRef>
            <a:fontRef idx="minor">
              <a:schemeClr val="tx1"/>
            </a:fontRef>
          </p:style>
        </p:cxnSp>
        <p:cxnSp>
          <p:nvCxnSpPr>
            <p:cNvPr id="16" name="直接连接符 15"/>
            <p:cNvCxnSpPr/>
            <p:nvPr/>
          </p:nvCxnSpPr>
          <p:spPr>
            <a:xfrm>
              <a:off x="6192013" y="1096227"/>
              <a:ext cx="0" cy="345016"/>
            </a:xfrm>
            <a:prstGeom prst="line">
              <a:avLst/>
            </a:prstGeom>
            <a:solidFill>
              <a:schemeClr val="bg1"/>
            </a:solidFill>
            <a:ln>
              <a:solidFill>
                <a:schemeClr val="bg1">
                  <a:lumMod val="75000"/>
                  <a:alpha val="50000"/>
                </a:schemeClr>
              </a:solidFill>
            </a:ln>
          </p:spPr>
          <p:style>
            <a:lnRef idx="1">
              <a:schemeClr val="accent1"/>
            </a:lnRef>
            <a:fillRef idx="0">
              <a:schemeClr val="accent1"/>
            </a:fillRef>
            <a:effectRef idx="0">
              <a:schemeClr val="accent1"/>
            </a:effectRef>
            <a:fontRef idx="minor">
              <a:schemeClr val="tx1"/>
            </a:fontRef>
          </p:style>
        </p:cxnSp>
        <p:cxnSp>
          <p:nvCxnSpPr>
            <p:cNvPr id="17" name="直接连接符 16"/>
            <p:cNvCxnSpPr/>
            <p:nvPr/>
          </p:nvCxnSpPr>
          <p:spPr>
            <a:xfrm>
              <a:off x="6906388" y="1096227"/>
              <a:ext cx="0" cy="345016"/>
            </a:xfrm>
            <a:prstGeom prst="line">
              <a:avLst/>
            </a:prstGeom>
            <a:solidFill>
              <a:schemeClr val="bg1"/>
            </a:solidFill>
            <a:ln>
              <a:solidFill>
                <a:schemeClr val="bg1">
                  <a:lumMod val="75000"/>
                  <a:alpha val="50000"/>
                </a:schemeClr>
              </a:solidFill>
            </a:ln>
          </p:spPr>
          <p:style>
            <a:lnRef idx="1">
              <a:schemeClr val="accent1"/>
            </a:lnRef>
            <a:fillRef idx="0">
              <a:schemeClr val="accent1"/>
            </a:fillRef>
            <a:effectRef idx="0">
              <a:schemeClr val="accent1"/>
            </a:effectRef>
            <a:fontRef idx="minor">
              <a:schemeClr val="tx1"/>
            </a:fontRef>
          </p:style>
        </p:cxnSp>
        <p:cxnSp>
          <p:nvCxnSpPr>
            <p:cNvPr id="18" name="直接连接符 17"/>
            <p:cNvCxnSpPr/>
            <p:nvPr/>
          </p:nvCxnSpPr>
          <p:spPr>
            <a:xfrm>
              <a:off x="7630288" y="1096227"/>
              <a:ext cx="0" cy="345016"/>
            </a:xfrm>
            <a:prstGeom prst="line">
              <a:avLst/>
            </a:prstGeom>
            <a:solidFill>
              <a:schemeClr val="bg1"/>
            </a:solidFill>
            <a:ln>
              <a:solidFill>
                <a:schemeClr val="bg1">
                  <a:lumMod val="75000"/>
                  <a:alpha val="50000"/>
                </a:schemeClr>
              </a:solidFill>
            </a:ln>
          </p:spPr>
          <p:style>
            <a:lnRef idx="1">
              <a:schemeClr val="accent1"/>
            </a:lnRef>
            <a:fillRef idx="0">
              <a:schemeClr val="accent1"/>
            </a:fillRef>
            <a:effectRef idx="0">
              <a:schemeClr val="accent1"/>
            </a:effectRef>
            <a:fontRef idx="minor">
              <a:schemeClr val="tx1"/>
            </a:fontRef>
          </p:style>
        </p:cxnSp>
        <p:cxnSp>
          <p:nvCxnSpPr>
            <p:cNvPr id="19" name="直接连接符 18"/>
            <p:cNvCxnSpPr/>
            <p:nvPr/>
          </p:nvCxnSpPr>
          <p:spPr>
            <a:xfrm>
              <a:off x="8392288" y="1096227"/>
              <a:ext cx="0" cy="345016"/>
            </a:xfrm>
            <a:prstGeom prst="line">
              <a:avLst/>
            </a:prstGeom>
            <a:solidFill>
              <a:schemeClr val="bg1"/>
            </a:solidFill>
            <a:ln>
              <a:solidFill>
                <a:schemeClr val="bg1">
                  <a:lumMod val="75000"/>
                  <a:alpha val="50000"/>
                </a:schemeClr>
              </a:solidFill>
            </a:ln>
          </p:spPr>
          <p:style>
            <a:lnRef idx="1">
              <a:schemeClr val="accent1"/>
            </a:lnRef>
            <a:fillRef idx="0">
              <a:schemeClr val="accent1"/>
            </a:fillRef>
            <a:effectRef idx="0">
              <a:schemeClr val="accent1"/>
            </a:effectRef>
            <a:fontRef idx="minor">
              <a:schemeClr val="tx1"/>
            </a:fontRef>
          </p:style>
        </p:cxnSp>
      </p:grpSp>
      <p:grpSp>
        <p:nvGrpSpPr>
          <p:cNvPr id="135" name="组合 134"/>
          <p:cNvGrpSpPr/>
          <p:nvPr/>
        </p:nvGrpSpPr>
        <p:grpSpPr>
          <a:xfrm>
            <a:off x="-118932" y="1"/>
            <a:ext cx="3052331" cy="2716008"/>
            <a:chOff x="-118932" y="1"/>
            <a:chExt cx="3052331" cy="2716008"/>
          </a:xfrm>
        </p:grpSpPr>
        <p:sp>
          <p:nvSpPr>
            <p:cNvPr id="75" name="Freeform 35"/>
            <p:cNvSpPr>
              <a:spLocks/>
            </p:cNvSpPr>
            <p:nvPr/>
          </p:nvSpPr>
          <p:spPr bwMode="auto">
            <a:xfrm flipH="1">
              <a:off x="-13852" y="1376275"/>
              <a:ext cx="1122246" cy="807321"/>
            </a:xfrm>
            <a:custGeom>
              <a:avLst/>
              <a:gdLst>
                <a:gd name="T0" fmla="*/ 343 w 343"/>
                <a:gd name="T1" fmla="*/ 0 h 247"/>
                <a:gd name="T2" fmla="*/ 343 w 343"/>
                <a:gd name="T3" fmla="*/ 20 h 247"/>
                <a:gd name="T4" fmla="*/ 13 w 343"/>
                <a:gd name="T5" fmla="*/ 245 h 247"/>
                <a:gd name="T6" fmla="*/ 2 w 343"/>
                <a:gd name="T7" fmla="*/ 243 h 247"/>
                <a:gd name="T8" fmla="*/ 0 w 343"/>
                <a:gd name="T9" fmla="*/ 238 h 247"/>
                <a:gd name="T10" fmla="*/ 4 w 343"/>
                <a:gd name="T11" fmla="*/ 231 h 247"/>
                <a:gd name="T12" fmla="*/ 343 w 343"/>
                <a:gd name="T13" fmla="*/ 0 h 247"/>
              </a:gdLst>
              <a:ahLst/>
              <a:cxnLst>
                <a:cxn ang="0">
                  <a:pos x="T0" y="T1"/>
                </a:cxn>
                <a:cxn ang="0">
                  <a:pos x="T2" y="T3"/>
                </a:cxn>
                <a:cxn ang="0">
                  <a:pos x="T4" y="T5"/>
                </a:cxn>
                <a:cxn ang="0">
                  <a:pos x="T6" y="T7"/>
                </a:cxn>
                <a:cxn ang="0">
                  <a:pos x="T8" y="T9"/>
                </a:cxn>
                <a:cxn ang="0">
                  <a:pos x="T10" y="T11"/>
                </a:cxn>
                <a:cxn ang="0">
                  <a:pos x="T12" y="T13"/>
                </a:cxn>
              </a:cxnLst>
              <a:rect l="0" t="0" r="r" b="b"/>
              <a:pathLst>
                <a:path w="343" h="247">
                  <a:moveTo>
                    <a:pt x="343" y="0"/>
                  </a:moveTo>
                  <a:cubicBezTo>
                    <a:pt x="343" y="20"/>
                    <a:pt x="343" y="20"/>
                    <a:pt x="343" y="20"/>
                  </a:cubicBezTo>
                  <a:cubicBezTo>
                    <a:pt x="13" y="245"/>
                    <a:pt x="13" y="245"/>
                    <a:pt x="13" y="245"/>
                  </a:cubicBezTo>
                  <a:cubicBezTo>
                    <a:pt x="10" y="247"/>
                    <a:pt x="4" y="246"/>
                    <a:pt x="2" y="243"/>
                  </a:cubicBezTo>
                  <a:cubicBezTo>
                    <a:pt x="1" y="241"/>
                    <a:pt x="0" y="240"/>
                    <a:pt x="0" y="238"/>
                  </a:cubicBezTo>
                  <a:cubicBezTo>
                    <a:pt x="0" y="235"/>
                    <a:pt x="2" y="233"/>
                    <a:pt x="4" y="231"/>
                  </a:cubicBezTo>
                  <a:lnTo>
                    <a:pt x="343" y="0"/>
                  </a:lnTo>
                  <a:close/>
                </a:path>
              </a:pathLst>
            </a:custGeom>
            <a:solidFill>
              <a:srgbClr val="FD6D0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6" name="Freeform 36"/>
            <p:cNvSpPr>
              <a:spLocks/>
            </p:cNvSpPr>
            <p:nvPr/>
          </p:nvSpPr>
          <p:spPr bwMode="auto">
            <a:xfrm flipH="1">
              <a:off x="2766367" y="1741657"/>
              <a:ext cx="167032" cy="167032"/>
            </a:xfrm>
            <a:custGeom>
              <a:avLst/>
              <a:gdLst>
                <a:gd name="T0" fmla="*/ 47 w 96"/>
                <a:gd name="T1" fmla="*/ 96 h 96"/>
                <a:gd name="T2" fmla="*/ 0 w 96"/>
                <a:gd name="T3" fmla="*/ 47 h 96"/>
                <a:gd name="T4" fmla="*/ 47 w 96"/>
                <a:gd name="T5" fmla="*/ 0 h 96"/>
                <a:gd name="T6" fmla="*/ 96 w 96"/>
                <a:gd name="T7" fmla="*/ 47 h 96"/>
                <a:gd name="T8" fmla="*/ 47 w 96"/>
                <a:gd name="T9" fmla="*/ 96 h 96"/>
              </a:gdLst>
              <a:ahLst/>
              <a:cxnLst>
                <a:cxn ang="0">
                  <a:pos x="T0" y="T1"/>
                </a:cxn>
                <a:cxn ang="0">
                  <a:pos x="T2" y="T3"/>
                </a:cxn>
                <a:cxn ang="0">
                  <a:pos x="T4" y="T5"/>
                </a:cxn>
                <a:cxn ang="0">
                  <a:pos x="T6" y="T7"/>
                </a:cxn>
                <a:cxn ang="0">
                  <a:pos x="T8" y="T9"/>
                </a:cxn>
              </a:cxnLst>
              <a:rect l="0" t="0" r="r" b="b"/>
              <a:pathLst>
                <a:path w="96" h="96">
                  <a:moveTo>
                    <a:pt x="47" y="96"/>
                  </a:moveTo>
                  <a:lnTo>
                    <a:pt x="0" y="47"/>
                  </a:lnTo>
                  <a:lnTo>
                    <a:pt x="47" y="0"/>
                  </a:lnTo>
                  <a:lnTo>
                    <a:pt x="96" y="47"/>
                  </a:lnTo>
                  <a:lnTo>
                    <a:pt x="47" y="96"/>
                  </a:lnTo>
                  <a:close/>
                </a:path>
              </a:pathLst>
            </a:custGeom>
            <a:solidFill>
              <a:srgbClr val="FECB9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7" name="Freeform 37"/>
            <p:cNvSpPr>
              <a:spLocks/>
            </p:cNvSpPr>
            <p:nvPr/>
          </p:nvSpPr>
          <p:spPr bwMode="auto">
            <a:xfrm flipH="1">
              <a:off x="45306" y="1807774"/>
              <a:ext cx="167032" cy="167032"/>
            </a:xfrm>
            <a:custGeom>
              <a:avLst/>
              <a:gdLst>
                <a:gd name="T0" fmla="*/ 47 w 96"/>
                <a:gd name="T1" fmla="*/ 96 h 96"/>
                <a:gd name="T2" fmla="*/ 0 w 96"/>
                <a:gd name="T3" fmla="*/ 49 h 96"/>
                <a:gd name="T4" fmla="*/ 47 w 96"/>
                <a:gd name="T5" fmla="*/ 0 h 96"/>
                <a:gd name="T6" fmla="*/ 96 w 96"/>
                <a:gd name="T7" fmla="*/ 49 h 96"/>
                <a:gd name="T8" fmla="*/ 47 w 96"/>
                <a:gd name="T9" fmla="*/ 96 h 96"/>
              </a:gdLst>
              <a:ahLst/>
              <a:cxnLst>
                <a:cxn ang="0">
                  <a:pos x="T0" y="T1"/>
                </a:cxn>
                <a:cxn ang="0">
                  <a:pos x="T2" y="T3"/>
                </a:cxn>
                <a:cxn ang="0">
                  <a:pos x="T4" y="T5"/>
                </a:cxn>
                <a:cxn ang="0">
                  <a:pos x="T6" y="T7"/>
                </a:cxn>
                <a:cxn ang="0">
                  <a:pos x="T8" y="T9"/>
                </a:cxn>
              </a:cxnLst>
              <a:rect l="0" t="0" r="r" b="b"/>
              <a:pathLst>
                <a:path w="96" h="96">
                  <a:moveTo>
                    <a:pt x="47" y="96"/>
                  </a:moveTo>
                  <a:lnTo>
                    <a:pt x="0" y="49"/>
                  </a:lnTo>
                  <a:lnTo>
                    <a:pt x="47" y="0"/>
                  </a:lnTo>
                  <a:lnTo>
                    <a:pt x="96" y="49"/>
                  </a:lnTo>
                  <a:lnTo>
                    <a:pt x="47" y="96"/>
                  </a:lnTo>
                  <a:close/>
                </a:path>
              </a:pathLst>
            </a:custGeom>
            <a:solidFill>
              <a:srgbClr val="F5D34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8" name="Freeform 38"/>
            <p:cNvSpPr>
              <a:spLocks/>
            </p:cNvSpPr>
            <p:nvPr/>
          </p:nvSpPr>
          <p:spPr bwMode="auto">
            <a:xfrm flipH="1">
              <a:off x="1496395" y="2525513"/>
              <a:ext cx="163552" cy="163552"/>
            </a:xfrm>
            <a:custGeom>
              <a:avLst/>
              <a:gdLst>
                <a:gd name="T0" fmla="*/ 47 w 94"/>
                <a:gd name="T1" fmla="*/ 94 h 94"/>
                <a:gd name="T2" fmla="*/ 0 w 94"/>
                <a:gd name="T3" fmla="*/ 47 h 94"/>
                <a:gd name="T4" fmla="*/ 47 w 94"/>
                <a:gd name="T5" fmla="*/ 0 h 94"/>
                <a:gd name="T6" fmla="*/ 94 w 94"/>
                <a:gd name="T7" fmla="*/ 47 h 94"/>
                <a:gd name="T8" fmla="*/ 47 w 94"/>
                <a:gd name="T9" fmla="*/ 94 h 94"/>
              </a:gdLst>
              <a:ahLst/>
              <a:cxnLst>
                <a:cxn ang="0">
                  <a:pos x="T0" y="T1"/>
                </a:cxn>
                <a:cxn ang="0">
                  <a:pos x="T2" y="T3"/>
                </a:cxn>
                <a:cxn ang="0">
                  <a:pos x="T4" y="T5"/>
                </a:cxn>
                <a:cxn ang="0">
                  <a:pos x="T6" y="T7"/>
                </a:cxn>
                <a:cxn ang="0">
                  <a:pos x="T8" y="T9"/>
                </a:cxn>
              </a:cxnLst>
              <a:rect l="0" t="0" r="r" b="b"/>
              <a:pathLst>
                <a:path w="94" h="94">
                  <a:moveTo>
                    <a:pt x="47" y="94"/>
                  </a:moveTo>
                  <a:lnTo>
                    <a:pt x="0" y="47"/>
                  </a:lnTo>
                  <a:lnTo>
                    <a:pt x="47" y="0"/>
                  </a:lnTo>
                  <a:lnTo>
                    <a:pt x="94" y="47"/>
                  </a:lnTo>
                  <a:lnTo>
                    <a:pt x="47" y="94"/>
                  </a:lnTo>
                  <a:close/>
                </a:path>
              </a:pathLst>
            </a:custGeom>
            <a:solidFill>
              <a:srgbClr val="63CED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9" name="Freeform 39"/>
            <p:cNvSpPr>
              <a:spLocks noEditPoints="1"/>
            </p:cNvSpPr>
            <p:nvPr/>
          </p:nvSpPr>
          <p:spPr bwMode="auto">
            <a:xfrm flipH="1">
              <a:off x="816088" y="1741657"/>
              <a:ext cx="130494" cy="132234"/>
            </a:xfrm>
            <a:custGeom>
              <a:avLst/>
              <a:gdLst>
                <a:gd name="T0" fmla="*/ 20 w 40"/>
                <a:gd name="T1" fmla="*/ 40 h 40"/>
                <a:gd name="T2" fmla="*/ 0 w 40"/>
                <a:gd name="T3" fmla="*/ 20 h 40"/>
                <a:gd name="T4" fmla="*/ 20 w 40"/>
                <a:gd name="T5" fmla="*/ 0 h 40"/>
                <a:gd name="T6" fmla="*/ 40 w 40"/>
                <a:gd name="T7" fmla="*/ 20 h 40"/>
                <a:gd name="T8" fmla="*/ 20 w 40"/>
                <a:gd name="T9" fmla="*/ 40 h 40"/>
                <a:gd name="T10" fmla="*/ 20 w 40"/>
                <a:gd name="T11" fmla="*/ 7 h 40"/>
                <a:gd name="T12" fmla="*/ 6 w 40"/>
                <a:gd name="T13" fmla="*/ 20 h 40"/>
                <a:gd name="T14" fmla="*/ 20 w 40"/>
                <a:gd name="T15" fmla="*/ 34 h 40"/>
                <a:gd name="T16" fmla="*/ 33 w 40"/>
                <a:gd name="T17" fmla="*/ 20 h 40"/>
                <a:gd name="T18" fmla="*/ 20 w 40"/>
                <a:gd name="T19" fmla="*/ 7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7"/>
                  </a:moveTo>
                  <a:cubicBezTo>
                    <a:pt x="12" y="7"/>
                    <a:pt x="6" y="13"/>
                    <a:pt x="6" y="20"/>
                  </a:cubicBezTo>
                  <a:cubicBezTo>
                    <a:pt x="6" y="28"/>
                    <a:pt x="12" y="34"/>
                    <a:pt x="20" y="34"/>
                  </a:cubicBezTo>
                  <a:cubicBezTo>
                    <a:pt x="27" y="34"/>
                    <a:pt x="33" y="28"/>
                    <a:pt x="33" y="20"/>
                  </a:cubicBezTo>
                  <a:cubicBezTo>
                    <a:pt x="33" y="13"/>
                    <a:pt x="27" y="7"/>
                    <a:pt x="20" y="7"/>
                  </a:cubicBezTo>
                  <a:close/>
                </a:path>
              </a:pathLst>
            </a:custGeom>
            <a:solidFill>
              <a:srgbClr val="D8FCD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0" name="Freeform 40"/>
            <p:cNvSpPr>
              <a:spLocks noEditPoints="1"/>
            </p:cNvSpPr>
            <p:nvPr/>
          </p:nvSpPr>
          <p:spPr bwMode="auto">
            <a:xfrm flipH="1">
              <a:off x="2723036" y="434980"/>
              <a:ext cx="130494" cy="130494"/>
            </a:xfrm>
            <a:custGeom>
              <a:avLst/>
              <a:gdLst>
                <a:gd name="T0" fmla="*/ 20 w 40"/>
                <a:gd name="T1" fmla="*/ 40 h 40"/>
                <a:gd name="T2" fmla="*/ 0 w 40"/>
                <a:gd name="T3" fmla="*/ 20 h 40"/>
                <a:gd name="T4" fmla="*/ 20 w 40"/>
                <a:gd name="T5" fmla="*/ 0 h 40"/>
                <a:gd name="T6" fmla="*/ 40 w 40"/>
                <a:gd name="T7" fmla="*/ 20 h 40"/>
                <a:gd name="T8" fmla="*/ 20 w 40"/>
                <a:gd name="T9" fmla="*/ 40 h 40"/>
                <a:gd name="T10" fmla="*/ 20 w 40"/>
                <a:gd name="T11" fmla="*/ 6 h 40"/>
                <a:gd name="T12" fmla="*/ 6 w 40"/>
                <a:gd name="T13" fmla="*/ 20 h 40"/>
                <a:gd name="T14" fmla="*/ 20 w 40"/>
                <a:gd name="T15" fmla="*/ 33 h 40"/>
                <a:gd name="T16" fmla="*/ 33 w 40"/>
                <a:gd name="T17" fmla="*/ 20 h 40"/>
                <a:gd name="T18" fmla="*/ 20 w 40"/>
                <a:gd name="T19" fmla="*/ 6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6"/>
                  </a:moveTo>
                  <a:cubicBezTo>
                    <a:pt x="12" y="6"/>
                    <a:pt x="6" y="12"/>
                    <a:pt x="6" y="20"/>
                  </a:cubicBezTo>
                  <a:cubicBezTo>
                    <a:pt x="6" y="27"/>
                    <a:pt x="12" y="33"/>
                    <a:pt x="20" y="33"/>
                  </a:cubicBezTo>
                  <a:cubicBezTo>
                    <a:pt x="27" y="33"/>
                    <a:pt x="33" y="27"/>
                    <a:pt x="33" y="20"/>
                  </a:cubicBezTo>
                  <a:cubicBezTo>
                    <a:pt x="33" y="12"/>
                    <a:pt x="27" y="6"/>
                    <a:pt x="20" y="6"/>
                  </a:cubicBezTo>
                  <a:close/>
                </a:path>
              </a:pathLst>
            </a:custGeom>
            <a:solidFill>
              <a:srgbClr val="D8FCD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1" name="Freeform 41"/>
            <p:cNvSpPr>
              <a:spLocks/>
            </p:cNvSpPr>
            <p:nvPr/>
          </p:nvSpPr>
          <p:spPr bwMode="auto">
            <a:xfrm flipH="1">
              <a:off x="1659947" y="1097888"/>
              <a:ext cx="673347" cy="1177923"/>
            </a:xfrm>
            <a:custGeom>
              <a:avLst/>
              <a:gdLst>
                <a:gd name="T0" fmla="*/ 0 w 387"/>
                <a:gd name="T1" fmla="*/ 677 h 677"/>
                <a:gd name="T2" fmla="*/ 387 w 387"/>
                <a:gd name="T3" fmla="*/ 0 h 677"/>
                <a:gd name="T4" fmla="*/ 304 w 387"/>
                <a:gd name="T5" fmla="*/ 457 h 677"/>
                <a:gd name="T6" fmla="*/ 0 w 387"/>
                <a:gd name="T7" fmla="*/ 677 h 677"/>
              </a:gdLst>
              <a:ahLst/>
              <a:cxnLst>
                <a:cxn ang="0">
                  <a:pos x="T0" y="T1"/>
                </a:cxn>
                <a:cxn ang="0">
                  <a:pos x="T2" y="T3"/>
                </a:cxn>
                <a:cxn ang="0">
                  <a:pos x="T4" y="T5"/>
                </a:cxn>
                <a:cxn ang="0">
                  <a:pos x="T6" y="T7"/>
                </a:cxn>
              </a:cxnLst>
              <a:rect l="0" t="0" r="r" b="b"/>
              <a:pathLst>
                <a:path w="387" h="677">
                  <a:moveTo>
                    <a:pt x="0" y="677"/>
                  </a:moveTo>
                  <a:lnTo>
                    <a:pt x="387" y="0"/>
                  </a:lnTo>
                  <a:lnTo>
                    <a:pt x="304" y="457"/>
                  </a:lnTo>
                  <a:lnTo>
                    <a:pt x="0" y="677"/>
                  </a:lnTo>
                  <a:close/>
                </a:path>
              </a:pathLst>
            </a:custGeom>
            <a:solidFill>
              <a:srgbClr val="F5D34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2" name="Freeform 42"/>
            <p:cNvSpPr>
              <a:spLocks/>
            </p:cNvSpPr>
            <p:nvPr/>
          </p:nvSpPr>
          <p:spPr bwMode="auto">
            <a:xfrm flipH="1">
              <a:off x="1023137" y="695967"/>
              <a:ext cx="781223" cy="1197061"/>
            </a:xfrm>
            <a:custGeom>
              <a:avLst/>
              <a:gdLst>
                <a:gd name="T0" fmla="*/ 218 w 449"/>
                <a:gd name="T1" fmla="*/ 0 h 688"/>
                <a:gd name="T2" fmla="*/ 449 w 449"/>
                <a:gd name="T3" fmla="*/ 382 h 688"/>
                <a:gd name="T4" fmla="*/ 0 w 449"/>
                <a:gd name="T5" fmla="*/ 688 h 688"/>
                <a:gd name="T6" fmla="*/ 83 w 449"/>
                <a:gd name="T7" fmla="*/ 231 h 688"/>
                <a:gd name="T8" fmla="*/ 218 w 449"/>
                <a:gd name="T9" fmla="*/ 0 h 688"/>
              </a:gdLst>
              <a:ahLst/>
              <a:cxnLst>
                <a:cxn ang="0">
                  <a:pos x="T0" y="T1"/>
                </a:cxn>
                <a:cxn ang="0">
                  <a:pos x="T2" y="T3"/>
                </a:cxn>
                <a:cxn ang="0">
                  <a:pos x="T4" y="T5"/>
                </a:cxn>
                <a:cxn ang="0">
                  <a:pos x="T6" y="T7"/>
                </a:cxn>
                <a:cxn ang="0">
                  <a:pos x="T8" y="T9"/>
                </a:cxn>
              </a:cxnLst>
              <a:rect l="0" t="0" r="r" b="b"/>
              <a:pathLst>
                <a:path w="449" h="688">
                  <a:moveTo>
                    <a:pt x="218" y="0"/>
                  </a:moveTo>
                  <a:lnTo>
                    <a:pt x="449" y="382"/>
                  </a:lnTo>
                  <a:lnTo>
                    <a:pt x="0" y="688"/>
                  </a:lnTo>
                  <a:lnTo>
                    <a:pt x="83" y="231"/>
                  </a:lnTo>
                  <a:lnTo>
                    <a:pt x="218" y="0"/>
                  </a:lnTo>
                  <a:close/>
                </a:path>
              </a:pathLst>
            </a:custGeom>
            <a:solidFill>
              <a:srgbClr val="F6A8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3" name="Freeform 43"/>
            <p:cNvSpPr>
              <a:spLocks/>
            </p:cNvSpPr>
            <p:nvPr/>
          </p:nvSpPr>
          <p:spPr bwMode="auto">
            <a:xfrm flipH="1">
              <a:off x="708213" y="203572"/>
              <a:ext cx="716845" cy="1157044"/>
            </a:xfrm>
            <a:custGeom>
              <a:avLst/>
              <a:gdLst>
                <a:gd name="T0" fmla="*/ 118 w 412"/>
                <a:gd name="T1" fmla="*/ 82 h 665"/>
                <a:gd name="T2" fmla="*/ 0 w 412"/>
                <a:gd name="T3" fmla="*/ 283 h 665"/>
                <a:gd name="T4" fmla="*/ 231 w 412"/>
                <a:gd name="T5" fmla="*/ 665 h 665"/>
                <a:gd name="T6" fmla="*/ 267 w 412"/>
                <a:gd name="T7" fmla="*/ 640 h 665"/>
                <a:gd name="T8" fmla="*/ 412 w 412"/>
                <a:gd name="T9" fmla="*/ 0 h 665"/>
                <a:gd name="T10" fmla="*/ 118 w 412"/>
                <a:gd name="T11" fmla="*/ 82 h 665"/>
              </a:gdLst>
              <a:ahLst/>
              <a:cxnLst>
                <a:cxn ang="0">
                  <a:pos x="T0" y="T1"/>
                </a:cxn>
                <a:cxn ang="0">
                  <a:pos x="T2" y="T3"/>
                </a:cxn>
                <a:cxn ang="0">
                  <a:pos x="T4" y="T5"/>
                </a:cxn>
                <a:cxn ang="0">
                  <a:pos x="T6" y="T7"/>
                </a:cxn>
                <a:cxn ang="0">
                  <a:pos x="T8" y="T9"/>
                </a:cxn>
                <a:cxn ang="0">
                  <a:pos x="T10" y="T11"/>
                </a:cxn>
              </a:cxnLst>
              <a:rect l="0" t="0" r="r" b="b"/>
              <a:pathLst>
                <a:path w="412" h="665">
                  <a:moveTo>
                    <a:pt x="118" y="82"/>
                  </a:moveTo>
                  <a:lnTo>
                    <a:pt x="0" y="283"/>
                  </a:lnTo>
                  <a:lnTo>
                    <a:pt x="231" y="665"/>
                  </a:lnTo>
                  <a:lnTo>
                    <a:pt x="267" y="640"/>
                  </a:lnTo>
                  <a:lnTo>
                    <a:pt x="412" y="0"/>
                  </a:lnTo>
                  <a:lnTo>
                    <a:pt x="118" y="82"/>
                  </a:lnTo>
                  <a:close/>
                </a:path>
              </a:pathLst>
            </a:custGeom>
            <a:solidFill>
              <a:srgbClr val="F5D34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4" name="Freeform 44"/>
            <p:cNvSpPr>
              <a:spLocks/>
            </p:cNvSpPr>
            <p:nvPr/>
          </p:nvSpPr>
          <p:spPr bwMode="auto">
            <a:xfrm flipH="1">
              <a:off x="365450" y="3481"/>
              <a:ext cx="372342" cy="200091"/>
            </a:xfrm>
            <a:custGeom>
              <a:avLst/>
              <a:gdLst>
                <a:gd name="T0" fmla="*/ 0 w 214"/>
                <a:gd name="T1" fmla="*/ 0 h 115"/>
                <a:gd name="T2" fmla="*/ 17 w 214"/>
                <a:gd name="T3" fmla="*/ 115 h 115"/>
                <a:gd name="T4" fmla="*/ 214 w 214"/>
                <a:gd name="T5" fmla="*/ 0 h 115"/>
                <a:gd name="T6" fmla="*/ 0 w 214"/>
                <a:gd name="T7" fmla="*/ 0 h 115"/>
              </a:gdLst>
              <a:ahLst/>
              <a:cxnLst>
                <a:cxn ang="0">
                  <a:pos x="T0" y="T1"/>
                </a:cxn>
                <a:cxn ang="0">
                  <a:pos x="T2" y="T3"/>
                </a:cxn>
                <a:cxn ang="0">
                  <a:pos x="T4" y="T5"/>
                </a:cxn>
                <a:cxn ang="0">
                  <a:pos x="T6" y="T7"/>
                </a:cxn>
              </a:cxnLst>
              <a:rect l="0" t="0" r="r" b="b"/>
              <a:pathLst>
                <a:path w="214" h="115">
                  <a:moveTo>
                    <a:pt x="0" y="0"/>
                  </a:moveTo>
                  <a:lnTo>
                    <a:pt x="17" y="115"/>
                  </a:lnTo>
                  <a:lnTo>
                    <a:pt x="214" y="0"/>
                  </a:lnTo>
                  <a:lnTo>
                    <a:pt x="0" y="0"/>
                  </a:lnTo>
                  <a:close/>
                </a:path>
              </a:pathLst>
            </a:custGeom>
            <a:solidFill>
              <a:srgbClr val="F5D34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5" name="Freeform 45"/>
            <p:cNvSpPr>
              <a:spLocks/>
            </p:cNvSpPr>
            <p:nvPr/>
          </p:nvSpPr>
          <p:spPr bwMode="auto">
            <a:xfrm flipH="1">
              <a:off x="708213" y="3481"/>
              <a:ext cx="511535" cy="342764"/>
            </a:xfrm>
            <a:custGeom>
              <a:avLst/>
              <a:gdLst>
                <a:gd name="T0" fmla="*/ 113 w 294"/>
                <a:gd name="T1" fmla="*/ 0 h 197"/>
                <a:gd name="T2" fmla="*/ 0 w 294"/>
                <a:gd name="T3" fmla="*/ 197 h 197"/>
                <a:gd name="T4" fmla="*/ 294 w 294"/>
                <a:gd name="T5" fmla="*/ 115 h 197"/>
                <a:gd name="T6" fmla="*/ 277 w 294"/>
                <a:gd name="T7" fmla="*/ 0 h 197"/>
                <a:gd name="T8" fmla="*/ 113 w 294"/>
                <a:gd name="T9" fmla="*/ 0 h 197"/>
              </a:gdLst>
              <a:ahLst/>
              <a:cxnLst>
                <a:cxn ang="0">
                  <a:pos x="T0" y="T1"/>
                </a:cxn>
                <a:cxn ang="0">
                  <a:pos x="T2" y="T3"/>
                </a:cxn>
                <a:cxn ang="0">
                  <a:pos x="T4" y="T5"/>
                </a:cxn>
                <a:cxn ang="0">
                  <a:pos x="T6" y="T7"/>
                </a:cxn>
                <a:cxn ang="0">
                  <a:pos x="T8" y="T9"/>
                </a:cxn>
              </a:cxnLst>
              <a:rect l="0" t="0" r="r" b="b"/>
              <a:pathLst>
                <a:path w="294" h="197">
                  <a:moveTo>
                    <a:pt x="113" y="0"/>
                  </a:moveTo>
                  <a:lnTo>
                    <a:pt x="0" y="197"/>
                  </a:lnTo>
                  <a:lnTo>
                    <a:pt x="294" y="115"/>
                  </a:lnTo>
                  <a:lnTo>
                    <a:pt x="277" y="0"/>
                  </a:lnTo>
                  <a:lnTo>
                    <a:pt x="113" y="0"/>
                  </a:lnTo>
                  <a:close/>
                </a:path>
              </a:pathLst>
            </a:custGeom>
            <a:solidFill>
              <a:srgbClr val="F6A8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6" name="Freeform 46"/>
            <p:cNvSpPr>
              <a:spLocks/>
            </p:cNvSpPr>
            <p:nvPr/>
          </p:nvSpPr>
          <p:spPr bwMode="auto">
            <a:xfrm flipH="1">
              <a:off x="158400" y="203572"/>
              <a:ext cx="802101" cy="1113546"/>
            </a:xfrm>
            <a:custGeom>
              <a:avLst/>
              <a:gdLst>
                <a:gd name="T0" fmla="*/ 0 w 461"/>
                <a:gd name="T1" fmla="*/ 640 h 640"/>
                <a:gd name="T2" fmla="*/ 461 w 461"/>
                <a:gd name="T3" fmla="*/ 321 h 640"/>
                <a:gd name="T4" fmla="*/ 145 w 461"/>
                <a:gd name="T5" fmla="*/ 0 h 640"/>
                <a:gd name="T6" fmla="*/ 0 w 461"/>
                <a:gd name="T7" fmla="*/ 640 h 640"/>
              </a:gdLst>
              <a:ahLst/>
              <a:cxnLst>
                <a:cxn ang="0">
                  <a:pos x="T0" y="T1"/>
                </a:cxn>
                <a:cxn ang="0">
                  <a:pos x="T2" y="T3"/>
                </a:cxn>
                <a:cxn ang="0">
                  <a:pos x="T4" y="T5"/>
                </a:cxn>
                <a:cxn ang="0">
                  <a:pos x="T6" y="T7"/>
                </a:cxn>
              </a:cxnLst>
              <a:rect l="0" t="0" r="r" b="b"/>
              <a:pathLst>
                <a:path w="461" h="640">
                  <a:moveTo>
                    <a:pt x="0" y="640"/>
                  </a:moveTo>
                  <a:lnTo>
                    <a:pt x="461" y="321"/>
                  </a:lnTo>
                  <a:lnTo>
                    <a:pt x="145" y="0"/>
                  </a:lnTo>
                  <a:lnTo>
                    <a:pt x="0" y="640"/>
                  </a:lnTo>
                  <a:close/>
                </a:path>
              </a:pathLst>
            </a:custGeom>
            <a:solidFill>
              <a:srgbClr val="F5D34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7" name="Freeform 47"/>
            <p:cNvSpPr>
              <a:spLocks/>
            </p:cNvSpPr>
            <p:nvPr/>
          </p:nvSpPr>
          <p:spPr bwMode="auto">
            <a:xfrm flipH="1">
              <a:off x="-13852" y="3481"/>
              <a:ext cx="722065" cy="758603"/>
            </a:xfrm>
            <a:custGeom>
              <a:avLst/>
              <a:gdLst>
                <a:gd name="T0" fmla="*/ 415 w 415"/>
                <a:gd name="T1" fmla="*/ 0 h 436"/>
                <a:gd name="T2" fmla="*/ 197 w 415"/>
                <a:gd name="T3" fmla="*/ 0 h 436"/>
                <a:gd name="T4" fmla="*/ 0 w 415"/>
                <a:gd name="T5" fmla="*/ 115 h 436"/>
                <a:gd name="T6" fmla="*/ 316 w 415"/>
                <a:gd name="T7" fmla="*/ 436 h 436"/>
                <a:gd name="T8" fmla="*/ 415 w 415"/>
                <a:gd name="T9" fmla="*/ 128 h 436"/>
                <a:gd name="T10" fmla="*/ 415 w 415"/>
                <a:gd name="T11" fmla="*/ 0 h 436"/>
              </a:gdLst>
              <a:ahLst/>
              <a:cxnLst>
                <a:cxn ang="0">
                  <a:pos x="T0" y="T1"/>
                </a:cxn>
                <a:cxn ang="0">
                  <a:pos x="T2" y="T3"/>
                </a:cxn>
                <a:cxn ang="0">
                  <a:pos x="T4" y="T5"/>
                </a:cxn>
                <a:cxn ang="0">
                  <a:pos x="T6" y="T7"/>
                </a:cxn>
                <a:cxn ang="0">
                  <a:pos x="T8" y="T9"/>
                </a:cxn>
                <a:cxn ang="0">
                  <a:pos x="T10" y="T11"/>
                </a:cxn>
              </a:cxnLst>
              <a:rect l="0" t="0" r="r" b="b"/>
              <a:pathLst>
                <a:path w="415" h="436">
                  <a:moveTo>
                    <a:pt x="415" y="0"/>
                  </a:moveTo>
                  <a:lnTo>
                    <a:pt x="197" y="0"/>
                  </a:lnTo>
                  <a:lnTo>
                    <a:pt x="0" y="115"/>
                  </a:lnTo>
                  <a:lnTo>
                    <a:pt x="316" y="436"/>
                  </a:lnTo>
                  <a:lnTo>
                    <a:pt x="415" y="128"/>
                  </a:lnTo>
                  <a:lnTo>
                    <a:pt x="415" y="0"/>
                  </a:lnTo>
                  <a:close/>
                </a:path>
              </a:pathLst>
            </a:custGeom>
            <a:solidFill>
              <a:srgbClr val="F6A8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8" name="Freeform 48"/>
            <p:cNvSpPr>
              <a:spLocks/>
            </p:cNvSpPr>
            <p:nvPr/>
          </p:nvSpPr>
          <p:spPr bwMode="auto">
            <a:xfrm flipH="1">
              <a:off x="-13852" y="226190"/>
              <a:ext cx="172252" cy="535894"/>
            </a:xfrm>
            <a:custGeom>
              <a:avLst/>
              <a:gdLst>
                <a:gd name="T0" fmla="*/ 99 w 99"/>
                <a:gd name="T1" fmla="*/ 240 h 308"/>
                <a:gd name="T2" fmla="*/ 99 w 99"/>
                <a:gd name="T3" fmla="*/ 0 h 308"/>
                <a:gd name="T4" fmla="*/ 0 w 99"/>
                <a:gd name="T5" fmla="*/ 308 h 308"/>
                <a:gd name="T6" fmla="*/ 99 w 99"/>
                <a:gd name="T7" fmla="*/ 240 h 308"/>
              </a:gdLst>
              <a:ahLst/>
              <a:cxnLst>
                <a:cxn ang="0">
                  <a:pos x="T0" y="T1"/>
                </a:cxn>
                <a:cxn ang="0">
                  <a:pos x="T2" y="T3"/>
                </a:cxn>
                <a:cxn ang="0">
                  <a:pos x="T4" y="T5"/>
                </a:cxn>
                <a:cxn ang="0">
                  <a:pos x="T6" y="T7"/>
                </a:cxn>
              </a:cxnLst>
              <a:rect l="0" t="0" r="r" b="b"/>
              <a:pathLst>
                <a:path w="99" h="308">
                  <a:moveTo>
                    <a:pt x="99" y="240"/>
                  </a:moveTo>
                  <a:lnTo>
                    <a:pt x="99" y="0"/>
                  </a:lnTo>
                  <a:lnTo>
                    <a:pt x="0" y="308"/>
                  </a:lnTo>
                  <a:lnTo>
                    <a:pt x="99" y="240"/>
                  </a:lnTo>
                  <a:close/>
                </a:path>
              </a:pathLst>
            </a:custGeom>
            <a:solidFill>
              <a:srgbClr val="F6D1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nvGrpSpPr>
            <p:cNvPr id="132" name="组合 131"/>
            <p:cNvGrpSpPr/>
            <p:nvPr/>
          </p:nvGrpSpPr>
          <p:grpSpPr>
            <a:xfrm>
              <a:off x="-118932" y="1"/>
              <a:ext cx="2881301" cy="2716008"/>
              <a:chOff x="-17332" y="1"/>
              <a:chExt cx="2881301" cy="2716008"/>
            </a:xfrm>
            <a:solidFill>
              <a:schemeClr val="bg1"/>
            </a:solidFill>
          </p:grpSpPr>
          <p:sp>
            <p:nvSpPr>
              <p:cNvPr id="89" name="Freeform 49"/>
              <p:cNvSpPr>
                <a:spLocks noEditPoints="1"/>
              </p:cNvSpPr>
              <p:nvPr/>
            </p:nvSpPr>
            <p:spPr bwMode="auto">
              <a:xfrm flipH="1">
                <a:off x="1807839" y="1447611"/>
                <a:ext cx="1056130" cy="1268398"/>
              </a:xfrm>
              <a:custGeom>
                <a:avLst/>
                <a:gdLst>
                  <a:gd name="T0" fmla="*/ 0 w 607"/>
                  <a:gd name="T1" fmla="*/ 729 h 729"/>
                  <a:gd name="T2" fmla="*/ 421 w 607"/>
                  <a:gd name="T3" fmla="*/ 0 h 729"/>
                  <a:gd name="T4" fmla="*/ 607 w 607"/>
                  <a:gd name="T5" fmla="*/ 316 h 729"/>
                  <a:gd name="T6" fmla="*/ 0 w 607"/>
                  <a:gd name="T7" fmla="*/ 729 h 729"/>
                  <a:gd name="T8" fmla="*/ 421 w 607"/>
                  <a:gd name="T9" fmla="*/ 13 h 729"/>
                  <a:gd name="T10" fmla="*/ 19 w 607"/>
                  <a:gd name="T11" fmla="*/ 710 h 729"/>
                  <a:gd name="T12" fmla="*/ 600 w 607"/>
                  <a:gd name="T13" fmla="*/ 314 h 729"/>
                  <a:gd name="T14" fmla="*/ 421 w 607"/>
                  <a:gd name="T15" fmla="*/ 13 h 72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07" h="729">
                    <a:moveTo>
                      <a:pt x="0" y="729"/>
                    </a:moveTo>
                    <a:lnTo>
                      <a:pt x="421" y="0"/>
                    </a:lnTo>
                    <a:lnTo>
                      <a:pt x="607" y="316"/>
                    </a:lnTo>
                    <a:lnTo>
                      <a:pt x="0" y="729"/>
                    </a:lnTo>
                    <a:close/>
                    <a:moveTo>
                      <a:pt x="421" y="13"/>
                    </a:moveTo>
                    <a:lnTo>
                      <a:pt x="19" y="710"/>
                    </a:lnTo>
                    <a:lnTo>
                      <a:pt x="600" y="314"/>
                    </a:lnTo>
                    <a:lnTo>
                      <a:pt x="421" y="1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0" name="Freeform 50"/>
              <p:cNvSpPr>
                <a:spLocks noEditPoints="1"/>
              </p:cNvSpPr>
              <p:nvPr/>
            </p:nvSpPr>
            <p:spPr bwMode="auto">
              <a:xfrm flipH="1">
                <a:off x="1519013" y="434980"/>
                <a:ext cx="615931" cy="1574623"/>
              </a:xfrm>
              <a:custGeom>
                <a:avLst/>
                <a:gdLst>
                  <a:gd name="T0" fmla="*/ 186 w 354"/>
                  <a:gd name="T1" fmla="*/ 905 h 905"/>
                  <a:gd name="T2" fmla="*/ 0 w 354"/>
                  <a:gd name="T3" fmla="*/ 590 h 905"/>
                  <a:gd name="T4" fmla="*/ 0 w 354"/>
                  <a:gd name="T5" fmla="*/ 588 h 905"/>
                  <a:gd name="T6" fmla="*/ 354 w 354"/>
                  <a:gd name="T7" fmla="*/ 0 h 905"/>
                  <a:gd name="T8" fmla="*/ 186 w 354"/>
                  <a:gd name="T9" fmla="*/ 905 h 905"/>
                  <a:gd name="T10" fmla="*/ 6 w 354"/>
                  <a:gd name="T11" fmla="*/ 590 h 905"/>
                  <a:gd name="T12" fmla="*/ 183 w 354"/>
                  <a:gd name="T13" fmla="*/ 889 h 905"/>
                  <a:gd name="T14" fmla="*/ 342 w 354"/>
                  <a:gd name="T15" fmla="*/ 30 h 905"/>
                  <a:gd name="T16" fmla="*/ 6 w 354"/>
                  <a:gd name="T17" fmla="*/ 590 h 9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54" h="905">
                    <a:moveTo>
                      <a:pt x="186" y="905"/>
                    </a:moveTo>
                    <a:lnTo>
                      <a:pt x="0" y="590"/>
                    </a:lnTo>
                    <a:lnTo>
                      <a:pt x="0" y="588"/>
                    </a:lnTo>
                    <a:lnTo>
                      <a:pt x="354" y="0"/>
                    </a:lnTo>
                    <a:lnTo>
                      <a:pt x="186" y="905"/>
                    </a:lnTo>
                    <a:close/>
                    <a:moveTo>
                      <a:pt x="6" y="590"/>
                    </a:moveTo>
                    <a:lnTo>
                      <a:pt x="183" y="889"/>
                    </a:lnTo>
                    <a:lnTo>
                      <a:pt x="342" y="30"/>
                    </a:lnTo>
                    <a:lnTo>
                      <a:pt x="6" y="59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1" name="Freeform 51"/>
              <p:cNvSpPr>
                <a:spLocks noEditPoints="1"/>
              </p:cNvSpPr>
              <p:nvPr/>
            </p:nvSpPr>
            <p:spPr bwMode="auto">
              <a:xfrm flipH="1">
                <a:off x="963982" y="445419"/>
                <a:ext cx="856038" cy="1562444"/>
              </a:xfrm>
              <a:custGeom>
                <a:avLst/>
                <a:gdLst>
                  <a:gd name="T0" fmla="*/ 0 w 492"/>
                  <a:gd name="T1" fmla="*/ 898 h 898"/>
                  <a:gd name="T2" fmla="*/ 165 w 492"/>
                  <a:gd name="T3" fmla="*/ 0 h 898"/>
                  <a:gd name="T4" fmla="*/ 492 w 492"/>
                  <a:gd name="T5" fmla="*/ 558 h 898"/>
                  <a:gd name="T6" fmla="*/ 0 w 492"/>
                  <a:gd name="T7" fmla="*/ 898 h 898"/>
                  <a:gd name="T8" fmla="*/ 169 w 492"/>
                  <a:gd name="T9" fmla="*/ 17 h 898"/>
                  <a:gd name="T10" fmla="*/ 7 w 492"/>
                  <a:gd name="T11" fmla="*/ 884 h 898"/>
                  <a:gd name="T12" fmla="*/ 483 w 492"/>
                  <a:gd name="T13" fmla="*/ 556 h 898"/>
                  <a:gd name="T14" fmla="*/ 169 w 492"/>
                  <a:gd name="T15" fmla="*/ 17 h 89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92" h="898">
                    <a:moveTo>
                      <a:pt x="0" y="898"/>
                    </a:moveTo>
                    <a:lnTo>
                      <a:pt x="165" y="0"/>
                    </a:lnTo>
                    <a:lnTo>
                      <a:pt x="492" y="558"/>
                    </a:lnTo>
                    <a:lnTo>
                      <a:pt x="0" y="898"/>
                    </a:lnTo>
                    <a:close/>
                    <a:moveTo>
                      <a:pt x="169" y="17"/>
                    </a:moveTo>
                    <a:lnTo>
                      <a:pt x="7" y="884"/>
                    </a:lnTo>
                    <a:lnTo>
                      <a:pt x="483" y="556"/>
                    </a:lnTo>
                    <a:lnTo>
                      <a:pt x="169" y="1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2" name="Freeform 52"/>
              <p:cNvSpPr>
                <a:spLocks/>
              </p:cNvSpPr>
              <p:nvPr/>
            </p:nvSpPr>
            <p:spPr bwMode="auto">
              <a:xfrm flipH="1">
                <a:off x="699514" y="1"/>
                <a:ext cx="845599" cy="471517"/>
              </a:xfrm>
              <a:custGeom>
                <a:avLst/>
                <a:gdLst>
                  <a:gd name="T0" fmla="*/ 0 w 486"/>
                  <a:gd name="T1" fmla="*/ 271 h 271"/>
                  <a:gd name="T2" fmla="*/ 244 w 486"/>
                  <a:gd name="T3" fmla="*/ 0 h 271"/>
                  <a:gd name="T4" fmla="*/ 248 w 486"/>
                  <a:gd name="T5" fmla="*/ 4 h 271"/>
                  <a:gd name="T6" fmla="*/ 18 w 486"/>
                  <a:gd name="T7" fmla="*/ 259 h 271"/>
                  <a:gd name="T8" fmla="*/ 473 w 486"/>
                  <a:gd name="T9" fmla="*/ 132 h 271"/>
                  <a:gd name="T10" fmla="*/ 481 w 486"/>
                  <a:gd name="T11" fmla="*/ 2 h 271"/>
                  <a:gd name="T12" fmla="*/ 486 w 486"/>
                  <a:gd name="T13" fmla="*/ 2 h 271"/>
                  <a:gd name="T14" fmla="*/ 479 w 486"/>
                  <a:gd name="T15" fmla="*/ 135 h 271"/>
                  <a:gd name="T16" fmla="*/ 477 w 486"/>
                  <a:gd name="T17" fmla="*/ 135 h 271"/>
                  <a:gd name="T18" fmla="*/ 0 w 486"/>
                  <a:gd name="T19" fmla="*/ 271 h 2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86" h="271">
                    <a:moveTo>
                      <a:pt x="0" y="271"/>
                    </a:moveTo>
                    <a:lnTo>
                      <a:pt x="244" y="0"/>
                    </a:lnTo>
                    <a:lnTo>
                      <a:pt x="248" y="4"/>
                    </a:lnTo>
                    <a:lnTo>
                      <a:pt x="18" y="259"/>
                    </a:lnTo>
                    <a:lnTo>
                      <a:pt x="473" y="132"/>
                    </a:lnTo>
                    <a:lnTo>
                      <a:pt x="481" y="2"/>
                    </a:lnTo>
                    <a:lnTo>
                      <a:pt x="486" y="2"/>
                    </a:lnTo>
                    <a:lnTo>
                      <a:pt x="479" y="135"/>
                    </a:lnTo>
                    <a:lnTo>
                      <a:pt x="477" y="135"/>
                    </a:lnTo>
                    <a:lnTo>
                      <a:pt x="0" y="27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3" name="Freeform 53"/>
              <p:cNvSpPr>
                <a:spLocks/>
              </p:cNvSpPr>
              <p:nvPr/>
            </p:nvSpPr>
            <p:spPr bwMode="auto">
              <a:xfrm flipH="1">
                <a:off x="113162" y="1"/>
                <a:ext cx="612450" cy="810800"/>
              </a:xfrm>
              <a:custGeom>
                <a:avLst/>
                <a:gdLst>
                  <a:gd name="T0" fmla="*/ 348 w 352"/>
                  <a:gd name="T1" fmla="*/ 466 h 466"/>
                  <a:gd name="T2" fmla="*/ 0 w 352"/>
                  <a:gd name="T3" fmla="*/ 134 h 466"/>
                  <a:gd name="T4" fmla="*/ 211 w 352"/>
                  <a:gd name="T5" fmla="*/ 0 h 466"/>
                  <a:gd name="T6" fmla="*/ 213 w 352"/>
                  <a:gd name="T7" fmla="*/ 4 h 466"/>
                  <a:gd name="T8" fmla="*/ 10 w 352"/>
                  <a:gd name="T9" fmla="*/ 134 h 466"/>
                  <a:gd name="T10" fmla="*/ 352 w 352"/>
                  <a:gd name="T11" fmla="*/ 462 h 466"/>
                  <a:gd name="T12" fmla="*/ 348 w 352"/>
                  <a:gd name="T13" fmla="*/ 466 h 466"/>
                </a:gdLst>
                <a:ahLst/>
                <a:cxnLst>
                  <a:cxn ang="0">
                    <a:pos x="T0" y="T1"/>
                  </a:cxn>
                  <a:cxn ang="0">
                    <a:pos x="T2" y="T3"/>
                  </a:cxn>
                  <a:cxn ang="0">
                    <a:pos x="T4" y="T5"/>
                  </a:cxn>
                  <a:cxn ang="0">
                    <a:pos x="T6" y="T7"/>
                  </a:cxn>
                  <a:cxn ang="0">
                    <a:pos x="T8" y="T9"/>
                  </a:cxn>
                  <a:cxn ang="0">
                    <a:pos x="T10" y="T11"/>
                  </a:cxn>
                  <a:cxn ang="0">
                    <a:pos x="T12" y="T13"/>
                  </a:cxn>
                </a:cxnLst>
                <a:rect l="0" t="0" r="r" b="b"/>
                <a:pathLst>
                  <a:path w="352" h="466">
                    <a:moveTo>
                      <a:pt x="348" y="466"/>
                    </a:moveTo>
                    <a:lnTo>
                      <a:pt x="0" y="134"/>
                    </a:lnTo>
                    <a:lnTo>
                      <a:pt x="211" y="0"/>
                    </a:lnTo>
                    <a:lnTo>
                      <a:pt x="213" y="4"/>
                    </a:lnTo>
                    <a:lnTo>
                      <a:pt x="10" y="134"/>
                    </a:lnTo>
                    <a:lnTo>
                      <a:pt x="352" y="462"/>
                    </a:lnTo>
                    <a:lnTo>
                      <a:pt x="348" y="46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4" name="Freeform 54"/>
              <p:cNvSpPr>
                <a:spLocks/>
              </p:cNvSpPr>
              <p:nvPr/>
            </p:nvSpPr>
            <p:spPr bwMode="auto">
              <a:xfrm flipH="1">
                <a:off x="-13852" y="233149"/>
                <a:ext cx="993492" cy="1195322"/>
              </a:xfrm>
              <a:custGeom>
                <a:avLst/>
                <a:gdLst>
                  <a:gd name="T0" fmla="*/ 0 w 571"/>
                  <a:gd name="T1" fmla="*/ 687 h 687"/>
                  <a:gd name="T2" fmla="*/ 148 w 571"/>
                  <a:gd name="T3" fmla="*/ 0 h 687"/>
                  <a:gd name="T4" fmla="*/ 154 w 571"/>
                  <a:gd name="T5" fmla="*/ 0 h 687"/>
                  <a:gd name="T6" fmla="*/ 9 w 571"/>
                  <a:gd name="T7" fmla="*/ 672 h 687"/>
                  <a:gd name="T8" fmla="*/ 569 w 571"/>
                  <a:gd name="T9" fmla="*/ 279 h 687"/>
                  <a:gd name="T10" fmla="*/ 571 w 571"/>
                  <a:gd name="T11" fmla="*/ 285 h 687"/>
                  <a:gd name="T12" fmla="*/ 0 w 571"/>
                  <a:gd name="T13" fmla="*/ 687 h 687"/>
                </a:gdLst>
                <a:ahLst/>
                <a:cxnLst>
                  <a:cxn ang="0">
                    <a:pos x="T0" y="T1"/>
                  </a:cxn>
                  <a:cxn ang="0">
                    <a:pos x="T2" y="T3"/>
                  </a:cxn>
                  <a:cxn ang="0">
                    <a:pos x="T4" y="T5"/>
                  </a:cxn>
                  <a:cxn ang="0">
                    <a:pos x="T6" y="T7"/>
                  </a:cxn>
                  <a:cxn ang="0">
                    <a:pos x="T8" y="T9"/>
                  </a:cxn>
                  <a:cxn ang="0">
                    <a:pos x="T10" y="T11"/>
                  </a:cxn>
                  <a:cxn ang="0">
                    <a:pos x="T12" y="T13"/>
                  </a:cxn>
                </a:cxnLst>
                <a:rect l="0" t="0" r="r" b="b"/>
                <a:pathLst>
                  <a:path w="571" h="687">
                    <a:moveTo>
                      <a:pt x="0" y="687"/>
                    </a:moveTo>
                    <a:lnTo>
                      <a:pt x="148" y="0"/>
                    </a:lnTo>
                    <a:lnTo>
                      <a:pt x="154" y="0"/>
                    </a:lnTo>
                    <a:lnTo>
                      <a:pt x="9" y="672"/>
                    </a:lnTo>
                    <a:lnTo>
                      <a:pt x="569" y="279"/>
                    </a:lnTo>
                    <a:lnTo>
                      <a:pt x="571" y="285"/>
                    </a:lnTo>
                    <a:lnTo>
                      <a:pt x="0" y="68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5" name="Freeform 55"/>
              <p:cNvSpPr>
                <a:spLocks/>
              </p:cNvSpPr>
              <p:nvPr/>
            </p:nvSpPr>
            <p:spPr bwMode="auto">
              <a:xfrm flipH="1">
                <a:off x="-17332" y="367124"/>
                <a:ext cx="137454" cy="440199"/>
              </a:xfrm>
              <a:custGeom>
                <a:avLst/>
                <a:gdLst>
                  <a:gd name="T0" fmla="*/ 6 w 79"/>
                  <a:gd name="T1" fmla="*/ 253 h 253"/>
                  <a:gd name="T2" fmla="*/ 0 w 79"/>
                  <a:gd name="T3" fmla="*/ 251 h 253"/>
                  <a:gd name="T4" fmla="*/ 73 w 79"/>
                  <a:gd name="T5" fmla="*/ 0 h 253"/>
                  <a:gd name="T6" fmla="*/ 79 w 79"/>
                  <a:gd name="T7" fmla="*/ 1 h 253"/>
                  <a:gd name="T8" fmla="*/ 6 w 79"/>
                  <a:gd name="T9" fmla="*/ 253 h 253"/>
                </a:gdLst>
                <a:ahLst/>
                <a:cxnLst>
                  <a:cxn ang="0">
                    <a:pos x="T0" y="T1"/>
                  </a:cxn>
                  <a:cxn ang="0">
                    <a:pos x="T2" y="T3"/>
                  </a:cxn>
                  <a:cxn ang="0">
                    <a:pos x="T4" y="T5"/>
                  </a:cxn>
                  <a:cxn ang="0">
                    <a:pos x="T6" y="T7"/>
                  </a:cxn>
                  <a:cxn ang="0">
                    <a:pos x="T8" y="T9"/>
                  </a:cxn>
                </a:cxnLst>
                <a:rect l="0" t="0" r="r" b="b"/>
                <a:pathLst>
                  <a:path w="79" h="253">
                    <a:moveTo>
                      <a:pt x="6" y="253"/>
                    </a:moveTo>
                    <a:lnTo>
                      <a:pt x="0" y="251"/>
                    </a:lnTo>
                    <a:lnTo>
                      <a:pt x="73" y="0"/>
                    </a:lnTo>
                    <a:lnTo>
                      <a:pt x="79" y="1"/>
                    </a:lnTo>
                    <a:lnTo>
                      <a:pt x="6" y="25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6" name="Oval 56"/>
              <p:cNvSpPr>
                <a:spLocks noChangeArrowheads="1"/>
              </p:cNvSpPr>
              <p:nvPr/>
            </p:nvSpPr>
            <p:spPr bwMode="auto">
              <a:xfrm flipH="1">
                <a:off x="944841" y="1379754"/>
                <a:ext cx="55678" cy="55678"/>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7" name="Oval 57"/>
              <p:cNvSpPr>
                <a:spLocks noChangeArrowheads="1"/>
              </p:cNvSpPr>
              <p:nvPr/>
            </p:nvSpPr>
            <p:spPr bwMode="auto">
              <a:xfrm flipH="1">
                <a:off x="1785222" y="1974805"/>
                <a:ext cx="59157" cy="55678"/>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8" name="Oval 58"/>
              <p:cNvSpPr>
                <a:spLocks noChangeArrowheads="1"/>
              </p:cNvSpPr>
              <p:nvPr/>
            </p:nvSpPr>
            <p:spPr bwMode="auto">
              <a:xfrm flipH="1">
                <a:off x="2101885" y="1442392"/>
                <a:ext cx="55678" cy="53938"/>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9" name="Oval 59"/>
              <p:cNvSpPr>
                <a:spLocks noChangeArrowheads="1"/>
              </p:cNvSpPr>
              <p:nvPr/>
            </p:nvSpPr>
            <p:spPr bwMode="auto">
              <a:xfrm flipH="1">
                <a:off x="1499875" y="447160"/>
                <a:ext cx="55678" cy="59157"/>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0" name="Oval 60"/>
              <p:cNvSpPr>
                <a:spLocks noChangeArrowheads="1"/>
              </p:cNvSpPr>
              <p:nvPr/>
            </p:nvSpPr>
            <p:spPr bwMode="auto">
              <a:xfrm flipH="1">
                <a:off x="689075" y="203572"/>
                <a:ext cx="55678" cy="55678"/>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1" name="Oval 61"/>
              <p:cNvSpPr>
                <a:spLocks noChangeArrowheads="1"/>
              </p:cNvSpPr>
              <p:nvPr/>
            </p:nvSpPr>
            <p:spPr bwMode="auto">
              <a:xfrm flipH="1">
                <a:off x="87063" y="777744"/>
                <a:ext cx="55678" cy="55678"/>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grpSp>
        <p:nvGrpSpPr>
          <p:cNvPr id="28" name="组合 27"/>
          <p:cNvGrpSpPr/>
          <p:nvPr/>
        </p:nvGrpSpPr>
        <p:grpSpPr>
          <a:xfrm>
            <a:off x="10181579" y="5525990"/>
            <a:ext cx="2029287" cy="1332010"/>
            <a:chOff x="10181579" y="5525990"/>
            <a:chExt cx="2029287" cy="1332010"/>
          </a:xfrm>
        </p:grpSpPr>
        <p:sp>
          <p:nvSpPr>
            <p:cNvPr id="105" name="Freeform 8"/>
            <p:cNvSpPr>
              <a:spLocks/>
            </p:cNvSpPr>
            <p:nvPr/>
          </p:nvSpPr>
          <p:spPr bwMode="auto">
            <a:xfrm flipH="1">
              <a:off x="11987320" y="5956866"/>
              <a:ext cx="221230" cy="145942"/>
            </a:xfrm>
            <a:custGeom>
              <a:avLst/>
              <a:gdLst>
                <a:gd name="T0" fmla="*/ 0 w 191"/>
                <a:gd name="T1" fmla="*/ 0 h 126"/>
                <a:gd name="T2" fmla="*/ 191 w 191"/>
                <a:gd name="T3" fmla="*/ 85 h 126"/>
                <a:gd name="T4" fmla="*/ 0 w 191"/>
                <a:gd name="T5" fmla="*/ 126 h 126"/>
                <a:gd name="T6" fmla="*/ 0 w 191"/>
                <a:gd name="T7" fmla="*/ 0 h 126"/>
              </a:gdLst>
              <a:ahLst/>
              <a:cxnLst>
                <a:cxn ang="0">
                  <a:pos x="T0" y="T1"/>
                </a:cxn>
                <a:cxn ang="0">
                  <a:pos x="T2" y="T3"/>
                </a:cxn>
                <a:cxn ang="0">
                  <a:pos x="T4" y="T5"/>
                </a:cxn>
                <a:cxn ang="0">
                  <a:pos x="T6" y="T7"/>
                </a:cxn>
              </a:cxnLst>
              <a:rect l="0" t="0" r="r" b="b"/>
              <a:pathLst>
                <a:path w="191" h="126">
                  <a:moveTo>
                    <a:pt x="0" y="0"/>
                  </a:moveTo>
                  <a:lnTo>
                    <a:pt x="191" y="85"/>
                  </a:lnTo>
                  <a:lnTo>
                    <a:pt x="0" y="126"/>
                  </a:lnTo>
                  <a:lnTo>
                    <a:pt x="0" y="0"/>
                  </a:lnTo>
                  <a:close/>
                </a:path>
              </a:pathLst>
            </a:custGeom>
            <a:solidFill>
              <a:srgbClr val="46C1E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6" name="Freeform 9"/>
            <p:cNvSpPr>
              <a:spLocks/>
            </p:cNvSpPr>
            <p:nvPr/>
          </p:nvSpPr>
          <p:spPr bwMode="auto">
            <a:xfrm flipH="1">
              <a:off x="10297405" y="6721324"/>
              <a:ext cx="378754" cy="134359"/>
            </a:xfrm>
            <a:custGeom>
              <a:avLst/>
              <a:gdLst>
                <a:gd name="T0" fmla="*/ 68 w 327"/>
                <a:gd name="T1" fmla="*/ 0 h 116"/>
                <a:gd name="T2" fmla="*/ 0 w 327"/>
                <a:gd name="T3" fmla="*/ 116 h 116"/>
                <a:gd name="T4" fmla="*/ 327 w 327"/>
                <a:gd name="T5" fmla="*/ 116 h 116"/>
                <a:gd name="T6" fmla="*/ 68 w 327"/>
                <a:gd name="T7" fmla="*/ 0 h 116"/>
              </a:gdLst>
              <a:ahLst/>
              <a:cxnLst>
                <a:cxn ang="0">
                  <a:pos x="T0" y="T1"/>
                </a:cxn>
                <a:cxn ang="0">
                  <a:pos x="T2" y="T3"/>
                </a:cxn>
                <a:cxn ang="0">
                  <a:pos x="T4" y="T5"/>
                </a:cxn>
                <a:cxn ang="0">
                  <a:pos x="T6" y="T7"/>
                </a:cxn>
              </a:cxnLst>
              <a:rect l="0" t="0" r="r" b="b"/>
              <a:pathLst>
                <a:path w="327" h="116">
                  <a:moveTo>
                    <a:pt x="68" y="0"/>
                  </a:moveTo>
                  <a:lnTo>
                    <a:pt x="0" y="116"/>
                  </a:lnTo>
                  <a:lnTo>
                    <a:pt x="327" y="116"/>
                  </a:lnTo>
                  <a:lnTo>
                    <a:pt x="68" y="0"/>
                  </a:lnTo>
                  <a:close/>
                </a:path>
              </a:pathLst>
            </a:custGeom>
            <a:solidFill>
              <a:srgbClr val="45C0E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7" name="Freeform 10"/>
            <p:cNvSpPr>
              <a:spLocks/>
            </p:cNvSpPr>
            <p:nvPr/>
          </p:nvSpPr>
          <p:spPr bwMode="auto">
            <a:xfrm flipH="1">
              <a:off x="10597397" y="6690051"/>
              <a:ext cx="514272" cy="165633"/>
            </a:xfrm>
            <a:custGeom>
              <a:avLst/>
              <a:gdLst>
                <a:gd name="T0" fmla="*/ 402 w 444"/>
                <a:gd name="T1" fmla="*/ 0 h 143"/>
                <a:gd name="T2" fmla="*/ 0 w 444"/>
                <a:gd name="T3" fmla="*/ 143 h 143"/>
                <a:gd name="T4" fmla="*/ 376 w 444"/>
                <a:gd name="T5" fmla="*/ 143 h 143"/>
                <a:gd name="T6" fmla="*/ 444 w 444"/>
                <a:gd name="T7" fmla="*/ 27 h 143"/>
                <a:gd name="T8" fmla="*/ 402 w 444"/>
                <a:gd name="T9" fmla="*/ 0 h 143"/>
              </a:gdLst>
              <a:ahLst/>
              <a:cxnLst>
                <a:cxn ang="0">
                  <a:pos x="T0" y="T1"/>
                </a:cxn>
                <a:cxn ang="0">
                  <a:pos x="T2" y="T3"/>
                </a:cxn>
                <a:cxn ang="0">
                  <a:pos x="T4" y="T5"/>
                </a:cxn>
                <a:cxn ang="0">
                  <a:pos x="T6" y="T7"/>
                </a:cxn>
                <a:cxn ang="0">
                  <a:pos x="T8" y="T9"/>
                </a:cxn>
              </a:cxnLst>
              <a:rect l="0" t="0" r="r" b="b"/>
              <a:pathLst>
                <a:path w="444" h="143">
                  <a:moveTo>
                    <a:pt x="402" y="0"/>
                  </a:moveTo>
                  <a:lnTo>
                    <a:pt x="0" y="143"/>
                  </a:lnTo>
                  <a:lnTo>
                    <a:pt x="376" y="143"/>
                  </a:lnTo>
                  <a:lnTo>
                    <a:pt x="444" y="27"/>
                  </a:lnTo>
                  <a:lnTo>
                    <a:pt x="402" y="0"/>
                  </a:lnTo>
                  <a:close/>
                </a:path>
              </a:pathLst>
            </a:custGeom>
            <a:solidFill>
              <a:srgbClr val="45C0E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8" name="Freeform 11"/>
            <p:cNvSpPr>
              <a:spLocks/>
            </p:cNvSpPr>
            <p:nvPr/>
          </p:nvSpPr>
          <p:spPr bwMode="auto">
            <a:xfrm flipH="1">
              <a:off x="10646045" y="6397008"/>
              <a:ext cx="905766" cy="458675"/>
            </a:xfrm>
            <a:custGeom>
              <a:avLst/>
              <a:gdLst>
                <a:gd name="T0" fmla="*/ 224 w 782"/>
                <a:gd name="T1" fmla="*/ 0 h 396"/>
                <a:gd name="T2" fmla="*/ 0 w 782"/>
                <a:gd name="T3" fmla="*/ 396 h 396"/>
                <a:gd name="T4" fmla="*/ 380 w 782"/>
                <a:gd name="T5" fmla="*/ 396 h 396"/>
                <a:gd name="T6" fmla="*/ 782 w 782"/>
                <a:gd name="T7" fmla="*/ 253 h 396"/>
                <a:gd name="T8" fmla="*/ 224 w 782"/>
                <a:gd name="T9" fmla="*/ 0 h 396"/>
              </a:gdLst>
              <a:ahLst/>
              <a:cxnLst>
                <a:cxn ang="0">
                  <a:pos x="T0" y="T1"/>
                </a:cxn>
                <a:cxn ang="0">
                  <a:pos x="T2" y="T3"/>
                </a:cxn>
                <a:cxn ang="0">
                  <a:pos x="T4" y="T5"/>
                </a:cxn>
                <a:cxn ang="0">
                  <a:pos x="T6" y="T7"/>
                </a:cxn>
                <a:cxn ang="0">
                  <a:pos x="T8" y="T9"/>
                </a:cxn>
              </a:cxnLst>
              <a:rect l="0" t="0" r="r" b="b"/>
              <a:pathLst>
                <a:path w="782" h="396">
                  <a:moveTo>
                    <a:pt x="224" y="0"/>
                  </a:moveTo>
                  <a:lnTo>
                    <a:pt x="0" y="396"/>
                  </a:lnTo>
                  <a:lnTo>
                    <a:pt x="380" y="396"/>
                  </a:lnTo>
                  <a:lnTo>
                    <a:pt x="782" y="253"/>
                  </a:lnTo>
                  <a:lnTo>
                    <a:pt x="224" y="0"/>
                  </a:lnTo>
                  <a:close/>
                </a:path>
              </a:pathLst>
            </a:custGeom>
            <a:solidFill>
              <a:srgbClr val="27A8C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9" name="Freeform 12"/>
            <p:cNvSpPr>
              <a:spLocks/>
            </p:cNvSpPr>
            <p:nvPr/>
          </p:nvSpPr>
          <p:spPr bwMode="auto">
            <a:xfrm flipH="1">
              <a:off x="11900450" y="6620555"/>
              <a:ext cx="308100" cy="235129"/>
            </a:xfrm>
            <a:custGeom>
              <a:avLst/>
              <a:gdLst>
                <a:gd name="T0" fmla="*/ 266 w 266"/>
                <a:gd name="T1" fmla="*/ 203 h 203"/>
                <a:gd name="T2" fmla="*/ 69 w 266"/>
                <a:gd name="T3" fmla="*/ 0 h 203"/>
                <a:gd name="T4" fmla="*/ 0 w 266"/>
                <a:gd name="T5" fmla="*/ 53 h 203"/>
                <a:gd name="T6" fmla="*/ 0 w 266"/>
                <a:gd name="T7" fmla="*/ 203 h 203"/>
                <a:gd name="T8" fmla="*/ 266 w 266"/>
                <a:gd name="T9" fmla="*/ 203 h 203"/>
              </a:gdLst>
              <a:ahLst/>
              <a:cxnLst>
                <a:cxn ang="0">
                  <a:pos x="T0" y="T1"/>
                </a:cxn>
                <a:cxn ang="0">
                  <a:pos x="T2" y="T3"/>
                </a:cxn>
                <a:cxn ang="0">
                  <a:pos x="T4" y="T5"/>
                </a:cxn>
                <a:cxn ang="0">
                  <a:pos x="T6" y="T7"/>
                </a:cxn>
                <a:cxn ang="0">
                  <a:pos x="T8" y="T9"/>
                </a:cxn>
              </a:cxnLst>
              <a:rect l="0" t="0" r="r" b="b"/>
              <a:pathLst>
                <a:path w="266" h="203">
                  <a:moveTo>
                    <a:pt x="266" y="203"/>
                  </a:moveTo>
                  <a:lnTo>
                    <a:pt x="69" y="0"/>
                  </a:lnTo>
                  <a:lnTo>
                    <a:pt x="0" y="53"/>
                  </a:lnTo>
                  <a:lnTo>
                    <a:pt x="0" y="203"/>
                  </a:lnTo>
                  <a:lnTo>
                    <a:pt x="266" y="203"/>
                  </a:lnTo>
                  <a:close/>
                </a:path>
              </a:pathLst>
            </a:custGeom>
            <a:solidFill>
              <a:srgbClr val="27A8C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0" name="Freeform 13"/>
            <p:cNvSpPr>
              <a:spLocks/>
            </p:cNvSpPr>
            <p:nvPr/>
          </p:nvSpPr>
          <p:spPr bwMode="auto">
            <a:xfrm flipH="1">
              <a:off x="11292359" y="6372685"/>
              <a:ext cx="836270" cy="482998"/>
            </a:xfrm>
            <a:custGeom>
              <a:avLst/>
              <a:gdLst>
                <a:gd name="T0" fmla="*/ 690 w 722"/>
                <a:gd name="T1" fmla="*/ 0 h 417"/>
                <a:gd name="T2" fmla="*/ 0 w 722"/>
                <a:gd name="T3" fmla="*/ 214 h 417"/>
                <a:gd name="T4" fmla="*/ 197 w 722"/>
                <a:gd name="T5" fmla="*/ 417 h 417"/>
                <a:gd name="T6" fmla="*/ 498 w 722"/>
                <a:gd name="T7" fmla="*/ 417 h 417"/>
                <a:gd name="T8" fmla="*/ 722 w 722"/>
                <a:gd name="T9" fmla="*/ 21 h 417"/>
                <a:gd name="T10" fmla="*/ 690 w 722"/>
                <a:gd name="T11" fmla="*/ 0 h 417"/>
              </a:gdLst>
              <a:ahLst/>
              <a:cxnLst>
                <a:cxn ang="0">
                  <a:pos x="T0" y="T1"/>
                </a:cxn>
                <a:cxn ang="0">
                  <a:pos x="T2" y="T3"/>
                </a:cxn>
                <a:cxn ang="0">
                  <a:pos x="T4" y="T5"/>
                </a:cxn>
                <a:cxn ang="0">
                  <a:pos x="T6" y="T7"/>
                </a:cxn>
                <a:cxn ang="0">
                  <a:pos x="T8" y="T9"/>
                </a:cxn>
                <a:cxn ang="0">
                  <a:pos x="T10" y="T11"/>
                </a:cxn>
              </a:cxnLst>
              <a:rect l="0" t="0" r="r" b="b"/>
              <a:pathLst>
                <a:path w="722" h="417">
                  <a:moveTo>
                    <a:pt x="690" y="0"/>
                  </a:moveTo>
                  <a:lnTo>
                    <a:pt x="0" y="214"/>
                  </a:lnTo>
                  <a:lnTo>
                    <a:pt x="197" y="417"/>
                  </a:lnTo>
                  <a:lnTo>
                    <a:pt x="498" y="417"/>
                  </a:lnTo>
                  <a:lnTo>
                    <a:pt x="722" y="21"/>
                  </a:lnTo>
                  <a:lnTo>
                    <a:pt x="690" y="0"/>
                  </a:lnTo>
                  <a:close/>
                </a:path>
              </a:pathLst>
            </a:custGeom>
            <a:solidFill>
              <a:srgbClr val="45C0E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1" name="Freeform 14"/>
            <p:cNvSpPr>
              <a:spLocks/>
            </p:cNvSpPr>
            <p:nvPr/>
          </p:nvSpPr>
          <p:spPr bwMode="auto">
            <a:xfrm flipH="1">
              <a:off x="11987320" y="6055319"/>
              <a:ext cx="221230" cy="565235"/>
            </a:xfrm>
            <a:custGeom>
              <a:avLst/>
              <a:gdLst>
                <a:gd name="T0" fmla="*/ 191 w 191"/>
                <a:gd name="T1" fmla="*/ 0 h 488"/>
                <a:gd name="T2" fmla="*/ 69 w 191"/>
                <a:gd name="T3" fmla="*/ 488 h 488"/>
                <a:gd name="T4" fmla="*/ 0 w 191"/>
                <a:gd name="T5" fmla="*/ 445 h 488"/>
                <a:gd name="T6" fmla="*/ 0 w 191"/>
                <a:gd name="T7" fmla="*/ 41 h 488"/>
                <a:gd name="T8" fmla="*/ 191 w 191"/>
                <a:gd name="T9" fmla="*/ 0 h 488"/>
              </a:gdLst>
              <a:ahLst/>
              <a:cxnLst>
                <a:cxn ang="0">
                  <a:pos x="T0" y="T1"/>
                </a:cxn>
                <a:cxn ang="0">
                  <a:pos x="T2" y="T3"/>
                </a:cxn>
                <a:cxn ang="0">
                  <a:pos x="T4" y="T5"/>
                </a:cxn>
                <a:cxn ang="0">
                  <a:pos x="T6" y="T7"/>
                </a:cxn>
                <a:cxn ang="0">
                  <a:pos x="T8" y="T9"/>
                </a:cxn>
              </a:cxnLst>
              <a:rect l="0" t="0" r="r" b="b"/>
              <a:pathLst>
                <a:path w="191" h="488">
                  <a:moveTo>
                    <a:pt x="191" y="0"/>
                  </a:moveTo>
                  <a:lnTo>
                    <a:pt x="69" y="488"/>
                  </a:lnTo>
                  <a:lnTo>
                    <a:pt x="0" y="445"/>
                  </a:lnTo>
                  <a:lnTo>
                    <a:pt x="0" y="41"/>
                  </a:lnTo>
                  <a:lnTo>
                    <a:pt x="191" y="0"/>
                  </a:lnTo>
                  <a:close/>
                </a:path>
              </a:pathLst>
            </a:custGeom>
            <a:solidFill>
              <a:srgbClr val="27A8C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2" name="Freeform 15"/>
            <p:cNvSpPr>
              <a:spLocks/>
            </p:cNvSpPr>
            <p:nvPr/>
          </p:nvSpPr>
          <p:spPr bwMode="auto">
            <a:xfrm flipH="1">
              <a:off x="11329423" y="6055319"/>
              <a:ext cx="799206" cy="565235"/>
            </a:xfrm>
            <a:custGeom>
              <a:avLst/>
              <a:gdLst>
                <a:gd name="T0" fmla="*/ 690 w 690"/>
                <a:gd name="T1" fmla="*/ 274 h 488"/>
                <a:gd name="T2" fmla="*/ 122 w 690"/>
                <a:gd name="T3" fmla="*/ 0 h 488"/>
                <a:gd name="T4" fmla="*/ 0 w 690"/>
                <a:gd name="T5" fmla="*/ 488 h 488"/>
                <a:gd name="T6" fmla="*/ 690 w 690"/>
                <a:gd name="T7" fmla="*/ 274 h 488"/>
              </a:gdLst>
              <a:ahLst/>
              <a:cxnLst>
                <a:cxn ang="0">
                  <a:pos x="T0" y="T1"/>
                </a:cxn>
                <a:cxn ang="0">
                  <a:pos x="T2" y="T3"/>
                </a:cxn>
                <a:cxn ang="0">
                  <a:pos x="T4" y="T5"/>
                </a:cxn>
                <a:cxn ang="0">
                  <a:pos x="T6" y="T7"/>
                </a:cxn>
              </a:cxnLst>
              <a:rect l="0" t="0" r="r" b="b"/>
              <a:pathLst>
                <a:path w="690" h="488">
                  <a:moveTo>
                    <a:pt x="690" y="274"/>
                  </a:moveTo>
                  <a:lnTo>
                    <a:pt x="122" y="0"/>
                  </a:lnTo>
                  <a:lnTo>
                    <a:pt x="0" y="488"/>
                  </a:lnTo>
                  <a:lnTo>
                    <a:pt x="690" y="274"/>
                  </a:lnTo>
                  <a:close/>
                </a:path>
              </a:pathLst>
            </a:custGeom>
            <a:solidFill>
              <a:srgbClr val="45C0E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3" name="Freeform 16"/>
            <p:cNvSpPr>
              <a:spLocks/>
            </p:cNvSpPr>
            <p:nvPr/>
          </p:nvSpPr>
          <p:spPr bwMode="auto">
            <a:xfrm flipH="1">
              <a:off x="11046805" y="5525990"/>
              <a:ext cx="609250" cy="427402"/>
            </a:xfrm>
            <a:custGeom>
              <a:avLst/>
              <a:gdLst>
                <a:gd name="T0" fmla="*/ 275 w 280"/>
                <a:gd name="T1" fmla="*/ 16 h 196"/>
                <a:gd name="T2" fmla="*/ 14 w 280"/>
                <a:gd name="T3" fmla="*/ 194 h 196"/>
                <a:gd name="T4" fmla="*/ 3 w 280"/>
                <a:gd name="T5" fmla="*/ 192 h 196"/>
                <a:gd name="T6" fmla="*/ 3 w 280"/>
                <a:gd name="T7" fmla="*/ 192 h 196"/>
                <a:gd name="T8" fmla="*/ 5 w 280"/>
                <a:gd name="T9" fmla="*/ 180 h 196"/>
                <a:gd name="T10" fmla="*/ 266 w 280"/>
                <a:gd name="T11" fmla="*/ 2 h 196"/>
                <a:gd name="T12" fmla="*/ 277 w 280"/>
                <a:gd name="T13" fmla="*/ 5 h 196"/>
                <a:gd name="T14" fmla="*/ 277 w 280"/>
                <a:gd name="T15" fmla="*/ 5 h 196"/>
                <a:gd name="T16" fmla="*/ 275 w 280"/>
                <a:gd name="T17" fmla="*/ 16 h 1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80" h="196">
                  <a:moveTo>
                    <a:pt x="275" y="16"/>
                  </a:moveTo>
                  <a:cubicBezTo>
                    <a:pt x="14" y="194"/>
                    <a:pt x="14" y="194"/>
                    <a:pt x="14" y="194"/>
                  </a:cubicBezTo>
                  <a:cubicBezTo>
                    <a:pt x="10" y="196"/>
                    <a:pt x="5" y="195"/>
                    <a:pt x="3" y="192"/>
                  </a:cubicBezTo>
                  <a:cubicBezTo>
                    <a:pt x="3" y="192"/>
                    <a:pt x="3" y="192"/>
                    <a:pt x="3" y="192"/>
                  </a:cubicBezTo>
                  <a:cubicBezTo>
                    <a:pt x="0" y="188"/>
                    <a:pt x="1" y="183"/>
                    <a:pt x="5" y="180"/>
                  </a:cubicBezTo>
                  <a:cubicBezTo>
                    <a:pt x="266" y="2"/>
                    <a:pt x="266" y="2"/>
                    <a:pt x="266" y="2"/>
                  </a:cubicBezTo>
                  <a:cubicBezTo>
                    <a:pt x="269" y="0"/>
                    <a:pt x="274" y="1"/>
                    <a:pt x="277" y="5"/>
                  </a:cubicBezTo>
                  <a:cubicBezTo>
                    <a:pt x="277" y="5"/>
                    <a:pt x="277" y="5"/>
                    <a:pt x="277" y="5"/>
                  </a:cubicBezTo>
                  <a:cubicBezTo>
                    <a:pt x="280" y="8"/>
                    <a:pt x="279" y="13"/>
                    <a:pt x="275" y="16"/>
                  </a:cubicBezTo>
                  <a:close/>
                </a:path>
              </a:pathLst>
            </a:custGeom>
            <a:solidFill>
              <a:srgbClr val="FD6D0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5" name="Freeform 18"/>
            <p:cNvSpPr>
              <a:spLocks/>
            </p:cNvSpPr>
            <p:nvPr/>
          </p:nvSpPr>
          <p:spPr bwMode="auto">
            <a:xfrm flipH="1">
              <a:off x="11376913" y="6063426"/>
              <a:ext cx="831637" cy="598825"/>
            </a:xfrm>
            <a:custGeom>
              <a:avLst/>
              <a:gdLst>
                <a:gd name="T0" fmla="*/ 382 w 382"/>
                <a:gd name="T1" fmla="*/ 9 h 275"/>
                <a:gd name="T2" fmla="*/ 379 w 382"/>
                <a:gd name="T3" fmla="*/ 16 h 275"/>
                <a:gd name="T4" fmla="*/ 0 w 382"/>
                <a:gd name="T5" fmla="*/ 275 h 275"/>
                <a:gd name="T6" fmla="*/ 0 w 382"/>
                <a:gd name="T7" fmla="*/ 255 h 275"/>
                <a:gd name="T8" fmla="*/ 369 w 382"/>
                <a:gd name="T9" fmla="*/ 3 h 275"/>
                <a:gd name="T10" fmla="*/ 381 w 382"/>
                <a:gd name="T11" fmla="*/ 5 h 275"/>
                <a:gd name="T12" fmla="*/ 382 w 382"/>
                <a:gd name="T13" fmla="*/ 9 h 275"/>
              </a:gdLst>
              <a:ahLst/>
              <a:cxnLst>
                <a:cxn ang="0">
                  <a:pos x="T0" y="T1"/>
                </a:cxn>
                <a:cxn ang="0">
                  <a:pos x="T2" y="T3"/>
                </a:cxn>
                <a:cxn ang="0">
                  <a:pos x="T4" y="T5"/>
                </a:cxn>
                <a:cxn ang="0">
                  <a:pos x="T6" y="T7"/>
                </a:cxn>
                <a:cxn ang="0">
                  <a:pos x="T8" y="T9"/>
                </a:cxn>
                <a:cxn ang="0">
                  <a:pos x="T10" y="T11"/>
                </a:cxn>
                <a:cxn ang="0">
                  <a:pos x="T12" y="T13"/>
                </a:cxn>
              </a:cxnLst>
              <a:rect l="0" t="0" r="r" b="b"/>
              <a:pathLst>
                <a:path w="382" h="275">
                  <a:moveTo>
                    <a:pt x="382" y="9"/>
                  </a:moveTo>
                  <a:cubicBezTo>
                    <a:pt x="382" y="12"/>
                    <a:pt x="381" y="15"/>
                    <a:pt x="379" y="16"/>
                  </a:cubicBezTo>
                  <a:cubicBezTo>
                    <a:pt x="0" y="275"/>
                    <a:pt x="0" y="275"/>
                    <a:pt x="0" y="275"/>
                  </a:cubicBezTo>
                  <a:cubicBezTo>
                    <a:pt x="0" y="255"/>
                    <a:pt x="0" y="255"/>
                    <a:pt x="0" y="255"/>
                  </a:cubicBezTo>
                  <a:cubicBezTo>
                    <a:pt x="369" y="3"/>
                    <a:pt x="369" y="3"/>
                    <a:pt x="369" y="3"/>
                  </a:cubicBezTo>
                  <a:cubicBezTo>
                    <a:pt x="373" y="0"/>
                    <a:pt x="378" y="1"/>
                    <a:pt x="381" y="5"/>
                  </a:cubicBezTo>
                  <a:cubicBezTo>
                    <a:pt x="382" y="6"/>
                    <a:pt x="382" y="8"/>
                    <a:pt x="382" y="9"/>
                  </a:cubicBezTo>
                  <a:close/>
                </a:path>
              </a:pathLst>
            </a:custGeom>
            <a:solidFill>
              <a:srgbClr val="FD55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4" name="Freeform 17"/>
            <p:cNvSpPr>
              <a:spLocks/>
            </p:cNvSpPr>
            <p:nvPr/>
          </p:nvSpPr>
          <p:spPr bwMode="auto">
            <a:xfrm flipH="1">
              <a:off x="12128629" y="6570749"/>
              <a:ext cx="79921" cy="111194"/>
            </a:xfrm>
            <a:custGeom>
              <a:avLst/>
              <a:gdLst>
                <a:gd name="T0" fmla="*/ 0 w 69"/>
                <a:gd name="T1" fmla="*/ 96 h 96"/>
                <a:gd name="T2" fmla="*/ 69 w 69"/>
                <a:gd name="T3" fmla="*/ 43 h 96"/>
                <a:gd name="T4" fmla="*/ 0 w 69"/>
                <a:gd name="T5" fmla="*/ 0 h 96"/>
                <a:gd name="T6" fmla="*/ 0 w 69"/>
                <a:gd name="T7" fmla="*/ 96 h 96"/>
              </a:gdLst>
              <a:ahLst/>
              <a:cxnLst>
                <a:cxn ang="0">
                  <a:pos x="T0" y="T1"/>
                </a:cxn>
                <a:cxn ang="0">
                  <a:pos x="T2" y="T3"/>
                </a:cxn>
                <a:cxn ang="0">
                  <a:pos x="T4" y="T5"/>
                </a:cxn>
                <a:cxn ang="0">
                  <a:pos x="T6" y="T7"/>
                </a:cxn>
              </a:cxnLst>
              <a:rect l="0" t="0" r="r" b="b"/>
              <a:pathLst>
                <a:path w="69" h="96">
                  <a:moveTo>
                    <a:pt x="0" y="96"/>
                  </a:moveTo>
                  <a:lnTo>
                    <a:pt x="69" y="43"/>
                  </a:lnTo>
                  <a:lnTo>
                    <a:pt x="0" y="0"/>
                  </a:lnTo>
                  <a:lnTo>
                    <a:pt x="0" y="96"/>
                  </a:lnTo>
                  <a:close/>
                </a:path>
              </a:pathLst>
            </a:custGeom>
            <a:solidFill>
              <a:srgbClr val="2ECFE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nvGrpSpPr>
            <p:cNvPr id="134" name="组合 133"/>
            <p:cNvGrpSpPr/>
            <p:nvPr/>
          </p:nvGrpSpPr>
          <p:grpSpPr>
            <a:xfrm>
              <a:off x="10181579" y="5892003"/>
              <a:ext cx="2029287" cy="965997"/>
              <a:chOff x="10181579" y="5892003"/>
              <a:chExt cx="2029287" cy="965997"/>
            </a:xfrm>
          </p:grpSpPr>
          <p:sp>
            <p:nvSpPr>
              <p:cNvPr id="103" name="Freeform 6"/>
              <p:cNvSpPr>
                <a:spLocks/>
              </p:cNvSpPr>
              <p:nvPr/>
            </p:nvSpPr>
            <p:spPr bwMode="auto">
              <a:xfrm flipH="1">
                <a:off x="12208550" y="6570749"/>
                <a:ext cx="0" cy="111194"/>
              </a:xfrm>
              <a:custGeom>
                <a:avLst/>
                <a:gdLst>
                  <a:gd name="T0" fmla="*/ 0 h 96"/>
                  <a:gd name="T1" fmla="*/ 96 h 96"/>
                  <a:gd name="T2" fmla="*/ 0 h 96"/>
                </a:gdLst>
                <a:ahLst/>
                <a:cxnLst>
                  <a:cxn ang="0">
                    <a:pos x="0" y="T0"/>
                  </a:cxn>
                  <a:cxn ang="0">
                    <a:pos x="0" y="T1"/>
                  </a:cxn>
                  <a:cxn ang="0">
                    <a:pos x="0" y="T2"/>
                  </a:cxn>
                </a:cxnLst>
                <a:rect l="0" t="0" r="r" b="b"/>
                <a:pathLst>
                  <a:path h="96">
                    <a:moveTo>
                      <a:pt x="0" y="0"/>
                    </a:moveTo>
                    <a:lnTo>
                      <a:pt x="0" y="96"/>
                    </a:lnTo>
                    <a:lnTo>
                      <a:pt x="0" y="0"/>
                    </a:ln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104" name="Line 7"/>
              <p:cNvSpPr>
                <a:spLocks noChangeShapeType="1"/>
              </p:cNvSpPr>
              <p:nvPr/>
            </p:nvSpPr>
            <p:spPr bwMode="auto">
              <a:xfrm flipH="1">
                <a:off x="12208550" y="6570749"/>
                <a:ext cx="0" cy="111194"/>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6" name="Freeform 19"/>
              <p:cNvSpPr>
                <a:spLocks/>
              </p:cNvSpPr>
              <p:nvPr/>
            </p:nvSpPr>
            <p:spPr bwMode="auto">
              <a:xfrm flipH="1">
                <a:off x="10181579" y="5892003"/>
                <a:ext cx="2029287" cy="961363"/>
              </a:xfrm>
              <a:custGeom>
                <a:avLst/>
                <a:gdLst>
                  <a:gd name="T0" fmla="*/ 1750 w 1752"/>
                  <a:gd name="T1" fmla="*/ 830 h 830"/>
                  <a:gd name="T2" fmla="*/ 0 w 1752"/>
                  <a:gd name="T3" fmla="*/ 6 h 830"/>
                  <a:gd name="T4" fmla="*/ 2 w 1752"/>
                  <a:gd name="T5" fmla="*/ 0 h 830"/>
                  <a:gd name="T6" fmla="*/ 1752 w 1752"/>
                  <a:gd name="T7" fmla="*/ 826 h 830"/>
                  <a:gd name="T8" fmla="*/ 1750 w 1752"/>
                  <a:gd name="T9" fmla="*/ 830 h 830"/>
                </a:gdLst>
                <a:ahLst/>
                <a:cxnLst>
                  <a:cxn ang="0">
                    <a:pos x="T0" y="T1"/>
                  </a:cxn>
                  <a:cxn ang="0">
                    <a:pos x="T2" y="T3"/>
                  </a:cxn>
                  <a:cxn ang="0">
                    <a:pos x="T4" y="T5"/>
                  </a:cxn>
                  <a:cxn ang="0">
                    <a:pos x="T6" y="T7"/>
                  </a:cxn>
                  <a:cxn ang="0">
                    <a:pos x="T8" y="T9"/>
                  </a:cxn>
                </a:cxnLst>
                <a:rect l="0" t="0" r="r" b="b"/>
                <a:pathLst>
                  <a:path w="1752" h="830">
                    <a:moveTo>
                      <a:pt x="1750" y="830"/>
                    </a:moveTo>
                    <a:lnTo>
                      <a:pt x="0" y="6"/>
                    </a:lnTo>
                    <a:lnTo>
                      <a:pt x="2" y="0"/>
                    </a:lnTo>
                    <a:lnTo>
                      <a:pt x="1752" y="826"/>
                    </a:lnTo>
                    <a:lnTo>
                      <a:pt x="1750" y="830"/>
                    </a:ln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117" name="Freeform 20"/>
              <p:cNvSpPr>
                <a:spLocks/>
              </p:cNvSpPr>
              <p:nvPr/>
            </p:nvSpPr>
            <p:spPr bwMode="auto">
              <a:xfrm flipH="1">
                <a:off x="10564966" y="6662252"/>
                <a:ext cx="533962" cy="195748"/>
              </a:xfrm>
              <a:custGeom>
                <a:avLst/>
                <a:gdLst>
                  <a:gd name="T0" fmla="*/ 2 w 461"/>
                  <a:gd name="T1" fmla="*/ 169 h 169"/>
                  <a:gd name="T2" fmla="*/ 0 w 461"/>
                  <a:gd name="T3" fmla="*/ 165 h 169"/>
                  <a:gd name="T4" fmla="*/ 461 w 461"/>
                  <a:gd name="T5" fmla="*/ 0 h 169"/>
                  <a:gd name="T6" fmla="*/ 363 w 461"/>
                  <a:gd name="T7" fmla="*/ 167 h 169"/>
                  <a:gd name="T8" fmla="*/ 359 w 461"/>
                  <a:gd name="T9" fmla="*/ 165 h 169"/>
                  <a:gd name="T10" fmla="*/ 451 w 461"/>
                  <a:gd name="T11" fmla="*/ 9 h 169"/>
                  <a:gd name="T12" fmla="*/ 2 w 461"/>
                  <a:gd name="T13" fmla="*/ 169 h 169"/>
                </a:gdLst>
                <a:ahLst/>
                <a:cxnLst>
                  <a:cxn ang="0">
                    <a:pos x="T0" y="T1"/>
                  </a:cxn>
                  <a:cxn ang="0">
                    <a:pos x="T2" y="T3"/>
                  </a:cxn>
                  <a:cxn ang="0">
                    <a:pos x="T4" y="T5"/>
                  </a:cxn>
                  <a:cxn ang="0">
                    <a:pos x="T6" y="T7"/>
                  </a:cxn>
                  <a:cxn ang="0">
                    <a:pos x="T8" y="T9"/>
                  </a:cxn>
                  <a:cxn ang="0">
                    <a:pos x="T10" y="T11"/>
                  </a:cxn>
                  <a:cxn ang="0">
                    <a:pos x="T12" y="T13"/>
                  </a:cxn>
                </a:cxnLst>
                <a:rect l="0" t="0" r="r" b="b"/>
                <a:pathLst>
                  <a:path w="461" h="169">
                    <a:moveTo>
                      <a:pt x="2" y="169"/>
                    </a:moveTo>
                    <a:lnTo>
                      <a:pt x="0" y="165"/>
                    </a:lnTo>
                    <a:lnTo>
                      <a:pt x="461" y="0"/>
                    </a:lnTo>
                    <a:lnTo>
                      <a:pt x="363" y="167"/>
                    </a:lnTo>
                    <a:lnTo>
                      <a:pt x="359" y="165"/>
                    </a:lnTo>
                    <a:lnTo>
                      <a:pt x="451" y="9"/>
                    </a:lnTo>
                    <a:lnTo>
                      <a:pt x="2" y="169"/>
                    </a:ln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118" name="Freeform 21"/>
              <p:cNvSpPr>
                <a:spLocks/>
              </p:cNvSpPr>
              <p:nvPr/>
            </p:nvSpPr>
            <p:spPr bwMode="auto">
              <a:xfrm flipH="1">
                <a:off x="11257610" y="6342570"/>
                <a:ext cx="291884" cy="508481"/>
              </a:xfrm>
              <a:custGeom>
                <a:avLst/>
                <a:gdLst>
                  <a:gd name="T0" fmla="*/ 4 w 252"/>
                  <a:gd name="T1" fmla="*/ 439 h 439"/>
                  <a:gd name="T2" fmla="*/ 0 w 252"/>
                  <a:gd name="T3" fmla="*/ 437 h 439"/>
                  <a:gd name="T4" fmla="*/ 248 w 252"/>
                  <a:gd name="T5" fmla="*/ 0 h 439"/>
                  <a:gd name="T6" fmla="*/ 252 w 252"/>
                  <a:gd name="T7" fmla="*/ 2 h 439"/>
                  <a:gd name="T8" fmla="*/ 4 w 252"/>
                  <a:gd name="T9" fmla="*/ 439 h 439"/>
                </a:gdLst>
                <a:ahLst/>
                <a:cxnLst>
                  <a:cxn ang="0">
                    <a:pos x="T0" y="T1"/>
                  </a:cxn>
                  <a:cxn ang="0">
                    <a:pos x="T2" y="T3"/>
                  </a:cxn>
                  <a:cxn ang="0">
                    <a:pos x="T4" y="T5"/>
                  </a:cxn>
                  <a:cxn ang="0">
                    <a:pos x="T6" y="T7"/>
                  </a:cxn>
                  <a:cxn ang="0">
                    <a:pos x="T8" y="T9"/>
                  </a:cxn>
                </a:cxnLst>
                <a:rect l="0" t="0" r="r" b="b"/>
                <a:pathLst>
                  <a:path w="252" h="439">
                    <a:moveTo>
                      <a:pt x="4" y="439"/>
                    </a:moveTo>
                    <a:lnTo>
                      <a:pt x="0" y="437"/>
                    </a:lnTo>
                    <a:lnTo>
                      <a:pt x="248" y="0"/>
                    </a:lnTo>
                    <a:lnTo>
                      <a:pt x="252" y="2"/>
                    </a:lnTo>
                    <a:lnTo>
                      <a:pt x="4" y="439"/>
                    </a:ln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119" name="Freeform 22"/>
              <p:cNvSpPr>
                <a:spLocks/>
              </p:cNvSpPr>
              <p:nvPr/>
            </p:nvSpPr>
            <p:spPr bwMode="auto">
              <a:xfrm flipH="1">
                <a:off x="11259927" y="6340253"/>
                <a:ext cx="883760" cy="517747"/>
              </a:xfrm>
              <a:custGeom>
                <a:avLst/>
                <a:gdLst>
                  <a:gd name="T0" fmla="*/ 231 w 763"/>
                  <a:gd name="T1" fmla="*/ 447 h 447"/>
                  <a:gd name="T2" fmla="*/ 0 w 763"/>
                  <a:gd name="T3" fmla="*/ 235 h 447"/>
                  <a:gd name="T4" fmla="*/ 761 w 763"/>
                  <a:gd name="T5" fmla="*/ 0 h 447"/>
                  <a:gd name="T6" fmla="*/ 763 w 763"/>
                  <a:gd name="T7" fmla="*/ 4 h 447"/>
                  <a:gd name="T8" fmla="*/ 9 w 763"/>
                  <a:gd name="T9" fmla="*/ 237 h 447"/>
                  <a:gd name="T10" fmla="*/ 233 w 763"/>
                  <a:gd name="T11" fmla="*/ 443 h 447"/>
                  <a:gd name="T12" fmla="*/ 231 w 763"/>
                  <a:gd name="T13" fmla="*/ 447 h 447"/>
                </a:gdLst>
                <a:ahLst/>
                <a:cxnLst>
                  <a:cxn ang="0">
                    <a:pos x="T0" y="T1"/>
                  </a:cxn>
                  <a:cxn ang="0">
                    <a:pos x="T2" y="T3"/>
                  </a:cxn>
                  <a:cxn ang="0">
                    <a:pos x="T4" y="T5"/>
                  </a:cxn>
                  <a:cxn ang="0">
                    <a:pos x="T6" y="T7"/>
                  </a:cxn>
                  <a:cxn ang="0">
                    <a:pos x="T8" y="T9"/>
                  </a:cxn>
                  <a:cxn ang="0">
                    <a:pos x="T10" y="T11"/>
                  </a:cxn>
                  <a:cxn ang="0">
                    <a:pos x="T12" y="T13"/>
                  </a:cxn>
                </a:cxnLst>
                <a:rect l="0" t="0" r="r" b="b"/>
                <a:pathLst>
                  <a:path w="763" h="447">
                    <a:moveTo>
                      <a:pt x="231" y="447"/>
                    </a:moveTo>
                    <a:lnTo>
                      <a:pt x="0" y="235"/>
                    </a:lnTo>
                    <a:lnTo>
                      <a:pt x="761" y="0"/>
                    </a:lnTo>
                    <a:lnTo>
                      <a:pt x="763" y="4"/>
                    </a:lnTo>
                    <a:lnTo>
                      <a:pt x="9" y="237"/>
                    </a:lnTo>
                    <a:lnTo>
                      <a:pt x="233" y="443"/>
                    </a:lnTo>
                    <a:lnTo>
                      <a:pt x="231" y="447"/>
                    </a:ln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120" name="Freeform 23"/>
              <p:cNvSpPr>
                <a:spLocks/>
              </p:cNvSpPr>
              <p:nvPr/>
            </p:nvSpPr>
            <p:spPr bwMode="auto">
              <a:xfrm flipH="1">
                <a:off x="11969946" y="6003197"/>
                <a:ext cx="240920" cy="615041"/>
              </a:xfrm>
              <a:custGeom>
                <a:avLst/>
                <a:gdLst>
                  <a:gd name="T0" fmla="*/ 64 w 208"/>
                  <a:gd name="T1" fmla="*/ 531 h 531"/>
                  <a:gd name="T2" fmla="*/ 0 w 208"/>
                  <a:gd name="T3" fmla="*/ 492 h 531"/>
                  <a:gd name="T4" fmla="*/ 2 w 208"/>
                  <a:gd name="T5" fmla="*/ 488 h 531"/>
                  <a:gd name="T6" fmla="*/ 62 w 208"/>
                  <a:gd name="T7" fmla="*/ 524 h 531"/>
                  <a:gd name="T8" fmla="*/ 203 w 208"/>
                  <a:gd name="T9" fmla="*/ 7 h 531"/>
                  <a:gd name="T10" fmla="*/ 2 w 208"/>
                  <a:gd name="T11" fmla="*/ 58 h 531"/>
                  <a:gd name="T12" fmla="*/ 0 w 208"/>
                  <a:gd name="T13" fmla="*/ 54 h 531"/>
                  <a:gd name="T14" fmla="*/ 208 w 208"/>
                  <a:gd name="T15" fmla="*/ 0 h 531"/>
                  <a:gd name="T16" fmla="*/ 64 w 208"/>
                  <a:gd name="T17" fmla="*/ 531 h 5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08" h="531">
                    <a:moveTo>
                      <a:pt x="64" y="531"/>
                    </a:moveTo>
                    <a:lnTo>
                      <a:pt x="0" y="492"/>
                    </a:lnTo>
                    <a:lnTo>
                      <a:pt x="2" y="488"/>
                    </a:lnTo>
                    <a:lnTo>
                      <a:pt x="62" y="524"/>
                    </a:lnTo>
                    <a:lnTo>
                      <a:pt x="203" y="7"/>
                    </a:lnTo>
                    <a:lnTo>
                      <a:pt x="2" y="58"/>
                    </a:lnTo>
                    <a:lnTo>
                      <a:pt x="0" y="54"/>
                    </a:lnTo>
                    <a:lnTo>
                      <a:pt x="208" y="0"/>
                    </a:lnTo>
                    <a:lnTo>
                      <a:pt x="64" y="531"/>
                    </a:ln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121" name="Freeform 24"/>
              <p:cNvSpPr>
                <a:spLocks/>
              </p:cNvSpPr>
              <p:nvPr/>
            </p:nvSpPr>
            <p:spPr bwMode="auto">
              <a:xfrm flipH="1">
                <a:off x="12136737" y="6612446"/>
                <a:ext cx="74129" cy="64863"/>
              </a:xfrm>
              <a:custGeom>
                <a:avLst/>
                <a:gdLst>
                  <a:gd name="T0" fmla="*/ 2 w 64"/>
                  <a:gd name="T1" fmla="*/ 56 h 56"/>
                  <a:gd name="T2" fmla="*/ 0 w 64"/>
                  <a:gd name="T3" fmla="*/ 52 h 56"/>
                  <a:gd name="T4" fmla="*/ 62 w 64"/>
                  <a:gd name="T5" fmla="*/ 0 h 56"/>
                  <a:gd name="T6" fmla="*/ 64 w 64"/>
                  <a:gd name="T7" fmla="*/ 3 h 56"/>
                  <a:gd name="T8" fmla="*/ 2 w 64"/>
                  <a:gd name="T9" fmla="*/ 56 h 56"/>
                </a:gdLst>
                <a:ahLst/>
                <a:cxnLst>
                  <a:cxn ang="0">
                    <a:pos x="T0" y="T1"/>
                  </a:cxn>
                  <a:cxn ang="0">
                    <a:pos x="T2" y="T3"/>
                  </a:cxn>
                  <a:cxn ang="0">
                    <a:pos x="T4" y="T5"/>
                  </a:cxn>
                  <a:cxn ang="0">
                    <a:pos x="T6" y="T7"/>
                  </a:cxn>
                  <a:cxn ang="0">
                    <a:pos x="T8" y="T9"/>
                  </a:cxn>
                </a:cxnLst>
                <a:rect l="0" t="0" r="r" b="b"/>
                <a:pathLst>
                  <a:path w="64" h="56">
                    <a:moveTo>
                      <a:pt x="2" y="56"/>
                    </a:moveTo>
                    <a:lnTo>
                      <a:pt x="0" y="52"/>
                    </a:lnTo>
                    <a:lnTo>
                      <a:pt x="62" y="0"/>
                    </a:lnTo>
                    <a:lnTo>
                      <a:pt x="64" y="3"/>
                    </a:lnTo>
                    <a:lnTo>
                      <a:pt x="2" y="56"/>
                    </a:ln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122" name="Oval 25"/>
              <p:cNvSpPr>
                <a:spLocks noChangeArrowheads="1"/>
              </p:cNvSpPr>
              <p:nvPr/>
            </p:nvSpPr>
            <p:spPr bwMode="auto">
              <a:xfrm flipH="1">
                <a:off x="11237920" y="6320562"/>
                <a:ext cx="44014" cy="44014"/>
              </a:xfrm>
              <a:prstGeom prst="ellipse">
                <a:avLst/>
              </a:pr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123" name="Oval 26"/>
              <p:cNvSpPr>
                <a:spLocks noChangeArrowheads="1"/>
              </p:cNvSpPr>
              <p:nvPr/>
            </p:nvSpPr>
            <p:spPr bwMode="auto">
              <a:xfrm flipH="1">
                <a:off x="10547592" y="6647195"/>
                <a:ext cx="44014" cy="42857"/>
              </a:xfrm>
              <a:prstGeom prst="ellipse">
                <a:avLst/>
              </a:pr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124" name="Oval 27"/>
              <p:cNvSpPr>
                <a:spLocks noChangeArrowheads="1"/>
              </p:cNvSpPr>
              <p:nvPr/>
            </p:nvSpPr>
            <p:spPr bwMode="auto">
              <a:xfrm flipH="1">
                <a:off x="11950255" y="5985823"/>
                <a:ext cx="42857" cy="42857"/>
              </a:xfrm>
              <a:prstGeom prst="ellipse">
                <a:avLst/>
              </a:pr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125" name="Oval 28"/>
              <p:cNvSpPr>
                <a:spLocks noChangeArrowheads="1"/>
              </p:cNvSpPr>
              <p:nvPr/>
            </p:nvSpPr>
            <p:spPr bwMode="auto">
              <a:xfrm flipH="1">
                <a:off x="12115887" y="6592756"/>
                <a:ext cx="42857" cy="42857"/>
              </a:xfrm>
              <a:prstGeom prst="ellipse">
                <a:avLst/>
              </a:pr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a:p>
            </p:txBody>
          </p:sp>
        </p:grpSp>
        <p:sp>
          <p:nvSpPr>
            <p:cNvPr id="126" name="Freeform 29"/>
            <p:cNvSpPr>
              <a:spLocks/>
            </p:cNvSpPr>
            <p:nvPr/>
          </p:nvSpPr>
          <p:spPr bwMode="auto">
            <a:xfrm flipH="1">
              <a:off x="10807044" y="5991614"/>
              <a:ext cx="108877" cy="111194"/>
            </a:xfrm>
            <a:custGeom>
              <a:avLst/>
              <a:gdLst>
                <a:gd name="T0" fmla="*/ 47 w 94"/>
                <a:gd name="T1" fmla="*/ 96 h 96"/>
                <a:gd name="T2" fmla="*/ 0 w 94"/>
                <a:gd name="T3" fmla="*/ 49 h 96"/>
                <a:gd name="T4" fmla="*/ 47 w 94"/>
                <a:gd name="T5" fmla="*/ 0 h 96"/>
                <a:gd name="T6" fmla="*/ 94 w 94"/>
                <a:gd name="T7" fmla="*/ 49 h 96"/>
                <a:gd name="T8" fmla="*/ 47 w 94"/>
                <a:gd name="T9" fmla="*/ 96 h 96"/>
              </a:gdLst>
              <a:ahLst/>
              <a:cxnLst>
                <a:cxn ang="0">
                  <a:pos x="T0" y="T1"/>
                </a:cxn>
                <a:cxn ang="0">
                  <a:pos x="T2" y="T3"/>
                </a:cxn>
                <a:cxn ang="0">
                  <a:pos x="T4" y="T5"/>
                </a:cxn>
                <a:cxn ang="0">
                  <a:pos x="T6" y="T7"/>
                </a:cxn>
                <a:cxn ang="0">
                  <a:pos x="T8" y="T9"/>
                </a:cxn>
              </a:cxnLst>
              <a:rect l="0" t="0" r="r" b="b"/>
              <a:pathLst>
                <a:path w="94" h="96">
                  <a:moveTo>
                    <a:pt x="47" y="96"/>
                  </a:moveTo>
                  <a:lnTo>
                    <a:pt x="0" y="49"/>
                  </a:lnTo>
                  <a:lnTo>
                    <a:pt x="47" y="0"/>
                  </a:lnTo>
                  <a:lnTo>
                    <a:pt x="94" y="49"/>
                  </a:lnTo>
                  <a:lnTo>
                    <a:pt x="47" y="96"/>
                  </a:lnTo>
                  <a:close/>
                </a:path>
              </a:pathLst>
            </a:custGeom>
            <a:solidFill>
              <a:srgbClr val="49B4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7" name="Freeform 62"/>
            <p:cNvSpPr>
              <a:spLocks/>
            </p:cNvSpPr>
            <p:nvPr/>
          </p:nvSpPr>
          <p:spPr bwMode="auto">
            <a:xfrm flipH="1">
              <a:off x="10869591" y="5557263"/>
              <a:ext cx="1338959" cy="941673"/>
            </a:xfrm>
            <a:custGeom>
              <a:avLst/>
              <a:gdLst>
                <a:gd name="T0" fmla="*/ 615 w 615"/>
                <a:gd name="T1" fmla="*/ 9 h 433"/>
                <a:gd name="T2" fmla="*/ 611 w 615"/>
                <a:gd name="T3" fmla="*/ 16 h 433"/>
                <a:gd name="T4" fmla="*/ 0 w 615"/>
                <a:gd name="T5" fmla="*/ 433 h 433"/>
                <a:gd name="T6" fmla="*/ 0 w 615"/>
                <a:gd name="T7" fmla="*/ 413 h 433"/>
                <a:gd name="T8" fmla="*/ 602 w 615"/>
                <a:gd name="T9" fmla="*/ 3 h 433"/>
                <a:gd name="T10" fmla="*/ 614 w 615"/>
                <a:gd name="T11" fmla="*/ 5 h 433"/>
                <a:gd name="T12" fmla="*/ 615 w 615"/>
                <a:gd name="T13" fmla="*/ 9 h 433"/>
              </a:gdLst>
              <a:ahLst/>
              <a:cxnLst>
                <a:cxn ang="0">
                  <a:pos x="T0" y="T1"/>
                </a:cxn>
                <a:cxn ang="0">
                  <a:pos x="T2" y="T3"/>
                </a:cxn>
                <a:cxn ang="0">
                  <a:pos x="T4" y="T5"/>
                </a:cxn>
                <a:cxn ang="0">
                  <a:pos x="T6" y="T7"/>
                </a:cxn>
                <a:cxn ang="0">
                  <a:pos x="T8" y="T9"/>
                </a:cxn>
                <a:cxn ang="0">
                  <a:pos x="T10" y="T11"/>
                </a:cxn>
                <a:cxn ang="0">
                  <a:pos x="T12" y="T13"/>
                </a:cxn>
              </a:cxnLst>
              <a:rect l="0" t="0" r="r" b="b"/>
              <a:pathLst>
                <a:path w="615" h="433">
                  <a:moveTo>
                    <a:pt x="615" y="9"/>
                  </a:moveTo>
                  <a:cubicBezTo>
                    <a:pt x="615" y="12"/>
                    <a:pt x="614" y="15"/>
                    <a:pt x="611" y="16"/>
                  </a:cubicBezTo>
                  <a:cubicBezTo>
                    <a:pt x="0" y="433"/>
                    <a:pt x="0" y="433"/>
                    <a:pt x="0" y="433"/>
                  </a:cubicBezTo>
                  <a:cubicBezTo>
                    <a:pt x="0" y="413"/>
                    <a:pt x="0" y="413"/>
                    <a:pt x="0" y="413"/>
                  </a:cubicBezTo>
                  <a:cubicBezTo>
                    <a:pt x="602" y="3"/>
                    <a:pt x="602" y="3"/>
                    <a:pt x="602" y="3"/>
                  </a:cubicBezTo>
                  <a:cubicBezTo>
                    <a:pt x="606" y="0"/>
                    <a:pt x="611" y="1"/>
                    <a:pt x="614" y="5"/>
                  </a:cubicBezTo>
                  <a:cubicBezTo>
                    <a:pt x="615" y="6"/>
                    <a:pt x="615" y="8"/>
                    <a:pt x="615" y="9"/>
                  </a:cubicBezTo>
                  <a:close/>
                </a:path>
              </a:pathLst>
            </a:custGeom>
            <a:solidFill>
              <a:srgbClr val="61D2C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141" name="组合 140"/>
          <p:cNvGrpSpPr/>
          <p:nvPr/>
        </p:nvGrpSpPr>
        <p:grpSpPr>
          <a:xfrm rot="17380987">
            <a:off x="9409450" y="-192120"/>
            <a:ext cx="1691978" cy="2952638"/>
            <a:chOff x="9472193" y="3696342"/>
            <a:chExt cx="1691978" cy="2952638"/>
          </a:xfrm>
        </p:grpSpPr>
        <p:sp>
          <p:nvSpPr>
            <p:cNvPr id="136" name="Freeform 37"/>
            <p:cNvSpPr>
              <a:spLocks/>
            </p:cNvSpPr>
            <p:nvPr/>
          </p:nvSpPr>
          <p:spPr bwMode="auto">
            <a:xfrm>
              <a:off x="10115469" y="3696342"/>
              <a:ext cx="172982" cy="172982"/>
            </a:xfrm>
            <a:custGeom>
              <a:avLst/>
              <a:gdLst>
                <a:gd name="T0" fmla="*/ 47 w 96"/>
                <a:gd name="T1" fmla="*/ 96 h 96"/>
                <a:gd name="T2" fmla="*/ 0 w 96"/>
                <a:gd name="T3" fmla="*/ 49 h 96"/>
                <a:gd name="T4" fmla="*/ 47 w 96"/>
                <a:gd name="T5" fmla="*/ 0 h 96"/>
                <a:gd name="T6" fmla="*/ 96 w 96"/>
                <a:gd name="T7" fmla="*/ 49 h 96"/>
                <a:gd name="T8" fmla="*/ 47 w 96"/>
                <a:gd name="T9" fmla="*/ 96 h 96"/>
              </a:gdLst>
              <a:ahLst/>
              <a:cxnLst>
                <a:cxn ang="0">
                  <a:pos x="T0" y="T1"/>
                </a:cxn>
                <a:cxn ang="0">
                  <a:pos x="T2" y="T3"/>
                </a:cxn>
                <a:cxn ang="0">
                  <a:pos x="T4" y="T5"/>
                </a:cxn>
                <a:cxn ang="0">
                  <a:pos x="T6" y="T7"/>
                </a:cxn>
                <a:cxn ang="0">
                  <a:pos x="T8" y="T9"/>
                </a:cxn>
              </a:cxnLst>
              <a:rect l="0" t="0" r="r" b="b"/>
              <a:pathLst>
                <a:path w="96" h="96">
                  <a:moveTo>
                    <a:pt x="47" y="96"/>
                  </a:moveTo>
                  <a:lnTo>
                    <a:pt x="0" y="49"/>
                  </a:lnTo>
                  <a:lnTo>
                    <a:pt x="47" y="0"/>
                  </a:lnTo>
                  <a:lnTo>
                    <a:pt x="96" y="49"/>
                  </a:lnTo>
                  <a:lnTo>
                    <a:pt x="47" y="96"/>
                  </a:lnTo>
                  <a:close/>
                </a:path>
              </a:pathLst>
            </a:custGeom>
            <a:solidFill>
              <a:srgbClr val="F5D345"/>
            </a:solidFill>
            <a:ln>
              <a:noFill/>
            </a:ln>
            <a:effectLst>
              <a:softEdge rad="31750"/>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7" name="Freeform 31"/>
            <p:cNvSpPr>
              <a:spLocks/>
            </p:cNvSpPr>
            <p:nvPr/>
          </p:nvSpPr>
          <p:spPr bwMode="auto">
            <a:xfrm>
              <a:off x="10674056" y="4925638"/>
              <a:ext cx="169378" cy="172982"/>
            </a:xfrm>
            <a:custGeom>
              <a:avLst/>
              <a:gdLst>
                <a:gd name="T0" fmla="*/ 47 w 94"/>
                <a:gd name="T1" fmla="*/ 96 h 96"/>
                <a:gd name="T2" fmla="*/ 0 w 94"/>
                <a:gd name="T3" fmla="*/ 47 h 96"/>
                <a:gd name="T4" fmla="*/ 47 w 94"/>
                <a:gd name="T5" fmla="*/ 0 h 96"/>
                <a:gd name="T6" fmla="*/ 94 w 94"/>
                <a:gd name="T7" fmla="*/ 47 h 96"/>
                <a:gd name="T8" fmla="*/ 47 w 94"/>
                <a:gd name="T9" fmla="*/ 96 h 96"/>
              </a:gdLst>
              <a:ahLst/>
              <a:cxnLst>
                <a:cxn ang="0">
                  <a:pos x="T0" y="T1"/>
                </a:cxn>
                <a:cxn ang="0">
                  <a:pos x="T2" y="T3"/>
                </a:cxn>
                <a:cxn ang="0">
                  <a:pos x="T4" y="T5"/>
                </a:cxn>
                <a:cxn ang="0">
                  <a:pos x="T6" y="T7"/>
                </a:cxn>
                <a:cxn ang="0">
                  <a:pos x="T8" y="T9"/>
                </a:cxn>
              </a:cxnLst>
              <a:rect l="0" t="0" r="r" b="b"/>
              <a:pathLst>
                <a:path w="94" h="96">
                  <a:moveTo>
                    <a:pt x="47" y="96"/>
                  </a:moveTo>
                  <a:lnTo>
                    <a:pt x="0" y="47"/>
                  </a:lnTo>
                  <a:lnTo>
                    <a:pt x="47" y="0"/>
                  </a:lnTo>
                  <a:lnTo>
                    <a:pt x="94" y="47"/>
                  </a:lnTo>
                  <a:lnTo>
                    <a:pt x="47" y="96"/>
                  </a:lnTo>
                  <a:close/>
                </a:path>
              </a:pathLst>
            </a:custGeom>
            <a:solidFill>
              <a:srgbClr val="62CED6"/>
            </a:solidFill>
            <a:ln>
              <a:noFill/>
            </a:ln>
            <a:effectLst>
              <a:softEdge rad="31750"/>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8" name="Freeform 34"/>
            <p:cNvSpPr>
              <a:spLocks noEditPoints="1"/>
            </p:cNvSpPr>
            <p:nvPr/>
          </p:nvSpPr>
          <p:spPr bwMode="auto">
            <a:xfrm>
              <a:off x="11029029" y="6158132"/>
              <a:ext cx="135142" cy="131539"/>
            </a:xfrm>
            <a:custGeom>
              <a:avLst/>
              <a:gdLst>
                <a:gd name="T0" fmla="*/ 20 w 40"/>
                <a:gd name="T1" fmla="*/ 39 h 39"/>
                <a:gd name="T2" fmla="*/ 0 w 40"/>
                <a:gd name="T3" fmla="*/ 20 h 39"/>
                <a:gd name="T4" fmla="*/ 20 w 40"/>
                <a:gd name="T5" fmla="*/ 0 h 39"/>
                <a:gd name="T6" fmla="*/ 40 w 40"/>
                <a:gd name="T7" fmla="*/ 20 h 39"/>
                <a:gd name="T8" fmla="*/ 20 w 40"/>
                <a:gd name="T9" fmla="*/ 39 h 39"/>
                <a:gd name="T10" fmla="*/ 20 w 40"/>
                <a:gd name="T11" fmla="*/ 6 h 39"/>
                <a:gd name="T12" fmla="*/ 6 w 40"/>
                <a:gd name="T13" fmla="*/ 20 h 39"/>
                <a:gd name="T14" fmla="*/ 20 w 40"/>
                <a:gd name="T15" fmla="*/ 33 h 39"/>
                <a:gd name="T16" fmla="*/ 33 w 40"/>
                <a:gd name="T17" fmla="*/ 20 h 39"/>
                <a:gd name="T18" fmla="*/ 20 w 40"/>
                <a:gd name="T19" fmla="*/ 6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0" h="39">
                  <a:moveTo>
                    <a:pt x="20" y="39"/>
                  </a:moveTo>
                  <a:cubicBezTo>
                    <a:pt x="9" y="39"/>
                    <a:pt x="0" y="31"/>
                    <a:pt x="0" y="20"/>
                  </a:cubicBezTo>
                  <a:cubicBezTo>
                    <a:pt x="0" y="9"/>
                    <a:pt x="9" y="0"/>
                    <a:pt x="20" y="0"/>
                  </a:cubicBezTo>
                  <a:cubicBezTo>
                    <a:pt x="31" y="0"/>
                    <a:pt x="40" y="9"/>
                    <a:pt x="40" y="20"/>
                  </a:cubicBezTo>
                  <a:cubicBezTo>
                    <a:pt x="40" y="31"/>
                    <a:pt x="31" y="39"/>
                    <a:pt x="20" y="39"/>
                  </a:cubicBezTo>
                  <a:close/>
                  <a:moveTo>
                    <a:pt x="20" y="6"/>
                  </a:moveTo>
                  <a:cubicBezTo>
                    <a:pt x="12" y="6"/>
                    <a:pt x="6" y="12"/>
                    <a:pt x="6" y="20"/>
                  </a:cubicBezTo>
                  <a:cubicBezTo>
                    <a:pt x="6" y="27"/>
                    <a:pt x="12" y="33"/>
                    <a:pt x="20" y="33"/>
                  </a:cubicBezTo>
                  <a:cubicBezTo>
                    <a:pt x="27" y="33"/>
                    <a:pt x="33" y="27"/>
                    <a:pt x="33" y="20"/>
                  </a:cubicBezTo>
                  <a:cubicBezTo>
                    <a:pt x="33" y="12"/>
                    <a:pt x="27" y="6"/>
                    <a:pt x="20" y="6"/>
                  </a:cubicBezTo>
                  <a:close/>
                </a:path>
              </a:pathLst>
            </a:custGeom>
            <a:solidFill>
              <a:srgbClr val="D8FCD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9" name="Freeform 37"/>
            <p:cNvSpPr>
              <a:spLocks/>
            </p:cNvSpPr>
            <p:nvPr/>
          </p:nvSpPr>
          <p:spPr bwMode="auto">
            <a:xfrm>
              <a:off x="9472193" y="5246702"/>
              <a:ext cx="172982" cy="172982"/>
            </a:xfrm>
            <a:custGeom>
              <a:avLst/>
              <a:gdLst>
                <a:gd name="T0" fmla="*/ 47 w 96"/>
                <a:gd name="T1" fmla="*/ 96 h 96"/>
                <a:gd name="T2" fmla="*/ 0 w 96"/>
                <a:gd name="T3" fmla="*/ 49 h 96"/>
                <a:gd name="T4" fmla="*/ 47 w 96"/>
                <a:gd name="T5" fmla="*/ 0 h 96"/>
                <a:gd name="T6" fmla="*/ 96 w 96"/>
                <a:gd name="T7" fmla="*/ 49 h 96"/>
                <a:gd name="T8" fmla="*/ 47 w 96"/>
                <a:gd name="T9" fmla="*/ 96 h 96"/>
              </a:gdLst>
              <a:ahLst/>
              <a:cxnLst>
                <a:cxn ang="0">
                  <a:pos x="T0" y="T1"/>
                </a:cxn>
                <a:cxn ang="0">
                  <a:pos x="T2" y="T3"/>
                </a:cxn>
                <a:cxn ang="0">
                  <a:pos x="T4" y="T5"/>
                </a:cxn>
                <a:cxn ang="0">
                  <a:pos x="T6" y="T7"/>
                </a:cxn>
                <a:cxn ang="0">
                  <a:pos x="T8" y="T9"/>
                </a:cxn>
              </a:cxnLst>
              <a:rect l="0" t="0" r="r" b="b"/>
              <a:pathLst>
                <a:path w="96" h="96">
                  <a:moveTo>
                    <a:pt x="47" y="96"/>
                  </a:moveTo>
                  <a:lnTo>
                    <a:pt x="0" y="49"/>
                  </a:lnTo>
                  <a:lnTo>
                    <a:pt x="47" y="0"/>
                  </a:lnTo>
                  <a:lnTo>
                    <a:pt x="96" y="49"/>
                  </a:lnTo>
                  <a:lnTo>
                    <a:pt x="47" y="96"/>
                  </a:lnTo>
                  <a:close/>
                </a:path>
              </a:pathLst>
            </a:custGeom>
            <a:solidFill>
              <a:srgbClr val="F5D345"/>
            </a:solidFill>
            <a:ln>
              <a:noFill/>
            </a:ln>
            <a:effectLst>
              <a:softEdge rad="31750"/>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0" name="Freeform 31"/>
            <p:cNvSpPr>
              <a:spLocks/>
            </p:cNvSpPr>
            <p:nvPr/>
          </p:nvSpPr>
          <p:spPr bwMode="auto">
            <a:xfrm>
              <a:off x="10030780" y="6475998"/>
              <a:ext cx="169378" cy="172982"/>
            </a:xfrm>
            <a:custGeom>
              <a:avLst/>
              <a:gdLst>
                <a:gd name="T0" fmla="*/ 47 w 94"/>
                <a:gd name="T1" fmla="*/ 96 h 96"/>
                <a:gd name="T2" fmla="*/ 0 w 94"/>
                <a:gd name="T3" fmla="*/ 47 h 96"/>
                <a:gd name="T4" fmla="*/ 47 w 94"/>
                <a:gd name="T5" fmla="*/ 0 h 96"/>
                <a:gd name="T6" fmla="*/ 94 w 94"/>
                <a:gd name="T7" fmla="*/ 47 h 96"/>
                <a:gd name="T8" fmla="*/ 47 w 94"/>
                <a:gd name="T9" fmla="*/ 96 h 96"/>
              </a:gdLst>
              <a:ahLst/>
              <a:cxnLst>
                <a:cxn ang="0">
                  <a:pos x="T0" y="T1"/>
                </a:cxn>
                <a:cxn ang="0">
                  <a:pos x="T2" y="T3"/>
                </a:cxn>
                <a:cxn ang="0">
                  <a:pos x="T4" y="T5"/>
                </a:cxn>
                <a:cxn ang="0">
                  <a:pos x="T6" y="T7"/>
                </a:cxn>
                <a:cxn ang="0">
                  <a:pos x="T8" y="T9"/>
                </a:cxn>
              </a:cxnLst>
              <a:rect l="0" t="0" r="r" b="b"/>
              <a:pathLst>
                <a:path w="94" h="96">
                  <a:moveTo>
                    <a:pt x="47" y="96"/>
                  </a:moveTo>
                  <a:lnTo>
                    <a:pt x="0" y="47"/>
                  </a:lnTo>
                  <a:lnTo>
                    <a:pt x="47" y="0"/>
                  </a:lnTo>
                  <a:lnTo>
                    <a:pt x="94" y="47"/>
                  </a:lnTo>
                  <a:lnTo>
                    <a:pt x="47" y="96"/>
                  </a:lnTo>
                  <a:close/>
                </a:path>
              </a:pathLst>
            </a:custGeom>
            <a:solidFill>
              <a:srgbClr val="62CED6"/>
            </a:solidFill>
            <a:ln>
              <a:noFill/>
            </a:ln>
            <a:effectLst>
              <a:softEdge rad="31750"/>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177" name="组合 176"/>
          <p:cNvGrpSpPr/>
          <p:nvPr/>
        </p:nvGrpSpPr>
        <p:grpSpPr>
          <a:xfrm rot="5618133">
            <a:off x="1065677" y="3504478"/>
            <a:ext cx="2264032" cy="3706491"/>
            <a:chOff x="8955997" y="2942489"/>
            <a:chExt cx="2264032" cy="3706491"/>
          </a:xfrm>
        </p:grpSpPr>
        <p:sp>
          <p:nvSpPr>
            <p:cNvPr id="178" name="Freeform 37"/>
            <p:cNvSpPr>
              <a:spLocks/>
            </p:cNvSpPr>
            <p:nvPr/>
          </p:nvSpPr>
          <p:spPr bwMode="auto">
            <a:xfrm>
              <a:off x="10115469" y="3696342"/>
              <a:ext cx="172982" cy="172982"/>
            </a:xfrm>
            <a:custGeom>
              <a:avLst/>
              <a:gdLst>
                <a:gd name="T0" fmla="*/ 47 w 96"/>
                <a:gd name="T1" fmla="*/ 96 h 96"/>
                <a:gd name="T2" fmla="*/ 0 w 96"/>
                <a:gd name="T3" fmla="*/ 49 h 96"/>
                <a:gd name="T4" fmla="*/ 47 w 96"/>
                <a:gd name="T5" fmla="*/ 0 h 96"/>
                <a:gd name="T6" fmla="*/ 96 w 96"/>
                <a:gd name="T7" fmla="*/ 49 h 96"/>
                <a:gd name="T8" fmla="*/ 47 w 96"/>
                <a:gd name="T9" fmla="*/ 96 h 96"/>
              </a:gdLst>
              <a:ahLst/>
              <a:cxnLst>
                <a:cxn ang="0">
                  <a:pos x="T0" y="T1"/>
                </a:cxn>
                <a:cxn ang="0">
                  <a:pos x="T2" y="T3"/>
                </a:cxn>
                <a:cxn ang="0">
                  <a:pos x="T4" y="T5"/>
                </a:cxn>
                <a:cxn ang="0">
                  <a:pos x="T6" y="T7"/>
                </a:cxn>
                <a:cxn ang="0">
                  <a:pos x="T8" y="T9"/>
                </a:cxn>
              </a:cxnLst>
              <a:rect l="0" t="0" r="r" b="b"/>
              <a:pathLst>
                <a:path w="96" h="96">
                  <a:moveTo>
                    <a:pt x="47" y="96"/>
                  </a:moveTo>
                  <a:lnTo>
                    <a:pt x="0" y="49"/>
                  </a:lnTo>
                  <a:lnTo>
                    <a:pt x="47" y="0"/>
                  </a:lnTo>
                  <a:lnTo>
                    <a:pt x="96" y="49"/>
                  </a:lnTo>
                  <a:lnTo>
                    <a:pt x="47" y="96"/>
                  </a:lnTo>
                  <a:close/>
                </a:path>
              </a:pathLst>
            </a:custGeom>
            <a:solidFill>
              <a:srgbClr val="F5D345"/>
            </a:solidFill>
            <a:ln>
              <a:noFill/>
            </a:ln>
            <a:effectLst>
              <a:softEdge rad="31750"/>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9" name="Freeform 38"/>
            <p:cNvSpPr>
              <a:spLocks/>
            </p:cNvSpPr>
            <p:nvPr/>
          </p:nvSpPr>
          <p:spPr bwMode="auto">
            <a:xfrm>
              <a:off x="11050651" y="2942489"/>
              <a:ext cx="169378" cy="169378"/>
            </a:xfrm>
            <a:custGeom>
              <a:avLst/>
              <a:gdLst>
                <a:gd name="T0" fmla="*/ 47 w 94"/>
                <a:gd name="T1" fmla="*/ 94 h 94"/>
                <a:gd name="T2" fmla="*/ 0 w 94"/>
                <a:gd name="T3" fmla="*/ 47 h 94"/>
                <a:gd name="T4" fmla="*/ 47 w 94"/>
                <a:gd name="T5" fmla="*/ 0 h 94"/>
                <a:gd name="T6" fmla="*/ 94 w 94"/>
                <a:gd name="T7" fmla="*/ 47 h 94"/>
                <a:gd name="T8" fmla="*/ 47 w 94"/>
                <a:gd name="T9" fmla="*/ 94 h 94"/>
              </a:gdLst>
              <a:ahLst/>
              <a:cxnLst>
                <a:cxn ang="0">
                  <a:pos x="T0" y="T1"/>
                </a:cxn>
                <a:cxn ang="0">
                  <a:pos x="T2" y="T3"/>
                </a:cxn>
                <a:cxn ang="0">
                  <a:pos x="T4" y="T5"/>
                </a:cxn>
                <a:cxn ang="0">
                  <a:pos x="T6" y="T7"/>
                </a:cxn>
                <a:cxn ang="0">
                  <a:pos x="T8" y="T9"/>
                </a:cxn>
              </a:cxnLst>
              <a:rect l="0" t="0" r="r" b="b"/>
              <a:pathLst>
                <a:path w="94" h="94">
                  <a:moveTo>
                    <a:pt x="47" y="94"/>
                  </a:moveTo>
                  <a:lnTo>
                    <a:pt x="0" y="47"/>
                  </a:lnTo>
                  <a:lnTo>
                    <a:pt x="47" y="0"/>
                  </a:lnTo>
                  <a:lnTo>
                    <a:pt x="94" y="47"/>
                  </a:lnTo>
                  <a:lnTo>
                    <a:pt x="47" y="94"/>
                  </a:lnTo>
                  <a:close/>
                </a:path>
              </a:pathLst>
            </a:custGeom>
            <a:solidFill>
              <a:srgbClr val="63CED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0" name="Freeform 31"/>
            <p:cNvSpPr>
              <a:spLocks/>
            </p:cNvSpPr>
            <p:nvPr/>
          </p:nvSpPr>
          <p:spPr bwMode="auto">
            <a:xfrm>
              <a:off x="10674056" y="4925638"/>
              <a:ext cx="169378" cy="172982"/>
            </a:xfrm>
            <a:custGeom>
              <a:avLst/>
              <a:gdLst>
                <a:gd name="T0" fmla="*/ 47 w 94"/>
                <a:gd name="T1" fmla="*/ 96 h 96"/>
                <a:gd name="T2" fmla="*/ 0 w 94"/>
                <a:gd name="T3" fmla="*/ 47 h 96"/>
                <a:gd name="T4" fmla="*/ 47 w 94"/>
                <a:gd name="T5" fmla="*/ 0 h 96"/>
                <a:gd name="T6" fmla="*/ 94 w 94"/>
                <a:gd name="T7" fmla="*/ 47 h 96"/>
                <a:gd name="T8" fmla="*/ 47 w 94"/>
                <a:gd name="T9" fmla="*/ 96 h 96"/>
              </a:gdLst>
              <a:ahLst/>
              <a:cxnLst>
                <a:cxn ang="0">
                  <a:pos x="T0" y="T1"/>
                </a:cxn>
                <a:cxn ang="0">
                  <a:pos x="T2" y="T3"/>
                </a:cxn>
                <a:cxn ang="0">
                  <a:pos x="T4" y="T5"/>
                </a:cxn>
                <a:cxn ang="0">
                  <a:pos x="T6" y="T7"/>
                </a:cxn>
                <a:cxn ang="0">
                  <a:pos x="T8" y="T9"/>
                </a:cxn>
              </a:cxnLst>
              <a:rect l="0" t="0" r="r" b="b"/>
              <a:pathLst>
                <a:path w="94" h="96">
                  <a:moveTo>
                    <a:pt x="47" y="96"/>
                  </a:moveTo>
                  <a:lnTo>
                    <a:pt x="0" y="47"/>
                  </a:lnTo>
                  <a:lnTo>
                    <a:pt x="47" y="0"/>
                  </a:lnTo>
                  <a:lnTo>
                    <a:pt x="94" y="47"/>
                  </a:lnTo>
                  <a:lnTo>
                    <a:pt x="47" y="96"/>
                  </a:lnTo>
                  <a:close/>
                </a:path>
              </a:pathLst>
            </a:custGeom>
            <a:solidFill>
              <a:srgbClr val="62CED6"/>
            </a:solidFill>
            <a:ln>
              <a:noFill/>
            </a:ln>
            <a:effectLst>
              <a:softEdge rad="31750"/>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1" name="Freeform 34"/>
            <p:cNvSpPr>
              <a:spLocks noEditPoints="1"/>
            </p:cNvSpPr>
            <p:nvPr/>
          </p:nvSpPr>
          <p:spPr bwMode="auto">
            <a:xfrm>
              <a:off x="11029029" y="6158132"/>
              <a:ext cx="135142" cy="131539"/>
            </a:xfrm>
            <a:custGeom>
              <a:avLst/>
              <a:gdLst>
                <a:gd name="T0" fmla="*/ 20 w 40"/>
                <a:gd name="T1" fmla="*/ 39 h 39"/>
                <a:gd name="T2" fmla="*/ 0 w 40"/>
                <a:gd name="T3" fmla="*/ 20 h 39"/>
                <a:gd name="T4" fmla="*/ 20 w 40"/>
                <a:gd name="T5" fmla="*/ 0 h 39"/>
                <a:gd name="T6" fmla="*/ 40 w 40"/>
                <a:gd name="T7" fmla="*/ 20 h 39"/>
                <a:gd name="T8" fmla="*/ 20 w 40"/>
                <a:gd name="T9" fmla="*/ 39 h 39"/>
                <a:gd name="T10" fmla="*/ 20 w 40"/>
                <a:gd name="T11" fmla="*/ 6 h 39"/>
                <a:gd name="T12" fmla="*/ 6 w 40"/>
                <a:gd name="T13" fmla="*/ 20 h 39"/>
                <a:gd name="T14" fmla="*/ 20 w 40"/>
                <a:gd name="T15" fmla="*/ 33 h 39"/>
                <a:gd name="T16" fmla="*/ 33 w 40"/>
                <a:gd name="T17" fmla="*/ 20 h 39"/>
                <a:gd name="T18" fmla="*/ 20 w 40"/>
                <a:gd name="T19" fmla="*/ 6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0" h="39">
                  <a:moveTo>
                    <a:pt x="20" y="39"/>
                  </a:moveTo>
                  <a:cubicBezTo>
                    <a:pt x="9" y="39"/>
                    <a:pt x="0" y="31"/>
                    <a:pt x="0" y="20"/>
                  </a:cubicBezTo>
                  <a:cubicBezTo>
                    <a:pt x="0" y="9"/>
                    <a:pt x="9" y="0"/>
                    <a:pt x="20" y="0"/>
                  </a:cubicBezTo>
                  <a:cubicBezTo>
                    <a:pt x="31" y="0"/>
                    <a:pt x="40" y="9"/>
                    <a:pt x="40" y="20"/>
                  </a:cubicBezTo>
                  <a:cubicBezTo>
                    <a:pt x="40" y="31"/>
                    <a:pt x="31" y="39"/>
                    <a:pt x="20" y="39"/>
                  </a:cubicBezTo>
                  <a:close/>
                  <a:moveTo>
                    <a:pt x="20" y="6"/>
                  </a:moveTo>
                  <a:cubicBezTo>
                    <a:pt x="12" y="6"/>
                    <a:pt x="6" y="12"/>
                    <a:pt x="6" y="20"/>
                  </a:cubicBezTo>
                  <a:cubicBezTo>
                    <a:pt x="6" y="27"/>
                    <a:pt x="12" y="33"/>
                    <a:pt x="20" y="33"/>
                  </a:cubicBezTo>
                  <a:cubicBezTo>
                    <a:pt x="27" y="33"/>
                    <a:pt x="33" y="27"/>
                    <a:pt x="33" y="20"/>
                  </a:cubicBezTo>
                  <a:cubicBezTo>
                    <a:pt x="33" y="12"/>
                    <a:pt x="27" y="6"/>
                    <a:pt x="20" y="6"/>
                  </a:cubicBezTo>
                  <a:close/>
                </a:path>
              </a:pathLst>
            </a:custGeom>
            <a:solidFill>
              <a:srgbClr val="D8FCD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2" name="Freeform 32"/>
            <p:cNvSpPr>
              <a:spLocks/>
            </p:cNvSpPr>
            <p:nvPr/>
          </p:nvSpPr>
          <p:spPr bwMode="auto">
            <a:xfrm>
              <a:off x="8955997" y="5914097"/>
              <a:ext cx="172982" cy="169378"/>
            </a:xfrm>
            <a:custGeom>
              <a:avLst/>
              <a:gdLst>
                <a:gd name="T0" fmla="*/ 49 w 96"/>
                <a:gd name="T1" fmla="*/ 94 h 94"/>
                <a:gd name="T2" fmla="*/ 0 w 96"/>
                <a:gd name="T3" fmla="*/ 47 h 94"/>
                <a:gd name="T4" fmla="*/ 49 w 96"/>
                <a:gd name="T5" fmla="*/ 0 h 94"/>
                <a:gd name="T6" fmla="*/ 96 w 96"/>
                <a:gd name="T7" fmla="*/ 47 h 94"/>
                <a:gd name="T8" fmla="*/ 49 w 96"/>
                <a:gd name="T9" fmla="*/ 94 h 94"/>
              </a:gdLst>
              <a:ahLst/>
              <a:cxnLst>
                <a:cxn ang="0">
                  <a:pos x="T0" y="T1"/>
                </a:cxn>
                <a:cxn ang="0">
                  <a:pos x="T2" y="T3"/>
                </a:cxn>
                <a:cxn ang="0">
                  <a:pos x="T4" y="T5"/>
                </a:cxn>
                <a:cxn ang="0">
                  <a:pos x="T6" y="T7"/>
                </a:cxn>
                <a:cxn ang="0">
                  <a:pos x="T8" y="T9"/>
                </a:cxn>
              </a:cxnLst>
              <a:rect l="0" t="0" r="r" b="b"/>
              <a:pathLst>
                <a:path w="96" h="94">
                  <a:moveTo>
                    <a:pt x="49" y="94"/>
                  </a:moveTo>
                  <a:lnTo>
                    <a:pt x="0" y="47"/>
                  </a:lnTo>
                  <a:lnTo>
                    <a:pt x="49" y="0"/>
                  </a:lnTo>
                  <a:lnTo>
                    <a:pt x="96" y="47"/>
                  </a:lnTo>
                  <a:lnTo>
                    <a:pt x="49" y="94"/>
                  </a:lnTo>
                  <a:close/>
                </a:path>
              </a:pathLst>
            </a:custGeom>
            <a:solidFill>
              <a:srgbClr val="FA71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3" name="Freeform 37"/>
            <p:cNvSpPr>
              <a:spLocks/>
            </p:cNvSpPr>
            <p:nvPr/>
          </p:nvSpPr>
          <p:spPr bwMode="auto">
            <a:xfrm>
              <a:off x="9472193" y="5246702"/>
              <a:ext cx="172982" cy="172982"/>
            </a:xfrm>
            <a:custGeom>
              <a:avLst/>
              <a:gdLst>
                <a:gd name="T0" fmla="*/ 47 w 96"/>
                <a:gd name="T1" fmla="*/ 96 h 96"/>
                <a:gd name="T2" fmla="*/ 0 w 96"/>
                <a:gd name="T3" fmla="*/ 49 h 96"/>
                <a:gd name="T4" fmla="*/ 47 w 96"/>
                <a:gd name="T5" fmla="*/ 0 h 96"/>
                <a:gd name="T6" fmla="*/ 96 w 96"/>
                <a:gd name="T7" fmla="*/ 49 h 96"/>
                <a:gd name="T8" fmla="*/ 47 w 96"/>
                <a:gd name="T9" fmla="*/ 96 h 96"/>
              </a:gdLst>
              <a:ahLst/>
              <a:cxnLst>
                <a:cxn ang="0">
                  <a:pos x="T0" y="T1"/>
                </a:cxn>
                <a:cxn ang="0">
                  <a:pos x="T2" y="T3"/>
                </a:cxn>
                <a:cxn ang="0">
                  <a:pos x="T4" y="T5"/>
                </a:cxn>
                <a:cxn ang="0">
                  <a:pos x="T6" y="T7"/>
                </a:cxn>
                <a:cxn ang="0">
                  <a:pos x="T8" y="T9"/>
                </a:cxn>
              </a:cxnLst>
              <a:rect l="0" t="0" r="r" b="b"/>
              <a:pathLst>
                <a:path w="96" h="96">
                  <a:moveTo>
                    <a:pt x="47" y="96"/>
                  </a:moveTo>
                  <a:lnTo>
                    <a:pt x="0" y="49"/>
                  </a:lnTo>
                  <a:lnTo>
                    <a:pt x="47" y="0"/>
                  </a:lnTo>
                  <a:lnTo>
                    <a:pt x="96" y="49"/>
                  </a:lnTo>
                  <a:lnTo>
                    <a:pt x="47" y="96"/>
                  </a:lnTo>
                  <a:close/>
                </a:path>
              </a:pathLst>
            </a:custGeom>
            <a:solidFill>
              <a:srgbClr val="F5D345"/>
            </a:solidFill>
            <a:ln>
              <a:noFill/>
            </a:ln>
            <a:effectLst>
              <a:softEdge rad="31750"/>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4" name="Freeform 31"/>
            <p:cNvSpPr>
              <a:spLocks/>
            </p:cNvSpPr>
            <p:nvPr/>
          </p:nvSpPr>
          <p:spPr bwMode="auto">
            <a:xfrm>
              <a:off x="10030780" y="6475998"/>
              <a:ext cx="169378" cy="172982"/>
            </a:xfrm>
            <a:custGeom>
              <a:avLst/>
              <a:gdLst>
                <a:gd name="T0" fmla="*/ 47 w 94"/>
                <a:gd name="T1" fmla="*/ 96 h 96"/>
                <a:gd name="T2" fmla="*/ 0 w 94"/>
                <a:gd name="T3" fmla="*/ 47 h 96"/>
                <a:gd name="T4" fmla="*/ 47 w 94"/>
                <a:gd name="T5" fmla="*/ 0 h 96"/>
                <a:gd name="T6" fmla="*/ 94 w 94"/>
                <a:gd name="T7" fmla="*/ 47 h 96"/>
                <a:gd name="T8" fmla="*/ 47 w 94"/>
                <a:gd name="T9" fmla="*/ 96 h 96"/>
              </a:gdLst>
              <a:ahLst/>
              <a:cxnLst>
                <a:cxn ang="0">
                  <a:pos x="T0" y="T1"/>
                </a:cxn>
                <a:cxn ang="0">
                  <a:pos x="T2" y="T3"/>
                </a:cxn>
                <a:cxn ang="0">
                  <a:pos x="T4" y="T5"/>
                </a:cxn>
                <a:cxn ang="0">
                  <a:pos x="T6" y="T7"/>
                </a:cxn>
                <a:cxn ang="0">
                  <a:pos x="T8" y="T9"/>
                </a:cxn>
              </a:cxnLst>
              <a:rect l="0" t="0" r="r" b="b"/>
              <a:pathLst>
                <a:path w="94" h="96">
                  <a:moveTo>
                    <a:pt x="47" y="96"/>
                  </a:moveTo>
                  <a:lnTo>
                    <a:pt x="0" y="47"/>
                  </a:lnTo>
                  <a:lnTo>
                    <a:pt x="47" y="0"/>
                  </a:lnTo>
                  <a:lnTo>
                    <a:pt x="94" y="47"/>
                  </a:lnTo>
                  <a:lnTo>
                    <a:pt x="47" y="96"/>
                  </a:lnTo>
                  <a:close/>
                </a:path>
              </a:pathLst>
            </a:custGeom>
            <a:solidFill>
              <a:srgbClr val="62CED6"/>
            </a:solidFill>
            <a:ln>
              <a:noFill/>
            </a:ln>
            <a:effectLst>
              <a:softEdge rad="31750"/>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102" name="组合 101"/>
          <p:cNvGrpSpPr/>
          <p:nvPr/>
        </p:nvGrpSpPr>
        <p:grpSpPr>
          <a:xfrm>
            <a:off x="4334190" y="3620660"/>
            <a:ext cx="3533567" cy="819150"/>
            <a:chOff x="6714220" y="2580574"/>
            <a:chExt cx="3533567" cy="819150"/>
          </a:xfrm>
        </p:grpSpPr>
        <p:sp>
          <p:nvSpPr>
            <p:cNvPr id="142" name="矩形 141"/>
            <p:cNvSpPr/>
            <p:nvPr/>
          </p:nvSpPr>
          <p:spPr>
            <a:xfrm>
              <a:off x="7223988" y="2721293"/>
              <a:ext cx="3023799" cy="525657"/>
            </a:xfrm>
            <a:prstGeom prst="rect">
              <a:avLst/>
            </a:prstGeom>
          </p:spPr>
          <p:txBody>
            <a:bodyPr wrap="square">
              <a:spAutoFit/>
            </a:bodyPr>
            <a:lstStyle/>
            <a:p>
              <a:pPr>
                <a:lnSpc>
                  <a:spcPct val="130000"/>
                </a:lnSpc>
              </a:pPr>
              <a:r>
                <a:rPr lang="zh-CN" altLang="en-US" sz="2400" dirty="0">
                  <a:solidFill>
                    <a:schemeClr val="bg1"/>
                  </a:solidFill>
                  <a:latin typeface="微软雅黑" panose="020B0503020204020204" pitchFamily="34" charset="-122"/>
                  <a:ea typeface="微软雅黑" panose="020B0503020204020204" pitchFamily="34" charset="-122"/>
                </a:rPr>
                <a:t>点击添加目录页内容</a:t>
              </a:r>
            </a:p>
          </p:txBody>
        </p:sp>
        <p:grpSp>
          <p:nvGrpSpPr>
            <p:cNvPr id="143" name="组合 142"/>
            <p:cNvGrpSpPr/>
            <p:nvPr/>
          </p:nvGrpSpPr>
          <p:grpSpPr>
            <a:xfrm>
              <a:off x="6714220" y="2580574"/>
              <a:ext cx="3364135" cy="819150"/>
              <a:chOff x="4489409" y="2139320"/>
              <a:chExt cx="3364135" cy="819150"/>
            </a:xfrm>
          </p:grpSpPr>
          <p:cxnSp>
            <p:nvCxnSpPr>
              <p:cNvPr id="147" name="直接连接符 146"/>
              <p:cNvCxnSpPr/>
              <p:nvPr/>
            </p:nvCxnSpPr>
            <p:spPr>
              <a:xfrm>
                <a:off x="4489409" y="2139320"/>
                <a:ext cx="3364135" cy="0"/>
              </a:xfrm>
              <a:prstGeom prst="line">
                <a:avLst/>
              </a:prstGeom>
              <a:ln>
                <a:solidFill>
                  <a:schemeClr val="bg1">
                    <a:alpha val="20000"/>
                  </a:schemeClr>
                </a:solidFill>
              </a:ln>
            </p:spPr>
            <p:style>
              <a:lnRef idx="1">
                <a:schemeClr val="accent1"/>
              </a:lnRef>
              <a:fillRef idx="0">
                <a:schemeClr val="accent1"/>
              </a:fillRef>
              <a:effectRef idx="0">
                <a:schemeClr val="accent1"/>
              </a:effectRef>
              <a:fontRef idx="minor">
                <a:schemeClr val="tx1"/>
              </a:fontRef>
            </p:style>
          </p:cxnSp>
          <p:cxnSp>
            <p:nvCxnSpPr>
              <p:cNvPr id="148" name="直接连接符 147"/>
              <p:cNvCxnSpPr/>
              <p:nvPr/>
            </p:nvCxnSpPr>
            <p:spPr>
              <a:xfrm>
                <a:off x="4489409" y="2958470"/>
                <a:ext cx="3364135" cy="0"/>
              </a:xfrm>
              <a:prstGeom prst="line">
                <a:avLst/>
              </a:prstGeom>
              <a:ln>
                <a:solidFill>
                  <a:schemeClr val="bg1">
                    <a:alpha val="20000"/>
                  </a:schemeClr>
                </a:solidFill>
              </a:ln>
            </p:spPr>
            <p:style>
              <a:lnRef idx="1">
                <a:schemeClr val="accent1"/>
              </a:lnRef>
              <a:fillRef idx="0">
                <a:schemeClr val="accent1"/>
              </a:fillRef>
              <a:effectRef idx="0">
                <a:schemeClr val="accent1"/>
              </a:effectRef>
              <a:fontRef idx="minor">
                <a:schemeClr val="tx1"/>
              </a:fontRef>
            </p:style>
          </p:cxnSp>
        </p:grpSp>
        <p:grpSp>
          <p:nvGrpSpPr>
            <p:cNvPr id="144" name="组合 143"/>
            <p:cNvGrpSpPr/>
            <p:nvPr/>
          </p:nvGrpSpPr>
          <p:grpSpPr>
            <a:xfrm>
              <a:off x="6767045" y="2773269"/>
              <a:ext cx="421704" cy="421704"/>
              <a:chOff x="2405797" y="3668904"/>
              <a:chExt cx="421704" cy="421704"/>
            </a:xfrm>
          </p:grpSpPr>
          <p:sp>
            <p:nvSpPr>
              <p:cNvPr id="145" name="椭圆 144"/>
              <p:cNvSpPr/>
              <p:nvPr/>
            </p:nvSpPr>
            <p:spPr>
              <a:xfrm>
                <a:off x="2405797" y="3668904"/>
                <a:ext cx="421704" cy="421704"/>
              </a:xfrm>
              <a:prstGeom prst="ellipse">
                <a:avLst/>
              </a:prstGeom>
              <a:solidFill>
                <a:srgbClr val="FD6D0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46" name="文本框 145"/>
              <p:cNvSpPr txBox="1"/>
              <p:nvPr/>
            </p:nvSpPr>
            <p:spPr>
              <a:xfrm>
                <a:off x="2512338" y="3792793"/>
                <a:ext cx="208622" cy="173927"/>
              </a:xfrm>
              <a:custGeom>
                <a:avLst/>
                <a:gdLst/>
                <a:ahLst/>
                <a:cxnLst/>
                <a:rect l="l" t="t" r="r" b="b"/>
                <a:pathLst>
                  <a:path w="225065" h="187635">
                    <a:moveTo>
                      <a:pt x="53355" y="27794"/>
                    </a:moveTo>
                    <a:cubicBezTo>
                      <a:pt x="50006" y="27794"/>
                      <a:pt x="47792" y="29078"/>
                      <a:pt x="46713" y="31645"/>
                    </a:cubicBezTo>
                    <a:cubicBezTo>
                      <a:pt x="45634" y="34212"/>
                      <a:pt x="45095" y="40147"/>
                      <a:pt x="45095" y="49448"/>
                    </a:cubicBezTo>
                    <a:lnTo>
                      <a:pt x="45095" y="137629"/>
                    </a:lnTo>
                    <a:cubicBezTo>
                      <a:pt x="45095" y="148121"/>
                      <a:pt x="45597" y="154447"/>
                      <a:pt x="46602" y="156605"/>
                    </a:cubicBezTo>
                    <a:cubicBezTo>
                      <a:pt x="47606" y="158763"/>
                      <a:pt x="49783" y="159842"/>
                      <a:pt x="53132" y="159842"/>
                    </a:cubicBezTo>
                    <a:cubicBezTo>
                      <a:pt x="56480" y="159842"/>
                      <a:pt x="58675" y="158577"/>
                      <a:pt x="59717" y="156047"/>
                    </a:cubicBezTo>
                    <a:cubicBezTo>
                      <a:pt x="60759" y="153516"/>
                      <a:pt x="61280" y="147824"/>
                      <a:pt x="61280" y="138969"/>
                    </a:cubicBezTo>
                    <a:lnTo>
                      <a:pt x="61280" y="49448"/>
                    </a:lnTo>
                    <a:cubicBezTo>
                      <a:pt x="61280" y="39849"/>
                      <a:pt x="60815" y="33840"/>
                      <a:pt x="59885" y="31422"/>
                    </a:cubicBezTo>
                    <a:cubicBezTo>
                      <a:pt x="58955" y="29003"/>
                      <a:pt x="56778" y="27794"/>
                      <a:pt x="53355" y="27794"/>
                    </a:cubicBezTo>
                    <a:close/>
                    <a:moveTo>
                      <a:pt x="170594" y="0"/>
                    </a:moveTo>
                    <a:cubicBezTo>
                      <a:pt x="188528" y="0"/>
                      <a:pt x="202090" y="4447"/>
                      <a:pt x="211280" y="13339"/>
                    </a:cubicBezTo>
                    <a:cubicBezTo>
                      <a:pt x="220470" y="22231"/>
                      <a:pt x="225065" y="33487"/>
                      <a:pt x="225065" y="47104"/>
                    </a:cubicBezTo>
                    <a:cubicBezTo>
                      <a:pt x="225065" y="57448"/>
                      <a:pt x="222479" y="68387"/>
                      <a:pt x="217307" y="79921"/>
                    </a:cubicBezTo>
                    <a:cubicBezTo>
                      <a:pt x="212134" y="91455"/>
                      <a:pt x="196897" y="115937"/>
                      <a:pt x="171595" y="153368"/>
                    </a:cubicBezTo>
                    <a:lnTo>
                      <a:pt x="221047" y="153368"/>
                    </a:lnTo>
                    <a:lnTo>
                      <a:pt x="221047" y="184175"/>
                    </a:lnTo>
                    <a:lnTo>
                      <a:pt x="121816" y="184175"/>
                    </a:lnTo>
                    <a:lnTo>
                      <a:pt x="121844" y="158391"/>
                    </a:lnTo>
                    <a:cubicBezTo>
                      <a:pt x="151237" y="110319"/>
                      <a:pt x="168706" y="80572"/>
                      <a:pt x="174250" y="69150"/>
                    </a:cubicBezTo>
                    <a:cubicBezTo>
                      <a:pt x="179794" y="57727"/>
                      <a:pt x="182566" y="48816"/>
                      <a:pt x="182566" y="42416"/>
                    </a:cubicBezTo>
                    <a:cubicBezTo>
                      <a:pt x="182566" y="37505"/>
                      <a:pt x="181727" y="33840"/>
                      <a:pt x="180051" y="31422"/>
                    </a:cubicBezTo>
                    <a:cubicBezTo>
                      <a:pt x="178374" y="29003"/>
                      <a:pt x="175822" y="27794"/>
                      <a:pt x="172394" y="27794"/>
                    </a:cubicBezTo>
                    <a:cubicBezTo>
                      <a:pt x="168966" y="27794"/>
                      <a:pt x="166414" y="29133"/>
                      <a:pt x="164738" y="31812"/>
                    </a:cubicBezTo>
                    <a:cubicBezTo>
                      <a:pt x="163061" y="34491"/>
                      <a:pt x="162223" y="39812"/>
                      <a:pt x="162223" y="47774"/>
                    </a:cubicBezTo>
                    <a:lnTo>
                      <a:pt x="162223" y="64964"/>
                    </a:lnTo>
                    <a:lnTo>
                      <a:pt x="121816" y="64964"/>
                    </a:lnTo>
                    <a:lnTo>
                      <a:pt x="121816" y="58378"/>
                    </a:lnTo>
                    <a:cubicBezTo>
                      <a:pt x="121816" y="48258"/>
                      <a:pt x="122337" y="40277"/>
                      <a:pt x="123378" y="34435"/>
                    </a:cubicBezTo>
                    <a:cubicBezTo>
                      <a:pt x="124420" y="28594"/>
                      <a:pt x="126988" y="22845"/>
                      <a:pt x="131080" y="17190"/>
                    </a:cubicBezTo>
                    <a:cubicBezTo>
                      <a:pt x="135173" y="11534"/>
                      <a:pt x="140494" y="7256"/>
                      <a:pt x="147042" y="4353"/>
                    </a:cubicBezTo>
                    <a:cubicBezTo>
                      <a:pt x="153591" y="1451"/>
                      <a:pt x="161441" y="0"/>
                      <a:pt x="170594" y="0"/>
                    </a:cubicBezTo>
                    <a:close/>
                    <a:moveTo>
                      <a:pt x="52350" y="0"/>
                    </a:moveTo>
                    <a:cubicBezTo>
                      <a:pt x="62247" y="0"/>
                      <a:pt x="71103" y="1730"/>
                      <a:pt x="78916" y="5191"/>
                    </a:cubicBezTo>
                    <a:cubicBezTo>
                      <a:pt x="86730" y="8651"/>
                      <a:pt x="92571" y="12874"/>
                      <a:pt x="96441" y="17860"/>
                    </a:cubicBezTo>
                    <a:cubicBezTo>
                      <a:pt x="100310" y="22845"/>
                      <a:pt x="102933" y="28464"/>
                      <a:pt x="104310" y="34714"/>
                    </a:cubicBezTo>
                    <a:cubicBezTo>
                      <a:pt x="105687" y="40965"/>
                      <a:pt x="106375" y="50937"/>
                      <a:pt x="106375" y="64629"/>
                    </a:cubicBezTo>
                    <a:lnTo>
                      <a:pt x="106375" y="124904"/>
                    </a:lnTo>
                    <a:cubicBezTo>
                      <a:pt x="106375" y="138596"/>
                      <a:pt x="105631" y="148568"/>
                      <a:pt x="104142" y="154819"/>
                    </a:cubicBezTo>
                    <a:cubicBezTo>
                      <a:pt x="102654" y="161069"/>
                      <a:pt x="99566" y="166911"/>
                      <a:pt x="94878" y="172343"/>
                    </a:cubicBezTo>
                    <a:cubicBezTo>
                      <a:pt x="90190" y="177775"/>
                      <a:pt x="84534" y="181682"/>
                      <a:pt x="77911" y="184063"/>
                    </a:cubicBezTo>
                    <a:cubicBezTo>
                      <a:pt x="71289" y="186445"/>
                      <a:pt x="63884" y="187635"/>
                      <a:pt x="55699" y="187635"/>
                    </a:cubicBezTo>
                    <a:cubicBezTo>
                      <a:pt x="44909" y="187635"/>
                      <a:pt x="35942" y="186389"/>
                      <a:pt x="28798" y="183896"/>
                    </a:cubicBezTo>
                    <a:cubicBezTo>
                      <a:pt x="21654" y="181403"/>
                      <a:pt x="15962" y="177515"/>
                      <a:pt x="11720" y="172232"/>
                    </a:cubicBezTo>
                    <a:cubicBezTo>
                      <a:pt x="7479" y="166948"/>
                      <a:pt x="4465" y="161386"/>
                      <a:pt x="2679" y="155544"/>
                    </a:cubicBezTo>
                    <a:cubicBezTo>
                      <a:pt x="893" y="149703"/>
                      <a:pt x="0" y="140420"/>
                      <a:pt x="0" y="127695"/>
                    </a:cubicBezTo>
                    <a:lnTo>
                      <a:pt x="0" y="64629"/>
                    </a:lnTo>
                    <a:cubicBezTo>
                      <a:pt x="0" y="48035"/>
                      <a:pt x="1432" y="35607"/>
                      <a:pt x="4297" y="27347"/>
                    </a:cubicBezTo>
                    <a:cubicBezTo>
                      <a:pt x="7162" y="19087"/>
                      <a:pt x="12855" y="12465"/>
                      <a:pt x="21375" y="7479"/>
                    </a:cubicBezTo>
                    <a:cubicBezTo>
                      <a:pt x="29896" y="2493"/>
                      <a:pt x="40221" y="0"/>
                      <a:pt x="52350" y="0"/>
                    </a:cubicBezTo>
                    <a:close/>
                  </a:path>
                </a:pathLst>
              </a:custGeom>
              <a:solidFill>
                <a:schemeClr val="bg1"/>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endParaRPr lang="zh-CN" altLang="en-US" dirty="0">
                  <a:latin typeface="Impact" panose="020B0806030902050204" pitchFamily="34" charset="0"/>
                </a:endParaRPr>
              </a:p>
            </p:txBody>
          </p:sp>
        </p:grpSp>
      </p:grpSp>
    </p:spTree>
    <p:extLst>
      <p:ext uri="{BB962C8B-B14F-4D97-AF65-F5344CB8AC3E}">
        <p14:creationId xmlns:p14="http://schemas.microsoft.com/office/powerpoint/2010/main" val="4198382954"/>
      </p:ext>
    </p:extLst>
  </p:cSld>
  <p:clrMapOvr>
    <a:masterClrMapping/>
  </p:clrMapOvr>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accel="10000" fill="hold" nodeType="withEffect" p14:presetBounceEnd="38000">
                                      <p:stCondLst>
                                        <p:cond delay="0"/>
                                      </p:stCondLst>
                                      <p:childTnLst>
                                        <p:set>
                                          <p:cBhvr>
                                            <p:cTn id="6" dur="1" fill="hold">
                                              <p:stCondLst>
                                                <p:cond delay="0"/>
                                              </p:stCondLst>
                                            </p:cTn>
                                            <p:tgtEl>
                                              <p:spTgt spid="135"/>
                                            </p:tgtEl>
                                            <p:attrNameLst>
                                              <p:attrName>style.visibility</p:attrName>
                                            </p:attrNameLst>
                                          </p:cBhvr>
                                          <p:to>
                                            <p:strVal val="visible"/>
                                          </p:to>
                                        </p:set>
                                        <p:anim calcmode="lin" valueType="num" p14:bounceEnd="38000">
                                          <p:cBhvr additive="base">
                                            <p:cTn id="7" dur="500" fill="hold"/>
                                            <p:tgtEl>
                                              <p:spTgt spid="135"/>
                                            </p:tgtEl>
                                            <p:attrNameLst>
                                              <p:attrName>ppt_x</p:attrName>
                                            </p:attrNameLst>
                                          </p:cBhvr>
                                          <p:tavLst>
                                            <p:tav tm="0">
                                              <p:val>
                                                <p:strVal val="0-#ppt_w/2"/>
                                              </p:val>
                                            </p:tav>
                                            <p:tav tm="100000">
                                              <p:val>
                                                <p:strVal val="#ppt_x"/>
                                              </p:val>
                                            </p:tav>
                                          </p:tavLst>
                                        </p:anim>
                                        <p:anim calcmode="lin" valueType="num" p14:bounceEnd="38000">
                                          <p:cBhvr additive="base">
                                            <p:cTn id="8" dur="500" fill="hold"/>
                                            <p:tgtEl>
                                              <p:spTgt spid="135"/>
                                            </p:tgtEl>
                                            <p:attrNameLst>
                                              <p:attrName>ppt_y</p:attrName>
                                            </p:attrNameLst>
                                          </p:cBhvr>
                                          <p:tavLst>
                                            <p:tav tm="0">
                                              <p:val>
                                                <p:strVal val="0-#ppt_h/2"/>
                                              </p:val>
                                            </p:tav>
                                            <p:tav tm="100000">
                                              <p:val>
                                                <p:strVal val="#ppt_y"/>
                                              </p:val>
                                            </p:tav>
                                          </p:tavLst>
                                        </p:anim>
                                      </p:childTnLst>
                                    </p:cTn>
                                  </p:par>
                                  <p:par>
                                    <p:cTn id="9" presetID="2" presetClass="entr" presetSubtype="6" accel="10000" fill="hold" nodeType="withEffect" p14:presetBounceEnd="38000">
                                      <p:stCondLst>
                                        <p:cond delay="200"/>
                                      </p:stCondLst>
                                      <p:childTnLst>
                                        <p:set>
                                          <p:cBhvr>
                                            <p:cTn id="10" dur="1" fill="hold">
                                              <p:stCondLst>
                                                <p:cond delay="0"/>
                                              </p:stCondLst>
                                            </p:cTn>
                                            <p:tgtEl>
                                              <p:spTgt spid="28"/>
                                            </p:tgtEl>
                                            <p:attrNameLst>
                                              <p:attrName>style.visibility</p:attrName>
                                            </p:attrNameLst>
                                          </p:cBhvr>
                                          <p:to>
                                            <p:strVal val="visible"/>
                                          </p:to>
                                        </p:set>
                                        <p:anim calcmode="lin" valueType="num" p14:bounceEnd="38000">
                                          <p:cBhvr additive="base">
                                            <p:cTn id="11" dur="500" fill="hold"/>
                                            <p:tgtEl>
                                              <p:spTgt spid="28"/>
                                            </p:tgtEl>
                                            <p:attrNameLst>
                                              <p:attrName>ppt_x</p:attrName>
                                            </p:attrNameLst>
                                          </p:cBhvr>
                                          <p:tavLst>
                                            <p:tav tm="0">
                                              <p:val>
                                                <p:strVal val="1+#ppt_w/2"/>
                                              </p:val>
                                            </p:tav>
                                            <p:tav tm="100000">
                                              <p:val>
                                                <p:strVal val="#ppt_x"/>
                                              </p:val>
                                            </p:tav>
                                          </p:tavLst>
                                        </p:anim>
                                        <p:anim calcmode="lin" valueType="num" p14:bounceEnd="38000">
                                          <p:cBhvr additive="base">
                                            <p:cTn id="12" dur="500" fill="hold"/>
                                            <p:tgtEl>
                                              <p:spTgt spid="28"/>
                                            </p:tgtEl>
                                            <p:attrNameLst>
                                              <p:attrName>ppt_y</p:attrName>
                                            </p:attrNameLst>
                                          </p:cBhvr>
                                          <p:tavLst>
                                            <p:tav tm="0">
                                              <p:val>
                                                <p:strVal val="1+#ppt_h/2"/>
                                              </p:val>
                                            </p:tav>
                                            <p:tav tm="100000">
                                              <p:val>
                                                <p:strVal val="#ppt_y"/>
                                              </p:val>
                                            </p:tav>
                                          </p:tavLst>
                                        </p:anim>
                                      </p:childTnLst>
                                    </p:cTn>
                                  </p:par>
                                  <p:par>
                                    <p:cTn id="13" presetID="12" presetClass="entr" presetSubtype="4" fill="hold" nodeType="withEffect">
                                      <p:stCondLst>
                                        <p:cond delay="40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500"/>
                                            <p:tgtEl>
                                              <p:spTgt spid="4"/>
                                            </p:tgtEl>
                                            <p:attrNameLst>
                                              <p:attrName>ppt_y</p:attrName>
                                            </p:attrNameLst>
                                          </p:cBhvr>
                                          <p:tavLst>
                                            <p:tav tm="0">
                                              <p:val>
                                                <p:strVal val="#ppt_y+#ppt_h*1.125000"/>
                                              </p:val>
                                            </p:tav>
                                            <p:tav tm="100000">
                                              <p:val>
                                                <p:strVal val="#ppt_y"/>
                                              </p:val>
                                            </p:tav>
                                          </p:tavLst>
                                        </p:anim>
                                        <p:animEffect transition="in" filter="wipe(up)">
                                          <p:cBhvr>
                                            <p:cTn id="16" dur="500"/>
                                            <p:tgtEl>
                                              <p:spTgt spid="4"/>
                                            </p:tgtEl>
                                          </p:cBhvr>
                                        </p:animEffect>
                                      </p:childTnLst>
                                    </p:cTn>
                                  </p:par>
                                  <p:par>
                                    <p:cTn id="17" presetID="10" presetClass="entr" presetSubtype="0" fill="hold" nodeType="withEffect">
                                      <p:stCondLst>
                                        <p:cond delay="800"/>
                                      </p:stCondLst>
                                      <p:childTnLst>
                                        <p:set>
                                          <p:cBhvr>
                                            <p:cTn id="18" dur="1" fill="hold">
                                              <p:stCondLst>
                                                <p:cond delay="0"/>
                                              </p:stCondLst>
                                            </p:cTn>
                                            <p:tgtEl>
                                              <p:spTgt spid="177"/>
                                            </p:tgtEl>
                                            <p:attrNameLst>
                                              <p:attrName>style.visibility</p:attrName>
                                            </p:attrNameLst>
                                          </p:cBhvr>
                                          <p:to>
                                            <p:strVal val="visible"/>
                                          </p:to>
                                        </p:set>
                                        <p:animEffect transition="in" filter="fade">
                                          <p:cBhvr>
                                            <p:cTn id="19" dur="500"/>
                                            <p:tgtEl>
                                              <p:spTgt spid="177"/>
                                            </p:tgtEl>
                                          </p:cBhvr>
                                        </p:animEffect>
                                      </p:childTnLst>
                                    </p:cTn>
                                  </p:par>
                                  <p:par>
                                    <p:cTn id="20" presetID="10" presetClass="entr" presetSubtype="0" fill="hold" nodeType="withEffect">
                                      <p:stCondLst>
                                        <p:cond delay="1100"/>
                                      </p:stCondLst>
                                      <p:childTnLst>
                                        <p:set>
                                          <p:cBhvr>
                                            <p:cTn id="21" dur="1" fill="hold">
                                              <p:stCondLst>
                                                <p:cond delay="0"/>
                                              </p:stCondLst>
                                            </p:cTn>
                                            <p:tgtEl>
                                              <p:spTgt spid="141"/>
                                            </p:tgtEl>
                                            <p:attrNameLst>
                                              <p:attrName>style.visibility</p:attrName>
                                            </p:attrNameLst>
                                          </p:cBhvr>
                                          <p:to>
                                            <p:strVal val="visible"/>
                                          </p:to>
                                        </p:set>
                                        <p:animEffect transition="in" filter="fade">
                                          <p:cBhvr>
                                            <p:cTn id="22" dur="500"/>
                                            <p:tgtEl>
                                              <p:spTgt spid="141"/>
                                            </p:tgtEl>
                                          </p:cBhvr>
                                        </p:animEffect>
                                      </p:childTnLst>
                                    </p:cTn>
                                  </p:par>
                                  <p:par>
                                    <p:cTn id="23" presetID="10" presetClass="entr" presetSubtype="0" fill="hold" nodeType="withEffect">
                                      <p:stCondLst>
                                        <p:cond delay="600"/>
                                      </p:stCondLst>
                                      <p:childTnLst>
                                        <p:set>
                                          <p:cBhvr>
                                            <p:cTn id="24" dur="1" fill="hold">
                                              <p:stCondLst>
                                                <p:cond delay="0"/>
                                              </p:stCondLst>
                                            </p:cTn>
                                            <p:tgtEl>
                                              <p:spTgt spid="102"/>
                                            </p:tgtEl>
                                            <p:attrNameLst>
                                              <p:attrName>style.visibility</p:attrName>
                                            </p:attrNameLst>
                                          </p:cBhvr>
                                          <p:to>
                                            <p:strVal val="visible"/>
                                          </p:to>
                                        </p:set>
                                        <p:animEffect transition="in" filter="fade">
                                          <p:cBhvr>
                                            <p:cTn id="25" dur="500"/>
                                            <p:tgtEl>
                                              <p:spTgt spid="10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accel="10000" fill="hold" nodeType="withEffect">
                                      <p:stCondLst>
                                        <p:cond delay="0"/>
                                      </p:stCondLst>
                                      <p:childTnLst>
                                        <p:set>
                                          <p:cBhvr>
                                            <p:cTn id="6" dur="1" fill="hold">
                                              <p:stCondLst>
                                                <p:cond delay="0"/>
                                              </p:stCondLst>
                                            </p:cTn>
                                            <p:tgtEl>
                                              <p:spTgt spid="135"/>
                                            </p:tgtEl>
                                            <p:attrNameLst>
                                              <p:attrName>style.visibility</p:attrName>
                                            </p:attrNameLst>
                                          </p:cBhvr>
                                          <p:to>
                                            <p:strVal val="visible"/>
                                          </p:to>
                                        </p:set>
                                        <p:anim calcmode="lin" valueType="num">
                                          <p:cBhvr additive="base">
                                            <p:cTn id="7" dur="500" fill="hold"/>
                                            <p:tgtEl>
                                              <p:spTgt spid="135"/>
                                            </p:tgtEl>
                                            <p:attrNameLst>
                                              <p:attrName>ppt_x</p:attrName>
                                            </p:attrNameLst>
                                          </p:cBhvr>
                                          <p:tavLst>
                                            <p:tav tm="0">
                                              <p:val>
                                                <p:strVal val="0-#ppt_w/2"/>
                                              </p:val>
                                            </p:tav>
                                            <p:tav tm="100000">
                                              <p:val>
                                                <p:strVal val="#ppt_x"/>
                                              </p:val>
                                            </p:tav>
                                          </p:tavLst>
                                        </p:anim>
                                        <p:anim calcmode="lin" valueType="num">
                                          <p:cBhvr additive="base">
                                            <p:cTn id="8" dur="500" fill="hold"/>
                                            <p:tgtEl>
                                              <p:spTgt spid="135"/>
                                            </p:tgtEl>
                                            <p:attrNameLst>
                                              <p:attrName>ppt_y</p:attrName>
                                            </p:attrNameLst>
                                          </p:cBhvr>
                                          <p:tavLst>
                                            <p:tav tm="0">
                                              <p:val>
                                                <p:strVal val="0-#ppt_h/2"/>
                                              </p:val>
                                            </p:tav>
                                            <p:tav tm="100000">
                                              <p:val>
                                                <p:strVal val="#ppt_y"/>
                                              </p:val>
                                            </p:tav>
                                          </p:tavLst>
                                        </p:anim>
                                      </p:childTnLst>
                                    </p:cTn>
                                  </p:par>
                                  <p:par>
                                    <p:cTn id="9" presetID="2" presetClass="entr" presetSubtype="6" accel="10000" fill="hold" nodeType="withEffect">
                                      <p:stCondLst>
                                        <p:cond delay="200"/>
                                      </p:stCondLst>
                                      <p:childTnLst>
                                        <p:set>
                                          <p:cBhvr>
                                            <p:cTn id="10" dur="1" fill="hold">
                                              <p:stCondLst>
                                                <p:cond delay="0"/>
                                              </p:stCondLst>
                                            </p:cTn>
                                            <p:tgtEl>
                                              <p:spTgt spid="28"/>
                                            </p:tgtEl>
                                            <p:attrNameLst>
                                              <p:attrName>style.visibility</p:attrName>
                                            </p:attrNameLst>
                                          </p:cBhvr>
                                          <p:to>
                                            <p:strVal val="visible"/>
                                          </p:to>
                                        </p:set>
                                        <p:anim calcmode="lin" valueType="num">
                                          <p:cBhvr additive="base">
                                            <p:cTn id="11" dur="500" fill="hold"/>
                                            <p:tgtEl>
                                              <p:spTgt spid="28"/>
                                            </p:tgtEl>
                                            <p:attrNameLst>
                                              <p:attrName>ppt_x</p:attrName>
                                            </p:attrNameLst>
                                          </p:cBhvr>
                                          <p:tavLst>
                                            <p:tav tm="0">
                                              <p:val>
                                                <p:strVal val="1+#ppt_w/2"/>
                                              </p:val>
                                            </p:tav>
                                            <p:tav tm="100000">
                                              <p:val>
                                                <p:strVal val="#ppt_x"/>
                                              </p:val>
                                            </p:tav>
                                          </p:tavLst>
                                        </p:anim>
                                        <p:anim calcmode="lin" valueType="num">
                                          <p:cBhvr additive="base">
                                            <p:cTn id="12" dur="500" fill="hold"/>
                                            <p:tgtEl>
                                              <p:spTgt spid="28"/>
                                            </p:tgtEl>
                                            <p:attrNameLst>
                                              <p:attrName>ppt_y</p:attrName>
                                            </p:attrNameLst>
                                          </p:cBhvr>
                                          <p:tavLst>
                                            <p:tav tm="0">
                                              <p:val>
                                                <p:strVal val="1+#ppt_h/2"/>
                                              </p:val>
                                            </p:tav>
                                            <p:tav tm="100000">
                                              <p:val>
                                                <p:strVal val="#ppt_y"/>
                                              </p:val>
                                            </p:tav>
                                          </p:tavLst>
                                        </p:anim>
                                      </p:childTnLst>
                                    </p:cTn>
                                  </p:par>
                                  <p:par>
                                    <p:cTn id="13" presetID="12" presetClass="entr" presetSubtype="4" fill="hold" nodeType="withEffect">
                                      <p:stCondLst>
                                        <p:cond delay="40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500"/>
                                            <p:tgtEl>
                                              <p:spTgt spid="4"/>
                                            </p:tgtEl>
                                            <p:attrNameLst>
                                              <p:attrName>ppt_y</p:attrName>
                                            </p:attrNameLst>
                                          </p:cBhvr>
                                          <p:tavLst>
                                            <p:tav tm="0">
                                              <p:val>
                                                <p:strVal val="#ppt_y+#ppt_h*1.125000"/>
                                              </p:val>
                                            </p:tav>
                                            <p:tav tm="100000">
                                              <p:val>
                                                <p:strVal val="#ppt_y"/>
                                              </p:val>
                                            </p:tav>
                                          </p:tavLst>
                                        </p:anim>
                                        <p:animEffect transition="in" filter="wipe(up)">
                                          <p:cBhvr>
                                            <p:cTn id="16" dur="500"/>
                                            <p:tgtEl>
                                              <p:spTgt spid="4"/>
                                            </p:tgtEl>
                                          </p:cBhvr>
                                        </p:animEffect>
                                      </p:childTnLst>
                                    </p:cTn>
                                  </p:par>
                                  <p:par>
                                    <p:cTn id="17" presetID="10" presetClass="entr" presetSubtype="0" fill="hold" nodeType="withEffect">
                                      <p:stCondLst>
                                        <p:cond delay="800"/>
                                      </p:stCondLst>
                                      <p:childTnLst>
                                        <p:set>
                                          <p:cBhvr>
                                            <p:cTn id="18" dur="1" fill="hold">
                                              <p:stCondLst>
                                                <p:cond delay="0"/>
                                              </p:stCondLst>
                                            </p:cTn>
                                            <p:tgtEl>
                                              <p:spTgt spid="177"/>
                                            </p:tgtEl>
                                            <p:attrNameLst>
                                              <p:attrName>style.visibility</p:attrName>
                                            </p:attrNameLst>
                                          </p:cBhvr>
                                          <p:to>
                                            <p:strVal val="visible"/>
                                          </p:to>
                                        </p:set>
                                        <p:animEffect transition="in" filter="fade">
                                          <p:cBhvr>
                                            <p:cTn id="19" dur="500"/>
                                            <p:tgtEl>
                                              <p:spTgt spid="177"/>
                                            </p:tgtEl>
                                          </p:cBhvr>
                                        </p:animEffect>
                                      </p:childTnLst>
                                    </p:cTn>
                                  </p:par>
                                  <p:par>
                                    <p:cTn id="20" presetID="10" presetClass="entr" presetSubtype="0" fill="hold" nodeType="withEffect">
                                      <p:stCondLst>
                                        <p:cond delay="1100"/>
                                      </p:stCondLst>
                                      <p:childTnLst>
                                        <p:set>
                                          <p:cBhvr>
                                            <p:cTn id="21" dur="1" fill="hold">
                                              <p:stCondLst>
                                                <p:cond delay="0"/>
                                              </p:stCondLst>
                                            </p:cTn>
                                            <p:tgtEl>
                                              <p:spTgt spid="141"/>
                                            </p:tgtEl>
                                            <p:attrNameLst>
                                              <p:attrName>style.visibility</p:attrName>
                                            </p:attrNameLst>
                                          </p:cBhvr>
                                          <p:to>
                                            <p:strVal val="visible"/>
                                          </p:to>
                                        </p:set>
                                        <p:animEffect transition="in" filter="fade">
                                          <p:cBhvr>
                                            <p:cTn id="22" dur="500"/>
                                            <p:tgtEl>
                                              <p:spTgt spid="141"/>
                                            </p:tgtEl>
                                          </p:cBhvr>
                                        </p:animEffect>
                                      </p:childTnLst>
                                    </p:cTn>
                                  </p:par>
                                  <p:par>
                                    <p:cTn id="23" presetID="10" presetClass="entr" presetSubtype="0" fill="hold" nodeType="withEffect">
                                      <p:stCondLst>
                                        <p:cond delay="600"/>
                                      </p:stCondLst>
                                      <p:childTnLst>
                                        <p:set>
                                          <p:cBhvr>
                                            <p:cTn id="24" dur="1" fill="hold">
                                              <p:stCondLst>
                                                <p:cond delay="0"/>
                                              </p:stCondLst>
                                            </p:cTn>
                                            <p:tgtEl>
                                              <p:spTgt spid="102"/>
                                            </p:tgtEl>
                                            <p:attrNameLst>
                                              <p:attrName>style.visibility</p:attrName>
                                            </p:attrNameLst>
                                          </p:cBhvr>
                                          <p:to>
                                            <p:strVal val="visible"/>
                                          </p:to>
                                        </p:set>
                                        <p:animEffect transition="in" filter="fade">
                                          <p:cBhvr>
                                            <p:cTn id="25" dur="500"/>
                                            <p:tgtEl>
                                              <p:spTgt spid="10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 name="组合 11"/>
          <p:cNvGrpSpPr/>
          <p:nvPr/>
        </p:nvGrpSpPr>
        <p:grpSpPr>
          <a:xfrm>
            <a:off x="1286862" y="2124868"/>
            <a:ext cx="2370017" cy="843718"/>
            <a:chOff x="1221767" y="2192338"/>
            <a:chExt cx="2370017" cy="843718"/>
          </a:xfrm>
        </p:grpSpPr>
        <p:sp>
          <p:nvSpPr>
            <p:cNvPr id="13" name="矩形 12"/>
            <p:cNvSpPr/>
            <p:nvPr/>
          </p:nvSpPr>
          <p:spPr>
            <a:xfrm>
              <a:off x="1717553" y="2192338"/>
              <a:ext cx="1874231" cy="369332"/>
            </a:xfrm>
            <a:prstGeom prst="rect">
              <a:avLst/>
            </a:prstGeom>
          </p:spPr>
          <p:txBody>
            <a:bodyPr wrap="none">
              <a:spAutoFit/>
            </a:bodyPr>
            <a:lstStyle/>
            <a:p>
              <a:pPr algn="r"/>
              <a:r>
                <a:rPr lang="en-US" altLang="zh-CN" dirty="0">
                  <a:solidFill>
                    <a:schemeClr val="bg1"/>
                  </a:solidFill>
                  <a:latin typeface="+mn-ea"/>
                </a:rPr>
                <a:t>CLICK ADD TITLE</a:t>
              </a:r>
              <a:endParaRPr lang="zh-CN" altLang="en-US" dirty="0">
                <a:solidFill>
                  <a:schemeClr val="bg1"/>
                </a:solidFill>
                <a:latin typeface="+mn-ea"/>
              </a:endParaRPr>
            </a:p>
          </p:txBody>
        </p:sp>
        <p:sp>
          <p:nvSpPr>
            <p:cNvPr id="14" name="矩形 13"/>
            <p:cNvSpPr/>
            <p:nvPr/>
          </p:nvSpPr>
          <p:spPr>
            <a:xfrm>
              <a:off x="1221767" y="2523608"/>
              <a:ext cx="2370017" cy="512448"/>
            </a:xfrm>
            <a:prstGeom prst="rect">
              <a:avLst/>
            </a:prstGeom>
          </p:spPr>
          <p:txBody>
            <a:bodyPr wrap="square">
              <a:spAutoFit/>
            </a:bodyPr>
            <a:lstStyle/>
            <a:p>
              <a:pPr algn="r">
                <a:lnSpc>
                  <a:spcPct val="130000"/>
                </a:lnSpc>
              </a:pPr>
              <a:r>
                <a:rPr lang="zh-CN" altLang="en-US" sz="1050" dirty="0">
                  <a:solidFill>
                    <a:schemeClr val="bg1">
                      <a:lumMod val="75000"/>
                    </a:schemeClr>
                  </a:solidFill>
                  <a:latin typeface="+mn-ea"/>
                </a:rPr>
                <a:t>Hunan magic rain Advertising CoLtd.professional professional team</a:t>
              </a:r>
            </a:p>
          </p:txBody>
        </p:sp>
      </p:grpSp>
      <p:grpSp>
        <p:nvGrpSpPr>
          <p:cNvPr id="18" name="组合 17"/>
          <p:cNvGrpSpPr/>
          <p:nvPr/>
        </p:nvGrpSpPr>
        <p:grpSpPr>
          <a:xfrm>
            <a:off x="1286862" y="3463131"/>
            <a:ext cx="2370017" cy="843718"/>
            <a:chOff x="1221767" y="2192338"/>
            <a:chExt cx="2370017" cy="843718"/>
          </a:xfrm>
        </p:grpSpPr>
        <p:sp>
          <p:nvSpPr>
            <p:cNvPr id="19" name="矩形 18"/>
            <p:cNvSpPr/>
            <p:nvPr/>
          </p:nvSpPr>
          <p:spPr>
            <a:xfrm>
              <a:off x="1717553" y="2192338"/>
              <a:ext cx="1874231" cy="369332"/>
            </a:xfrm>
            <a:prstGeom prst="rect">
              <a:avLst/>
            </a:prstGeom>
          </p:spPr>
          <p:txBody>
            <a:bodyPr wrap="none">
              <a:spAutoFit/>
            </a:bodyPr>
            <a:lstStyle/>
            <a:p>
              <a:pPr algn="r"/>
              <a:r>
                <a:rPr lang="en-US" altLang="zh-CN" dirty="0">
                  <a:solidFill>
                    <a:schemeClr val="bg1"/>
                  </a:solidFill>
                  <a:latin typeface="+mn-ea"/>
                </a:rPr>
                <a:t>CLICK ADD TITLE</a:t>
              </a:r>
              <a:endParaRPr lang="zh-CN" altLang="en-US" dirty="0">
                <a:solidFill>
                  <a:schemeClr val="bg1"/>
                </a:solidFill>
                <a:latin typeface="+mn-ea"/>
              </a:endParaRPr>
            </a:p>
          </p:txBody>
        </p:sp>
        <p:sp>
          <p:nvSpPr>
            <p:cNvPr id="20" name="矩形 19"/>
            <p:cNvSpPr/>
            <p:nvPr/>
          </p:nvSpPr>
          <p:spPr>
            <a:xfrm>
              <a:off x="1221767" y="2523608"/>
              <a:ext cx="2370017" cy="512448"/>
            </a:xfrm>
            <a:prstGeom prst="rect">
              <a:avLst/>
            </a:prstGeom>
          </p:spPr>
          <p:txBody>
            <a:bodyPr wrap="square">
              <a:spAutoFit/>
            </a:bodyPr>
            <a:lstStyle/>
            <a:p>
              <a:pPr algn="r">
                <a:lnSpc>
                  <a:spcPct val="130000"/>
                </a:lnSpc>
              </a:pPr>
              <a:r>
                <a:rPr lang="zh-CN" altLang="en-US" sz="1050" dirty="0">
                  <a:solidFill>
                    <a:schemeClr val="bg1">
                      <a:lumMod val="75000"/>
                    </a:schemeClr>
                  </a:solidFill>
                  <a:latin typeface="+mn-ea"/>
                </a:rPr>
                <a:t>Hunan magic rain Advertising CoLtd.professional professional team</a:t>
              </a:r>
            </a:p>
          </p:txBody>
        </p:sp>
      </p:grpSp>
      <p:grpSp>
        <p:nvGrpSpPr>
          <p:cNvPr id="24" name="组合 23"/>
          <p:cNvGrpSpPr/>
          <p:nvPr/>
        </p:nvGrpSpPr>
        <p:grpSpPr>
          <a:xfrm>
            <a:off x="1286862" y="4801393"/>
            <a:ext cx="2370017" cy="843718"/>
            <a:chOff x="1221767" y="2192338"/>
            <a:chExt cx="2370017" cy="843718"/>
          </a:xfrm>
        </p:grpSpPr>
        <p:sp>
          <p:nvSpPr>
            <p:cNvPr id="25" name="矩形 24"/>
            <p:cNvSpPr/>
            <p:nvPr/>
          </p:nvSpPr>
          <p:spPr>
            <a:xfrm>
              <a:off x="1717553" y="2192338"/>
              <a:ext cx="1874231" cy="369332"/>
            </a:xfrm>
            <a:prstGeom prst="rect">
              <a:avLst/>
            </a:prstGeom>
          </p:spPr>
          <p:txBody>
            <a:bodyPr wrap="none">
              <a:spAutoFit/>
            </a:bodyPr>
            <a:lstStyle/>
            <a:p>
              <a:pPr algn="r"/>
              <a:r>
                <a:rPr lang="en-US" altLang="zh-CN" dirty="0">
                  <a:solidFill>
                    <a:schemeClr val="bg1"/>
                  </a:solidFill>
                  <a:latin typeface="+mn-ea"/>
                </a:rPr>
                <a:t>CLICK ADD TITLE</a:t>
              </a:r>
              <a:endParaRPr lang="zh-CN" altLang="en-US" dirty="0">
                <a:solidFill>
                  <a:schemeClr val="bg1"/>
                </a:solidFill>
                <a:latin typeface="+mn-ea"/>
              </a:endParaRPr>
            </a:p>
          </p:txBody>
        </p:sp>
        <p:sp>
          <p:nvSpPr>
            <p:cNvPr id="26" name="矩形 25"/>
            <p:cNvSpPr/>
            <p:nvPr/>
          </p:nvSpPr>
          <p:spPr>
            <a:xfrm>
              <a:off x="1221767" y="2523608"/>
              <a:ext cx="2370017" cy="512448"/>
            </a:xfrm>
            <a:prstGeom prst="rect">
              <a:avLst/>
            </a:prstGeom>
          </p:spPr>
          <p:txBody>
            <a:bodyPr wrap="square">
              <a:spAutoFit/>
            </a:bodyPr>
            <a:lstStyle/>
            <a:p>
              <a:pPr algn="r">
                <a:lnSpc>
                  <a:spcPct val="130000"/>
                </a:lnSpc>
              </a:pPr>
              <a:r>
                <a:rPr lang="zh-CN" altLang="en-US" sz="1050" dirty="0">
                  <a:solidFill>
                    <a:schemeClr val="bg1">
                      <a:lumMod val="75000"/>
                    </a:schemeClr>
                  </a:solidFill>
                  <a:latin typeface="+mn-ea"/>
                </a:rPr>
                <a:t>Hunan magic rain Advertising CoLtd.professional professional team</a:t>
              </a:r>
            </a:p>
          </p:txBody>
        </p:sp>
      </p:grpSp>
      <p:grpSp>
        <p:nvGrpSpPr>
          <p:cNvPr id="15" name="组合 14"/>
          <p:cNvGrpSpPr/>
          <p:nvPr/>
        </p:nvGrpSpPr>
        <p:grpSpPr>
          <a:xfrm>
            <a:off x="8535122" y="2124868"/>
            <a:ext cx="2370017" cy="843718"/>
            <a:chOff x="3106598" y="5073134"/>
            <a:chExt cx="2370017" cy="843718"/>
          </a:xfrm>
        </p:grpSpPr>
        <p:sp>
          <p:nvSpPr>
            <p:cNvPr id="16" name="矩形 15"/>
            <p:cNvSpPr/>
            <p:nvPr/>
          </p:nvSpPr>
          <p:spPr>
            <a:xfrm>
              <a:off x="3106598" y="5073134"/>
              <a:ext cx="1874231" cy="369332"/>
            </a:xfrm>
            <a:prstGeom prst="rect">
              <a:avLst/>
            </a:prstGeom>
          </p:spPr>
          <p:txBody>
            <a:bodyPr wrap="none">
              <a:spAutoFit/>
            </a:bodyPr>
            <a:lstStyle/>
            <a:p>
              <a:r>
                <a:rPr lang="en-US" altLang="zh-CN" dirty="0">
                  <a:solidFill>
                    <a:schemeClr val="bg1"/>
                  </a:solidFill>
                  <a:latin typeface="+mn-ea"/>
                </a:rPr>
                <a:t>CLICK ADD TITLE</a:t>
              </a:r>
              <a:endParaRPr lang="zh-CN" altLang="en-US" dirty="0">
                <a:solidFill>
                  <a:schemeClr val="bg1"/>
                </a:solidFill>
                <a:latin typeface="+mn-ea"/>
              </a:endParaRPr>
            </a:p>
          </p:txBody>
        </p:sp>
        <p:sp>
          <p:nvSpPr>
            <p:cNvPr id="17" name="矩形 16"/>
            <p:cNvSpPr/>
            <p:nvPr/>
          </p:nvSpPr>
          <p:spPr>
            <a:xfrm>
              <a:off x="3106598" y="5404404"/>
              <a:ext cx="2370017" cy="512448"/>
            </a:xfrm>
            <a:prstGeom prst="rect">
              <a:avLst/>
            </a:prstGeom>
          </p:spPr>
          <p:txBody>
            <a:bodyPr wrap="square">
              <a:spAutoFit/>
            </a:bodyPr>
            <a:lstStyle/>
            <a:p>
              <a:pPr>
                <a:lnSpc>
                  <a:spcPct val="130000"/>
                </a:lnSpc>
              </a:pPr>
              <a:r>
                <a:rPr lang="zh-CN" altLang="en-US" sz="1050" dirty="0">
                  <a:solidFill>
                    <a:schemeClr val="bg1">
                      <a:lumMod val="75000"/>
                    </a:schemeClr>
                  </a:solidFill>
                  <a:latin typeface="+mn-ea"/>
                </a:rPr>
                <a:t>Hunan magic rain Advertising CoLtd.professional professional team</a:t>
              </a:r>
            </a:p>
          </p:txBody>
        </p:sp>
      </p:grpSp>
      <p:grpSp>
        <p:nvGrpSpPr>
          <p:cNvPr id="21" name="组合 20"/>
          <p:cNvGrpSpPr/>
          <p:nvPr/>
        </p:nvGrpSpPr>
        <p:grpSpPr>
          <a:xfrm>
            <a:off x="8535122" y="3463131"/>
            <a:ext cx="2370017" cy="843718"/>
            <a:chOff x="3106598" y="5073134"/>
            <a:chExt cx="2370017" cy="843718"/>
          </a:xfrm>
        </p:grpSpPr>
        <p:sp>
          <p:nvSpPr>
            <p:cNvPr id="22" name="矩形 21"/>
            <p:cNvSpPr/>
            <p:nvPr/>
          </p:nvSpPr>
          <p:spPr>
            <a:xfrm>
              <a:off x="3106598" y="5073134"/>
              <a:ext cx="1874231" cy="369332"/>
            </a:xfrm>
            <a:prstGeom prst="rect">
              <a:avLst/>
            </a:prstGeom>
          </p:spPr>
          <p:txBody>
            <a:bodyPr wrap="none">
              <a:spAutoFit/>
            </a:bodyPr>
            <a:lstStyle/>
            <a:p>
              <a:r>
                <a:rPr lang="en-US" altLang="zh-CN" dirty="0">
                  <a:solidFill>
                    <a:schemeClr val="bg1"/>
                  </a:solidFill>
                  <a:latin typeface="+mn-ea"/>
                </a:rPr>
                <a:t>CLICK ADD TITLE</a:t>
              </a:r>
              <a:endParaRPr lang="zh-CN" altLang="en-US" dirty="0">
                <a:solidFill>
                  <a:schemeClr val="bg1"/>
                </a:solidFill>
                <a:latin typeface="+mn-ea"/>
              </a:endParaRPr>
            </a:p>
          </p:txBody>
        </p:sp>
        <p:sp>
          <p:nvSpPr>
            <p:cNvPr id="23" name="矩形 22"/>
            <p:cNvSpPr/>
            <p:nvPr/>
          </p:nvSpPr>
          <p:spPr>
            <a:xfrm>
              <a:off x="3106598" y="5404404"/>
              <a:ext cx="2370017" cy="512448"/>
            </a:xfrm>
            <a:prstGeom prst="rect">
              <a:avLst/>
            </a:prstGeom>
          </p:spPr>
          <p:txBody>
            <a:bodyPr wrap="square">
              <a:spAutoFit/>
            </a:bodyPr>
            <a:lstStyle/>
            <a:p>
              <a:pPr>
                <a:lnSpc>
                  <a:spcPct val="130000"/>
                </a:lnSpc>
              </a:pPr>
              <a:r>
                <a:rPr lang="zh-CN" altLang="en-US" sz="1050" dirty="0">
                  <a:solidFill>
                    <a:schemeClr val="bg1">
                      <a:lumMod val="75000"/>
                    </a:schemeClr>
                  </a:solidFill>
                  <a:latin typeface="+mn-ea"/>
                </a:rPr>
                <a:t>Hunan magic rain Advertising CoLtd.professional professional team</a:t>
              </a:r>
            </a:p>
          </p:txBody>
        </p:sp>
      </p:grpSp>
      <p:grpSp>
        <p:nvGrpSpPr>
          <p:cNvPr id="27" name="组合 26"/>
          <p:cNvGrpSpPr/>
          <p:nvPr/>
        </p:nvGrpSpPr>
        <p:grpSpPr>
          <a:xfrm>
            <a:off x="8535122" y="4801393"/>
            <a:ext cx="2370017" cy="843718"/>
            <a:chOff x="3106598" y="5073134"/>
            <a:chExt cx="2370017" cy="843718"/>
          </a:xfrm>
        </p:grpSpPr>
        <p:sp>
          <p:nvSpPr>
            <p:cNvPr id="28" name="矩形 27"/>
            <p:cNvSpPr/>
            <p:nvPr/>
          </p:nvSpPr>
          <p:spPr>
            <a:xfrm>
              <a:off x="3106598" y="5073134"/>
              <a:ext cx="1874231" cy="369332"/>
            </a:xfrm>
            <a:prstGeom prst="rect">
              <a:avLst/>
            </a:prstGeom>
          </p:spPr>
          <p:txBody>
            <a:bodyPr wrap="none">
              <a:spAutoFit/>
            </a:bodyPr>
            <a:lstStyle/>
            <a:p>
              <a:r>
                <a:rPr lang="en-US" altLang="zh-CN" dirty="0">
                  <a:solidFill>
                    <a:schemeClr val="bg1"/>
                  </a:solidFill>
                  <a:latin typeface="+mn-ea"/>
                </a:rPr>
                <a:t>CLICK ADD TITLE</a:t>
              </a:r>
              <a:endParaRPr lang="zh-CN" altLang="en-US" dirty="0">
                <a:solidFill>
                  <a:schemeClr val="bg1"/>
                </a:solidFill>
                <a:latin typeface="+mn-ea"/>
              </a:endParaRPr>
            </a:p>
          </p:txBody>
        </p:sp>
        <p:sp>
          <p:nvSpPr>
            <p:cNvPr id="29" name="矩形 28"/>
            <p:cNvSpPr/>
            <p:nvPr/>
          </p:nvSpPr>
          <p:spPr>
            <a:xfrm>
              <a:off x="3106598" y="5404404"/>
              <a:ext cx="2370017" cy="512448"/>
            </a:xfrm>
            <a:prstGeom prst="rect">
              <a:avLst/>
            </a:prstGeom>
          </p:spPr>
          <p:txBody>
            <a:bodyPr wrap="square">
              <a:spAutoFit/>
            </a:bodyPr>
            <a:lstStyle/>
            <a:p>
              <a:pPr>
                <a:lnSpc>
                  <a:spcPct val="130000"/>
                </a:lnSpc>
              </a:pPr>
              <a:r>
                <a:rPr lang="zh-CN" altLang="en-US" sz="1050" dirty="0">
                  <a:solidFill>
                    <a:schemeClr val="bg1">
                      <a:lumMod val="75000"/>
                    </a:schemeClr>
                  </a:solidFill>
                  <a:latin typeface="+mn-ea"/>
                </a:rPr>
                <a:t>Hunan magic rain Advertising CoLtd.professional professional team</a:t>
              </a:r>
            </a:p>
          </p:txBody>
        </p:sp>
      </p:grpSp>
      <p:grpSp>
        <p:nvGrpSpPr>
          <p:cNvPr id="57" name="组合 56"/>
          <p:cNvGrpSpPr/>
          <p:nvPr/>
        </p:nvGrpSpPr>
        <p:grpSpPr>
          <a:xfrm>
            <a:off x="6183066" y="2456138"/>
            <a:ext cx="1864431" cy="2870200"/>
            <a:chOff x="6183066" y="2456138"/>
            <a:chExt cx="1864431" cy="2870200"/>
          </a:xfrm>
        </p:grpSpPr>
        <p:sp>
          <p:nvSpPr>
            <p:cNvPr id="9" name="Freeform 5"/>
            <p:cNvSpPr>
              <a:spLocks/>
            </p:cNvSpPr>
            <p:nvPr/>
          </p:nvSpPr>
          <p:spPr bwMode="auto">
            <a:xfrm>
              <a:off x="6183066" y="2456138"/>
              <a:ext cx="1864431" cy="2870200"/>
            </a:xfrm>
            <a:custGeom>
              <a:avLst/>
              <a:gdLst>
                <a:gd name="T0" fmla="*/ 281 w 329"/>
                <a:gd name="T1" fmla="*/ 188 h 506"/>
                <a:gd name="T2" fmla="*/ 239 w 329"/>
                <a:gd name="T3" fmla="*/ 182 h 506"/>
                <a:gd name="T4" fmla="*/ 143 w 329"/>
                <a:gd name="T5" fmla="*/ 85 h 506"/>
                <a:gd name="T6" fmla="*/ 143 w 329"/>
                <a:gd name="T7" fmla="*/ 65 h 506"/>
                <a:gd name="T8" fmla="*/ 103 w 329"/>
                <a:gd name="T9" fmla="*/ 8 h 506"/>
                <a:gd name="T10" fmla="*/ 76 w 329"/>
                <a:gd name="T11" fmla="*/ 1 h 506"/>
                <a:gd name="T12" fmla="*/ 5 w 329"/>
                <a:gd name="T13" fmla="*/ 57 h 506"/>
                <a:gd name="T14" fmla="*/ 56 w 329"/>
                <a:gd name="T15" fmla="*/ 133 h 506"/>
                <a:gd name="T16" fmla="*/ 95 w 329"/>
                <a:gd name="T17" fmla="*/ 136 h 506"/>
                <a:gd name="T18" fmla="*/ 97 w 329"/>
                <a:gd name="T19" fmla="*/ 137 h 506"/>
                <a:gd name="T20" fmla="*/ 186 w 329"/>
                <a:gd name="T21" fmla="*/ 217 h 506"/>
                <a:gd name="T22" fmla="*/ 178 w 329"/>
                <a:gd name="T23" fmla="*/ 308 h 506"/>
                <a:gd name="T24" fmla="*/ 131 w 329"/>
                <a:gd name="T25" fmla="*/ 357 h 506"/>
                <a:gd name="T26" fmla="*/ 68 w 329"/>
                <a:gd name="T27" fmla="*/ 366 h 506"/>
                <a:gd name="T28" fmla="*/ 41 w 329"/>
                <a:gd name="T29" fmla="*/ 373 h 506"/>
                <a:gd name="T30" fmla="*/ 11 w 329"/>
                <a:gd name="T31" fmla="*/ 458 h 506"/>
                <a:gd name="T32" fmla="*/ 86 w 329"/>
                <a:gd name="T33" fmla="*/ 501 h 506"/>
                <a:gd name="T34" fmla="*/ 143 w 329"/>
                <a:gd name="T35" fmla="*/ 435 h 506"/>
                <a:gd name="T36" fmla="*/ 144 w 329"/>
                <a:gd name="T37" fmla="*/ 407 h 506"/>
                <a:gd name="T38" fmla="*/ 230 w 329"/>
                <a:gd name="T39" fmla="*/ 321 h 506"/>
                <a:gd name="T40" fmla="*/ 271 w 329"/>
                <a:gd name="T41" fmla="*/ 317 h 506"/>
                <a:gd name="T42" fmla="*/ 327 w 329"/>
                <a:gd name="T43" fmla="*/ 249 h 506"/>
                <a:gd name="T44" fmla="*/ 281 w 329"/>
                <a:gd name="T45" fmla="*/ 188 h 5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329" h="506">
                  <a:moveTo>
                    <a:pt x="281" y="188"/>
                  </a:moveTo>
                  <a:cubicBezTo>
                    <a:pt x="267" y="184"/>
                    <a:pt x="253" y="183"/>
                    <a:pt x="239" y="182"/>
                  </a:cubicBezTo>
                  <a:cubicBezTo>
                    <a:pt x="179" y="180"/>
                    <a:pt x="144" y="145"/>
                    <a:pt x="143" y="85"/>
                  </a:cubicBezTo>
                  <a:cubicBezTo>
                    <a:pt x="143" y="78"/>
                    <a:pt x="143" y="72"/>
                    <a:pt x="143" y="65"/>
                  </a:cubicBezTo>
                  <a:cubicBezTo>
                    <a:pt x="140" y="38"/>
                    <a:pt x="125" y="17"/>
                    <a:pt x="103" y="8"/>
                  </a:cubicBezTo>
                  <a:cubicBezTo>
                    <a:pt x="95" y="4"/>
                    <a:pt x="86" y="1"/>
                    <a:pt x="76" y="1"/>
                  </a:cubicBezTo>
                  <a:cubicBezTo>
                    <a:pt x="39" y="0"/>
                    <a:pt x="10" y="23"/>
                    <a:pt x="5" y="57"/>
                  </a:cubicBezTo>
                  <a:cubicBezTo>
                    <a:pt x="0" y="93"/>
                    <a:pt x="21" y="124"/>
                    <a:pt x="56" y="133"/>
                  </a:cubicBezTo>
                  <a:cubicBezTo>
                    <a:pt x="69" y="136"/>
                    <a:pt x="82" y="136"/>
                    <a:pt x="95" y="136"/>
                  </a:cubicBezTo>
                  <a:cubicBezTo>
                    <a:pt x="96" y="136"/>
                    <a:pt x="97" y="137"/>
                    <a:pt x="97" y="137"/>
                  </a:cubicBezTo>
                  <a:cubicBezTo>
                    <a:pt x="146" y="148"/>
                    <a:pt x="181" y="167"/>
                    <a:pt x="186" y="217"/>
                  </a:cubicBezTo>
                  <a:cubicBezTo>
                    <a:pt x="189" y="247"/>
                    <a:pt x="184" y="278"/>
                    <a:pt x="178" y="308"/>
                  </a:cubicBezTo>
                  <a:cubicBezTo>
                    <a:pt x="173" y="332"/>
                    <a:pt x="157" y="351"/>
                    <a:pt x="131" y="357"/>
                  </a:cubicBezTo>
                  <a:cubicBezTo>
                    <a:pt x="110" y="362"/>
                    <a:pt x="89" y="363"/>
                    <a:pt x="68" y="366"/>
                  </a:cubicBezTo>
                  <a:cubicBezTo>
                    <a:pt x="59" y="367"/>
                    <a:pt x="49" y="368"/>
                    <a:pt x="41" y="373"/>
                  </a:cubicBezTo>
                  <a:cubicBezTo>
                    <a:pt x="12" y="389"/>
                    <a:pt x="0" y="427"/>
                    <a:pt x="11" y="458"/>
                  </a:cubicBezTo>
                  <a:cubicBezTo>
                    <a:pt x="22" y="488"/>
                    <a:pt x="54" y="506"/>
                    <a:pt x="86" y="501"/>
                  </a:cubicBezTo>
                  <a:cubicBezTo>
                    <a:pt x="118" y="496"/>
                    <a:pt x="142" y="469"/>
                    <a:pt x="143" y="435"/>
                  </a:cubicBezTo>
                  <a:cubicBezTo>
                    <a:pt x="144" y="426"/>
                    <a:pt x="144" y="417"/>
                    <a:pt x="144" y="407"/>
                  </a:cubicBezTo>
                  <a:cubicBezTo>
                    <a:pt x="148" y="352"/>
                    <a:pt x="189" y="324"/>
                    <a:pt x="230" y="321"/>
                  </a:cubicBezTo>
                  <a:cubicBezTo>
                    <a:pt x="244" y="320"/>
                    <a:pt x="258" y="319"/>
                    <a:pt x="271" y="317"/>
                  </a:cubicBezTo>
                  <a:cubicBezTo>
                    <a:pt x="306" y="311"/>
                    <a:pt x="322" y="291"/>
                    <a:pt x="327" y="249"/>
                  </a:cubicBezTo>
                  <a:cubicBezTo>
                    <a:pt x="329" y="226"/>
                    <a:pt x="307" y="195"/>
                    <a:pt x="281" y="188"/>
                  </a:cubicBezTo>
                  <a:close/>
                </a:path>
              </a:pathLst>
            </a:custGeom>
            <a:solidFill>
              <a:srgbClr val="48C25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grpSp>
          <p:nvGrpSpPr>
            <p:cNvPr id="34" name="组合 33"/>
            <p:cNvGrpSpPr>
              <a:grpSpLocks noChangeAspect="1"/>
            </p:cNvGrpSpPr>
            <p:nvPr/>
          </p:nvGrpSpPr>
          <p:grpSpPr>
            <a:xfrm>
              <a:off x="6489663" y="2712854"/>
              <a:ext cx="236350" cy="211798"/>
              <a:chOff x="7384500" y="4999605"/>
              <a:chExt cx="576302" cy="516437"/>
            </a:xfrm>
            <a:solidFill>
              <a:schemeClr val="bg1"/>
            </a:solidFill>
          </p:grpSpPr>
          <p:sp>
            <p:nvSpPr>
              <p:cNvPr id="35" name="Freeform 387"/>
              <p:cNvSpPr>
                <a:spLocks/>
              </p:cNvSpPr>
              <p:nvPr/>
            </p:nvSpPr>
            <p:spPr bwMode="auto">
              <a:xfrm>
                <a:off x="7691044" y="5267200"/>
                <a:ext cx="269758" cy="248842"/>
              </a:xfrm>
              <a:custGeom>
                <a:avLst/>
                <a:gdLst>
                  <a:gd name="T0" fmla="*/ 139 w 158"/>
                  <a:gd name="T1" fmla="*/ 74 h 146"/>
                  <a:gd name="T2" fmla="*/ 46 w 158"/>
                  <a:gd name="T3" fmla="*/ 0 h 146"/>
                  <a:gd name="T4" fmla="*/ 28 w 158"/>
                  <a:gd name="T5" fmla="*/ 33 h 146"/>
                  <a:gd name="T6" fmla="*/ 0 w 158"/>
                  <a:gd name="T7" fmla="*/ 58 h 146"/>
                  <a:gd name="T8" fmla="*/ 91 w 158"/>
                  <a:gd name="T9" fmla="*/ 131 h 146"/>
                  <a:gd name="T10" fmla="*/ 138 w 158"/>
                  <a:gd name="T11" fmla="*/ 121 h 146"/>
                  <a:gd name="T12" fmla="*/ 139 w 158"/>
                  <a:gd name="T13" fmla="*/ 74 h 146"/>
                </a:gdLst>
                <a:ahLst/>
                <a:cxnLst>
                  <a:cxn ang="0">
                    <a:pos x="T0" y="T1"/>
                  </a:cxn>
                  <a:cxn ang="0">
                    <a:pos x="T2" y="T3"/>
                  </a:cxn>
                  <a:cxn ang="0">
                    <a:pos x="T4" y="T5"/>
                  </a:cxn>
                  <a:cxn ang="0">
                    <a:pos x="T6" y="T7"/>
                  </a:cxn>
                  <a:cxn ang="0">
                    <a:pos x="T8" y="T9"/>
                  </a:cxn>
                  <a:cxn ang="0">
                    <a:pos x="T10" y="T11"/>
                  </a:cxn>
                  <a:cxn ang="0">
                    <a:pos x="T12" y="T13"/>
                  </a:cxn>
                </a:cxnLst>
                <a:rect l="0" t="0" r="r" b="b"/>
                <a:pathLst>
                  <a:path w="158" h="146">
                    <a:moveTo>
                      <a:pt x="139" y="74"/>
                    </a:moveTo>
                    <a:cubicBezTo>
                      <a:pt x="46" y="0"/>
                      <a:pt x="46" y="0"/>
                      <a:pt x="46" y="0"/>
                    </a:cubicBezTo>
                    <a:cubicBezTo>
                      <a:pt x="42" y="11"/>
                      <a:pt x="36" y="22"/>
                      <a:pt x="28" y="33"/>
                    </a:cubicBezTo>
                    <a:cubicBezTo>
                      <a:pt x="19" y="43"/>
                      <a:pt x="10" y="51"/>
                      <a:pt x="0" y="58"/>
                    </a:cubicBezTo>
                    <a:cubicBezTo>
                      <a:pt x="91" y="131"/>
                      <a:pt x="91" y="131"/>
                      <a:pt x="91" y="131"/>
                    </a:cubicBezTo>
                    <a:cubicBezTo>
                      <a:pt x="91" y="131"/>
                      <a:pt x="117" y="146"/>
                      <a:pt x="138" y="121"/>
                    </a:cubicBezTo>
                    <a:cubicBezTo>
                      <a:pt x="158" y="95"/>
                      <a:pt x="139" y="74"/>
                      <a:pt x="139" y="7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6" name="Freeform 388"/>
              <p:cNvSpPr>
                <a:spLocks/>
              </p:cNvSpPr>
              <p:nvPr/>
            </p:nvSpPr>
            <p:spPr bwMode="auto">
              <a:xfrm>
                <a:off x="7384500" y="4999605"/>
                <a:ext cx="386606" cy="385163"/>
              </a:xfrm>
              <a:custGeom>
                <a:avLst/>
                <a:gdLst>
                  <a:gd name="T0" fmla="*/ 195 w 227"/>
                  <a:gd name="T1" fmla="*/ 180 h 226"/>
                  <a:gd name="T2" fmla="*/ 213 w 227"/>
                  <a:gd name="T3" fmla="*/ 146 h 226"/>
                  <a:gd name="T4" fmla="*/ 179 w 227"/>
                  <a:gd name="T5" fmla="*/ 30 h 226"/>
                  <a:gd name="T6" fmla="*/ 65 w 227"/>
                  <a:gd name="T7" fmla="*/ 18 h 226"/>
                  <a:gd name="T8" fmla="*/ 119 w 227"/>
                  <a:gd name="T9" fmla="*/ 61 h 226"/>
                  <a:gd name="T10" fmla="*/ 112 w 227"/>
                  <a:gd name="T11" fmla="*/ 113 h 226"/>
                  <a:gd name="T12" fmla="*/ 62 w 227"/>
                  <a:gd name="T13" fmla="*/ 135 h 226"/>
                  <a:gd name="T14" fmla="*/ 8 w 227"/>
                  <a:gd name="T15" fmla="*/ 91 h 226"/>
                  <a:gd name="T16" fmla="*/ 46 w 227"/>
                  <a:gd name="T17" fmla="*/ 196 h 226"/>
                  <a:gd name="T18" fmla="*/ 166 w 227"/>
                  <a:gd name="T19" fmla="*/ 204 h 226"/>
                  <a:gd name="T20" fmla="*/ 195 w 227"/>
                  <a:gd name="T21" fmla="*/ 180 h 2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27" h="226">
                    <a:moveTo>
                      <a:pt x="195" y="180"/>
                    </a:moveTo>
                    <a:cubicBezTo>
                      <a:pt x="203" y="169"/>
                      <a:pt x="209" y="158"/>
                      <a:pt x="213" y="146"/>
                    </a:cubicBezTo>
                    <a:cubicBezTo>
                      <a:pt x="227" y="105"/>
                      <a:pt x="214" y="58"/>
                      <a:pt x="179" y="30"/>
                    </a:cubicBezTo>
                    <a:cubicBezTo>
                      <a:pt x="145" y="3"/>
                      <a:pt x="101" y="0"/>
                      <a:pt x="65" y="18"/>
                    </a:cubicBezTo>
                    <a:cubicBezTo>
                      <a:pt x="119" y="61"/>
                      <a:pt x="119" y="61"/>
                      <a:pt x="119" y="61"/>
                    </a:cubicBezTo>
                    <a:cubicBezTo>
                      <a:pt x="112" y="113"/>
                      <a:pt x="112" y="113"/>
                      <a:pt x="112" y="113"/>
                    </a:cubicBezTo>
                    <a:cubicBezTo>
                      <a:pt x="62" y="135"/>
                      <a:pt x="62" y="135"/>
                      <a:pt x="62" y="135"/>
                    </a:cubicBezTo>
                    <a:cubicBezTo>
                      <a:pt x="8" y="91"/>
                      <a:pt x="8" y="91"/>
                      <a:pt x="8" y="91"/>
                    </a:cubicBezTo>
                    <a:cubicBezTo>
                      <a:pt x="0" y="129"/>
                      <a:pt x="13" y="170"/>
                      <a:pt x="46" y="196"/>
                    </a:cubicBezTo>
                    <a:cubicBezTo>
                      <a:pt x="81" y="225"/>
                      <a:pt x="129" y="226"/>
                      <a:pt x="166" y="204"/>
                    </a:cubicBezTo>
                    <a:cubicBezTo>
                      <a:pt x="177" y="198"/>
                      <a:pt x="187" y="190"/>
                      <a:pt x="195" y="18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40" name="组合 39"/>
            <p:cNvGrpSpPr>
              <a:grpSpLocks noChangeAspect="1"/>
            </p:cNvGrpSpPr>
            <p:nvPr/>
          </p:nvGrpSpPr>
          <p:grpSpPr>
            <a:xfrm>
              <a:off x="6489663" y="4801393"/>
              <a:ext cx="236350" cy="234763"/>
              <a:chOff x="6463926" y="2278309"/>
              <a:chExt cx="708057" cy="703302"/>
            </a:xfrm>
            <a:solidFill>
              <a:schemeClr val="bg1"/>
            </a:solidFill>
          </p:grpSpPr>
          <p:sp>
            <p:nvSpPr>
              <p:cNvPr id="41" name="Freeform 30"/>
              <p:cNvSpPr>
                <a:spLocks noEditPoints="1"/>
              </p:cNvSpPr>
              <p:nvPr/>
            </p:nvSpPr>
            <p:spPr bwMode="auto">
              <a:xfrm>
                <a:off x="6687023" y="2278309"/>
                <a:ext cx="261864" cy="305752"/>
              </a:xfrm>
              <a:custGeom>
                <a:avLst/>
                <a:gdLst>
                  <a:gd name="T0" fmla="*/ 150 w 303"/>
                  <a:gd name="T1" fmla="*/ 1 h 354"/>
                  <a:gd name="T2" fmla="*/ 81 w 303"/>
                  <a:gd name="T3" fmla="*/ 76 h 354"/>
                  <a:gd name="T4" fmla="*/ 153 w 303"/>
                  <a:gd name="T5" fmla="*/ 165 h 354"/>
                  <a:gd name="T6" fmla="*/ 222 w 303"/>
                  <a:gd name="T7" fmla="*/ 74 h 354"/>
                  <a:gd name="T8" fmla="*/ 150 w 303"/>
                  <a:gd name="T9" fmla="*/ 1 h 354"/>
                  <a:gd name="T10" fmla="*/ 151 w 303"/>
                  <a:gd name="T11" fmla="*/ 261 h 354"/>
                  <a:gd name="T12" fmla="*/ 198 w 303"/>
                  <a:gd name="T13" fmla="*/ 196 h 354"/>
                  <a:gd name="T14" fmla="*/ 210 w 303"/>
                  <a:gd name="T15" fmla="*/ 190 h 354"/>
                  <a:gd name="T16" fmla="*/ 260 w 303"/>
                  <a:gd name="T17" fmla="*/ 199 h 354"/>
                  <a:gd name="T18" fmla="*/ 290 w 303"/>
                  <a:gd name="T19" fmla="*/ 225 h 354"/>
                  <a:gd name="T20" fmla="*/ 303 w 303"/>
                  <a:gd name="T21" fmla="*/ 330 h 354"/>
                  <a:gd name="T22" fmla="*/ 297 w 303"/>
                  <a:gd name="T23" fmla="*/ 347 h 354"/>
                  <a:gd name="T24" fmla="*/ 280 w 303"/>
                  <a:gd name="T25" fmla="*/ 354 h 354"/>
                  <a:gd name="T26" fmla="*/ 23 w 303"/>
                  <a:gd name="T27" fmla="*/ 354 h 354"/>
                  <a:gd name="T28" fmla="*/ 6 w 303"/>
                  <a:gd name="T29" fmla="*/ 347 h 354"/>
                  <a:gd name="T30" fmla="*/ 0 w 303"/>
                  <a:gd name="T31" fmla="*/ 330 h 354"/>
                  <a:gd name="T32" fmla="*/ 13 w 303"/>
                  <a:gd name="T33" fmla="*/ 225 h 354"/>
                  <a:gd name="T34" fmla="*/ 43 w 303"/>
                  <a:gd name="T35" fmla="*/ 199 h 354"/>
                  <a:gd name="T36" fmla="*/ 93 w 303"/>
                  <a:gd name="T37" fmla="*/ 190 h 354"/>
                  <a:gd name="T38" fmla="*/ 105 w 303"/>
                  <a:gd name="T39" fmla="*/ 196 h 354"/>
                  <a:gd name="T40" fmla="*/ 151 w 303"/>
                  <a:gd name="T41" fmla="*/ 261 h 3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03" h="354">
                    <a:moveTo>
                      <a:pt x="150" y="1"/>
                    </a:moveTo>
                    <a:cubicBezTo>
                      <a:pt x="111" y="2"/>
                      <a:pt x="80" y="36"/>
                      <a:pt x="81" y="76"/>
                    </a:cubicBezTo>
                    <a:cubicBezTo>
                      <a:pt x="82" y="117"/>
                      <a:pt x="114" y="166"/>
                      <a:pt x="153" y="165"/>
                    </a:cubicBezTo>
                    <a:cubicBezTo>
                      <a:pt x="192" y="165"/>
                      <a:pt x="223" y="114"/>
                      <a:pt x="222" y="74"/>
                    </a:cubicBezTo>
                    <a:cubicBezTo>
                      <a:pt x="221" y="33"/>
                      <a:pt x="189" y="0"/>
                      <a:pt x="150" y="1"/>
                    </a:cubicBezTo>
                    <a:close/>
                    <a:moveTo>
                      <a:pt x="151" y="261"/>
                    </a:moveTo>
                    <a:cubicBezTo>
                      <a:pt x="198" y="196"/>
                      <a:pt x="198" y="196"/>
                      <a:pt x="198" y="196"/>
                    </a:cubicBezTo>
                    <a:cubicBezTo>
                      <a:pt x="201" y="192"/>
                      <a:pt x="206" y="190"/>
                      <a:pt x="210" y="190"/>
                    </a:cubicBezTo>
                    <a:cubicBezTo>
                      <a:pt x="260" y="199"/>
                      <a:pt x="260" y="199"/>
                      <a:pt x="260" y="199"/>
                    </a:cubicBezTo>
                    <a:cubicBezTo>
                      <a:pt x="278" y="202"/>
                      <a:pt x="288" y="217"/>
                      <a:pt x="290" y="225"/>
                    </a:cubicBezTo>
                    <a:cubicBezTo>
                      <a:pt x="297" y="274"/>
                      <a:pt x="301" y="304"/>
                      <a:pt x="303" y="330"/>
                    </a:cubicBezTo>
                    <a:cubicBezTo>
                      <a:pt x="303" y="336"/>
                      <a:pt x="301" y="342"/>
                      <a:pt x="297" y="347"/>
                    </a:cubicBezTo>
                    <a:cubicBezTo>
                      <a:pt x="292" y="351"/>
                      <a:pt x="287" y="354"/>
                      <a:pt x="280" y="354"/>
                    </a:cubicBezTo>
                    <a:cubicBezTo>
                      <a:pt x="23" y="354"/>
                      <a:pt x="23" y="354"/>
                      <a:pt x="23" y="354"/>
                    </a:cubicBezTo>
                    <a:cubicBezTo>
                      <a:pt x="16" y="354"/>
                      <a:pt x="11" y="351"/>
                      <a:pt x="6" y="347"/>
                    </a:cubicBezTo>
                    <a:cubicBezTo>
                      <a:pt x="2" y="342"/>
                      <a:pt x="0" y="336"/>
                      <a:pt x="0" y="330"/>
                    </a:cubicBezTo>
                    <a:cubicBezTo>
                      <a:pt x="2" y="304"/>
                      <a:pt x="6" y="274"/>
                      <a:pt x="13" y="225"/>
                    </a:cubicBezTo>
                    <a:cubicBezTo>
                      <a:pt x="15" y="217"/>
                      <a:pt x="25" y="202"/>
                      <a:pt x="43" y="199"/>
                    </a:cubicBezTo>
                    <a:cubicBezTo>
                      <a:pt x="93" y="190"/>
                      <a:pt x="93" y="190"/>
                      <a:pt x="93" y="190"/>
                    </a:cubicBezTo>
                    <a:cubicBezTo>
                      <a:pt x="97" y="190"/>
                      <a:pt x="102" y="192"/>
                      <a:pt x="105" y="196"/>
                    </a:cubicBezTo>
                    <a:cubicBezTo>
                      <a:pt x="151" y="261"/>
                      <a:pt x="151" y="261"/>
                      <a:pt x="151" y="26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2" name="Freeform 31"/>
              <p:cNvSpPr>
                <a:spLocks noEditPoints="1"/>
              </p:cNvSpPr>
              <p:nvPr/>
            </p:nvSpPr>
            <p:spPr bwMode="auto">
              <a:xfrm>
                <a:off x="6463926" y="2632337"/>
                <a:ext cx="268082" cy="349274"/>
              </a:xfrm>
              <a:custGeom>
                <a:avLst/>
                <a:gdLst>
                  <a:gd name="T0" fmla="*/ 153 w 310"/>
                  <a:gd name="T1" fmla="*/ 1 h 404"/>
                  <a:gd name="T2" fmla="*/ 84 w 310"/>
                  <a:gd name="T3" fmla="*/ 76 h 404"/>
                  <a:gd name="T4" fmla="*/ 156 w 310"/>
                  <a:gd name="T5" fmla="*/ 165 h 404"/>
                  <a:gd name="T6" fmla="*/ 225 w 310"/>
                  <a:gd name="T7" fmla="*/ 73 h 404"/>
                  <a:gd name="T8" fmla="*/ 153 w 310"/>
                  <a:gd name="T9" fmla="*/ 1 h 404"/>
                  <a:gd name="T10" fmla="*/ 155 w 310"/>
                  <a:gd name="T11" fmla="*/ 261 h 404"/>
                  <a:gd name="T12" fmla="*/ 201 w 310"/>
                  <a:gd name="T13" fmla="*/ 195 h 404"/>
                  <a:gd name="T14" fmla="*/ 213 w 310"/>
                  <a:gd name="T15" fmla="*/ 190 h 404"/>
                  <a:gd name="T16" fmla="*/ 263 w 310"/>
                  <a:gd name="T17" fmla="*/ 199 h 404"/>
                  <a:gd name="T18" fmla="*/ 293 w 310"/>
                  <a:gd name="T19" fmla="*/ 225 h 404"/>
                  <a:gd name="T20" fmla="*/ 304 w 310"/>
                  <a:gd name="T21" fmla="*/ 385 h 404"/>
                  <a:gd name="T22" fmla="*/ 282 w 310"/>
                  <a:gd name="T23" fmla="*/ 404 h 404"/>
                  <a:gd name="T24" fmla="*/ 27 w 310"/>
                  <a:gd name="T25" fmla="*/ 404 h 404"/>
                  <a:gd name="T26" fmla="*/ 5 w 310"/>
                  <a:gd name="T27" fmla="*/ 385 h 404"/>
                  <a:gd name="T28" fmla="*/ 16 w 310"/>
                  <a:gd name="T29" fmla="*/ 225 h 404"/>
                  <a:gd name="T30" fmla="*/ 46 w 310"/>
                  <a:gd name="T31" fmla="*/ 199 h 404"/>
                  <a:gd name="T32" fmla="*/ 96 w 310"/>
                  <a:gd name="T33" fmla="*/ 190 h 404"/>
                  <a:gd name="T34" fmla="*/ 108 w 310"/>
                  <a:gd name="T35" fmla="*/ 195 h 404"/>
                  <a:gd name="T36" fmla="*/ 155 w 310"/>
                  <a:gd name="T37" fmla="*/ 261 h 4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10" h="404">
                    <a:moveTo>
                      <a:pt x="153" y="1"/>
                    </a:moveTo>
                    <a:cubicBezTo>
                      <a:pt x="114" y="1"/>
                      <a:pt x="83" y="35"/>
                      <a:pt x="84" y="76"/>
                    </a:cubicBezTo>
                    <a:cubicBezTo>
                      <a:pt x="85" y="117"/>
                      <a:pt x="117" y="166"/>
                      <a:pt x="156" y="165"/>
                    </a:cubicBezTo>
                    <a:cubicBezTo>
                      <a:pt x="195" y="164"/>
                      <a:pt x="226" y="114"/>
                      <a:pt x="225" y="73"/>
                    </a:cubicBezTo>
                    <a:cubicBezTo>
                      <a:pt x="224" y="32"/>
                      <a:pt x="192" y="0"/>
                      <a:pt x="153" y="1"/>
                    </a:cubicBezTo>
                    <a:close/>
                    <a:moveTo>
                      <a:pt x="155" y="261"/>
                    </a:moveTo>
                    <a:cubicBezTo>
                      <a:pt x="201" y="195"/>
                      <a:pt x="201" y="195"/>
                      <a:pt x="201" y="195"/>
                    </a:cubicBezTo>
                    <a:cubicBezTo>
                      <a:pt x="204" y="191"/>
                      <a:pt x="209" y="189"/>
                      <a:pt x="213" y="190"/>
                    </a:cubicBezTo>
                    <a:cubicBezTo>
                      <a:pt x="263" y="199"/>
                      <a:pt x="263" y="199"/>
                      <a:pt x="263" y="199"/>
                    </a:cubicBezTo>
                    <a:cubicBezTo>
                      <a:pt x="281" y="202"/>
                      <a:pt x="291" y="216"/>
                      <a:pt x="293" y="225"/>
                    </a:cubicBezTo>
                    <a:cubicBezTo>
                      <a:pt x="304" y="309"/>
                      <a:pt x="310" y="336"/>
                      <a:pt x="304" y="385"/>
                    </a:cubicBezTo>
                    <a:cubicBezTo>
                      <a:pt x="303" y="396"/>
                      <a:pt x="294" y="404"/>
                      <a:pt x="282" y="404"/>
                    </a:cubicBezTo>
                    <a:cubicBezTo>
                      <a:pt x="27" y="404"/>
                      <a:pt x="27" y="404"/>
                      <a:pt x="27" y="404"/>
                    </a:cubicBezTo>
                    <a:cubicBezTo>
                      <a:pt x="15" y="404"/>
                      <a:pt x="6" y="396"/>
                      <a:pt x="5" y="385"/>
                    </a:cubicBezTo>
                    <a:cubicBezTo>
                      <a:pt x="0" y="336"/>
                      <a:pt x="5" y="309"/>
                      <a:pt x="16" y="225"/>
                    </a:cubicBezTo>
                    <a:cubicBezTo>
                      <a:pt x="18" y="216"/>
                      <a:pt x="28" y="202"/>
                      <a:pt x="46" y="199"/>
                    </a:cubicBezTo>
                    <a:cubicBezTo>
                      <a:pt x="96" y="190"/>
                      <a:pt x="96" y="190"/>
                      <a:pt x="96" y="190"/>
                    </a:cubicBezTo>
                    <a:cubicBezTo>
                      <a:pt x="100" y="189"/>
                      <a:pt x="105" y="191"/>
                      <a:pt x="108" y="195"/>
                    </a:cubicBezTo>
                    <a:cubicBezTo>
                      <a:pt x="155" y="261"/>
                      <a:pt x="155" y="261"/>
                      <a:pt x="155" y="26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3" name="Freeform 32"/>
              <p:cNvSpPr>
                <a:spLocks/>
              </p:cNvSpPr>
              <p:nvPr/>
            </p:nvSpPr>
            <p:spPr bwMode="auto">
              <a:xfrm>
                <a:off x="6727619" y="2616977"/>
                <a:ext cx="180672" cy="154705"/>
              </a:xfrm>
              <a:custGeom>
                <a:avLst/>
                <a:gdLst>
                  <a:gd name="T0" fmla="*/ 85 w 209"/>
                  <a:gd name="T1" fmla="*/ 19 h 179"/>
                  <a:gd name="T2" fmla="*/ 104 w 209"/>
                  <a:gd name="T3" fmla="*/ 0 h 179"/>
                  <a:gd name="T4" fmla="*/ 124 w 209"/>
                  <a:gd name="T5" fmla="*/ 19 h 179"/>
                  <a:gd name="T6" fmla="*/ 124 w 209"/>
                  <a:gd name="T7" fmla="*/ 98 h 179"/>
                  <a:gd name="T8" fmla="*/ 197 w 209"/>
                  <a:gd name="T9" fmla="*/ 141 h 179"/>
                  <a:gd name="T10" fmla="*/ 204 w 209"/>
                  <a:gd name="T11" fmla="*/ 167 h 179"/>
                  <a:gd name="T12" fmla="*/ 178 w 209"/>
                  <a:gd name="T13" fmla="*/ 174 h 179"/>
                  <a:gd name="T14" fmla="*/ 104 w 209"/>
                  <a:gd name="T15" fmla="*/ 131 h 179"/>
                  <a:gd name="T16" fmla="*/ 31 w 209"/>
                  <a:gd name="T17" fmla="*/ 174 h 179"/>
                  <a:gd name="T18" fmla="*/ 5 w 209"/>
                  <a:gd name="T19" fmla="*/ 167 h 179"/>
                  <a:gd name="T20" fmla="*/ 12 w 209"/>
                  <a:gd name="T21" fmla="*/ 141 h 179"/>
                  <a:gd name="T22" fmla="*/ 85 w 209"/>
                  <a:gd name="T23" fmla="*/ 98 h 179"/>
                  <a:gd name="T24" fmla="*/ 85 w 209"/>
                  <a:gd name="T25" fmla="*/ 19 h 1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09" h="179">
                    <a:moveTo>
                      <a:pt x="85" y="19"/>
                    </a:moveTo>
                    <a:cubicBezTo>
                      <a:pt x="85" y="8"/>
                      <a:pt x="94" y="0"/>
                      <a:pt x="104" y="0"/>
                    </a:cubicBezTo>
                    <a:cubicBezTo>
                      <a:pt x="115" y="0"/>
                      <a:pt x="124" y="8"/>
                      <a:pt x="124" y="19"/>
                    </a:cubicBezTo>
                    <a:cubicBezTo>
                      <a:pt x="124" y="98"/>
                      <a:pt x="124" y="98"/>
                      <a:pt x="124" y="98"/>
                    </a:cubicBezTo>
                    <a:cubicBezTo>
                      <a:pt x="197" y="141"/>
                      <a:pt x="197" y="141"/>
                      <a:pt x="197" y="141"/>
                    </a:cubicBezTo>
                    <a:cubicBezTo>
                      <a:pt x="206" y="146"/>
                      <a:pt x="209" y="158"/>
                      <a:pt x="204" y="167"/>
                    </a:cubicBezTo>
                    <a:cubicBezTo>
                      <a:pt x="198" y="176"/>
                      <a:pt x="187" y="179"/>
                      <a:pt x="178" y="174"/>
                    </a:cubicBezTo>
                    <a:cubicBezTo>
                      <a:pt x="104" y="131"/>
                      <a:pt x="104" y="131"/>
                      <a:pt x="104" y="131"/>
                    </a:cubicBezTo>
                    <a:cubicBezTo>
                      <a:pt x="31" y="174"/>
                      <a:pt x="31" y="174"/>
                      <a:pt x="31" y="174"/>
                    </a:cubicBezTo>
                    <a:cubicBezTo>
                      <a:pt x="22" y="179"/>
                      <a:pt x="11" y="176"/>
                      <a:pt x="5" y="167"/>
                    </a:cubicBezTo>
                    <a:cubicBezTo>
                      <a:pt x="0" y="158"/>
                      <a:pt x="3" y="146"/>
                      <a:pt x="12" y="141"/>
                    </a:cubicBezTo>
                    <a:cubicBezTo>
                      <a:pt x="85" y="98"/>
                      <a:pt x="85" y="98"/>
                      <a:pt x="85" y="98"/>
                    </a:cubicBezTo>
                    <a:cubicBezTo>
                      <a:pt x="85" y="19"/>
                      <a:pt x="85" y="19"/>
                      <a:pt x="85" y="1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4" name="Freeform 33"/>
              <p:cNvSpPr>
                <a:spLocks noEditPoints="1"/>
              </p:cNvSpPr>
              <p:nvPr/>
            </p:nvSpPr>
            <p:spPr bwMode="auto">
              <a:xfrm>
                <a:off x="6903901" y="2632337"/>
                <a:ext cx="268082" cy="349274"/>
              </a:xfrm>
              <a:custGeom>
                <a:avLst/>
                <a:gdLst>
                  <a:gd name="T0" fmla="*/ 154 w 310"/>
                  <a:gd name="T1" fmla="*/ 1 h 404"/>
                  <a:gd name="T2" fmla="*/ 85 w 310"/>
                  <a:gd name="T3" fmla="*/ 76 h 404"/>
                  <a:gd name="T4" fmla="*/ 157 w 310"/>
                  <a:gd name="T5" fmla="*/ 165 h 404"/>
                  <a:gd name="T6" fmla="*/ 226 w 310"/>
                  <a:gd name="T7" fmla="*/ 73 h 404"/>
                  <a:gd name="T8" fmla="*/ 154 w 310"/>
                  <a:gd name="T9" fmla="*/ 1 h 404"/>
                  <a:gd name="T10" fmla="*/ 155 w 310"/>
                  <a:gd name="T11" fmla="*/ 261 h 404"/>
                  <a:gd name="T12" fmla="*/ 202 w 310"/>
                  <a:gd name="T13" fmla="*/ 195 h 404"/>
                  <a:gd name="T14" fmla="*/ 214 w 310"/>
                  <a:gd name="T15" fmla="*/ 190 h 404"/>
                  <a:gd name="T16" fmla="*/ 264 w 310"/>
                  <a:gd name="T17" fmla="*/ 199 h 404"/>
                  <a:gd name="T18" fmla="*/ 294 w 310"/>
                  <a:gd name="T19" fmla="*/ 225 h 404"/>
                  <a:gd name="T20" fmla="*/ 305 w 310"/>
                  <a:gd name="T21" fmla="*/ 385 h 404"/>
                  <a:gd name="T22" fmla="*/ 283 w 310"/>
                  <a:gd name="T23" fmla="*/ 404 h 404"/>
                  <a:gd name="T24" fmla="*/ 28 w 310"/>
                  <a:gd name="T25" fmla="*/ 404 h 404"/>
                  <a:gd name="T26" fmla="*/ 6 w 310"/>
                  <a:gd name="T27" fmla="*/ 385 h 404"/>
                  <a:gd name="T28" fmla="*/ 17 w 310"/>
                  <a:gd name="T29" fmla="*/ 225 h 404"/>
                  <a:gd name="T30" fmla="*/ 47 w 310"/>
                  <a:gd name="T31" fmla="*/ 199 h 404"/>
                  <a:gd name="T32" fmla="*/ 97 w 310"/>
                  <a:gd name="T33" fmla="*/ 190 h 404"/>
                  <a:gd name="T34" fmla="*/ 109 w 310"/>
                  <a:gd name="T35" fmla="*/ 195 h 404"/>
                  <a:gd name="T36" fmla="*/ 155 w 310"/>
                  <a:gd name="T37" fmla="*/ 261 h 4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10" h="404">
                    <a:moveTo>
                      <a:pt x="154" y="1"/>
                    </a:moveTo>
                    <a:cubicBezTo>
                      <a:pt x="115" y="1"/>
                      <a:pt x="84" y="35"/>
                      <a:pt x="85" y="76"/>
                    </a:cubicBezTo>
                    <a:cubicBezTo>
                      <a:pt x="86" y="117"/>
                      <a:pt x="118" y="166"/>
                      <a:pt x="157" y="165"/>
                    </a:cubicBezTo>
                    <a:cubicBezTo>
                      <a:pt x="196" y="164"/>
                      <a:pt x="227" y="114"/>
                      <a:pt x="226" y="73"/>
                    </a:cubicBezTo>
                    <a:cubicBezTo>
                      <a:pt x="225" y="32"/>
                      <a:pt x="193" y="0"/>
                      <a:pt x="154" y="1"/>
                    </a:cubicBezTo>
                    <a:close/>
                    <a:moveTo>
                      <a:pt x="155" y="261"/>
                    </a:moveTo>
                    <a:cubicBezTo>
                      <a:pt x="202" y="195"/>
                      <a:pt x="202" y="195"/>
                      <a:pt x="202" y="195"/>
                    </a:cubicBezTo>
                    <a:cubicBezTo>
                      <a:pt x="205" y="191"/>
                      <a:pt x="209" y="189"/>
                      <a:pt x="214" y="190"/>
                    </a:cubicBezTo>
                    <a:cubicBezTo>
                      <a:pt x="264" y="199"/>
                      <a:pt x="264" y="199"/>
                      <a:pt x="264" y="199"/>
                    </a:cubicBezTo>
                    <a:cubicBezTo>
                      <a:pt x="282" y="202"/>
                      <a:pt x="292" y="216"/>
                      <a:pt x="294" y="225"/>
                    </a:cubicBezTo>
                    <a:cubicBezTo>
                      <a:pt x="305" y="309"/>
                      <a:pt x="310" y="336"/>
                      <a:pt x="305" y="385"/>
                    </a:cubicBezTo>
                    <a:cubicBezTo>
                      <a:pt x="304" y="396"/>
                      <a:pt x="295" y="404"/>
                      <a:pt x="283" y="404"/>
                    </a:cubicBezTo>
                    <a:cubicBezTo>
                      <a:pt x="28" y="404"/>
                      <a:pt x="28" y="404"/>
                      <a:pt x="28" y="404"/>
                    </a:cubicBezTo>
                    <a:cubicBezTo>
                      <a:pt x="16" y="404"/>
                      <a:pt x="7" y="396"/>
                      <a:pt x="6" y="385"/>
                    </a:cubicBezTo>
                    <a:cubicBezTo>
                      <a:pt x="0" y="336"/>
                      <a:pt x="6" y="309"/>
                      <a:pt x="17" y="225"/>
                    </a:cubicBezTo>
                    <a:cubicBezTo>
                      <a:pt x="19" y="216"/>
                      <a:pt x="29" y="202"/>
                      <a:pt x="47" y="199"/>
                    </a:cubicBezTo>
                    <a:cubicBezTo>
                      <a:pt x="97" y="190"/>
                      <a:pt x="97" y="190"/>
                      <a:pt x="97" y="190"/>
                    </a:cubicBezTo>
                    <a:cubicBezTo>
                      <a:pt x="101" y="189"/>
                      <a:pt x="106" y="191"/>
                      <a:pt x="109" y="195"/>
                    </a:cubicBezTo>
                    <a:cubicBezTo>
                      <a:pt x="155" y="261"/>
                      <a:pt x="155" y="261"/>
                      <a:pt x="155" y="26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45" name="组合 44"/>
            <p:cNvGrpSpPr>
              <a:grpSpLocks noChangeAspect="1"/>
            </p:cNvGrpSpPr>
            <p:nvPr/>
          </p:nvGrpSpPr>
          <p:grpSpPr>
            <a:xfrm>
              <a:off x="7528511" y="3765450"/>
              <a:ext cx="236350" cy="175839"/>
              <a:chOff x="6233338" y="4924592"/>
              <a:chExt cx="808555" cy="601547"/>
            </a:xfrm>
            <a:solidFill>
              <a:schemeClr val="bg1"/>
            </a:solidFill>
          </p:grpSpPr>
          <p:sp>
            <p:nvSpPr>
              <p:cNvPr id="46" name="Freeform 389"/>
              <p:cNvSpPr>
                <a:spLocks noEditPoints="1"/>
              </p:cNvSpPr>
              <p:nvPr/>
            </p:nvSpPr>
            <p:spPr bwMode="auto">
              <a:xfrm>
                <a:off x="6795936" y="5282347"/>
                <a:ext cx="245957" cy="243792"/>
              </a:xfrm>
              <a:custGeom>
                <a:avLst/>
                <a:gdLst>
                  <a:gd name="T0" fmla="*/ 128 w 144"/>
                  <a:gd name="T1" fmla="*/ 65 h 143"/>
                  <a:gd name="T2" fmla="*/ 144 w 144"/>
                  <a:gd name="T3" fmla="*/ 57 h 143"/>
                  <a:gd name="T4" fmla="*/ 139 w 144"/>
                  <a:gd name="T5" fmla="*/ 43 h 143"/>
                  <a:gd name="T6" fmla="*/ 121 w 144"/>
                  <a:gd name="T7" fmla="*/ 45 h 143"/>
                  <a:gd name="T8" fmla="*/ 115 w 144"/>
                  <a:gd name="T9" fmla="*/ 35 h 143"/>
                  <a:gd name="T10" fmla="*/ 121 w 144"/>
                  <a:gd name="T11" fmla="*/ 18 h 143"/>
                  <a:gd name="T12" fmla="*/ 111 w 144"/>
                  <a:gd name="T13" fmla="*/ 10 h 143"/>
                  <a:gd name="T14" fmla="*/ 97 w 144"/>
                  <a:gd name="T15" fmla="*/ 23 h 143"/>
                  <a:gd name="T16" fmla="*/ 85 w 144"/>
                  <a:gd name="T17" fmla="*/ 19 h 143"/>
                  <a:gd name="T18" fmla="*/ 80 w 144"/>
                  <a:gd name="T19" fmla="*/ 0 h 143"/>
                  <a:gd name="T20" fmla="*/ 65 w 144"/>
                  <a:gd name="T21" fmla="*/ 0 h 143"/>
                  <a:gd name="T22" fmla="*/ 60 w 144"/>
                  <a:gd name="T23" fmla="*/ 19 h 143"/>
                  <a:gd name="T24" fmla="*/ 47 w 144"/>
                  <a:gd name="T25" fmla="*/ 21 h 143"/>
                  <a:gd name="T26" fmla="*/ 34 w 144"/>
                  <a:gd name="T27" fmla="*/ 10 h 143"/>
                  <a:gd name="T28" fmla="*/ 23 w 144"/>
                  <a:gd name="T29" fmla="*/ 19 h 143"/>
                  <a:gd name="T30" fmla="*/ 29 w 144"/>
                  <a:gd name="T31" fmla="*/ 36 h 143"/>
                  <a:gd name="T32" fmla="*/ 24 w 144"/>
                  <a:gd name="T33" fmla="*/ 43 h 143"/>
                  <a:gd name="T34" fmla="*/ 4 w 144"/>
                  <a:gd name="T35" fmla="*/ 43 h 143"/>
                  <a:gd name="T36" fmla="*/ 0 w 144"/>
                  <a:gd name="T37" fmla="*/ 54 h 143"/>
                  <a:gd name="T38" fmla="*/ 17 w 144"/>
                  <a:gd name="T39" fmla="*/ 64 h 143"/>
                  <a:gd name="T40" fmla="*/ 16 w 144"/>
                  <a:gd name="T41" fmla="*/ 76 h 143"/>
                  <a:gd name="T42" fmla="*/ 0 w 144"/>
                  <a:gd name="T43" fmla="*/ 87 h 143"/>
                  <a:gd name="T44" fmla="*/ 5 w 144"/>
                  <a:gd name="T45" fmla="*/ 100 h 143"/>
                  <a:gd name="T46" fmla="*/ 23 w 144"/>
                  <a:gd name="T47" fmla="*/ 98 h 143"/>
                  <a:gd name="T48" fmla="*/ 29 w 144"/>
                  <a:gd name="T49" fmla="*/ 108 h 143"/>
                  <a:gd name="T50" fmla="*/ 23 w 144"/>
                  <a:gd name="T51" fmla="*/ 125 h 143"/>
                  <a:gd name="T52" fmla="*/ 34 w 144"/>
                  <a:gd name="T53" fmla="*/ 133 h 143"/>
                  <a:gd name="T54" fmla="*/ 49 w 144"/>
                  <a:gd name="T55" fmla="*/ 122 h 143"/>
                  <a:gd name="T56" fmla="*/ 60 w 144"/>
                  <a:gd name="T57" fmla="*/ 126 h 143"/>
                  <a:gd name="T58" fmla="*/ 65 w 144"/>
                  <a:gd name="T59" fmla="*/ 143 h 143"/>
                  <a:gd name="T60" fmla="*/ 78 w 144"/>
                  <a:gd name="T61" fmla="*/ 143 h 143"/>
                  <a:gd name="T62" fmla="*/ 83 w 144"/>
                  <a:gd name="T63" fmla="*/ 125 h 143"/>
                  <a:gd name="T64" fmla="*/ 97 w 144"/>
                  <a:gd name="T65" fmla="*/ 122 h 143"/>
                  <a:gd name="T66" fmla="*/ 109 w 144"/>
                  <a:gd name="T67" fmla="*/ 133 h 143"/>
                  <a:gd name="T68" fmla="*/ 120 w 144"/>
                  <a:gd name="T69" fmla="*/ 125 h 143"/>
                  <a:gd name="T70" fmla="*/ 114 w 144"/>
                  <a:gd name="T71" fmla="*/ 108 h 143"/>
                  <a:gd name="T72" fmla="*/ 121 w 144"/>
                  <a:gd name="T73" fmla="*/ 100 h 143"/>
                  <a:gd name="T74" fmla="*/ 140 w 144"/>
                  <a:gd name="T75" fmla="*/ 100 h 143"/>
                  <a:gd name="T76" fmla="*/ 144 w 144"/>
                  <a:gd name="T77" fmla="*/ 87 h 143"/>
                  <a:gd name="T78" fmla="*/ 128 w 144"/>
                  <a:gd name="T79" fmla="*/ 78 h 143"/>
                  <a:gd name="T80" fmla="*/ 128 w 144"/>
                  <a:gd name="T81" fmla="*/ 65 h 143"/>
                  <a:gd name="T82" fmla="*/ 72 w 144"/>
                  <a:gd name="T83" fmla="*/ 101 h 143"/>
                  <a:gd name="T84" fmla="*/ 43 w 144"/>
                  <a:gd name="T85" fmla="*/ 72 h 143"/>
                  <a:gd name="T86" fmla="*/ 72 w 144"/>
                  <a:gd name="T87" fmla="*/ 43 h 143"/>
                  <a:gd name="T88" fmla="*/ 101 w 144"/>
                  <a:gd name="T89" fmla="*/ 72 h 143"/>
                  <a:gd name="T90" fmla="*/ 72 w 144"/>
                  <a:gd name="T91" fmla="*/ 101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44" h="143">
                    <a:moveTo>
                      <a:pt x="128" y="65"/>
                    </a:moveTo>
                    <a:cubicBezTo>
                      <a:pt x="144" y="57"/>
                      <a:pt x="144" y="57"/>
                      <a:pt x="144" y="57"/>
                    </a:cubicBezTo>
                    <a:cubicBezTo>
                      <a:pt x="139" y="43"/>
                      <a:pt x="139" y="43"/>
                      <a:pt x="139" y="43"/>
                    </a:cubicBezTo>
                    <a:cubicBezTo>
                      <a:pt x="121" y="45"/>
                      <a:pt x="121" y="45"/>
                      <a:pt x="121" y="45"/>
                    </a:cubicBezTo>
                    <a:cubicBezTo>
                      <a:pt x="115" y="35"/>
                      <a:pt x="115" y="35"/>
                      <a:pt x="115" y="35"/>
                    </a:cubicBezTo>
                    <a:cubicBezTo>
                      <a:pt x="121" y="18"/>
                      <a:pt x="121" y="18"/>
                      <a:pt x="121" y="18"/>
                    </a:cubicBezTo>
                    <a:cubicBezTo>
                      <a:pt x="111" y="10"/>
                      <a:pt x="111" y="10"/>
                      <a:pt x="111" y="10"/>
                    </a:cubicBezTo>
                    <a:cubicBezTo>
                      <a:pt x="97" y="23"/>
                      <a:pt x="97" y="23"/>
                      <a:pt x="97" y="23"/>
                    </a:cubicBezTo>
                    <a:cubicBezTo>
                      <a:pt x="85" y="19"/>
                      <a:pt x="85" y="19"/>
                      <a:pt x="85" y="19"/>
                    </a:cubicBezTo>
                    <a:cubicBezTo>
                      <a:pt x="80" y="0"/>
                      <a:pt x="80" y="0"/>
                      <a:pt x="80" y="0"/>
                    </a:cubicBezTo>
                    <a:cubicBezTo>
                      <a:pt x="65" y="0"/>
                      <a:pt x="65" y="0"/>
                      <a:pt x="65" y="0"/>
                    </a:cubicBezTo>
                    <a:cubicBezTo>
                      <a:pt x="60" y="19"/>
                      <a:pt x="60" y="19"/>
                      <a:pt x="60" y="19"/>
                    </a:cubicBezTo>
                    <a:cubicBezTo>
                      <a:pt x="47" y="21"/>
                      <a:pt x="47" y="21"/>
                      <a:pt x="47" y="21"/>
                    </a:cubicBezTo>
                    <a:cubicBezTo>
                      <a:pt x="34" y="10"/>
                      <a:pt x="34" y="10"/>
                      <a:pt x="34" y="10"/>
                    </a:cubicBezTo>
                    <a:cubicBezTo>
                      <a:pt x="23" y="19"/>
                      <a:pt x="23" y="19"/>
                      <a:pt x="23" y="19"/>
                    </a:cubicBezTo>
                    <a:cubicBezTo>
                      <a:pt x="29" y="36"/>
                      <a:pt x="29" y="36"/>
                      <a:pt x="29" y="36"/>
                    </a:cubicBezTo>
                    <a:cubicBezTo>
                      <a:pt x="24" y="43"/>
                      <a:pt x="24" y="43"/>
                      <a:pt x="24" y="43"/>
                    </a:cubicBezTo>
                    <a:cubicBezTo>
                      <a:pt x="4" y="43"/>
                      <a:pt x="4" y="43"/>
                      <a:pt x="4" y="43"/>
                    </a:cubicBezTo>
                    <a:cubicBezTo>
                      <a:pt x="0" y="54"/>
                      <a:pt x="0" y="54"/>
                      <a:pt x="0" y="54"/>
                    </a:cubicBezTo>
                    <a:cubicBezTo>
                      <a:pt x="17" y="64"/>
                      <a:pt x="17" y="64"/>
                      <a:pt x="17" y="64"/>
                    </a:cubicBezTo>
                    <a:cubicBezTo>
                      <a:pt x="16" y="76"/>
                      <a:pt x="16" y="76"/>
                      <a:pt x="16" y="76"/>
                    </a:cubicBezTo>
                    <a:cubicBezTo>
                      <a:pt x="0" y="87"/>
                      <a:pt x="0" y="87"/>
                      <a:pt x="0" y="87"/>
                    </a:cubicBezTo>
                    <a:cubicBezTo>
                      <a:pt x="5" y="100"/>
                      <a:pt x="5" y="100"/>
                      <a:pt x="5" y="100"/>
                    </a:cubicBezTo>
                    <a:cubicBezTo>
                      <a:pt x="23" y="98"/>
                      <a:pt x="23" y="98"/>
                      <a:pt x="23" y="98"/>
                    </a:cubicBezTo>
                    <a:cubicBezTo>
                      <a:pt x="29" y="108"/>
                      <a:pt x="29" y="108"/>
                      <a:pt x="29" y="108"/>
                    </a:cubicBezTo>
                    <a:cubicBezTo>
                      <a:pt x="23" y="125"/>
                      <a:pt x="23" y="125"/>
                      <a:pt x="23" y="125"/>
                    </a:cubicBezTo>
                    <a:cubicBezTo>
                      <a:pt x="34" y="133"/>
                      <a:pt x="34" y="133"/>
                      <a:pt x="34" y="133"/>
                    </a:cubicBezTo>
                    <a:cubicBezTo>
                      <a:pt x="49" y="122"/>
                      <a:pt x="49" y="122"/>
                      <a:pt x="49" y="122"/>
                    </a:cubicBezTo>
                    <a:cubicBezTo>
                      <a:pt x="60" y="126"/>
                      <a:pt x="60" y="126"/>
                      <a:pt x="60" y="126"/>
                    </a:cubicBezTo>
                    <a:cubicBezTo>
                      <a:pt x="65" y="143"/>
                      <a:pt x="65" y="143"/>
                      <a:pt x="65" y="143"/>
                    </a:cubicBezTo>
                    <a:cubicBezTo>
                      <a:pt x="78" y="143"/>
                      <a:pt x="78" y="143"/>
                      <a:pt x="78" y="143"/>
                    </a:cubicBezTo>
                    <a:cubicBezTo>
                      <a:pt x="83" y="125"/>
                      <a:pt x="83" y="125"/>
                      <a:pt x="83" y="125"/>
                    </a:cubicBezTo>
                    <a:cubicBezTo>
                      <a:pt x="97" y="122"/>
                      <a:pt x="97" y="122"/>
                      <a:pt x="97" y="122"/>
                    </a:cubicBezTo>
                    <a:cubicBezTo>
                      <a:pt x="109" y="133"/>
                      <a:pt x="109" y="133"/>
                      <a:pt x="109" y="133"/>
                    </a:cubicBezTo>
                    <a:cubicBezTo>
                      <a:pt x="120" y="125"/>
                      <a:pt x="120" y="125"/>
                      <a:pt x="120" y="125"/>
                    </a:cubicBezTo>
                    <a:cubicBezTo>
                      <a:pt x="114" y="108"/>
                      <a:pt x="114" y="108"/>
                      <a:pt x="114" y="108"/>
                    </a:cubicBezTo>
                    <a:cubicBezTo>
                      <a:pt x="121" y="100"/>
                      <a:pt x="121" y="100"/>
                      <a:pt x="121" y="100"/>
                    </a:cubicBezTo>
                    <a:cubicBezTo>
                      <a:pt x="140" y="100"/>
                      <a:pt x="140" y="100"/>
                      <a:pt x="140" y="100"/>
                    </a:cubicBezTo>
                    <a:cubicBezTo>
                      <a:pt x="144" y="87"/>
                      <a:pt x="144" y="87"/>
                      <a:pt x="144" y="87"/>
                    </a:cubicBezTo>
                    <a:cubicBezTo>
                      <a:pt x="128" y="78"/>
                      <a:pt x="128" y="78"/>
                      <a:pt x="128" y="78"/>
                    </a:cubicBezTo>
                    <a:lnTo>
                      <a:pt x="128" y="65"/>
                    </a:lnTo>
                    <a:close/>
                    <a:moveTo>
                      <a:pt x="72" y="101"/>
                    </a:moveTo>
                    <a:cubicBezTo>
                      <a:pt x="56" y="101"/>
                      <a:pt x="43" y="88"/>
                      <a:pt x="43" y="72"/>
                    </a:cubicBezTo>
                    <a:cubicBezTo>
                      <a:pt x="43" y="56"/>
                      <a:pt x="56" y="43"/>
                      <a:pt x="72" y="43"/>
                    </a:cubicBezTo>
                    <a:cubicBezTo>
                      <a:pt x="88" y="43"/>
                      <a:pt x="101" y="56"/>
                      <a:pt x="101" y="72"/>
                    </a:cubicBezTo>
                    <a:cubicBezTo>
                      <a:pt x="101" y="88"/>
                      <a:pt x="88" y="101"/>
                      <a:pt x="72" y="10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7" name="Freeform 390"/>
              <p:cNvSpPr>
                <a:spLocks noEditPoints="1"/>
              </p:cNvSpPr>
              <p:nvPr/>
            </p:nvSpPr>
            <p:spPr bwMode="auto">
              <a:xfrm>
                <a:off x="6875998" y="5362409"/>
                <a:ext cx="85832" cy="83668"/>
              </a:xfrm>
              <a:custGeom>
                <a:avLst/>
                <a:gdLst>
                  <a:gd name="T0" fmla="*/ 25 w 50"/>
                  <a:gd name="T1" fmla="*/ 0 h 49"/>
                  <a:gd name="T2" fmla="*/ 0 w 50"/>
                  <a:gd name="T3" fmla="*/ 25 h 49"/>
                  <a:gd name="T4" fmla="*/ 25 w 50"/>
                  <a:gd name="T5" fmla="*/ 49 h 49"/>
                  <a:gd name="T6" fmla="*/ 50 w 50"/>
                  <a:gd name="T7" fmla="*/ 25 h 49"/>
                  <a:gd name="T8" fmla="*/ 25 w 50"/>
                  <a:gd name="T9" fmla="*/ 0 h 49"/>
                  <a:gd name="T10" fmla="*/ 25 w 50"/>
                  <a:gd name="T11" fmla="*/ 43 h 49"/>
                  <a:gd name="T12" fmla="*/ 6 w 50"/>
                  <a:gd name="T13" fmla="*/ 25 h 49"/>
                  <a:gd name="T14" fmla="*/ 25 w 50"/>
                  <a:gd name="T15" fmla="*/ 6 h 49"/>
                  <a:gd name="T16" fmla="*/ 44 w 50"/>
                  <a:gd name="T17" fmla="*/ 25 h 49"/>
                  <a:gd name="T18" fmla="*/ 25 w 50"/>
                  <a:gd name="T19" fmla="*/ 43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0" h="49">
                    <a:moveTo>
                      <a:pt x="25" y="0"/>
                    </a:moveTo>
                    <a:cubicBezTo>
                      <a:pt x="11" y="0"/>
                      <a:pt x="0" y="11"/>
                      <a:pt x="0" y="25"/>
                    </a:cubicBezTo>
                    <a:cubicBezTo>
                      <a:pt x="0" y="38"/>
                      <a:pt x="11" y="49"/>
                      <a:pt x="25" y="49"/>
                    </a:cubicBezTo>
                    <a:cubicBezTo>
                      <a:pt x="39" y="49"/>
                      <a:pt x="50" y="38"/>
                      <a:pt x="50" y="25"/>
                    </a:cubicBezTo>
                    <a:cubicBezTo>
                      <a:pt x="50" y="11"/>
                      <a:pt x="39" y="0"/>
                      <a:pt x="25" y="0"/>
                    </a:cubicBezTo>
                    <a:close/>
                    <a:moveTo>
                      <a:pt x="25" y="43"/>
                    </a:moveTo>
                    <a:cubicBezTo>
                      <a:pt x="15" y="43"/>
                      <a:pt x="6" y="35"/>
                      <a:pt x="6" y="25"/>
                    </a:cubicBezTo>
                    <a:cubicBezTo>
                      <a:pt x="6" y="14"/>
                      <a:pt x="15" y="6"/>
                      <a:pt x="25" y="6"/>
                    </a:cubicBezTo>
                    <a:cubicBezTo>
                      <a:pt x="35" y="6"/>
                      <a:pt x="44" y="14"/>
                      <a:pt x="44" y="25"/>
                    </a:cubicBezTo>
                    <a:cubicBezTo>
                      <a:pt x="44" y="35"/>
                      <a:pt x="35" y="43"/>
                      <a:pt x="25" y="4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8" name="Freeform 391"/>
              <p:cNvSpPr>
                <a:spLocks noEditPoints="1"/>
              </p:cNvSpPr>
              <p:nvPr/>
            </p:nvSpPr>
            <p:spPr bwMode="auto">
              <a:xfrm>
                <a:off x="6233338" y="4924592"/>
                <a:ext cx="598662" cy="595056"/>
              </a:xfrm>
              <a:custGeom>
                <a:avLst/>
                <a:gdLst>
                  <a:gd name="T0" fmla="*/ 341 w 351"/>
                  <a:gd name="T1" fmla="*/ 243 h 349"/>
                  <a:gd name="T2" fmla="*/ 351 w 351"/>
                  <a:gd name="T3" fmla="*/ 213 h 349"/>
                  <a:gd name="T4" fmla="*/ 313 w 351"/>
                  <a:gd name="T5" fmla="*/ 189 h 349"/>
                  <a:gd name="T6" fmla="*/ 313 w 351"/>
                  <a:gd name="T7" fmla="*/ 159 h 349"/>
                  <a:gd name="T8" fmla="*/ 351 w 351"/>
                  <a:gd name="T9" fmla="*/ 137 h 349"/>
                  <a:gd name="T10" fmla="*/ 339 w 351"/>
                  <a:gd name="T11" fmla="*/ 106 h 349"/>
                  <a:gd name="T12" fmla="*/ 295 w 351"/>
                  <a:gd name="T13" fmla="*/ 109 h 349"/>
                  <a:gd name="T14" fmla="*/ 280 w 351"/>
                  <a:gd name="T15" fmla="*/ 86 h 349"/>
                  <a:gd name="T16" fmla="*/ 295 w 351"/>
                  <a:gd name="T17" fmla="*/ 42 h 349"/>
                  <a:gd name="T18" fmla="*/ 270 w 351"/>
                  <a:gd name="T19" fmla="*/ 23 h 349"/>
                  <a:gd name="T20" fmla="*/ 236 w 351"/>
                  <a:gd name="T21" fmla="*/ 55 h 349"/>
                  <a:gd name="T22" fmla="*/ 206 w 351"/>
                  <a:gd name="T23" fmla="*/ 47 h 349"/>
                  <a:gd name="T24" fmla="*/ 194 w 351"/>
                  <a:gd name="T25" fmla="*/ 0 h 349"/>
                  <a:gd name="T26" fmla="*/ 159 w 351"/>
                  <a:gd name="T27" fmla="*/ 0 h 349"/>
                  <a:gd name="T28" fmla="*/ 147 w 351"/>
                  <a:gd name="T29" fmla="*/ 46 h 349"/>
                  <a:gd name="T30" fmla="*/ 115 w 351"/>
                  <a:gd name="T31" fmla="*/ 51 h 349"/>
                  <a:gd name="T32" fmla="*/ 84 w 351"/>
                  <a:gd name="T33" fmla="*/ 23 h 349"/>
                  <a:gd name="T34" fmla="*/ 55 w 351"/>
                  <a:gd name="T35" fmla="*/ 47 h 349"/>
                  <a:gd name="T36" fmla="*/ 71 w 351"/>
                  <a:gd name="T37" fmla="*/ 87 h 349"/>
                  <a:gd name="T38" fmla="*/ 57 w 351"/>
                  <a:gd name="T39" fmla="*/ 106 h 349"/>
                  <a:gd name="T40" fmla="*/ 10 w 351"/>
                  <a:gd name="T41" fmla="*/ 104 h 349"/>
                  <a:gd name="T42" fmla="*/ 0 w 351"/>
                  <a:gd name="T43" fmla="*/ 132 h 349"/>
                  <a:gd name="T44" fmla="*/ 41 w 351"/>
                  <a:gd name="T45" fmla="*/ 156 h 349"/>
                  <a:gd name="T46" fmla="*/ 38 w 351"/>
                  <a:gd name="T47" fmla="*/ 186 h 349"/>
                  <a:gd name="T48" fmla="*/ 0 w 351"/>
                  <a:gd name="T49" fmla="*/ 211 h 349"/>
                  <a:gd name="T50" fmla="*/ 12 w 351"/>
                  <a:gd name="T51" fmla="*/ 244 h 349"/>
                  <a:gd name="T52" fmla="*/ 55 w 351"/>
                  <a:gd name="T53" fmla="*/ 239 h 349"/>
                  <a:gd name="T54" fmla="*/ 69 w 351"/>
                  <a:gd name="T55" fmla="*/ 264 h 349"/>
                  <a:gd name="T56" fmla="*/ 55 w 351"/>
                  <a:gd name="T57" fmla="*/ 304 h 349"/>
                  <a:gd name="T58" fmla="*/ 84 w 351"/>
                  <a:gd name="T59" fmla="*/ 324 h 349"/>
                  <a:gd name="T60" fmla="*/ 119 w 351"/>
                  <a:gd name="T61" fmla="*/ 296 h 349"/>
                  <a:gd name="T62" fmla="*/ 146 w 351"/>
                  <a:gd name="T63" fmla="*/ 307 h 349"/>
                  <a:gd name="T64" fmla="*/ 158 w 351"/>
                  <a:gd name="T65" fmla="*/ 349 h 349"/>
                  <a:gd name="T66" fmla="*/ 190 w 351"/>
                  <a:gd name="T67" fmla="*/ 349 h 349"/>
                  <a:gd name="T68" fmla="*/ 202 w 351"/>
                  <a:gd name="T69" fmla="*/ 305 h 349"/>
                  <a:gd name="T70" fmla="*/ 236 w 351"/>
                  <a:gd name="T71" fmla="*/ 297 h 349"/>
                  <a:gd name="T72" fmla="*/ 266 w 351"/>
                  <a:gd name="T73" fmla="*/ 324 h 349"/>
                  <a:gd name="T74" fmla="*/ 293 w 351"/>
                  <a:gd name="T75" fmla="*/ 306 h 349"/>
                  <a:gd name="T76" fmla="*/ 277 w 351"/>
                  <a:gd name="T77" fmla="*/ 265 h 349"/>
                  <a:gd name="T78" fmla="*/ 296 w 351"/>
                  <a:gd name="T79" fmla="*/ 243 h 349"/>
                  <a:gd name="T80" fmla="*/ 341 w 351"/>
                  <a:gd name="T81" fmla="*/ 243 h 349"/>
                  <a:gd name="T82" fmla="*/ 175 w 351"/>
                  <a:gd name="T83" fmla="*/ 246 h 349"/>
                  <a:gd name="T84" fmla="*/ 104 w 351"/>
                  <a:gd name="T85" fmla="*/ 175 h 349"/>
                  <a:gd name="T86" fmla="*/ 175 w 351"/>
                  <a:gd name="T87" fmla="*/ 103 h 349"/>
                  <a:gd name="T88" fmla="*/ 247 w 351"/>
                  <a:gd name="T89" fmla="*/ 175 h 349"/>
                  <a:gd name="T90" fmla="*/ 175 w 351"/>
                  <a:gd name="T91" fmla="*/ 246 h 3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351" h="349">
                    <a:moveTo>
                      <a:pt x="341" y="243"/>
                    </a:moveTo>
                    <a:cubicBezTo>
                      <a:pt x="351" y="213"/>
                      <a:pt x="351" y="213"/>
                      <a:pt x="351" y="213"/>
                    </a:cubicBezTo>
                    <a:cubicBezTo>
                      <a:pt x="313" y="189"/>
                      <a:pt x="313" y="189"/>
                      <a:pt x="313" y="189"/>
                    </a:cubicBezTo>
                    <a:cubicBezTo>
                      <a:pt x="313" y="159"/>
                      <a:pt x="313" y="159"/>
                      <a:pt x="313" y="159"/>
                    </a:cubicBezTo>
                    <a:cubicBezTo>
                      <a:pt x="351" y="137"/>
                      <a:pt x="351" y="137"/>
                      <a:pt x="351" y="137"/>
                    </a:cubicBezTo>
                    <a:cubicBezTo>
                      <a:pt x="339" y="106"/>
                      <a:pt x="339" y="106"/>
                      <a:pt x="339" y="106"/>
                    </a:cubicBezTo>
                    <a:cubicBezTo>
                      <a:pt x="295" y="109"/>
                      <a:pt x="295" y="109"/>
                      <a:pt x="295" y="109"/>
                    </a:cubicBezTo>
                    <a:cubicBezTo>
                      <a:pt x="280" y="86"/>
                      <a:pt x="280" y="86"/>
                      <a:pt x="280" y="86"/>
                    </a:cubicBezTo>
                    <a:cubicBezTo>
                      <a:pt x="295" y="42"/>
                      <a:pt x="295" y="42"/>
                      <a:pt x="295" y="42"/>
                    </a:cubicBezTo>
                    <a:cubicBezTo>
                      <a:pt x="270" y="23"/>
                      <a:pt x="270" y="23"/>
                      <a:pt x="270" y="23"/>
                    </a:cubicBezTo>
                    <a:cubicBezTo>
                      <a:pt x="236" y="55"/>
                      <a:pt x="236" y="55"/>
                      <a:pt x="236" y="55"/>
                    </a:cubicBezTo>
                    <a:cubicBezTo>
                      <a:pt x="206" y="47"/>
                      <a:pt x="206" y="47"/>
                      <a:pt x="206" y="47"/>
                    </a:cubicBezTo>
                    <a:cubicBezTo>
                      <a:pt x="194" y="0"/>
                      <a:pt x="194" y="0"/>
                      <a:pt x="194" y="0"/>
                    </a:cubicBezTo>
                    <a:cubicBezTo>
                      <a:pt x="159" y="0"/>
                      <a:pt x="159" y="0"/>
                      <a:pt x="159" y="0"/>
                    </a:cubicBezTo>
                    <a:cubicBezTo>
                      <a:pt x="147" y="46"/>
                      <a:pt x="147" y="46"/>
                      <a:pt x="147" y="46"/>
                    </a:cubicBezTo>
                    <a:cubicBezTo>
                      <a:pt x="115" y="51"/>
                      <a:pt x="115" y="51"/>
                      <a:pt x="115" y="51"/>
                    </a:cubicBezTo>
                    <a:cubicBezTo>
                      <a:pt x="84" y="23"/>
                      <a:pt x="84" y="23"/>
                      <a:pt x="84" y="23"/>
                    </a:cubicBezTo>
                    <a:cubicBezTo>
                      <a:pt x="55" y="47"/>
                      <a:pt x="55" y="47"/>
                      <a:pt x="55" y="47"/>
                    </a:cubicBezTo>
                    <a:cubicBezTo>
                      <a:pt x="71" y="87"/>
                      <a:pt x="71" y="87"/>
                      <a:pt x="71" y="87"/>
                    </a:cubicBezTo>
                    <a:cubicBezTo>
                      <a:pt x="57" y="106"/>
                      <a:pt x="57" y="106"/>
                      <a:pt x="57" y="106"/>
                    </a:cubicBezTo>
                    <a:cubicBezTo>
                      <a:pt x="10" y="104"/>
                      <a:pt x="10" y="104"/>
                      <a:pt x="10" y="104"/>
                    </a:cubicBezTo>
                    <a:cubicBezTo>
                      <a:pt x="0" y="132"/>
                      <a:pt x="0" y="132"/>
                      <a:pt x="0" y="132"/>
                    </a:cubicBezTo>
                    <a:cubicBezTo>
                      <a:pt x="41" y="156"/>
                      <a:pt x="41" y="156"/>
                      <a:pt x="41" y="156"/>
                    </a:cubicBezTo>
                    <a:cubicBezTo>
                      <a:pt x="38" y="186"/>
                      <a:pt x="38" y="186"/>
                      <a:pt x="38" y="186"/>
                    </a:cubicBezTo>
                    <a:cubicBezTo>
                      <a:pt x="0" y="211"/>
                      <a:pt x="0" y="211"/>
                      <a:pt x="0" y="211"/>
                    </a:cubicBezTo>
                    <a:cubicBezTo>
                      <a:pt x="12" y="244"/>
                      <a:pt x="12" y="244"/>
                      <a:pt x="12" y="244"/>
                    </a:cubicBezTo>
                    <a:cubicBezTo>
                      <a:pt x="55" y="239"/>
                      <a:pt x="55" y="239"/>
                      <a:pt x="55" y="239"/>
                    </a:cubicBezTo>
                    <a:cubicBezTo>
                      <a:pt x="69" y="264"/>
                      <a:pt x="69" y="264"/>
                      <a:pt x="69" y="264"/>
                    </a:cubicBezTo>
                    <a:cubicBezTo>
                      <a:pt x="55" y="304"/>
                      <a:pt x="55" y="304"/>
                      <a:pt x="55" y="304"/>
                    </a:cubicBezTo>
                    <a:cubicBezTo>
                      <a:pt x="84" y="324"/>
                      <a:pt x="84" y="324"/>
                      <a:pt x="84" y="324"/>
                    </a:cubicBezTo>
                    <a:cubicBezTo>
                      <a:pt x="119" y="296"/>
                      <a:pt x="119" y="296"/>
                      <a:pt x="119" y="296"/>
                    </a:cubicBezTo>
                    <a:cubicBezTo>
                      <a:pt x="146" y="307"/>
                      <a:pt x="146" y="307"/>
                      <a:pt x="146" y="307"/>
                    </a:cubicBezTo>
                    <a:cubicBezTo>
                      <a:pt x="158" y="349"/>
                      <a:pt x="158" y="349"/>
                      <a:pt x="158" y="349"/>
                    </a:cubicBezTo>
                    <a:cubicBezTo>
                      <a:pt x="190" y="349"/>
                      <a:pt x="190" y="349"/>
                      <a:pt x="190" y="349"/>
                    </a:cubicBezTo>
                    <a:cubicBezTo>
                      <a:pt x="202" y="305"/>
                      <a:pt x="202" y="305"/>
                      <a:pt x="202" y="305"/>
                    </a:cubicBezTo>
                    <a:cubicBezTo>
                      <a:pt x="236" y="297"/>
                      <a:pt x="236" y="297"/>
                      <a:pt x="236" y="297"/>
                    </a:cubicBezTo>
                    <a:cubicBezTo>
                      <a:pt x="266" y="324"/>
                      <a:pt x="266" y="324"/>
                      <a:pt x="266" y="324"/>
                    </a:cubicBezTo>
                    <a:cubicBezTo>
                      <a:pt x="293" y="306"/>
                      <a:pt x="293" y="306"/>
                      <a:pt x="293" y="306"/>
                    </a:cubicBezTo>
                    <a:cubicBezTo>
                      <a:pt x="277" y="265"/>
                      <a:pt x="277" y="265"/>
                      <a:pt x="277" y="265"/>
                    </a:cubicBezTo>
                    <a:cubicBezTo>
                      <a:pt x="296" y="243"/>
                      <a:pt x="296" y="243"/>
                      <a:pt x="296" y="243"/>
                    </a:cubicBezTo>
                    <a:lnTo>
                      <a:pt x="341" y="243"/>
                    </a:lnTo>
                    <a:close/>
                    <a:moveTo>
                      <a:pt x="175" y="246"/>
                    </a:moveTo>
                    <a:cubicBezTo>
                      <a:pt x="136" y="246"/>
                      <a:pt x="104" y="214"/>
                      <a:pt x="104" y="175"/>
                    </a:cubicBezTo>
                    <a:cubicBezTo>
                      <a:pt x="104" y="135"/>
                      <a:pt x="136" y="103"/>
                      <a:pt x="175" y="103"/>
                    </a:cubicBezTo>
                    <a:cubicBezTo>
                      <a:pt x="215" y="103"/>
                      <a:pt x="247" y="135"/>
                      <a:pt x="247" y="175"/>
                    </a:cubicBezTo>
                    <a:cubicBezTo>
                      <a:pt x="247" y="214"/>
                      <a:pt x="215" y="246"/>
                      <a:pt x="175" y="24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9" name="Freeform 392"/>
              <p:cNvSpPr>
                <a:spLocks noEditPoints="1"/>
              </p:cNvSpPr>
              <p:nvPr/>
            </p:nvSpPr>
            <p:spPr bwMode="auto">
              <a:xfrm>
                <a:off x="6429526" y="5118616"/>
                <a:ext cx="206286" cy="206286"/>
              </a:xfrm>
              <a:custGeom>
                <a:avLst/>
                <a:gdLst>
                  <a:gd name="T0" fmla="*/ 60 w 121"/>
                  <a:gd name="T1" fmla="*/ 0 h 121"/>
                  <a:gd name="T2" fmla="*/ 0 w 121"/>
                  <a:gd name="T3" fmla="*/ 61 h 121"/>
                  <a:gd name="T4" fmla="*/ 60 w 121"/>
                  <a:gd name="T5" fmla="*/ 121 h 121"/>
                  <a:gd name="T6" fmla="*/ 121 w 121"/>
                  <a:gd name="T7" fmla="*/ 61 h 121"/>
                  <a:gd name="T8" fmla="*/ 60 w 121"/>
                  <a:gd name="T9" fmla="*/ 0 h 121"/>
                  <a:gd name="T10" fmla="*/ 60 w 121"/>
                  <a:gd name="T11" fmla="*/ 106 h 121"/>
                  <a:gd name="T12" fmla="*/ 15 w 121"/>
                  <a:gd name="T13" fmla="*/ 61 h 121"/>
                  <a:gd name="T14" fmla="*/ 60 w 121"/>
                  <a:gd name="T15" fmla="*/ 15 h 121"/>
                  <a:gd name="T16" fmla="*/ 106 w 121"/>
                  <a:gd name="T17" fmla="*/ 61 h 121"/>
                  <a:gd name="T18" fmla="*/ 60 w 121"/>
                  <a:gd name="T19" fmla="*/ 106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1" h="121">
                    <a:moveTo>
                      <a:pt x="60" y="0"/>
                    </a:moveTo>
                    <a:cubicBezTo>
                      <a:pt x="27" y="0"/>
                      <a:pt x="0" y="27"/>
                      <a:pt x="0" y="61"/>
                    </a:cubicBezTo>
                    <a:cubicBezTo>
                      <a:pt x="0" y="94"/>
                      <a:pt x="27" y="121"/>
                      <a:pt x="60" y="121"/>
                    </a:cubicBezTo>
                    <a:cubicBezTo>
                      <a:pt x="94" y="121"/>
                      <a:pt x="121" y="94"/>
                      <a:pt x="121" y="61"/>
                    </a:cubicBezTo>
                    <a:cubicBezTo>
                      <a:pt x="121" y="27"/>
                      <a:pt x="94" y="0"/>
                      <a:pt x="60" y="0"/>
                    </a:cubicBezTo>
                    <a:close/>
                    <a:moveTo>
                      <a:pt x="60" y="106"/>
                    </a:moveTo>
                    <a:cubicBezTo>
                      <a:pt x="35" y="106"/>
                      <a:pt x="15" y="86"/>
                      <a:pt x="15" y="61"/>
                    </a:cubicBezTo>
                    <a:cubicBezTo>
                      <a:pt x="15" y="35"/>
                      <a:pt x="35" y="15"/>
                      <a:pt x="60" y="15"/>
                    </a:cubicBezTo>
                    <a:cubicBezTo>
                      <a:pt x="86" y="15"/>
                      <a:pt x="106" y="35"/>
                      <a:pt x="106" y="61"/>
                    </a:cubicBezTo>
                    <a:cubicBezTo>
                      <a:pt x="106" y="86"/>
                      <a:pt x="86" y="106"/>
                      <a:pt x="60" y="10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p>
            </p:txBody>
          </p:sp>
        </p:grpSp>
      </p:grpSp>
      <p:grpSp>
        <p:nvGrpSpPr>
          <p:cNvPr id="56" name="组合 55"/>
          <p:cNvGrpSpPr/>
          <p:nvPr/>
        </p:nvGrpSpPr>
        <p:grpSpPr>
          <a:xfrm>
            <a:off x="4144503" y="2462143"/>
            <a:ext cx="1834407" cy="2864195"/>
            <a:chOff x="4144503" y="2462143"/>
            <a:chExt cx="1834407" cy="2864195"/>
          </a:xfrm>
        </p:grpSpPr>
        <p:sp>
          <p:nvSpPr>
            <p:cNvPr id="10" name="Freeform 6"/>
            <p:cNvSpPr>
              <a:spLocks/>
            </p:cNvSpPr>
            <p:nvPr/>
          </p:nvSpPr>
          <p:spPr bwMode="auto">
            <a:xfrm>
              <a:off x="4144503" y="2462143"/>
              <a:ext cx="1834407" cy="2864195"/>
            </a:xfrm>
            <a:custGeom>
              <a:avLst/>
              <a:gdLst>
                <a:gd name="T0" fmla="*/ 264 w 324"/>
                <a:gd name="T1" fmla="*/ 371 h 505"/>
                <a:gd name="T2" fmla="*/ 259 w 324"/>
                <a:gd name="T3" fmla="*/ 371 h 505"/>
                <a:gd name="T4" fmla="*/ 216 w 324"/>
                <a:gd name="T5" fmla="*/ 363 h 505"/>
                <a:gd name="T6" fmla="*/ 139 w 324"/>
                <a:gd name="T7" fmla="*/ 288 h 505"/>
                <a:gd name="T8" fmla="*/ 140 w 324"/>
                <a:gd name="T9" fmla="*/ 215 h 505"/>
                <a:gd name="T10" fmla="*/ 211 w 324"/>
                <a:gd name="T11" fmla="*/ 144 h 505"/>
                <a:gd name="T12" fmla="*/ 254 w 324"/>
                <a:gd name="T13" fmla="*/ 140 h 505"/>
                <a:gd name="T14" fmla="*/ 317 w 324"/>
                <a:gd name="T15" fmla="*/ 76 h 505"/>
                <a:gd name="T16" fmla="*/ 261 w 324"/>
                <a:gd name="T17" fmla="*/ 5 h 505"/>
                <a:gd name="T18" fmla="*/ 185 w 324"/>
                <a:gd name="T19" fmla="*/ 56 h 505"/>
                <a:gd name="T20" fmla="*/ 181 w 324"/>
                <a:gd name="T21" fmla="*/ 95 h 505"/>
                <a:gd name="T22" fmla="*/ 91 w 324"/>
                <a:gd name="T23" fmla="*/ 185 h 505"/>
                <a:gd name="T24" fmla="*/ 53 w 324"/>
                <a:gd name="T25" fmla="*/ 189 h 505"/>
                <a:gd name="T26" fmla="*/ 0 w 324"/>
                <a:gd name="T27" fmla="*/ 253 h 505"/>
                <a:gd name="T28" fmla="*/ 51 w 324"/>
                <a:gd name="T29" fmla="*/ 320 h 505"/>
                <a:gd name="T30" fmla="*/ 81 w 324"/>
                <a:gd name="T31" fmla="*/ 323 h 505"/>
                <a:gd name="T32" fmla="*/ 180 w 324"/>
                <a:gd name="T33" fmla="*/ 408 h 505"/>
                <a:gd name="T34" fmla="*/ 180 w 324"/>
                <a:gd name="T35" fmla="*/ 408 h 505"/>
                <a:gd name="T36" fmla="*/ 180 w 324"/>
                <a:gd name="T37" fmla="*/ 408 h 505"/>
                <a:gd name="T38" fmla="*/ 182 w 324"/>
                <a:gd name="T39" fmla="*/ 424 h 505"/>
                <a:gd name="T40" fmla="*/ 185 w 324"/>
                <a:gd name="T41" fmla="*/ 454 h 505"/>
                <a:gd name="T42" fmla="*/ 253 w 324"/>
                <a:gd name="T43" fmla="*/ 504 h 505"/>
                <a:gd name="T44" fmla="*/ 261 w 324"/>
                <a:gd name="T45" fmla="*/ 504 h 505"/>
                <a:gd name="T46" fmla="*/ 324 w 324"/>
                <a:gd name="T47" fmla="*/ 439 h 505"/>
                <a:gd name="T48" fmla="*/ 264 w 324"/>
                <a:gd name="T49" fmla="*/ 371 h 5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324" h="505">
                  <a:moveTo>
                    <a:pt x="264" y="371"/>
                  </a:moveTo>
                  <a:cubicBezTo>
                    <a:pt x="263" y="371"/>
                    <a:pt x="261" y="371"/>
                    <a:pt x="259" y="371"/>
                  </a:cubicBezTo>
                  <a:cubicBezTo>
                    <a:pt x="246" y="367"/>
                    <a:pt x="237" y="365"/>
                    <a:pt x="216" y="363"/>
                  </a:cubicBezTo>
                  <a:cubicBezTo>
                    <a:pt x="171" y="360"/>
                    <a:pt x="145" y="334"/>
                    <a:pt x="139" y="288"/>
                  </a:cubicBezTo>
                  <a:cubicBezTo>
                    <a:pt x="136" y="264"/>
                    <a:pt x="137" y="239"/>
                    <a:pt x="140" y="215"/>
                  </a:cubicBezTo>
                  <a:cubicBezTo>
                    <a:pt x="146" y="175"/>
                    <a:pt x="171" y="151"/>
                    <a:pt x="211" y="144"/>
                  </a:cubicBezTo>
                  <a:cubicBezTo>
                    <a:pt x="225" y="141"/>
                    <a:pt x="240" y="141"/>
                    <a:pt x="254" y="140"/>
                  </a:cubicBezTo>
                  <a:cubicBezTo>
                    <a:pt x="290" y="137"/>
                    <a:pt x="315" y="111"/>
                    <a:pt x="317" y="76"/>
                  </a:cubicBezTo>
                  <a:cubicBezTo>
                    <a:pt x="318" y="39"/>
                    <a:pt x="295" y="10"/>
                    <a:pt x="261" y="5"/>
                  </a:cubicBezTo>
                  <a:cubicBezTo>
                    <a:pt x="225" y="0"/>
                    <a:pt x="193" y="21"/>
                    <a:pt x="185" y="56"/>
                  </a:cubicBezTo>
                  <a:cubicBezTo>
                    <a:pt x="182" y="69"/>
                    <a:pt x="182" y="82"/>
                    <a:pt x="181" y="95"/>
                  </a:cubicBezTo>
                  <a:cubicBezTo>
                    <a:pt x="178" y="150"/>
                    <a:pt x="145" y="182"/>
                    <a:pt x="91" y="185"/>
                  </a:cubicBezTo>
                  <a:cubicBezTo>
                    <a:pt x="78" y="186"/>
                    <a:pt x="65" y="186"/>
                    <a:pt x="53" y="189"/>
                  </a:cubicBezTo>
                  <a:cubicBezTo>
                    <a:pt x="22" y="195"/>
                    <a:pt x="1" y="221"/>
                    <a:pt x="0" y="253"/>
                  </a:cubicBezTo>
                  <a:cubicBezTo>
                    <a:pt x="0" y="288"/>
                    <a:pt x="17" y="312"/>
                    <a:pt x="51" y="320"/>
                  </a:cubicBezTo>
                  <a:cubicBezTo>
                    <a:pt x="60" y="323"/>
                    <a:pt x="71" y="323"/>
                    <a:pt x="81" y="323"/>
                  </a:cubicBezTo>
                  <a:cubicBezTo>
                    <a:pt x="137" y="323"/>
                    <a:pt x="173" y="356"/>
                    <a:pt x="180" y="408"/>
                  </a:cubicBezTo>
                  <a:cubicBezTo>
                    <a:pt x="180" y="408"/>
                    <a:pt x="180" y="408"/>
                    <a:pt x="180" y="408"/>
                  </a:cubicBezTo>
                  <a:cubicBezTo>
                    <a:pt x="180" y="408"/>
                    <a:pt x="180" y="408"/>
                    <a:pt x="180" y="408"/>
                  </a:cubicBezTo>
                  <a:cubicBezTo>
                    <a:pt x="181" y="413"/>
                    <a:pt x="182" y="419"/>
                    <a:pt x="182" y="424"/>
                  </a:cubicBezTo>
                  <a:cubicBezTo>
                    <a:pt x="182" y="434"/>
                    <a:pt x="183" y="444"/>
                    <a:pt x="185" y="454"/>
                  </a:cubicBezTo>
                  <a:cubicBezTo>
                    <a:pt x="193" y="486"/>
                    <a:pt x="219" y="505"/>
                    <a:pt x="253" y="504"/>
                  </a:cubicBezTo>
                  <a:cubicBezTo>
                    <a:pt x="256" y="504"/>
                    <a:pt x="258" y="504"/>
                    <a:pt x="261" y="504"/>
                  </a:cubicBezTo>
                  <a:cubicBezTo>
                    <a:pt x="298" y="501"/>
                    <a:pt x="324" y="474"/>
                    <a:pt x="324" y="439"/>
                  </a:cubicBezTo>
                  <a:cubicBezTo>
                    <a:pt x="324" y="404"/>
                    <a:pt x="300" y="375"/>
                    <a:pt x="264" y="371"/>
                  </a:cubicBezTo>
                  <a:close/>
                </a:path>
              </a:pathLst>
            </a:custGeom>
            <a:solidFill>
              <a:srgbClr val="5AACEC"/>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grpSp>
          <p:nvGrpSpPr>
            <p:cNvPr id="37" name="组合 36"/>
            <p:cNvGrpSpPr>
              <a:grpSpLocks noChangeAspect="1"/>
            </p:cNvGrpSpPr>
            <p:nvPr/>
          </p:nvGrpSpPr>
          <p:grpSpPr>
            <a:xfrm>
              <a:off x="5448781" y="2719628"/>
              <a:ext cx="193903" cy="236350"/>
              <a:chOff x="4484141" y="3479290"/>
              <a:chExt cx="576394" cy="702571"/>
            </a:xfrm>
            <a:solidFill>
              <a:schemeClr val="bg1"/>
            </a:solidFill>
          </p:grpSpPr>
          <p:sp>
            <p:nvSpPr>
              <p:cNvPr id="38" name="Freeform 34"/>
              <p:cNvSpPr>
                <a:spLocks noEditPoints="1"/>
              </p:cNvSpPr>
              <p:nvPr/>
            </p:nvSpPr>
            <p:spPr bwMode="auto">
              <a:xfrm>
                <a:off x="4484141" y="3479290"/>
                <a:ext cx="576394" cy="702571"/>
              </a:xfrm>
              <a:custGeom>
                <a:avLst/>
                <a:gdLst>
                  <a:gd name="T0" fmla="*/ 16 w 667"/>
                  <a:gd name="T1" fmla="*/ 176 h 813"/>
                  <a:gd name="T2" fmla="*/ 175 w 667"/>
                  <a:gd name="T3" fmla="*/ 16 h 813"/>
                  <a:gd name="T4" fmla="*/ 214 w 667"/>
                  <a:gd name="T5" fmla="*/ 0 h 813"/>
                  <a:gd name="T6" fmla="*/ 613 w 667"/>
                  <a:gd name="T7" fmla="*/ 0 h 813"/>
                  <a:gd name="T8" fmla="*/ 667 w 667"/>
                  <a:gd name="T9" fmla="*/ 54 h 813"/>
                  <a:gd name="T10" fmla="*/ 667 w 667"/>
                  <a:gd name="T11" fmla="*/ 759 h 813"/>
                  <a:gd name="T12" fmla="*/ 613 w 667"/>
                  <a:gd name="T13" fmla="*/ 813 h 813"/>
                  <a:gd name="T14" fmla="*/ 54 w 667"/>
                  <a:gd name="T15" fmla="*/ 813 h 813"/>
                  <a:gd name="T16" fmla="*/ 0 w 667"/>
                  <a:gd name="T17" fmla="*/ 759 h 813"/>
                  <a:gd name="T18" fmla="*/ 0 w 667"/>
                  <a:gd name="T19" fmla="*/ 214 h 813"/>
                  <a:gd name="T20" fmla="*/ 16 w 667"/>
                  <a:gd name="T21" fmla="*/ 176 h 813"/>
                  <a:gd name="T22" fmla="*/ 194 w 667"/>
                  <a:gd name="T23" fmla="*/ 229 h 813"/>
                  <a:gd name="T24" fmla="*/ 57 w 667"/>
                  <a:gd name="T25" fmla="*/ 229 h 813"/>
                  <a:gd name="T26" fmla="*/ 57 w 667"/>
                  <a:gd name="T27" fmla="*/ 756 h 813"/>
                  <a:gd name="T28" fmla="*/ 610 w 667"/>
                  <a:gd name="T29" fmla="*/ 756 h 813"/>
                  <a:gd name="T30" fmla="*/ 610 w 667"/>
                  <a:gd name="T31" fmla="*/ 57 h 813"/>
                  <a:gd name="T32" fmla="*/ 238 w 667"/>
                  <a:gd name="T33" fmla="*/ 57 h 813"/>
                  <a:gd name="T34" fmla="*/ 238 w 667"/>
                  <a:gd name="T35" fmla="*/ 185 h 813"/>
                  <a:gd name="T36" fmla="*/ 194 w 667"/>
                  <a:gd name="T37" fmla="*/ 229 h 813"/>
                  <a:gd name="T38" fmla="*/ 82 w 667"/>
                  <a:gd name="T39" fmla="*/ 191 h 813"/>
                  <a:gd name="T40" fmla="*/ 194 w 667"/>
                  <a:gd name="T41" fmla="*/ 191 h 813"/>
                  <a:gd name="T42" fmla="*/ 200 w 667"/>
                  <a:gd name="T43" fmla="*/ 185 h 813"/>
                  <a:gd name="T44" fmla="*/ 200 w 667"/>
                  <a:gd name="T45" fmla="*/ 72 h 813"/>
                  <a:gd name="T46" fmla="*/ 82 w 667"/>
                  <a:gd name="T47" fmla="*/ 191 h 8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667" h="813">
                    <a:moveTo>
                      <a:pt x="16" y="176"/>
                    </a:moveTo>
                    <a:cubicBezTo>
                      <a:pt x="175" y="16"/>
                      <a:pt x="175" y="16"/>
                      <a:pt x="175" y="16"/>
                    </a:cubicBezTo>
                    <a:cubicBezTo>
                      <a:pt x="186" y="6"/>
                      <a:pt x="199" y="0"/>
                      <a:pt x="214" y="0"/>
                    </a:cubicBezTo>
                    <a:cubicBezTo>
                      <a:pt x="613" y="0"/>
                      <a:pt x="613" y="0"/>
                      <a:pt x="613" y="0"/>
                    </a:cubicBezTo>
                    <a:cubicBezTo>
                      <a:pt x="643" y="0"/>
                      <a:pt x="667" y="24"/>
                      <a:pt x="667" y="54"/>
                    </a:cubicBezTo>
                    <a:cubicBezTo>
                      <a:pt x="667" y="759"/>
                      <a:pt x="667" y="759"/>
                      <a:pt x="667" y="759"/>
                    </a:cubicBezTo>
                    <a:cubicBezTo>
                      <a:pt x="667" y="789"/>
                      <a:pt x="643" y="813"/>
                      <a:pt x="613" y="813"/>
                    </a:cubicBezTo>
                    <a:cubicBezTo>
                      <a:pt x="54" y="813"/>
                      <a:pt x="54" y="813"/>
                      <a:pt x="54" y="813"/>
                    </a:cubicBezTo>
                    <a:cubicBezTo>
                      <a:pt x="24" y="813"/>
                      <a:pt x="0" y="789"/>
                      <a:pt x="0" y="759"/>
                    </a:cubicBezTo>
                    <a:cubicBezTo>
                      <a:pt x="0" y="214"/>
                      <a:pt x="0" y="214"/>
                      <a:pt x="0" y="214"/>
                    </a:cubicBezTo>
                    <a:cubicBezTo>
                      <a:pt x="0" y="200"/>
                      <a:pt x="5" y="186"/>
                      <a:pt x="16" y="176"/>
                    </a:cubicBezTo>
                    <a:close/>
                    <a:moveTo>
                      <a:pt x="194" y="229"/>
                    </a:moveTo>
                    <a:cubicBezTo>
                      <a:pt x="57" y="229"/>
                      <a:pt x="57" y="229"/>
                      <a:pt x="57" y="229"/>
                    </a:cubicBezTo>
                    <a:cubicBezTo>
                      <a:pt x="57" y="756"/>
                      <a:pt x="57" y="756"/>
                      <a:pt x="57" y="756"/>
                    </a:cubicBezTo>
                    <a:cubicBezTo>
                      <a:pt x="610" y="756"/>
                      <a:pt x="610" y="756"/>
                      <a:pt x="610" y="756"/>
                    </a:cubicBezTo>
                    <a:cubicBezTo>
                      <a:pt x="610" y="57"/>
                      <a:pt x="610" y="57"/>
                      <a:pt x="610" y="57"/>
                    </a:cubicBezTo>
                    <a:cubicBezTo>
                      <a:pt x="238" y="57"/>
                      <a:pt x="238" y="57"/>
                      <a:pt x="238" y="57"/>
                    </a:cubicBezTo>
                    <a:cubicBezTo>
                      <a:pt x="238" y="185"/>
                      <a:pt x="238" y="185"/>
                      <a:pt x="238" y="185"/>
                    </a:cubicBezTo>
                    <a:cubicBezTo>
                      <a:pt x="238" y="210"/>
                      <a:pt x="218" y="229"/>
                      <a:pt x="194" y="229"/>
                    </a:cubicBezTo>
                    <a:close/>
                    <a:moveTo>
                      <a:pt x="82" y="191"/>
                    </a:moveTo>
                    <a:cubicBezTo>
                      <a:pt x="194" y="191"/>
                      <a:pt x="194" y="191"/>
                      <a:pt x="194" y="191"/>
                    </a:cubicBezTo>
                    <a:cubicBezTo>
                      <a:pt x="197" y="191"/>
                      <a:pt x="200" y="188"/>
                      <a:pt x="200" y="185"/>
                    </a:cubicBezTo>
                    <a:cubicBezTo>
                      <a:pt x="200" y="72"/>
                      <a:pt x="200" y="72"/>
                      <a:pt x="200" y="72"/>
                    </a:cubicBezTo>
                    <a:cubicBezTo>
                      <a:pt x="82" y="191"/>
                      <a:pt x="82" y="191"/>
                      <a:pt x="82" y="19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9" name="Freeform 35"/>
              <p:cNvSpPr>
                <a:spLocks noEditPoints="1"/>
              </p:cNvSpPr>
              <p:nvPr/>
            </p:nvSpPr>
            <p:spPr bwMode="auto">
              <a:xfrm>
                <a:off x="4566065" y="3638383"/>
                <a:ext cx="412546" cy="433758"/>
              </a:xfrm>
              <a:custGeom>
                <a:avLst/>
                <a:gdLst>
                  <a:gd name="T0" fmla="*/ 170 w 477"/>
                  <a:gd name="T1" fmla="*/ 429 h 502"/>
                  <a:gd name="T2" fmla="*/ 86 w 477"/>
                  <a:gd name="T3" fmla="*/ 502 h 502"/>
                  <a:gd name="T4" fmla="*/ 0 w 477"/>
                  <a:gd name="T5" fmla="*/ 416 h 502"/>
                  <a:gd name="T6" fmla="*/ 72 w 477"/>
                  <a:gd name="T7" fmla="*/ 330 h 502"/>
                  <a:gd name="T8" fmla="*/ 63 w 477"/>
                  <a:gd name="T9" fmla="*/ 258 h 502"/>
                  <a:gd name="T10" fmla="*/ 144 w 477"/>
                  <a:gd name="T11" fmla="*/ 143 h 502"/>
                  <a:gd name="T12" fmla="*/ 254 w 477"/>
                  <a:gd name="T13" fmla="*/ 20 h 502"/>
                  <a:gd name="T14" fmla="*/ 458 w 477"/>
                  <a:gd name="T15" fmla="*/ 0 h 502"/>
                  <a:gd name="T16" fmla="*/ 477 w 477"/>
                  <a:gd name="T17" fmla="*/ 153 h 502"/>
                  <a:gd name="T18" fmla="*/ 398 w 477"/>
                  <a:gd name="T19" fmla="*/ 172 h 502"/>
                  <a:gd name="T20" fmla="*/ 438 w 477"/>
                  <a:gd name="T21" fmla="*/ 223 h 502"/>
                  <a:gd name="T22" fmla="*/ 404 w 477"/>
                  <a:gd name="T23" fmla="*/ 245 h 502"/>
                  <a:gd name="T24" fmla="*/ 452 w 477"/>
                  <a:gd name="T25" fmla="*/ 355 h 502"/>
                  <a:gd name="T26" fmla="*/ 452 w 477"/>
                  <a:gd name="T27" fmla="*/ 477 h 502"/>
                  <a:gd name="T28" fmla="*/ 330 w 477"/>
                  <a:gd name="T29" fmla="*/ 477 h 502"/>
                  <a:gd name="T30" fmla="*/ 256 w 477"/>
                  <a:gd name="T31" fmla="*/ 464 h 502"/>
                  <a:gd name="T32" fmla="*/ 235 w 477"/>
                  <a:gd name="T33" fmla="*/ 429 h 502"/>
                  <a:gd name="T34" fmla="*/ 162 w 477"/>
                  <a:gd name="T35" fmla="*/ 160 h 502"/>
                  <a:gd name="T36" fmla="*/ 135 w 477"/>
                  <a:gd name="T37" fmla="*/ 275 h 502"/>
                  <a:gd name="T38" fmla="*/ 101 w 477"/>
                  <a:gd name="T39" fmla="*/ 331 h 502"/>
                  <a:gd name="T40" fmla="*/ 171 w 477"/>
                  <a:gd name="T41" fmla="*/ 404 h 502"/>
                  <a:gd name="T42" fmla="*/ 235 w 477"/>
                  <a:gd name="T43" fmla="*/ 378 h 502"/>
                  <a:gd name="T44" fmla="*/ 306 w 477"/>
                  <a:gd name="T45" fmla="*/ 408 h 502"/>
                  <a:gd name="T46" fmla="*/ 378 w 477"/>
                  <a:gd name="T47" fmla="*/ 330 h 502"/>
                  <a:gd name="T48" fmla="*/ 353 w 477"/>
                  <a:gd name="T49" fmla="*/ 245 h 502"/>
                  <a:gd name="T50" fmla="*/ 382 w 477"/>
                  <a:gd name="T51" fmla="*/ 174 h 502"/>
                  <a:gd name="T52" fmla="*/ 273 w 477"/>
                  <a:gd name="T53" fmla="*/ 172 h 502"/>
                  <a:gd name="T54" fmla="*/ 254 w 477"/>
                  <a:gd name="T55" fmla="*/ 101 h 502"/>
                  <a:gd name="T56" fmla="*/ 292 w 477"/>
                  <a:gd name="T57" fmla="*/ 38 h 502"/>
                  <a:gd name="T58" fmla="*/ 439 w 477"/>
                  <a:gd name="T59" fmla="*/ 134 h 502"/>
                  <a:gd name="T60" fmla="*/ 425 w 477"/>
                  <a:gd name="T61" fmla="*/ 382 h 502"/>
                  <a:gd name="T62" fmla="*/ 357 w 477"/>
                  <a:gd name="T63" fmla="*/ 382 h 502"/>
                  <a:gd name="T64" fmla="*/ 357 w 477"/>
                  <a:gd name="T65" fmla="*/ 450 h 502"/>
                  <a:gd name="T66" fmla="*/ 425 w 477"/>
                  <a:gd name="T67" fmla="*/ 450 h 502"/>
                  <a:gd name="T68" fmla="*/ 425 w 477"/>
                  <a:gd name="T69" fmla="*/ 382 h 502"/>
                  <a:gd name="T70" fmla="*/ 86 w 477"/>
                  <a:gd name="T71" fmla="*/ 367 h 502"/>
                  <a:gd name="T72" fmla="*/ 38 w 477"/>
                  <a:gd name="T73" fmla="*/ 416 h 502"/>
                  <a:gd name="T74" fmla="*/ 86 w 477"/>
                  <a:gd name="T75" fmla="*/ 464 h 502"/>
                  <a:gd name="T76" fmla="*/ 134 w 477"/>
                  <a:gd name="T77" fmla="*/ 416 h 5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477" h="502">
                    <a:moveTo>
                      <a:pt x="235" y="429"/>
                    </a:moveTo>
                    <a:cubicBezTo>
                      <a:pt x="170" y="429"/>
                      <a:pt x="170" y="429"/>
                      <a:pt x="170" y="429"/>
                    </a:cubicBezTo>
                    <a:cubicBezTo>
                      <a:pt x="168" y="448"/>
                      <a:pt x="159" y="464"/>
                      <a:pt x="146" y="477"/>
                    </a:cubicBezTo>
                    <a:cubicBezTo>
                      <a:pt x="131" y="493"/>
                      <a:pt x="109" y="502"/>
                      <a:pt x="86" y="502"/>
                    </a:cubicBezTo>
                    <a:cubicBezTo>
                      <a:pt x="62" y="502"/>
                      <a:pt x="41" y="493"/>
                      <a:pt x="25" y="477"/>
                    </a:cubicBezTo>
                    <a:cubicBezTo>
                      <a:pt x="10" y="461"/>
                      <a:pt x="0" y="440"/>
                      <a:pt x="0" y="416"/>
                    </a:cubicBezTo>
                    <a:cubicBezTo>
                      <a:pt x="0" y="392"/>
                      <a:pt x="10" y="370"/>
                      <a:pt x="25" y="355"/>
                    </a:cubicBezTo>
                    <a:cubicBezTo>
                      <a:pt x="38" y="342"/>
                      <a:pt x="54" y="333"/>
                      <a:pt x="72" y="330"/>
                    </a:cubicBezTo>
                    <a:cubicBezTo>
                      <a:pt x="48" y="277"/>
                      <a:pt x="48" y="277"/>
                      <a:pt x="48" y="277"/>
                    </a:cubicBezTo>
                    <a:cubicBezTo>
                      <a:pt x="43" y="269"/>
                      <a:pt x="48" y="255"/>
                      <a:pt x="63" y="258"/>
                    </a:cubicBezTo>
                    <a:cubicBezTo>
                      <a:pt x="84" y="263"/>
                      <a:pt x="84" y="263"/>
                      <a:pt x="84" y="263"/>
                    </a:cubicBezTo>
                    <a:cubicBezTo>
                      <a:pt x="94" y="216"/>
                      <a:pt x="115" y="175"/>
                      <a:pt x="144" y="143"/>
                    </a:cubicBezTo>
                    <a:cubicBezTo>
                      <a:pt x="174" y="108"/>
                      <a:pt x="212" y="84"/>
                      <a:pt x="254" y="75"/>
                    </a:cubicBezTo>
                    <a:cubicBezTo>
                      <a:pt x="254" y="20"/>
                      <a:pt x="254" y="20"/>
                      <a:pt x="254" y="20"/>
                    </a:cubicBezTo>
                    <a:cubicBezTo>
                      <a:pt x="254" y="9"/>
                      <a:pt x="264" y="0"/>
                      <a:pt x="275" y="0"/>
                    </a:cubicBezTo>
                    <a:cubicBezTo>
                      <a:pt x="458" y="0"/>
                      <a:pt x="458" y="0"/>
                      <a:pt x="458" y="0"/>
                    </a:cubicBezTo>
                    <a:cubicBezTo>
                      <a:pt x="468" y="0"/>
                      <a:pt x="477" y="9"/>
                      <a:pt x="477" y="19"/>
                    </a:cubicBezTo>
                    <a:cubicBezTo>
                      <a:pt x="477" y="153"/>
                      <a:pt x="477" y="153"/>
                      <a:pt x="477" y="153"/>
                    </a:cubicBezTo>
                    <a:cubicBezTo>
                      <a:pt x="477" y="163"/>
                      <a:pt x="468" y="172"/>
                      <a:pt x="458" y="172"/>
                    </a:cubicBezTo>
                    <a:cubicBezTo>
                      <a:pt x="398" y="172"/>
                      <a:pt x="398" y="172"/>
                      <a:pt x="398" y="172"/>
                    </a:cubicBezTo>
                    <a:cubicBezTo>
                      <a:pt x="398" y="172"/>
                      <a:pt x="399" y="173"/>
                      <a:pt x="399" y="174"/>
                    </a:cubicBezTo>
                    <a:cubicBezTo>
                      <a:pt x="438" y="223"/>
                      <a:pt x="438" y="223"/>
                      <a:pt x="438" y="223"/>
                    </a:cubicBezTo>
                    <a:cubicBezTo>
                      <a:pt x="444" y="229"/>
                      <a:pt x="443" y="245"/>
                      <a:pt x="428" y="245"/>
                    </a:cubicBezTo>
                    <a:cubicBezTo>
                      <a:pt x="404" y="245"/>
                      <a:pt x="404" y="245"/>
                      <a:pt x="404" y="245"/>
                    </a:cubicBezTo>
                    <a:cubicBezTo>
                      <a:pt x="404" y="330"/>
                      <a:pt x="404" y="330"/>
                      <a:pt x="404" y="330"/>
                    </a:cubicBezTo>
                    <a:cubicBezTo>
                      <a:pt x="422" y="333"/>
                      <a:pt x="439" y="342"/>
                      <a:pt x="452" y="355"/>
                    </a:cubicBezTo>
                    <a:cubicBezTo>
                      <a:pt x="467" y="370"/>
                      <a:pt x="477" y="392"/>
                      <a:pt x="477" y="416"/>
                    </a:cubicBezTo>
                    <a:cubicBezTo>
                      <a:pt x="477" y="440"/>
                      <a:pt x="467" y="461"/>
                      <a:pt x="452" y="477"/>
                    </a:cubicBezTo>
                    <a:cubicBezTo>
                      <a:pt x="436" y="493"/>
                      <a:pt x="415" y="502"/>
                      <a:pt x="391" y="502"/>
                    </a:cubicBezTo>
                    <a:cubicBezTo>
                      <a:pt x="367" y="502"/>
                      <a:pt x="346" y="493"/>
                      <a:pt x="330" y="477"/>
                    </a:cubicBezTo>
                    <a:cubicBezTo>
                      <a:pt x="317" y="463"/>
                      <a:pt x="308" y="445"/>
                      <a:pt x="306" y="425"/>
                    </a:cubicBezTo>
                    <a:cubicBezTo>
                      <a:pt x="256" y="464"/>
                      <a:pt x="256" y="464"/>
                      <a:pt x="256" y="464"/>
                    </a:cubicBezTo>
                    <a:cubicBezTo>
                      <a:pt x="249" y="470"/>
                      <a:pt x="235" y="469"/>
                      <a:pt x="235" y="453"/>
                    </a:cubicBezTo>
                    <a:cubicBezTo>
                      <a:pt x="235" y="429"/>
                      <a:pt x="235" y="429"/>
                      <a:pt x="235" y="429"/>
                    </a:cubicBezTo>
                    <a:close/>
                    <a:moveTo>
                      <a:pt x="254" y="101"/>
                    </a:moveTo>
                    <a:cubicBezTo>
                      <a:pt x="219" y="110"/>
                      <a:pt x="188" y="131"/>
                      <a:pt x="162" y="160"/>
                    </a:cubicBezTo>
                    <a:cubicBezTo>
                      <a:pt x="137" y="189"/>
                      <a:pt x="118" y="226"/>
                      <a:pt x="109" y="269"/>
                    </a:cubicBezTo>
                    <a:cubicBezTo>
                      <a:pt x="135" y="275"/>
                      <a:pt x="135" y="275"/>
                      <a:pt x="135" y="275"/>
                    </a:cubicBezTo>
                    <a:cubicBezTo>
                      <a:pt x="148" y="278"/>
                      <a:pt x="147" y="292"/>
                      <a:pt x="140" y="298"/>
                    </a:cubicBezTo>
                    <a:cubicBezTo>
                      <a:pt x="101" y="331"/>
                      <a:pt x="101" y="331"/>
                      <a:pt x="101" y="331"/>
                    </a:cubicBezTo>
                    <a:cubicBezTo>
                      <a:pt x="118" y="334"/>
                      <a:pt x="134" y="342"/>
                      <a:pt x="146" y="355"/>
                    </a:cubicBezTo>
                    <a:cubicBezTo>
                      <a:pt x="159" y="368"/>
                      <a:pt x="168" y="385"/>
                      <a:pt x="171" y="404"/>
                    </a:cubicBezTo>
                    <a:cubicBezTo>
                      <a:pt x="235" y="404"/>
                      <a:pt x="235" y="404"/>
                      <a:pt x="235" y="404"/>
                    </a:cubicBezTo>
                    <a:cubicBezTo>
                      <a:pt x="235" y="378"/>
                      <a:pt x="235" y="378"/>
                      <a:pt x="235" y="378"/>
                    </a:cubicBezTo>
                    <a:cubicBezTo>
                      <a:pt x="235" y="365"/>
                      <a:pt x="248" y="363"/>
                      <a:pt x="256" y="369"/>
                    </a:cubicBezTo>
                    <a:cubicBezTo>
                      <a:pt x="306" y="408"/>
                      <a:pt x="306" y="408"/>
                      <a:pt x="306" y="408"/>
                    </a:cubicBezTo>
                    <a:cubicBezTo>
                      <a:pt x="308" y="387"/>
                      <a:pt x="317" y="368"/>
                      <a:pt x="330" y="355"/>
                    </a:cubicBezTo>
                    <a:cubicBezTo>
                      <a:pt x="343" y="342"/>
                      <a:pt x="360" y="333"/>
                      <a:pt x="378" y="330"/>
                    </a:cubicBezTo>
                    <a:cubicBezTo>
                      <a:pt x="378" y="245"/>
                      <a:pt x="378" y="245"/>
                      <a:pt x="378" y="245"/>
                    </a:cubicBezTo>
                    <a:cubicBezTo>
                      <a:pt x="353" y="245"/>
                      <a:pt x="353" y="245"/>
                      <a:pt x="353" y="245"/>
                    </a:cubicBezTo>
                    <a:cubicBezTo>
                      <a:pt x="340" y="245"/>
                      <a:pt x="338" y="230"/>
                      <a:pt x="344" y="223"/>
                    </a:cubicBezTo>
                    <a:cubicBezTo>
                      <a:pt x="382" y="174"/>
                      <a:pt x="382" y="174"/>
                      <a:pt x="382" y="174"/>
                    </a:cubicBezTo>
                    <a:cubicBezTo>
                      <a:pt x="383" y="173"/>
                      <a:pt x="383" y="172"/>
                      <a:pt x="384" y="172"/>
                    </a:cubicBezTo>
                    <a:cubicBezTo>
                      <a:pt x="273" y="172"/>
                      <a:pt x="273" y="172"/>
                      <a:pt x="273" y="172"/>
                    </a:cubicBezTo>
                    <a:cubicBezTo>
                      <a:pt x="263" y="172"/>
                      <a:pt x="254" y="164"/>
                      <a:pt x="254" y="153"/>
                    </a:cubicBezTo>
                    <a:cubicBezTo>
                      <a:pt x="254" y="101"/>
                      <a:pt x="254" y="101"/>
                      <a:pt x="254" y="101"/>
                    </a:cubicBezTo>
                    <a:close/>
                    <a:moveTo>
                      <a:pt x="439" y="38"/>
                    </a:moveTo>
                    <a:cubicBezTo>
                      <a:pt x="292" y="38"/>
                      <a:pt x="292" y="38"/>
                      <a:pt x="292" y="38"/>
                    </a:cubicBezTo>
                    <a:cubicBezTo>
                      <a:pt x="292" y="134"/>
                      <a:pt x="292" y="134"/>
                      <a:pt x="292" y="134"/>
                    </a:cubicBezTo>
                    <a:cubicBezTo>
                      <a:pt x="439" y="134"/>
                      <a:pt x="439" y="134"/>
                      <a:pt x="439" y="134"/>
                    </a:cubicBezTo>
                    <a:cubicBezTo>
                      <a:pt x="439" y="38"/>
                      <a:pt x="439" y="38"/>
                      <a:pt x="439" y="38"/>
                    </a:cubicBezTo>
                    <a:close/>
                    <a:moveTo>
                      <a:pt x="425" y="382"/>
                    </a:moveTo>
                    <a:cubicBezTo>
                      <a:pt x="416" y="373"/>
                      <a:pt x="404" y="367"/>
                      <a:pt x="391" y="367"/>
                    </a:cubicBezTo>
                    <a:cubicBezTo>
                      <a:pt x="378" y="367"/>
                      <a:pt x="366" y="373"/>
                      <a:pt x="357" y="382"/>
                    </a:cubicBezTo>
                    <a:cubicBezTo>
                      <a:pt x="349" y="390"/>
                      <a:pt x="343" y="402"/>
                      <a:pt x="343" y="416"/>
                    </a:cubicBezTo>
                    <a:cubicBezTo>
                      <a:pt x="343" y="429"/>
                      <a:pt x="349" y="441"/>
                      <a:pt x="357" y="450"/>
                    </a:cubicBezTo>
                    <a:cubicBezTo>
                      <a:pt x="366" y="459"/>
                      <a:pt x="378" y="464"/>
                      <a:pt x="391" y="464"/>
                    </a:cubicBezTo>
                    <a:cubicBezTo>
                      <a:pt x="404" y="464"/>
                      <a:pt x="416" y="459"/>
                      <a:pt x="425" y="450"/>
                    </a:cubicBezTo>
                    <a:cubicBezTo>
                      <a:pt x="434" y="441"/>
                      <a:pt x="439" y="429"/>
                      <a:pt x="439" y="416"/>
                    </a:cubicBezTo>
                    <a:cubicBezTo>
                      <a:pt x="439" y="402"/>
                      <a:pt x="434" y="390"/>
                      <a:pt x="425" y="382"/>
                    </a:cubicBezTo>
                    <a:close/>
                    <a:moveTo>
                      <a:pt x="120" y="382"/>
                    </a:moveTo>
                    <a:cubicBezTo>
                      <a:pt x="111" y="373"/>
                      <a:pt x="99" y="367"/>
                      <a:pt x="86" y="367"/>
                    </a:cubicBezTo>
                    <a:cubicBezTo>
                      <a:pt x="73" y="367"/>
                      <a:pt x="61" y="373"/>
                      <a:pt x="52" y="382"/>
                    </a:cubicBezTo>
                    <a:cubicBezTo>
                      <a:pt x="43" y="390"/>
                      <a:pt x="38" y="402"/>
                      <a:pt x="38" y="416"/>
                    </a:cubicBezTo>
                    <a:cubicBezTo>
                      <a:pt x="38" y="429"/>
                      <a:pt x="43" y="441"/>
                      <a:pt x="52" y="450"/>
                    </a:cubicBezTo>
                    <a:cubicBezTo>
                      <a:pt x="61" y="459"/>
                      <a:pt x="73" y="464"/>
                      <a:pt x="86" y="464"/>
                    </a:cubicBezTo>
                    <a:cubicBezTo>
                      <a:pt x="99" y="464"/>
                      <a:pt x="111" y="459"/>
                      <a:pt x="120" y="450"/>
                    </a:cubicBezTo>
                    <a:cubicBezTo>
                      <a:pt x="128" y="441"/>
                      <a:pt x="134" y="429"/>
                      <a:pt x="134" y="416"/>
                    </a:cubicBezTo>
                    <a:cubicBezTo>
                      <a:pt x="134" y="402"/>
                      <a:pt x="128" y="390"/>
                      <a:pt x="120" y="38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50" name="组合 49"/>
            <p:cNvGrpSpPr>
              <a:grpSpLocks noChangeAspect="1"/>
            </p:cNvGrpSpPr>
            <p:nvPr/>
          </p:nvGrpSpPr>
          <p:grpSpPr>
            <a:xfrm>
              <a:off x="4414729" y="3765450"/>
              <a:ext cx="236350" cy="251575"/>
              <a:chOff x="6093779" y="2581011"/>
              <a:chExt cx="570786" cy="607555"/>
            </a:xfrm>
            <a:solidFill>
              <a:schemeClr val="bg1"/>
            </a:solidFill>
            <a:effectLst/>
          </p:grpSpPr>
          <p:sp>
            <p:nvSpPr>
              <p:cNvPr id="51" name="Freeform 13"/>
              <p:cNvSpPr>
                <a:spLocks noEditPoints="1"/>
              </p:cNvSpPr>
              <p:nvPr/>
            </p:nvSpPr>
            <p:spPr bwMode="auto">
              <a:xfrm>
                <a:off x="6093779" y="2581011"/>
                <a:ext cx="487620" cy="607555"/>
              </a:xfrm>
              <a:custGeom>
                <a:avLst/>
                <a:gdLst>
                  <a:gd name="T0" fmla="*/ 228 w 236"/>
                  <a:gd name="T1" fmla="*/ 243 h 294"/>
                  <a:gd name="T2" fmla="*/ 184 w 236"/>
                  <a:gd name="T3" fmla="*/ 182 h 294"/>
                  <a:gd name="T4" fmla="*/ 180 w 236"/>
                  <a:gd name="T5" fmla="*/ 176 h 294"/>
                  <a:gd name="T6" fmla="*/ 172 w 236"/>
                  <a:gd name="T7" fmla="*/ 184 h 294"/>
                  <a:gd name="T8" fmla="*/ 156 w 236"/>
                  <a:gd name="T9" fmla="*/ 197 h 294"/>
                  <a:gd name="T10" fmla="*/ 209 w 236"/>
                  <a:gd name="T11" fmla="*/ 268 h 294"/>
                  <a:gd name="T12" fmla="*/ 231 w 236"/>
                  <a:gd name="T13" fmla="*/ 265 h 294"/>
                  <a:gd name="T14" fmla="*/ 228 w 236"/>
                  <a:gd name="T15" fmla="*/ 243 h 294"/>
                  <a:gd name="T16" fmla="*/ 174 w 236"/>
                  <a:gd name="T17" fmla="*/ 156 h 294"/>
                  <a:gd name="T18" fmla="*/ 174 w 236"/>
                  <a:gd name="T19" fmla="*/ 156 h 294"/>
                  <a:gd name="T20" fmla="*/ 134 w 236"/>
                  <a:gd name="T21" fmla="*/ 56 h 294"/>
                  <a:gd name="T22" fmla="*/ 138 w 236"/>
                  <a:gd name="T23" fmla="*/ 40 h 294"/>
                  <a:gd name="T24" fmla="*/ 97 w 236"/>
                  <a:gd name="T25" fmla="*/ 0 h 294"/>
                  <a:gd name="T26" fmla="*/ 57 w 236"/>
                  <a:gd name="T27" fmla="*/ 40 h 294"/>
                  <a:gd name="T28" fmla="*/ 93 w 236"/>
                  <a:gd name="T29" fmla="*/ 80 h 294"/>
                  <a:gd name="T30" fmla="*/ 26 w 236"/>
                  <a:gd name="T31" fmla="*/ 84 h 294"/>
                  <a:gd name="T32" fmla="*/ 5 w 236"/>
                  <a:gd name="T33" fmla="*/ 89 h 294"/>
                  <a:gd name="T34" fmla="*/ 10 w 236"/>
                  <a:gd name="T35" fmla="*/ 110 h 294"/>
                  <a:gd name="T36" fmla="*/ 76 w 236"/>
                  <a:gd name="T37" fmla="*/ 122 h 294"/>
                  <a:gd name="T38" fmla="*/ 103 w 236"/>
                  <a:gd name="T39" fmla="*/ 111 h 294"/>
                  <a:gd name="T40" fmla="*/ 125 w 236"/>
                  <a:gd name="T41" fmla="*/ 171 h 294"/>
                  <a:gd name="T42" fmla="*/ 77 w 236"/>
                  <a:gd name="T43" fmla="*/ 275 h 294"/>
                  <a:gd name="T44" fmla="*/ 90 w 236"/>
                  <a:gd name="T45" fmla="*/ 293 h 294"/>
                  <a:gd name="T46" fmla="*/ 108 w 236"/>
                  <a:gd name="T47" fmla="*/ 280 h 294"/>
                  <a:gd name="T48" fmla="*/ 167 w 236"/>
                  <a:gd name="T49" fmla="*/ 177 h 294"/>
                  <a:gd name="T50" fmla="*/ 174 w 236"/>
                  <a:gd name="T51" fmla="*/ 156 h 294"/>
                  <a:gd name="T52" fmla="*/ 191 w 236"/>
                  <a:gd name="T53" fmla="*/ 124 h 294"/>
                  <a:gd name="T54" fmla="*/ 191 w 236"/>
                  <a:gd name="T55" fmla="*/ 124 h 294"/>
                  <a:gd name="T56" fmla="*/ 213 w 236"/>
                  <a:gd name="T57" fmla="*/ 121 h 294"/>
                  <a:gd name="T58" fmla="*/ 211 w 236"/>
                  <a:gd name="T59" fmla="*/ 100 h 294"/>
                  <a:gd name="T60" fmla="*/ 149 w 236"/>
                  <a:gd name="T61" fmla="*/ 66 h 294"/>
                  <a:gd name="T62" fmla="*/ 148 w 236"/>
                  <a:gd name="T63" fmla="*/ 65 h 294"/>
                  <a:gd name="T64" fmla="*/ 164 w 236"/>
                  <a:gd name="T65" fmla="*/ 106 h 294"/>
                  <a:gd name="T66" fmla="*/ 191 w 236"/>
                  <a:gd name="T67" fmla="*/ 124 h 2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36" h="294">
                    <a:moveTo>
                      <a:pt x="228" y="243"/>
                    </a:moveTo>
                    <a:cubicBezTo>
                      <a:pt x="209" y="228"/>
                      <a:pt x="195" y="208"/>
                      <a:pt x="184" y="182"/>
                    </a:cubicBezTo>
                    <a:cubicBezTo>
                      <a:pt x="183" y="180"/>
                      <a:pt x="181" y="178"/>
                      <a:pt x="180" y="176"/>
                    </a:cubicBezTo>
                    <a:cubicBezTo>
                      <a:pt x="178" y="179"/>
                      <a:pt x="175" y="182"/>
                      <a:pt x="172" y="184"/>
                    </a:cubicBezTo>
                    <a:cubicBezTo>
                      <a:pt x="166" y="189"/>
                      <a:pt x="161" y="193"/>
                      <a:pt x="156" y="197"/>
                    </a:cubicBezTo>
                    <a:cubicBezTo>
                      <a:pt x="169" y="226"/>
                      <a:pt x="186" y="250"/>
                      <a:pt x="209" y="268"/>
                    </a:cubicBezTo>
                    <a:cubicBezTo>
                      <a:pt x="215" y="273"/>
                      <a:pt x="225" y="272"/>
                      <a:pt x="231" y="265"/>
                    </a:cubicBezTo>
                    <a:cubicBezTo>
                      <a:pt x="236" y="259"/>
                      <a:pt x="235" y="249"/>
                      <a:pt x="228" y="243"/>
                    </a:cubicBezTo>
                    <a:close/>
                    <a:moveTo>
                      <a:pt x="174" y="156"/>
                    </a:moveTo>
                    <a:cubicBezTo>
                      <a:pt x="174" y="156"/>
                      <a:pt x="174" y="156"/>
                      <a:pt x="174" y="156"/>
                    </a:cubicBezTo>
                    <a:cubicBezTo>
                      <a:pt x="134" y="56"/>
                      <a:pt x="134" y="56"/>
                      <a:pt x="134" y="56"/>
                    </a:cubicBezTo>
                    <a:cubicBezTo>
                      <a:pt x="136" y="51"/>
                      <a:pt x="138" y="46"/>
                      <a:pt x="138" y="40"/>
                    </a:cubicBezTo>
                    <a:cubicBezTo>
                      <a:pt x="138" y="18"/>
                      <a:pt x="120" y="0"/>
                      <a:pt x="97" y="0"/>
                    </a:cubicBezTo>
                    <a:cubicBezTo>
                      <a:pt x="75" y="0"/>
                      <a:pt x="57" y="18"/>
                      <a:pt x="57" y="40"/>
                    </a:cubicBezTo>
                    <a:cubicBezTo>
                      <a:pt x="57" y="61"/>
                      <a:pt x="73" y="78"/>
                      <a:pt x="93" y="80"/>
                    </a:cubicBezTo>
                    <a:cubicBezTo>
                      <a:pt x="73" y="95"/>
                      <a:pt x="48" y="97"/>
                      <a:pt x="26" y="84"/>
                    </a:cubicBezTo>
                    <a:cubicBezTo>
                      <a:pt x="19" y="79"/>
                      <a:pt x="9" y="82"/>
                      <a:pt x="5" y="89"/>
                    </a:cubicBezTo>
                    <a:cubicBezTo>
                      <a:pt x="0" y="96"/>
                      <a:pt x="3" y="106"/>
                      <a:pt x="10" y="110"/>
                    </a:cubicBezTo>
                    <a:cubicBezTo>
                      <a:pt x="30" y="123"/>
                      <a:pt x="54" y="127"/>
                      <a:pt x="76" y="122"/>
                    </a:cubicBezTo>
                    <a:cubicBezTo>
                      <a:pt x="86" y="120"/>
                      <a:pt x="94" y="116"/>
                      <a:pt x="103" y="111"/>
                    </a:cubicBezTo>
                    <a:cubicBezTo>
                      <a:pt x="125" y="171"/>
                      <a:pt x="125" y="171"/>
                      <a:pt x="125" y="171"/>
                    </a:cubicBezTo>
                    <a:cubicBezTo>
                      <a:pt x="100" y="195"/>
                      <a:pt x="86" y="221"/>
                      <a:pt x="77" y="275"/>
                    </a:cubicBezTo>
                    <a:cubicBezTo>
                      <a:pt x="75" y="283"/>
                      <a:pt x="81" y="291"/>
                      <a:pt x="90" y="293"/>
                    </a:cubicBezTo>
                    <a:cubicBezTo>
                      <a:pt x="98" y="294"/>
                      <a:pt x="106" y="289"/>
                      <a:pt x="108" y="280"/>
                    </a:cubicBezTo>
                    <a:cubicBezTo>
                      <a:pt x="118" y="219"/>
                      <a:pt x="133" y="203"/>
                      <a:pt x="167" y="177"/>
                    </a:cubicBezTo>
                    <a:cubicBezTo>
                      <a:pt x="173" y="172"/>
                      <a:pt x="177" y="163"/>
                      <a:pt x="174" y="156"/>
                    </a:cubicBezTo>
                    <a:close/>
                    <a:moveTo>
                      <a:pt x="191" y="124"/>
                    </a:moveTo>
                    <a:cubicBezTo>
                      <a:pt x="191" y="124"/>
                      <a:pt x="191" y="124"/>
                      <a:pt x="191" y="124"/>
                    </a:cubicBezTo>
                    <a:cubicBezTo>
                      <a:pt x="198" y="130"/>
                      <a:pt x="208" y="128"/>
                      <a:pt x="213" y="121"/>
                    </a:cubicBezTo>
                    <a:cubicBezTo>
                      <a:pt x="219" y="115"/>
                      <a:pt x="217" y="105"/>
                      <a:pt x="211" y="100"/>
                    </a:cubicBezTo>
                    <a:cubicBezTo>
                      <a:pt x="207" y="97"/>
                      <a:pt x="174" y="72"/>
                      <a:pt x="149" y="66"/>
                    </a:cubicBezTo>
                    <a:cubicBezTo>
                      <a:pt x="148" y="65"/>
                      <a:pt x="148" y="65"/>
                      <a:pt x="148" y="65"/>
                    </a:cubicBezTo>
                    <a:cubicBezTo>
                      <a:pt x="152" y="75"/>
                      <a:pt x="158" y="91"/>
                      <a:pt x="164" y="106"/>
                    </a:cubicBezTo>
                    <a:cubicBezTo>
                      <a:pt x="176" y="113"/>
                      <a:pt x="186" y="120"/>
                      <a:pt x="191" y="124"/>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52" name="Freeform 14"/>
              <p:cNvSpPr>
                <a:spLocks noEditPoints="1"/>
              </p:cNvSpPr>
              <p:nvPr/>
            </p:nvSpPr>
            <p:spPr bwMode="auto">
              <a:xfrm>
                <a:off x="6391428" y="2599396"/>
                <a:ext cx="273137" cy="485868"/>
              </a:xfrm>
              <a:custGeom>
                <a:avLst/>
                <a:gdLst>
                  <a:gd name="T0" fmla="*/ 102 w 132"/>
                  <a:gd name="T1" fmla="*/ 160 h 235"/>
                  <a:gd name="T2" fmla="*/ 50 w 132"/>
                  <a:gd name="T3" fmla="*/ 160 h 235"/>
                  <a:gd name="T4" fmla="*/ 54 w 132"/>
                  <a:gd name="T5" fmla="*/ 167 h 235"/>
                  <a:gd name="T6" fmla="*/ 58 w 132"/>
                  <a:gd name="T7" fmla="*/ 176 h 235"/>
                  <a:gd name="T8" fmla="*/ 102 w 132"/>
                  <a:gd name="T9" fmla="*/ 176 h 235"/>
                  <a:gd name="T10" fmla="*/ 102 w 132"/>
                  <a:gd name="T11" fmla="*/ 160 h 235"/>
                  <a:gd name="T12" fmla="*/ 84 w 132"/>
                  <a:gd name="T13" fmla="*/ 46 h 235"/>
                  <a:gd name="T14" fmla="*/ 21 w 132"/>
                  <a:gd name="T15" fmla="*/ 46 h 235"/>
                  <a:gd name="T16" fmla="*/ 35 w 132"/>
                  <a:gd name="T17" fmla="*/ 52 h 235"/>
                  <a:gd name="T18" fmla="*/ 84 w 132"/>
                  <a:gd name="T19" fmla="*/ 52 h 235"/>
                  <a:gd name="T20" fmla="*/ 84 w 132"/>
                  <a:gd name="T21" fmla="*/ 46 h 235"/>
                  <a:gd name="T22" fmla="*/ 118 w 132"/>
                  <a:gd name="T23" fmla="*/ 135 h 235"/>
                  <a:gd name="T24" fmla="*/ 42 w 132"/>
                  <a:gd name="T25" fmla="*/ 135 h 235"/>
                  <a:gd name="T26" fmla="*/ 45 w 132"/>
                  <a:gd name="T27" fmla="*/ 141 h 235"/>
                  <a:gd name="T28" fmla="*/ 46 w 132"/>
                  <a:gd name="T29" fmla="*/ 144 h 235"/>
                  <a:gd name="T30" fmla="*/ 118 w 132"/>
                  <a:gd name="T31" fmla="*/ 144 h 235"/>
                  <a:gd name="T32" fmla="*/ 118 w 132"/>
                  <a:gd name="T33" fmla="*/ 135 h 235"/>
                  <a:gd name="T34" fmla="*/ 75 w 132"/>
                  <a:gd name="T35" fmla="*/ 203 h 235"/>
                  <a:gd name="T36" fmla="*/ 126 w 132"/>
                  <a:gd name="T37" fmla="*/ 203 h 235"/>
                  <a:gd name="T38" fmla="*/ 126 w 132"/>
                  <a:gd name="T39" fmla="*/ 197 h 235"/>
                  <a:gd name="T40" fmla="*/ 70 w 132"/>
                  <a:gd name="T41" fmla="*/ 197 h 235"/>
                  <a:gd name="T42" fmla="*/ 75 w 132"/>
                  <a:gd name="T43" fmla="*/ 203 h 235"/>
                  <a:gd name="T44" fmla="*/ 103 w 132"/>
                  <a:gd name="T45" fmla="*/ 235 h 235"/>
                  <a:gd name="T46" fmla="*/ 122 w 132"/>
                  <a:gd name="T47" fmla="*/ 235 h 235"/>
                  <a:gd name="T48" fmla="*/ 122 w 132"/>
                  <a:gd name="T49" fmla="*/ 229 h 235"/>
                  <a:gd name="T50" fmla="*/ 100 w 132"/>
                  <a:gd name="T51" fmla="*/ 229 h 235"/>
                  <a:gd name="T52" fmla="*/ 103 w 132"/>
                  <a:gd name="T53" fmla="*/ 235 h 235"/>
                  <a:gd name="T54" fmla="*/ 80 w 132"/>
                  <a:gd name="T55" fmla="*/ 18 h 235"/>
                  <a:gd name="T56" fmla="*/ 8 w 132"/>
                  <a:gd name="T57" fmla="*/ 18 h 235"/>
                  <a:gd name="T58" fmla="*/ 9 w 132"/>
                  <a:gd name="T59" fmla="*/ 27 h 235"/>
                  <a:gd name="T60" fmla="*/ 80 w 132"/>
                  <a:gd name="T61" fmla="*/ 27 h 235"/>
                  <a:gd name="T62" fmla="*/ 80 w 132"/>
                  <a:gd name="T63" fmla="*/ 18 h 235"/>
                  <a:gd name="T64" fmla="*/ 87 w 132"/>
                  <a:gd name="T65" fmla="*/ 94 h 235"/>
                  <a:gd name="T66" fmla="*/ 88 w 132"/>
                  <a:gd name="T67" fmla="*/ 99 h 235"/>
                  <a:gd name="T68" fmla="*/ 88 w 132"/>
                  <a:gd name="T69" fmla="*/ 100 h 235"/>
                  <a:gd name="T70" fmla="*/ 132 w 132"/>
                  <a:gd name="T71" fmla="*/ 100 h 235"/>
                  <a:gd name="T72" fmla="*/ 132 w 132"/>
                  <a:gd name="T73" fmla="*/ 94 h 235"/>
                  <a:gd name="T74" fmla="*/ 87 w 132"/>
                  <a:gd name="T75" fmla="*/ 94 h 235"/>
                  <a:gd name="T76" fmla="*/ 27 w 132"/>
                  <a:gd name="T77" fmla="*/ 0 h 235"/>
                  <a:gd name="T78" fmla="*/ 0 w 132"/>
                  <a:gd name="T79" fmla="*/ 0 h 235"/>
                  <a:gd name="T80" fmla="*/ 4 w 132"/>
                  <a:gd name="T81" fmla="*/ 7 h 235"/>
                  <a:gd name="T82" fmla="*/ 27 w 132"/>
                  <a:gd name="T83" fmla="*/ 7 h 235"/>
                  <a:gd name="T84" fmla="*/ 27 w 132"/>
                  <a:gd name="T85" fmla="*/ 0 h 2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32" h="235">
                    <a:moveTo>
                      <a:pt x="102" y="160"/>
                    </a:moveTo>
                    <a:cubicBezTo>
                      <a:pt x="50" y="160"/>
                      <a:pt x="50" y="160"/>
                      <a:pt x="50" y="160"/>
                    </a:cubicBezTo>
                    <a:cubicBezTo>
                      <a:pt x="52" y="162"/>
                      <a:pt x="53" y="165"/>
                      <a:pt x="54" y="167"/>
                    </a:cubicBezTo>
                    <a:cubicBezTo>
                      <a:pt x="55" y="170"/>
                      <a:pt x="57" y="173"/>
                      <a:pt x="58" y="176"/>
                    </a:cubicBezTo>
                    <a:cubicBezTo>
                      <a:pt x="102" y="176"/>
                      <a:pt x="102" y="176"/>
                      <a:pt x="102" y="176"/>
                    </a:cubicBezTo>
                    <a:lnTo>
                      <a:pt x="102" y="160"/>
                    </a:lnTo>
                    <a:close/>
                    <a:moveTo>
                      <a:pt x="84" y="46"/>
                    </a:moveTo>
                    <a:cubicBezTo>
                      <a:pt x="21" y="46"/>
                      <a:pt x="21" y="46"/>
                      <a:pt x="21" y="46"/>
                    </a:cubicBezTo>
                    <a:cubicBezTo>
                      <a:pt x="26" y="47"/>
                      <a:pt x="30" y="50"/>
                      <a:pt x="35" y="52"/>
                    </a:cubicBezTo>
                    <a:cubicBezTo>
                      <a:pt x="84" y="52"/>
                      <a:pt x="84" y="52"/>
                      <a:pt x="84" y="52"/>
                    </a:cubicBezTo>
                    <a:lnTo>
                      <a:pt x="84" y="46"/>
                    </a:lnTo>
                    <a:close/>
                    <a:moveTo>
                      <a:pt x="118" y="135"/>
                    </a:moveTo>
                    <a:cubicBezTo>
                      <a:pt x="42" y="135"/>
                      <a:pt x="42" y="135"/>
                      <a:pt x="42" y="135"/>
                    </a:cubicBezTo>
                    <a:cubicBezTo>
                      <a:pt x="43" y="138"/>
                      <a:pt x="45" y="141"/>
                      <a:pt x="45" y="141"/>
                    </a:cubicBezTo>
                    <a:cubicBezTo>
                      <a:pt x="45" y="142"/>
                      <a:pt x="45" y="143"/>
                      <a:pt x="46" y="144"/>
                    </a:cubicBezTo>
                    <a:cubicBezTo>
                      <a:pt x="118" y="144"/>
                      <a:pt x="118" y="144"/>
                      <a:pt x="118" y="144"/>
                    </a:cubicBezTo>
                    <a:lnTo>
                      <a:pt x="118" y="135"/>
                    </a:lnTo>
                    <a:close/>
                    <a:moveTo>
                      <a:pt x="75" y="203"/>
                    </a:moveTo>
                    <a:cubicBezTo>
                      <a:pt x="126" y="203"/>
                      <a:pt x="126" y="203"/>
                      <a:pt x="126" y="203"/>
                    </a:cubicBezTo>
                    <a:cubicBezTo>
                      <a:pt x="126" y="197"/>
                      <a:pt x="126" y="197"/>
                      <a:pt x="126" y="197"/>
                    </a:cubicBezTo>
                    <a:cubicBezTo>
                      <a:pt x="70" y="197"/>
                      <a:pt x="70" y="197"/>
                      <a:pt x="70" y="197"/>
                    </a:cubicBezTo>
                    <a:cubicBezTo>
                      <a:pt x="72" y="199"/>
                      <a:pt x="73" y="201"/>
                      <a:pt x="75" y="203"/>
                    </a:cubicBezTo>
                    <a:close/>
                    <a:moveTo>
                      <a:pt x="103" y="235"/>
                    </a:moveTo>
                    <a:cubicBezTo>
                      <a:pt x="122" y="235"/>
                      <a:pt x="122" y="235"/>
                      <a:pt x="122" y="235"/>
                    </a:cubicBezTo>
                    <a:cubicBezTo>
                      <a:pt x="122" y="229"/>
                      <a:pt x="122" y="229"/>
                      <a:pt x="122" y="229"/>
                    </a:cubicBezTo>
                    <a:cubicBezTo>
                      <a:pt x="100" y="229"/>
                      <a:pt x="100" y="229"/>
                      <a:pt x="100" y="229"/>
                    </a:cubicBezTo>
                    <a:cubicBezTo>
                      <a:pt x="101" y="231"/>
                      <a:pt x="103" y="233"/>
                      <a:pt x="103" y="235"/>
                    </a:cubicBezTo>
                    <a:close/>
                    <a:moveTo>
                      <a:pt x="80" y="18"/>
                    </a:moveTo>
                    <a:cubicBezTo>
                      <a:pt x="8" y="18"/>
                      <a:pt x="8" y="18"/>
                      <a:pt x="8" y="18"/>
                    </a:cubicBezTo>
                    <a:cubicBezTo>
                      <a:pt x="8" y="21"/>
                      <a:pt x="9" y="24"/>
                      <a:pt x="9" y="27"/>
                    </a:cubicBezTo>
                    <a:cubicBezTo>
                      <a:pt x="80" y="27"/>
                      <a:pt x="80" y="27"/>
                      <a:pt x="80" y="27"/>
                    </a:cubicBezTo>
                    <a:lnTo>
                      <a:pt x="80" y="18"/>
                    </a:lnTo>
                    <a:close/>
                    <a:moveTo>
                      <a:pt x="87" y="94"/>
                    </a:moveTo>
                    <a:cubicBezTo>
                      <a:pt x="87" y="96"/>
                      <a:pt x="88" y="97"/>
                      <a:pt x="88" y="99"/>
                    </a:cubicBezTo>
                    <a:cubicBezTo>
                      <a:pt x="88" y="99"/>
                      <a:pt x="88" y="100"/>
                      <a:pt x="88" y="100"/>
                    </a:cubicBezTo>
                    <a:cubicBezTo>
                      <a:pt x="132" y="100"/>
                      <a:pt x="132" y="100"/>
                      <a:pt x="132" y="100"/>
                    </a:cubicBezTo>
                    <a:cubicBezTo>
                      <a:pt x="132" y="94"/>
                      <a:pt x="132" y="94"/>
                      <a:pt x="132" y="94"/>
                    </a:cubicBezTo>
                    <a:lnTo>
                      <a:pt x="87" y="94"/>
                    </a:lnTo>
                    <a:close/>
                    <a:moveTo>
                      <a:pt x="27" y="0"/>
                    </a:moveTo>
                    <a:cubicBezTo>
                      <a:pt x="0" y="0"/>
                      <a:pt x="0" y="0"/>
                      <a:pt x="0" y="0"/>
                    </a:cubicBezTo>
                    <a:cubicBezTo>
                      <a:pt x="1" y="2"/>
                      <a:pt x="3" y="4"/>
                      <a:pt x="4" y="7"/>
                    </a:cubicBezTo>
                    <a:cubicBezTo>
                      <a:pt x="27" y="7"/>
                      <a:pt x="27" y="7"/>
                      <a:pt x="27" y="7"/>
                    </a:cubicBezTo>
                    <a:lnTo>
                      <a:pt x="27" y="0"/>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grpSp>
        <p:grpSp>
          <p:nvGrpSpPr>
            <p:cNvPr id="53" name="组合 52"/>
            <p:cNvGrpSpPr>
              <a:grpSpLocks noChangeAspect="1"/>
            </p:cNvGrpSpPr>
            <p:nvPr/>
          </p:nvGrpSpPr>
          <p:grpSpPr>
            <a:xfrm>
              <a:off x="5509618" y="4822086"/>
              <a:ext cx="177662" cy="236350"/>
              <a:chOff x="8776738" y="4901987"/>
              <a:chExt cx="528116" cy="702571"/>
            </a:xfrm>
            <a:solidFill>
              <a:schemeClr val="bg1"/>
            </a:solidFill>
          </p:grpSpPr>
          <p:sp>
            <p:nvSpPr>
              <p:cNvPr id="54" name="Freeform 23"/>
              <p:cNvSpPr>
                <a:spLocks noEditPoints="1"/>
              </p:cNvSpPr>
              <p:nvPr/>
            </p:nvSpPr>
            <p:spPr bwMode="auto">
              <a:xfrm>
                <a:off x="8776738" y="4901987"/>
                <a:ext cx="519705" cy="702571"/>
              </a:xfrm>
              <a:custGeom>
                <a:avLst/>
                <a:gdLst>
                  <a:gd name="T0" fmla="*/ 592 w 601"/>
                  <a:gd name="T1" fmla="*/ 600 h 813"/>
                  <a:gd name="T2" fmla="*/ 374 w 601"/>
                  <a:gd name="T3" fmla="*/ 589 h 813"/>
                  <a:gd name="T4" fmla="*/ 374 w 601"/>
                  <a:gd name="T5" fmla="*/ 423 h 813"/>
                  <a:gd name="T6" fmla="*/ 601 w 601"/>
                  <a:gd name="T7" fmla="*/ 435 h 813"/>
                  <a:gd name="T8" fmla="*/ 533 w 601"/>
                  <a:gd name="T9" fmla="*/ 514 h 813"/>
                  <a:gd name="T10" fmla="*/ 592 w 601"/>
                  <a:gd name="T11" fmla="*/ 600 h 813"/>
                  <a:gd name="T12" fmla="*/ 253 w 601"/>
                  <a:gd name="T13" fmla="*/ 44 h 813"/>
                  <a:gd name="T14" fmla="*/ 298 w 601"/>
                  <a:gd name="T15" fmla="*/ 0 h 813"/>
                  <a:gd name="T16" fmla="*/ 342 w 601"/>
                  <a:gd name="T17" fmla="*/ 44 h 813"/>
                  <a:gd name="T18" fmla="*/ 342 w 601"/>
                  <a:gd name="T19" fmla="*/ 103 h 813"/>
                  <a:gd name="T20" fmla="*/ 253 w 601"/>
                  <a:gd name="T21" fmla="*/ 108 h 813"/>
                  <a:gd name="T22" fmla="*/ 253 w 601"/>
                  <a:gd name="T23" fmla="*/ 44 h 813"/>
                  <a:gd name="T24" fmla="*/ 342 w 601"/>
                  <a:gd name="T25" fmla="*/ 332 h 813"/>
                  <a:gd name="T26" fmla="*/ 342 w 601"/>
                  <a:gd name="T27" fmla="*/ 737 h 813"/>
                  <a:gd name="T28" fmla="*/ 355 w 601"/>
                  <a:gd name="T29" fmla="*/ 750 h 813"/>
                  <a:gd name="T30" fmla="*/ 380 w 601"/>
                  <a:gd name="T31" fmla="*/ 750 h 813"/>
                  <a:gd name="T32" fmla="*/ 415 w 601"/>
                  <a:gd name="T33" fmla="*/ 786 h 813"/>
                  <a:gd name="T34" fmla="*/ 415 w 601"/>
                  <a:gd name="T35" fmla="*/ 813 h 813"/>
                  <a:gd name="T36" fmla="*/ 180 w 601"/>
                  <a:gd name="T37" fmla="*/ 813 h 813"/>
                  <a:gd name="T38" fmla="*/ 180 w 601"/>
                  <a:gd name="T39" fmla="*/ 786 h 813"/>
                  <a:gd name="T40" fmla="*/ 216 w 601"/>
                  <a:gd name="T41" fmla="*/ 750 h 813"/>
                  <a:gd name="T42" fmla="*/ 240 w 601"/>
                  <a:gd name="T43" fmla="*/ 750 h 813"/>
                  <a:gd name="T44" fmla="*/ 253 w 601"/>
                  <a:gd name="T45" fmla="*/ 737 h 813"/>
                  <a:gd name="T46" fmla="*/ 253 w 601"/>
                  <a:gd name="T47" fmla="*/ 337 h 813"/>
                  <a:gd name="T48" fmla="*/ 342 w 601"/>
                  <a:gd name="T49" fmla="*/ 332 h 813"/>
                  <a:gd name="T50" fmla="*/ 221 w 601"/>
                  <a:gd name="T51" fmla="*/ 581 h 813"/>
                  <a:gd name="T52" fmla="*/ 59 w 601"/>
                  <a:gd name="T53" fmla="*/ 572 h 813"/>
                  <a:gd name="T54" fmla="*/ 0 w 601"/>
                  <a:gd name="T55" fmla="*/ 486 h 813"/>
                  <a:gd name="T56" fmla="*/ 68 w 601"/>
                  <a:gd name="T57" fmla="*/ 407 h 813"/>
                  <a:gd name="T58" fmla="*/ 221 w 601"/>
                  <a:gd name="T59" fmla="*/ 415 h 813"/>
                  <a:gd name="T60" fmla="*/ 221 w 601"/>
                  <a:gd name="T61" fmla="*/ 581 h 8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601" h="813">
                    <a:moveTo>
                      <a:pt x="592" y="600"/>
                    </a:moveTo>
                    <a:cubicBezTo>
                      <a:pt x="374" y="589"/>
                      <a:pt x="374" y="589"/>
                      <a:pt x="374" y="589"/>
                    </a:cubicBezTo>
                    <a:cubicBezTo>
                      <a:pt x="374" y="423"/>
                      <a:pt x="374" y="423"/>
                      <a:pt x="374" y="423"/>
                    </a:cubicBezTo>
                    <a:cubicBezTo>
                      <a:pt x="601" y="435"/>
                      <a:pt x="601" y="435"/>
                      <a:pt x="601" y="435"/>
                    </a:cubicBezTo>
                    <a:cubicBezTo>
                      <a:pt x="533" y="514"/>
                      <a:pt x="533" y="514"/>
                      <a:pt x="533" y="514"/>
                    </a:cubicBezTo>
                    <a:cubicBezTo>
                      <a:pt x="592" y="600"/>
                      <a:pt x="592" y="600"/>
                      <a:pt x="592" y="600"/>
                    </a:cubicBezTo>
                    <a:close/>
                    <a:moveTo>
                      <a:pt x="253" y="44"/>
                    </a:moveTo>
                    <a:cubicBezTo>
                      <a:pt x="253" y="20"/>
                      <a:pt x="273" y="0"/>
                      <a:pt x="298" y="0"/>
                    </a:cubicBezTo>
                    <a:cubicBezTo>
                      <a:pt x="322" y="0"/>
                      <a:pt x="342" y="20"/>
                      <a:pt x="342" y="44"/>
                    </a:cubicBezTo>
                    <a:cubicBezTo>
                      <a:pt x="342" y="103"/>
                      <a:pt x="342" y="103"/>
                      <a:pt x="342" y="103"/>
                    </a:cubicBezTo>
                    <a:cubicBezTo>
                      <a:pt x="253" y="108"/>
                      <a:pt x="253" y="108"/>
                      <a:pt x="253" y="108"/>
                    </a:cubicBezTo>
                    <a:cubicBezTo>
                      <a:pt x="253" y="44"/>
                      <a:pt x="253" y="44"/>
                      <a:pt x="253" y="44"/>
                    </a:cubicBezTo>
                    <a:close/>
                    <a:moveTo>
                      <a:pt x="342" y="332"/>
                    </a:moveTo>
                    <a:cubicBezTo>
                      <a:pt x="342" y="737"/>
                      <a:pt x="342" y="737"/>
                      <a:pt x="342" y="737"/>
                    </a:cubicBezTo>
                    <a:cubicBezTo>
                      <a:pt x="342" y="744"/>
                      <a:pt x="348" y="750"/>
                      <a:pt x="355" y="750"/>
                    </a:cubicBezTo>
                    <a:cubicBezTo>
                      <a:pt x="380" y="750"/>
                      <a:pt x="380" y="750"/>
                      <a:pt x="380" y="750"/>
                    </a:cubicBezTo>
                    <a:cubicBezTo>
                      <a:pt x="399" y="750"/>
                      <a:pt x="415" y="766"/>
                      <a:pt x="415" y="786"/>
                    </a:cubicBezTo>
                    <a:cubicBezTo>
                      <a:pt x="415" y="813"/>
                      <a:pt x="415" y="813"/>
                      <a:pt x="415" y="813"/>
                    </a:cubicBezTo>
                    <a:cubicBezTo>
                      <a:pt x="180" y="813"/>
                      <a:pt x="180" y="813"/>
                      <a:pt x="180" y="813"/>
                    </a:cubicBezTo>
                    <a:cubicBezTo>
                      <a:pt x="180" y="786"/>
                      <a:pt x="180" y="786"/>
                      <a:pt x="180" y="786"/>
                    </a:cubicBezTo>
                    <a:cubicBezTo>
                      <a:pt x="180" y="766"/>
                      <a:pt x="196" y="750"/>
                      <a:pt x="216" y="750"/>
                    </a:cubicBezTo>
                    <a:cubicBezTo>
                      <a:pt x="240" y="750"/>
                      <a:pt x="240" y="750"/>
                      <a:pt x="240" y="750"/>
                    </a:cubicBezTo>
                    <a:cubicBezTo>
                      <a:pt x="247" y="750"/>
                      <a:pt x="253" y="744"/>
                      <a:pt x="253" y="737"/>
                    </a:cubicBezTo>
                    <a:cubicBezTo>
                      <a:pt x="253" y="337"/>
                      <a:pt x="253" y="337"/>
                      <a:pt x="253" y="337"/>
                    </a:cubicBezTo>
                    <a:cubicBezTo>
                      <a:pt x="342" y="332"/>
                      <a:pt x="342" y="332"/>
                      <a:pt x="342" y="332"/>
                    </a:cubicBezTo>
                    <a:close/>
                    <a:moveTo>
                      <a:pt x="221" y="581"/>
                    </a:moveTo>
                    <a:cubicBezTo>
                      <a:pt x="59" y="572"/>
                      <a:pt x="59" y="572"/>
                      <a:pt x="59" y="572"/>
                    </a:cubicBezTo>
                    <a:cubicBezTo>
                      <a:pt x="0" y="486"/>
                      <a:pt x="0" y="486"/>
                      <a:pt x="0" y="486"/>
                    </a:cubicBezTo>
                    <a:cubicBezTo>
                      <a:pt x="68" y="407"/>
                      <a:pt x="68" y="407"/>
                      <a:pt x="68" y="407"/>
                    </a:cubicBezTo>
                    <a:cubicBezTo>
                      <a:pt x="221" y="415"/>
                      <a:pt x="221" y="415"/>
                      <a:pt x="221" y="415"/>
                    </a:cubicBezTo>
                    <a:cubicBezTo>
                      <a:pt x="221" y="581"/>
                      <a:pt x="221" y="581"/>
                      <a:pt x="221" y="58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5" name="Freeform 24"/>
              <p:cNvSpPr>
                <a:spLocks/>
              </p:cNvSpPr>
              <p:nvPr/>
            </p:nvSpPr>
            <p:spPr bwMode="auto">
              <a:xfrm>
                <a:off x="8785515" y="5009147"/>
                <a:ext cx="519339" cy="166774"/>
              </a:xfrm>
              <a:custGeom>
                <a:avLst/>
                <a:gdLst>
                  <a:gd name="T0" fmla="*/ 0 w 1420"/>
                  <a:gd name="T1" fmla="*/ 66 h 456"/>
                  <a:gd name="T2" fmla="*/ 631 w 1420"/>
                  <a:gd name="T3" fmla="*/ 33 h 456"/>
                  <a:gd name="T4" fmla="*/ 1259 w 1420"/>
                  <a:gd name="T5" fmla="*/ 0 h 456"/>
                  <a:gd name="T6" fmla="*/ 1420 w 1420"/>
                  <a:gd name="T7" fmla="*/ 189 h 456"/>
                  <a:gd name="T8" fmla="*/ 1281 w 1420"/>
                  <a:gd name="T9" fmla="*/ 390 h 456"/>
                  <a:gd name="T10" fmla="*/ 650 w 1420"/>
                  <a:gd name="T11" fmla="*/ 423 h 456"/>
                  <a:gd name="T12" fmla="*/ 21 w 1420"/>
                  <a:gd name="T13" fmla="*/ 456 h 456"/>
                  <a:gd name="T14" fmla="*/ 160 w 1420"/>
                  <a:gd name="T15" fmla="*/ 253 h 456"/>
                  <a:gd name="T16" fmla="*/ 0 w 1420"/>
                  <a:gd name="T17" fmla="*/ 66 h 456"/>
                  <a:gd name="T18" fmla="*/ 0 w 1420"/>
                  <a:gd name="T19" fmla="*/ 66 h 4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20" h="456">
                    <a:moveTo>
                      <a:pt x="0" y="66"/>
                    </a:moveTo>
                    <a:lnTo>
                      <a:pt x="631" y="33"/>
                    </a:lnTo>
                    <a:lnTo>
                      <a:pt x="1259" y="0"/>
                    </a:lnTo>
                    <a:lnTo>
                      <a:pt x="1420" y="189"/>
                    </a:lnTo>
                    <a:lnTo>
                      <a:pt x="1281" y="390"/>
                    </a:lnTo>
                    <a:lnTo>
                      <a:pt x="650" y="423"/>
                    </a:lnTo>
                    <a:lnTo>
                      <a:pt x="21" y="456"/>
                    </a:lnTo>
                    <a:lnTo>
                      <a:pt x="160" y="253"/>
                    </a:lnTo>
                    <a:lnTo>
                      <a:pt x="0" y="66"/>
                    </a:lnTo>
                    <a:lnTo>
                      <a:pt x="0" y="6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spTree>
    <p:extLst>
      <p:ext uri="{BB962C8B-B14F-4D97-AF65-F5344CB8AC3E}">
        <p14:creationId xmlns:p14="http://schemas.microsoft.com/office/powerpoint/2010/main" val="3877509081"/>
      </p:ext>
    </p:extLst>
  </p:cSld>
  <p:clrMapOvr>
    <a:masterClrMapping/>
  </p:clrMapOvr>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accel="14000" fill="hold" nodeType="withEffect" p14:presetBounceEnd="42000">
                                      <p:stCondLst>
                                        <p:cond delay="0"/>
                                      </p:stCondLst>
                                      <p:childTnLst>
                                        <p:set>
                                          <p:cBhvr>
                                            <p:cTn id="6" dur="1" fill="hold">
                                              <p:stCondLst>
                                                <p:cond delay="0"/>
                                              </p:stCondLst>
                                            </p:cTn>
                                            <p:tgtEl>
                                              <p:spTgt spid="56"/>
                                            </p:tgtEl>
                                            <p:attrNameLst>
                                              <p:attrName>style.visibility</p:attrName>
                                            </p:attrNameLst>
                                          </p:cBhvr>
                                          <p:to>
                                            <p:strVal val="visible"/>
                                          </p:to>
                                        </p:set>
                                        <p:anim calcmode="lin" valueType="num" p14:bounceEnd="42000">
                                          <p:cBhvr additive="base">
                                            <p:cTn id="7" dur="500" fill="hold"/>
                                            <p:tgtEl>
                                              <p:spTgt spid="56"/>
                                            </p:tgtEl>
                                            <p:attrNameLst>
                                              <p:attrName>ppt_x</p:attrName>
                                            </p:attrNameLst>
                                          </p:cBhvr>
                                          <p:tavLst>
                                            <p:tav tm="0">
                                              <p:val>
                                                <p:strVal val="0-#ppt_w/2"/>
                                              </p:val>
                                            </p:tav>
                                            <p:tav tm="100000">
                                              <p:val>
                                                <p:strVal val="#ppt_x"/>
                                              </p:val>
                                            </p:tav>
                                          </p:tavLst>
                                        </p:anim>
                                        <p:anim calcmode="lin" valueType="num" p14:bounceEnd="42000">
                                          <p:cBhvr additive="base">
                                            <p:cTn id="8" dur="500" fill="hold"/>
                                            <p:tgtEl>
                                              <p:spTgt spid="56"/>
                                            </p:tgtEl>
                                            <p:attrNameLst>
                                              <p:attrName>ppt_y</p:attrName>
                                            </p:attrNameLst>
                                          </p:cBhvr>
                                          <p:tavLst>
                                            <p:tav tm="0">
                                              <p:val>
                                                <p:strVal val="#ppt_y"/>
                                              </p:val>
                                            </p:tav>
                                            <p:tav tm="100000">
                                              <p:val>
                                                <p:strVal val="#ppt_y"/>
                                              </p:val>
                                            </p:tav>
                                          </p:tavLst>
                                        </p:anim>
                                      </p:childTnLst>
                                    </p:cTn>
                                  </p:par>
                                  <p:par>
                                    <p:cTn id="9" presetID="2" presetClass="entr" presetSubtype="2" accel="14000" fill="hold" nodeType="withEffect" p14:presetBounceEnd="42000">
                                      <p:stCondLst>
                                        <p:cond delay="200"/>
                                      </p:stCondLst>
                                      <p:childTnLst>
                                        <p:set>
                                          <p:cBhvr>
                                            <p:cTn id="10" dur="1" fill="hold">
                                              <p:stCondLst>
                                                <p:cond delay="0"/>
                                              </p:stCondLst>
                                            </p:cTn>
                                            <p:tgtEl>
                                              <p:spTgt spid="57"/>
                                            </p:tgtEl>
                                            <p:attrNameLst>
                                              <p:attrName>style.visibility</p:attrName>
                                            </p:attrNameLst>
                                          </p:cBhvr>
                                          <p:to>
                                            <p:strVal val="visible"/>
                                          </p:to>
                                        </p:set>
                                        <p:anim calcmode="lin" valueType="num" p14:bounceEnd="42000">
                                          <p:cBhvr additive="base">
                                            <p:cTn id="11" dur="500" fill="hold"/>
                                            <p:tgtEl>
                                              <p:spTgt spid="57"/>
                                            </p:tgtEl>
                                            <p:attrNameLst>
                                              <p:attrName>ppt_x</p:attrName>
                                            </p:attrNameLst>
                                          </p:cBhvr>
                                          <p:tavLst>
                                            <p:tav tm="0">
                                              <p:val>
                                                <p:strVal val="1+#ppt_w/2"/>
                                              </p:val>
                                            </p:tav>
                                            <p:tav tm="100000">
                                              <p:val>
                                                <p:strVal val="#ppt_x"/>
                                              </p:val>
                                            </p:tav>
                                          </p:tavLst>
                                        </p:anim>
                                        <p:anim calcmode="lin" valueType="num" p14:bounceEnd="42000">
                                          <p:cBhvr additive="base">
                                            <p:cTn id="12" dur="500" fill="hold"/>
                                            <p:tgtEl>
                                              <p:spTgt spid="57"/>
                                            </p:tgtEl>
                                            <p:attrNameLst>
                                              <p:attrName>ppt_y</p:attrName>
                                            </p:attrNameLst>
                                          </p:cBhvr>
                                          <p:tavLst>
                                            <p:tav tm="0">
                                              <p:val>
                                                <p:strVal val="#ppt_y"/>
                                              </p:val>
                                            </p:tav>
                                            <p:tav tm="100000">
                                              <p:val>
                                                <p:strVal val="#ppt_y"/>
                                              </p:val>
                                            </p:tav>
                                          </p:tavLst>
                                        </p:anim>
                                      </p:childTnLst>
                                    </p:cTn>
                                  </p:par>
                                </p:childTnLst>
                              </p:cTn>
                            </p:par>
                            <p:par>
                              <p:cTn id="13" fill="hold">
                                <p:stCondLst>
                                  <p:cond delay="700"/>
                                </p:stCondLst>
                                <p:childTnLst>
                                  <p:par>
                                    <p:cTn id="14" presetID="10" presetClass="entr" presetSubtype="0" fill="hold" nodeType="afterEffect">
                                      <p:stCondLst>
                                        <p:cond delay="0"/>
                                      </p:stCondLst>
                                      <p:childTnLst>
                                        <p:set>
                                          <p:cBhvr>
                                            <p:cTn id="15" dur="1" fill="hold">
                                              <p:stCondLst>
                                                <p:cond delay="0"/>
                                              </p:stCondLst>
                                            </p:cTn>
                                            <p:tgtEl>
                                              <p:spTgt spid="12"/>
                                            </p:tgtEl>
                                            <p:attrNameLst>
                                              <p:attrName>style.visibility</p:attrName>
                                            </p:attrNameLst>
                                          </p:cBhvr>
                                          <p:to>
                                            <p:strVal val="visible"/>
                                          </p:to>
                                        </p:set>
                                        <p:animEffect transition="in" filter="fade">
                                          <p:cBhvr>
                                            <p:cTn id="16" dur="250"/>
                                            <p:tgtEl>
                                              <p:spTgt spid="12"/>
                                            </p:tgtEl>
                                          </p:cBhvr>
                                        </p:animEffect>
                                      </p:childTnLst>
                                    </p:cTn>
                                  </p:par>
                                </p:childTnLst>
                              </p:cTn>
                            </p:par>
                            <p:par>
                              <p:cTn id="17" fill="hold">
                                <p:stCondLst>
                                  <p:cond delay="950"/>
                                </p:stCondLst>
                                <p:childTnLst>
                                  <p:par>
                                    <p:cTn id="18" presetID="10" presetClass="entr" presetSubtype="0" fill="hold" nodeType="afterEffect">
                                      <p:stCondLst>
                                        <p:cond delay="0"/>
                                      </p:stCondLst>
                                      <p:childTnLst>
                                        <p:set>
                                          <p:cBhvr>
                                            <p:cTn id="19" dur="1" fill="hold">
                                              <p:stCondLst>
                                                <p:cond delay="0"/>
                                              </p:stCondLst>
                                            </p:cTn>
                                            <p:tgtEl>
                                              <p:spTgt spid="15"/>
                                            </p:tgtEl>
                                            <p:attrNameLst>
                                              <p:attrName>style.visibility</p:attrName>
                                            </p:attrNameLst>
                                          </p:cBhvr>
                                          <p:to>
                                            <p:strVal val="visible"/>
                                          </p:to>
                                        </p:set>
                                        <p:animEffect transition="in" filter="fade">
                                          <p:cBhvr>
                                            <p:cTn id="20" dur="250"/>
                                            <p:tgtEl>
                                              <p:spTgt spid="15"/>
                                            </p:tgtEl>
                                          </p:cBhvr>
                                        </p:animEffect>
                                      </p:childTnLst>
                                    </p:cTn>
                                  </p:par>
                                </p:childTnLst>
                              </p:cTn>
                            </p:par>
                            <p:par>
                              <p:cTn id="21" fill="hold">
                                <p:stCondLst>
                                  <p:cond delay="1200"/>
                                </p:stCondLst>
                                <p:childTnLst>
                                  <p:par>
                                    <p:cTn id="22" presetID="10" presetClass="entr" presetSubtype="0" fill="hold" nodeType="afterEffect">
                                      <p:stCondLst>
                                        <p:cond delay="0"/>
                                      </p:stCondLst>
                                      <p:childTnLst>
                                        <p:set>
                                          <p:cBhvr>
                                            <p:cTn id="23" dur="1" fill="hold">
                                              <p:stCondLst>
                                                <p:cond delay="0"/>
                                              </p:stCondLst>
                                            </p:cTn>
                                            <p:tgtEl>
                                              <p:spTgt spid="18"/>
                                            </p:tgtEl>
                                            <p:attrNameLst>
                                              <p:attrName>style.visibility</p:attrName>
                                            </p:attrNameLst>
                                          </p:cBhvr>
                                          <p:to>
                                            <p:strVal val="visible"/>
                                          </p:to>
                                        </p:set>
                                        <p:animEffect transition="in" filter="fade">
                                          <p:cBhvr>
                                            <p:cTn id="24" dur="250"/>
                                            <p:tgtEl>
                                              <p:spTgt spid="18"/>
                                            </p:tgtEl>
                                          </p:cBhvr>
                                        </p:animEffect>
                                      </p:childTnLst>
                                    </p:cTn>
                                  </p:par>
                                </p:childTnLst>
                              </p:cTn>
                            </p:par>
                            <p:par>
                              <p:cTn id="25" fill="hold">
                                <p:stCondLst>
                                  <p:cond delay="1450"/>
                                </p:stCondLst>
                                <p:childTnLst>
                                  <p:par>
                                    <p:cTn id="26" presetID="10" presetClass="entr" presetSubtype="0" fill="hold" nodeType="afterEffect">
                                      <p:stCondLst>
                                        <p:cond delay="0"/>
                                      </p:stCondLst>
                                      <p:childTnLst>
                                        <p:set>
                                          <p:cBhvr>
                                            <p:cTn id="27" dur="1" fill="hold">
                                              <p:stCondLst>
                                                <p:cond delay="0"/>
                                              </p:stCondLst>
                                            </p:cTn>
                                            <p:tgtEl>
                                              <p:spTgt spid="21"/>
                                            </p:tgtEl>
                                            <p:attrNameLst>
                                              <p:attrName>style.visibility</p:attrName>
                                            </p:attrNameLst>
                                          </p:cBhvr>
                                          <p:to>
                                            <p:strVal val="visible"/>
                                          </p:to>
                                        </p:set>
                                        <p:animEffect transition="in" filter="fade">
                                          <p:cBhvr>
                                            <p:cTn id="28" dur="250"/>
                                            <p:tgtEl>
                                              <p:spTgt spid="21"/>
                                            </p:tgtEl>
                                          </p:cBhvr>
                                        </p:animEffect>
                                      </p:childTnLst>
                                    </p:cTn>
                                  </p:par>
                                </p:childTnLst>
                              </p:cTn>
                            </p:par>
                            <p:par>
                              <p:cTn id="29" fill="hold">
                                <p:stCondLst>
                                  <p:cond delay="1700"/>
                                </p:stCondLst>
                                <p:childTnLst>
                                  <p:par>
                                    <p:cTn id="30" presetID="10" presetClass="entr" presetSubtype="0" fill="hold" nodeType="afterEffect">
                                      <p:stCondLst>
                                        <p:cond delay="0"/>
                                      </p:stCondLst>
                                      <p:childTnLst>
                                        <p:set>
                                          <p:cBhvr>
                                            <p:cTn id="31" dur="1" fill="hold">
                                              <p:stCondLst>
                                                <p:cond delay="0"/>
                                              </p:stCondLst>
                                            </p:cTn>
                                            <p:tgtEl>
                                              <p:spTgt spid="24"/>
                                            </p:tgtEl>
                                            <p:attrNameLst>
                                              <p:attrName>style.visibility</p:attrName>
                                            </p:attrNameLst>
                                          </p:cBhvr>
                                          <p:to>
                                            <p:strVal val="visible"/>
                                          </p:to>
                                        </p:set>
                                        <p:animEffect transition="in" filter="fade">
                                          <p:cBhvr>
                                            <p:cTn id="32" dur="250"/>
                                            <p:tgtEl>
                                              <p:spTgt spid="24"/>
                                            </p:tgtEl>
                                          </p:cBhvr>
                                        </p:animEffect>
                                      </p:childTnLst>
                                    </p:cTn>
                                  </p:par>
                                </p:childTnLst>
                              </p:cTn>
                            </p:par>
                            <p:par>
                              <p:cTn id="33" fill="hold">
                                <p:stCondLst>
                                  <p:cond delay="1950"/>
                                </p:stCondLst>
                                <p:childTnLst>
                                  <p:par>
                                    <p:cTn id="34" presetID="10" presetClass="entr" presetSubtype="0" fill="hold" nodeType="afterEffect">
                                      <p:stCondLst>
                                        <p:cond delay="0"/>
                                      </p:stCondLst>
                                      <p:childTnLst>
                                        <p:set>
                                          <p:cBhvr>
                                            <p:cTn id="35" dur="1" fill="hold">
                                              <p:stCondLst>
                                                <p:cond delay="0"/>
                                              </p:stCondLst>
                                            </p:cTn>
                                            <p:tgtEl>
                                              <p:spTgt spid="27"/>
                                            </p:tgtEl>
                                            <p:attrNameLst>
                                              <p:attrName>style.visibility</p:attrName>
                                            </p:attrNameLst>
                                          </p:cBhvr>
                                          <p:to>
                                            <p:strVal val="visible"/>
                                          </p:to>
                                        </p:set>
                                        <p:animEffect transition="in" filter="fade">
                                          <p:cBhvr>
                                            <p:cTn id="36" dur="25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accel="14000" fill="hold" nodeType="withEffect">
                                      <p:stCondLst>
                                        <p:cond delay="0"/>
                                      </p:stCondLst>
                                      <p:childTnLst>
                                        <p:set>
                                          <p:cBhvr>
                                            <p:cTn id="6" dur="1" fill="hold">
                                              <p:stCondLst>
                                                <p:cond delay="0"/>
                                              </p:stCondLst>
                                            </p:cTn>
                                            <p:tgtEl>
                                              <p:spTgt spid="56"/>
                                            </p:tgtEl>
                                            <p:attrNameLst>
                                              <p:attrName>style.visibility</p:attrName>
                                            </p:attrNameLst>
                                          </p:cBhvr>
                                          <p:to>
                                            <p:strVal val="visible"/>
                                          </p:to>
                                        </p:set>
                                        <p:anim calcmode="lin" valueType="num">
                                          <p:cBhvr additive="base">
                                            <p:cTn id="7" dur="500" fill="hold"/>
                                            <p:tgtEl>
                                              <p:spTgt spid="56"/>
                                            </p:tgtEl>
                                            <p:attrNameLst>
                                              <p:attrName>ppt_x</p:attrName>
                                            </p:attrNameLst>
                                          </p:cBhvr>
                                          <p:tavLst>
                                            <p:tav tm="0">
                                              <p:val>
                                                <p:strVal val="0-#ppt_w/2"/>
                                              </p:val>
                                            </p:tav>
                                            <p:tav tm="100000">
                                              <p:val>
                                                <p:strVal val="#ppt_x"/>
                                              </p:val>
                                            </p:tav>
                                          </p:tavLst>
                                        </p:anim>
                                        <p:anim calcmode="lin" valueType="num">
                                          <p:cBhvr additive="base">
                                            <p:cTn id="8" dur="500" fill="hold"/>
                                            <p:tgtEl>
                                              <p:spTgt spid="56"/>
                                            </p:tgtEl>
                                            <p:attrNameLst>
                                              <p:attrName>ppt_y</p:attrName>
                                            </p:attrNameLst>
                                          </p:cBhvr>
                                          <p:tavLst>
                                            <p:tav tm="0">
                                              <p:val>
                                                <p:strVal val="#ppt_y"/>
                                              </p:val>
                                            </p:tav>
                                            <p:tav tm="100000">
                                              <p:val>
                                                <p:strVal val="#ppt_y"/>
                                              </p:val>
                                            </p:tav>
                                          </p:tavLst>
                                        </p:anim>
                                      </p:childTnLst>
                                    </p:cTn>
                                  </p:par>
                                  <p:par>
                                    <p:cTn id="9" presetID="2" presetClass="entr" presetSubtype="2" accel="14000" fill="hold" nodeType="withEffect">
                                      <p:stCondLst>
                                        <p:cond delay="200"/>
                                      </p:stCondLst>
                                      <p:childTnLst>
                                        <p:set>
                                          <p:cBhvr>
                                            <p:cTn id="10" dur="1" fill="hold">
                                              <p:stCondLst>
                                                <p:cond delay="0"/>
                                              </p:stCondLst>
                                            </p:cTn>
                                            <p:tgtEl>
                                              <p:spTgt spid="57"/>
                                            </p:tgtEl>
                                            <p:attrNameLst>
                                              <p:attrName>style.visibility</p:attrName>
                                            </p:attrNameLst>
                                          </p:cBhvr>
                                          <p:to>
                                            <p:strVal val="visible"/>
                                          </p:to>
                                        </p:set>
                                        <p:anim calcmode="lin" valueType="num">
                                          <p:cBhvr additive="base">
                                            <p:cTn id="11" dur="500" fill="hold"/>
                                            <p:tgtEl>
                                              <p:spTgt spid="57"/>
                                            </p:tgtEl>
                                            <p:attrNameLst>
                                              <p:attrName>ppt_x</p:attrName>
                                            </p:attrNameLst>
                                          </p:cBhvr>
                                          <p:tavLst>
                                            <p:tav tm="0">
                                              <p:val>
                                                <p:strVal val="1+#ppt_w/2"/>
                                              </p:val>
                                            </p:tav>
                                            <p:tav tm="100000">
                                              <p:val>
                                                <p:strVal val="#ppt_x"/>
                                              </p:val>
                                            </p:tav>
                                          </p:tavLst>
                                        </p:anim>
                                        <p:anim calcmode="lin" valueType="num">
                                          <p:cBhvr additive="base">
                                            <p:cTn id="12" dur="500" fill="hold"/>
                                            <p:tgtEl>
                                              <p:spTgt spid="57"/>
                                            </p:tgtEl>
                                            <p:attrNameLst>
                                              <p:attrName>ppt_y</p:attrName>
                                            </p:attrNameLst>
                                          </p:cBhvr>
                                          <p:tavLst>
                                            <p:tav tm="0">
                                              <p:val>
                                                <p:strVal val="#ppt_y"/>
                                              </p:val>
                                            </p:tav>
                                            <p:tav tm="100000">
                                              <p:val>
                                                <p:strVal val="#ppt_y"/>
                                              </p:val>
                                            </p:tav>
                                          </p:tavLst>
                                        </p:anim>
                                      </p:childTnLst>
                                    </p:cTn>
                                  </p:par>
                                </p:childTnLst>
                              </p:cTn>
                            </p:par>
                            <p:par>
                              <p:cTn id="13" fill="hold">
                                <p:stCondLst>
                                  <p:cond delay="700"/>
                                </p:stCondLst>
                                <p:childTnLst>
                                  <p:par>
                                    <p:cTn id="14" presetID="10" presetClass="entr" presetSubtype="0" fill="hold" nodeType="afterEffect">
                                      <p:stCondLst>
                                        <p:cond delay="0"/>
                                      </p:stCondLst>
                                      <p:childTnLst>
                                        <p:set>
                                          <p:cBhvr>
                                            <p:cTn id="15" dur="1" fill="hold">
                                              <p:stCondLst>
                                                <p:cond delay="0"/>
                                              </p:stCondLst>
                                            </p:cTn>
                                            <p:tgtEl>
                                              <p:spTgt spid="12"/>
                                            </p:tgtEl>
                                            <p:attrNameLst>
                                              <p:attrName>style.visibility</p:attrName>
                                            </p:attrNameLst>
                                          </p:cBhvr>
                                          <p:to>
                                            <p:strVal val="visible"/>
                                          </p:to>
                                        </p:set>
                                        <p:animEffect transition="in" filter="fade">
                                          <p:cBhvr>
                                            <p:cTn id="16" dur="250"/>
                                            <p:tgtEl>
                                              <p:spTgt spid="12"/>
                                            </p:tgtEl>
                                          </p:cBhvr>
                                        </p:animEffect>
                                      </p:childTnLst>
                                    </p:cTn>
                                  </p:par>
                                </p:childTnLst>
                              </p:cTn>
                            </p:par>
                            <p:par>
                              <p:cTn id="17" fill="hold">
                                <p:stCondLst>
                                  <p:cond delay="950"/>
                                </p:stCondLst>
                                <p:childTnLst>
                                  <p:par>
                                    <p:cTn id="18" presetID="10" presetClass="entr" presetSubtype="0" fill="hold" nodeType="afterEffect">
                                      <p:stCondLst>
                                        <p:cond delay="0"/>
                                      </p:stCondLst>
                                      <p:childTnLst>
                                        <p:set>
                                          <p:cBhvr>
                                            <p:cTn id="19" dur="1" fill="hold">
                                              <p:stCondLst>
                                                <p:cond delay="0"/>
                                              </p:stCondLst>
                                            </p:cTn>
                                            <p:tgtEl>
                                              <p:spTgt spid="15"/>
                                            </p:tgtEl>
                                            <p:attrNameLst>
                                              <p:attrName>style.visibility</p:attrName>
                                            </p:attrNameLst>
                                          </p:cBhvr>
                                          <p:to>
                                            <p:strVal val="visible"/>
                                          </p:to>
                                        </p:set>
                                        <p:animEffect transition="in" filter="fade">
                                          <p:cBhvr>
                                            <p:cTn id="20" dur="250"/>
                                            <p:tgtEl>
                                              <p:spTgt spid="15"/>
                                            </p:tgtEl>
                                          </p:cBhvr>
                                        </p:animEffect>
                                      </p:childTnLst>
                                    </p:cTn>
                                  </p:par>
                                </p:childTnLst>
                              </p:cTn>
                            </p:par>
                            <p:par>
                              <p:cTn id="21" fill="hold">
                                <p:stCondLst>
                                  <p:cond delay="1200"/>
                                </p:stCondLst>
                                <p:childTnLst>
                                  <p:par>
                                    <p:cTn id="22" presetID="10" presetClass="entr" presetSubtype="0" fill="hold" nodeType="afterEffect">
                                      <p:stCondLst>
                                        <p:cond delay="0"/>
                                      </p:stCondLst>
                                      <p:childTnLst>
                                        <p:set>
                                          <p:cBhvr>
                                            <p:cTn id="23" dur="1" fill="hold">
                                              <p:stCondLst>
                                                <p:cond delay="0"/>
                                              </p:stCondLst>
                                            </p:cTn>
                                            <p:tgtEl>
                                              <p:spTgt spid="18"/>
                                            </p:tgtEl>
                                            <p:attrNameLst>
                                              <p:attrName>style.visibility</p:attrName>
                                            </p:attrNameLst>
                                          </p:cBhvr>
                                          <p:to>
                                            <p:strVal val="visible"/>
                                          </p:to>
                                        </p:set>
                                        <p:animEffect transition="in" filter="fade">
                                          <p:cBhvr>
                                            <p:cTn id="24" dur="250"/>
                                            <p:tgtEl>
                                              <p:spTgt spid="18"/>
                                            </p:tgtEl>
                                          </p:cBhvr>
                                        </p:animEffect>
                                      </p:childTnLst>
                                    </p:cTn>
                                  </p:par>
                                </p:childTnLst>
                              </p:cTn>
                            </p:par>
                            <p:par>
                              <p:cTn id="25" fill="hold">
                                <p:stCondLst>
                                  <p:cond delay="1450"/>
                                </p:stCondLst>
                                <p:childTnLst>
                                  <p:par>
                                    <p:cTn id="26" presetID="10" presetClass="entr" presetSubtype="0" fill="hold" nodeType="afterEffect">
                                      <p:stCondLst>
                                        <p:cond delay="0"/>
                                      </p:stCondLst>
                                      <p:childTnLst>
                                        <p:set>
                                          <p:cBhvr>
                                            <p:cTn id="27" dur="1" fill="hold">
                                              <p:stCondLst>
                                                <p:cond delay="0"/>
                                              </p:stCondLst>
                                            </p:cTn>
                                            <p:tgtEl>
                                              <p:spTgt spid="21"/>
                                            </p:tgtEl>
                                            <p:attrNameLst>
                                              <p:attrName>style.visibility</p:attrName>
                                            </p:attrNameLst>
                                          </p:cBhvr>
                                          <p:to>
                                            <p:strVal val="visible"/>
                                          </p:to>
                                        </p:set>
                                        <p:animEffect transition="in" filter="fade">
                                          <p:cBhvr>
                                            <p:cTn id="28" dur="250"/>
                                            <p:tgtEl>
                                              <p:spTgt spid="21"/>
                                            </p:tgtEl>
                                          </p:cBhvr>
                                        </p:animEffect>
                                      </p:childTnLst>
                                    </p:cTn>
                                  </p:par>
                                </p:childTnLst>
                              </p:cTn>
                            </p:par>
                            <p:par>
                              <p:cTn id="29" fill="hold">
                                <p:stCondLst>
                                  <p:cond delay="1700"/>
                                </p:stCondLst>
                                <p:childTnLst>
                                  <p:par>
                                    <p:cTn id="30" presetID="10" presetClass="entr" presetSubtype="0" fill="hold" nodeType="afterEffect">
                                      <p:stCondLst>
                                        <p:cond delay="0"/>
                                      </p:stCondLst>
                                      <p:childTnLst>
                                        <p:set>
                                          <p:cBhvr>
                                            <p:cTn id="31" dur="1" fill="hold">
                                              <p:stCondLst>
                                                <p:cond delay="0"/>
                                              </p:stCondLst>
                                            </p:cTn>
                                            <p:tgtEl>
                                              <p:spTgt spid="24"/>
                                            </p:tgtEl>
                                            <p:attrNameLst>
                                              <p:attrName>style.visibility</p:attrName>
                                            </p:attrNameLst>
                                          </p:cBhvr>
                                          <p:to>
                                            <p:strVal val="visible"/>
                                          </p:to>
                                        </p:set>
                                        <p:animEffect transition="in" filter="fade">
                                          <p:cBhvr>
                                            <p:cTn id="32" dur="250"/>
                                            <p:tgtEl>
                                              <p:spTgt spid="24"/>
                                            </p:tgtEl>
                                          </p:cBhvr>
                                        </p:animEffect>
                                      </p:childTnLst>
                                    </p:cTn>
                                  </p:par>
                                </p:childTnLst>
                              </p:cTn>
                            </p:par>
                            <p:par>
                              <p:cTn id="33" fill="hold">
                                <p:stCondLst>
                                  <p:cond delay="1950"/>
                                </p:stCondLst>
                                <p:childTnLst>
                                  <p:par>
                                    <p:cTn id="34" presetID="10" presetClass="entr" presetSubtype="0" fill="hold" nodeType="afterEffect">
                                      <p:stCondLst>
                                        <p:cond delay="0"/>
                                      </p:stCondLst>
                                      <p:childTnLst>
                                        <p:set>
                                          <p:cBhvr>
                                            <p:cTn id="35" dur="1" fill="hold">
                                              <p:stCondLst>
                                                <p:cond delay="0"/>
                                              </p:stCondLst>
                                            </p:cTn>
                                            <p:tgtEl>
                                              <p:spTgt spid="27"/>
                                            </p:tgtEl>
                                            <p:attrNameLst>
                                              <p:attrName>style.visibility</p:attrName>
                                            </p:attrNameLst>
                                          </p:cBhvr>
                                          <p:to>
                                            <p:strVal val="visible"/>
                                          </p:to>
                                        </p:set>
                                        <p:animEffect transition="in" filter="fade">
                                          <p:cBhvr>
                                            <p:cTn id="36" dur="25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3869510" y="2120899"/>
            <a:ext cx="2211289" cy="2019302"/>
            <a:chOff x="3852588" y="1968499"/>
            <a:chExt cx="2211289" cy="2019302"/>
          </a:xfrm>
        </p:grpSpPr>
        <p:sp>
          <p:nvSpPr>
            <p:cNvPr id="3" name="任意多边形 2"/>
            <p:cNvSpPr/>
            <p:nvPr/>
          </p:nvSpPr>
          <p:spPr>
            <a:xfrm>
              <a:off x="3852588" y="1968499"/>
              <a:ext cx="2211289" cy="2019302"/>
            </a:xfrm>
            <a:custGeom>
              <a:avLst/>
              <a:gdLst>
                <a:gd name="connsiteX0" fmla="*/ 0 w 10000"/>
                <a:gd name="connsiteY0" fmla="*/ 0 h 10000"/>
                <a:gd name="connsiteX1" fmla="*/ 10000 w 10000"/>
                <a:gd name="connsiteY1" fmla="*/ 0 h 10000"/>
                <a:gd name="connsiteX2" fmla="*/ 8000 w 10000"/>
                <a:gd name="connsiteY2" fmla="*/ 10000 h 10000"/>
                <a:gd name="connsiteX3" fmla="*/ 2000 w 10000"/>
                <a:gd name="connsiteY3" fmla="*/ 10000 h 10000"/>
                <a:gd name="connsiteX4" fmla="*/ 0 w 10000"/>
                <a:gd name="connsiteY4" fmla="*/ 0 h 1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00" h="10000">
                  <a:moveTo>
                    <a:pt x="0" y="10000"/>
                  </a:moveTo>
                  <a:lnTo>
                    <a:pt x="0" y="0"/>
                  </a:lnTo>
                  <a:lnTo>
                    <a:pt x="10000" y="2000"/>
                  </a:lnTo>
                  <a:lnTo>
                    <a:pt x="10000" y="8000"/>
                  </a:lnTo>
                  <a:lnTo>
                    <a:pt x="0" y="10000"/>
                  </a:lnTo>
                  <a:close/>
                </a:path>
              </a:pathLst>
            </a:custGeom>
            <a:solidFill>
              <a:srgbClr val="48C253"/>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12751" tIns="403860" rIns="412750" bIns="403861" numCol="1" spcCol="1270" anchor="ctr" anchorCtr="0">
              <a:noAutofit/>
            </a:bodyPr>
            <a:lstStyle/>
            <a:p>
              <a:pPr lvl="0" algn="ctr" defTabSz="2889250">
                <a:lnSpc>
                  <a:spcPct val="90000"/>
                </a:lnSpc>
                <a:spcBef>
                  <a:spcPct val="0"/>
                </a:spcBef>
                <a:spcAft>
                  <a:spcPct val="35000"/>
                </a:spcAft>
              </a:pPr>
              <a:endParaRPr lang="zh-CN" altLang="en-US" sz="6500" kern="1200"/>
            </a:p>
          </p:txBody>
        </p:sp>
        <p:grpSp>
          <p:nvGrpSpPr>
            <p:cNvPr id="4" name="组合 3"/>
            <p:cNvGrpSpPr>
              <a:grpSpLocks noChangeAspect="1"/>
            </p:cNvGrpSpPr>
            <p:nvPr/>
          </p:nvGrpSpPr>
          <p:grpSpPr>
            <a:xfrm>
              <a:off x="4672073" y="2608135"/>
              <a:ext cx="572319" cy="540000"/>
              <a:chOff x="-10582275" y="14624050"/>
              <a:chExt cx="3570288" cy="3368675"/>
            </a:xfrm>
            <a:solidFill>
              <a:schemeClr val="bg1"/>
            </a:solidFill>
          </p:grpSpPr>
          <p:sp>
            <p:nvSpPr>
              <p:cNvPr id="5" name="Freeform 610"/>
              <p:cNvSpPr>
                <a:spLocks/>
              </p:cNvSpPr>
              <p:nvPr/>
            </p:nvSpPr>
            <p:spPr bwMode="auto">
              <a:xfrm>
                <a:off x="-10466387" y="14624050"/>
                <a:ext cx="3454400" cy="2174875"/>
              </a:xfrm>
              <a:custGeom>
                <a:avLst/>
                <a:gdLst>
                  <a:gd name="T0" fmla="*/ 880 w 921"/>
                  <a:gd name="T1" fmla="*/ 447 h 580"/>
                  <a:gd name="T2" fmla="*/ 879 w 921"/>
                  <a:gd name="T3" fmla="*/ 427 h 580"/>
                  <a:gd name="T4" fmla="*/ 431 w 921"/>
                  <a:gd name="T5" fmla="*/ 0 h 580"/>
                  <a:gd name="T6" fmla="*/ 3 w 921"/>
                  <a:gd name="T7" fmla="*/ 317 h 580"/>
                  <a:gd name="T8" fmla="*/ 0 w 921"/>
                  <a:gd name="T9" fmla="*/ 326 h 580"/>
                  <a:gd name="T10" fmla="*/ 108 w 921"/>
                  <a:gd name="T11" fmla="*/ 326 h 580"/>
                  <a:gd name="T12" fmla="*/ 109 w 921"/>
                  <a:gd name="T13" fmla="*/ 322 h 580"/>
                  <a:gd name="T14" fmla="*/ 431 w 921"/>
                  <a:gd name="T15" fmla="*/ 102 h 580"/>
                  <a:gd name="T16" fmla="*/ 776 w 921"/>
                  <a:gd name="T17" fmla="*/ 424 h 580"/>
                  <a:gd name="T18" fmla="*/ 778 w 921"/>
                  <a:gd name="T19" fmla="*/ 447 h 580"/>
                  <a:gd name="T20" fmla="*/ 729 w 921"/>
                  <a:gd name="T21" fmla="*/ 447 h 580"/>
                  <a:gd name="T22" fmla="*/ 826 w 921"/>
                  <a:gd name="T23" fmla="*/ 580 h 580"/>
                  <a:gd name="T24" fmla="*/ 921 w 921"/>
                  <a:gd name="T25" fmla="*/ 447 h 580"/>
                  <a:gd name="T26" fmla="*/ 880 w 921"/>
                  <a:gd name="T27" fmla="*/ 447 h 5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21" h="580">
                    <a:moveTo>
                      <a:pt x="880" y="447"/>
                    </a:moveTo>
                    <a:cubicBezTo>
                      <a:pt x="879" y="427"/>
                      <a:pt x="879" y="427"/>
                      <a:pt x="879" y="427"/>
                    </a:cubicBezTo>
                    <a:cubicBezTo>
                      <a:pt x="867" y="187"/>
                      <a:pt x="670" y="0"/>
                      <a:pt x="431" y="0"/>
                    </a:cubicBezTo>
                    <a:cubicBezTo>
                      <a:pt x="236" y="0"/>
                      <a:pt x="60" y="130"/>
                      <a:pt x="3" y="317"/>
                    </a:cubicBezTo>
                    <a:cubicBezTo>
                      <a:pt x="0" y="326"/>
                      <a:pt x="0" y="326"/>
                      <a:pt x="0" y="326"/>
                    </a:cubicBezTo>
                    <a:cubicBezTo>
                      <a:pt x="108" y="326"/>
                      <a:pt x="108" y="326"/>
                      <a:pt x="108" y="326"/>
                    </a:cubicBezTo>
                    <a:cubicBezTo>
                      <a:pt x="109" y="322"/>
                      <a:pt x="109" y="322"/>
                      <a:pt x="109" y="322"/>
                    </a:cubicBezTo>
                    <a:cubicBezTo>
                      <a:pt x="162" y="188"/>
                      <a:pt x="288" y="102"/>
                      <a:pt x="431" y="102"/>
                    </a:cubicBezTo>
                    <a:cubicBezTo>
                      <a:pt x="612" y="102"/>
                      <a:pt x="763" y="244"/>
                      <a:pt x="776" y="424"/>
                    </a:cubicBezTo>
                    <a:cubicBezTo>
                      <a:pt x="778" y="447"/>
                      <a:pt x="778" y="447"/>
                      <a:pt x="778" y="447"/>
                    </a:cubicBezTo>
                    <a:cubicBezTo>
                      <a:pt x="729" y="447"/>
                      <a:pt x="729" y="447"/>
                      <a:pt x="729" y="447"/>
                    </a:cubicBezTo>
                    <a:cubicBezTo>
                      <a:pt x="826" y="580"/>
                      <a:pt x="826" y="580"/>
                      <a:pt x="826" y="580"/>
                    </a:cubicBezTo>
                    <a:cubicBezTo>
                      <a:pt x="921" y="447"/>
                      <a:pt x="921" y="447"/>
                      <a:pt x="921" y="447"/>
                    </a:cubicBezTo>
                    <a:lnTo>
                      <a:pt x="880" y="44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 name="Freeform 611"/>
              <p:cNvSpPr>
                <a:spLocks/>
              </p:cNvSpPr>
              <p:nvPr/>
            </p:nvSpPr>
            <p:spPr bwMode="auto">
              <a:xfrm>
                <a:off x="-10582275" y="16357600"/>
                <a:ext cx="3143250" cy="1635125"/>
              </a:xfrm>
              <a:custGeom>
                <a:avLst/>
                <a:gdLst>
                  <a:gd name="T0" fmla="*/ 704 w 838"/>
                  <a:gd name="T1" fmla="*/ 235 h 436"/>
                  <a:gd name="T2" fmla="*/ 462 w 838"/>
                  <a:gd name="T3" fmla="*/ 334 h 436"/>
                  <a:gd name="T4" fmla="*/ 166 w 838"/>
                  <a:gd name="T5" fmla="*/ 166 h 436"/>
                  <a:gd name="T6" fmla="*/ 147 w 838"/>
                  <a:gd name="T7" fmla="*/ 134 h 436"/>
                  <a:gd name="T8" fmla="*/ 192 w 838"/>
                  <a:gd name="T9" fmla="*/ 134 h 436"/>
                  <a:gd name="T10" fmla="*/ 95 w 838"/>
                  <a:gd name="T11" fmla="*/ 0 h 436"/>
                  <a:gd name="T12" fmla="*/ 0 w 838"/>
                  <a:gd name="T13" fmla="*/ 134 h 436"/>
                  <a:gd name="T14" fmla="*/ 38 w 838"/>
                  <a:gd name="T15" fmla="*/ 134 h 436"/>
                  <a:gd name="T16" fmla="*/ 43 w 838"/>
                  <a:gd name="T17" fmla="*/ 147 h 436"/>
                  <a:gd name="T18" fmla="*/ 462 w 838"/>
                  <a:gd name="T19" fmla="*/ 436 h 436"/>
                  <a:gd name="T20" fmla="*/ 830 w 838"/>
                  <a:gd name="T21" fmla="*/ 244 h 436"/>
                  <a:gd name="T22" fmla="*/ 838 w 838"/>
                  <a:gd name="T23" fmla="*/ 233 h 436"/>
                  <a:gd name="T24" fmla="*/ 706 w 838"/>
                  <a:gd name="T25" fmla="*/ 233 h 436"/>
                  <a:gd name="T26" fmla="*/ 704 w 838"/>
                  <a:gd name="T27" fmla="*/ 235 h 4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838" h="436">
                    <a:moveTo>
                      <a:pt x="704" y="235"/>
                    </a:moveTo>
                    <a:cubicBezTo>
                      <a:pt x="640" y="298"/>
                      <a:pt x="551" y="334"/>
                      <a:pt x="462" y="334"/>
                    </a:cubicBezTo>
                    <a:cubicBezTo>
                      <a:pt x="342" y="334"/>
                      <a:pt x="228" y="270"/>
                      <a:pt x="166" y="166"/>
                    </a:cubicBezTo>
                    <a:cubicBezTo>
                      <a:pt x="147" y="134"/>
                      <a:pt x="147" y="134"/>
                      <a:pt x="147" y="134"/>
                    </a:cubicBezTo>
                    <a:cubicBezTo>
                      <a:pt x="192" y="134"/>
                      <a:pt x="192" y="134"/>
                      <a:pt x="192" y="134"/>
                    </a:cubicBezTo>
                    <a:cubicBezTo>
                      <a:pt x="95" y="0"/>
                      <a:pt x="95" y="0"/>
                      <a:pt x="95" y="0"/>
                    </a:cubicBezTo>
                    <a:cubicBezTo>
                      <a:pt x="0" y="134"/>
                      <a:pt x="0" y="134"/>
                      <a:pt x="0" y="134"/>
                    </a:cubicBezTo>
                    <a:cubicBezTo>
                      <a:pt x="38" y="134"/>
                      <a:pt x="38" y="134"/>
                      <a:pt x="38" y="134"/>
                    </a:cubicBezTo>
                    <a:cubicBezTo>
                      <a:pt x="43" y="147"/>
                      <a:pt x="43" y="147"/>
                      <a:pt x="43" y="147"/>
                    </a:cubicBezTo>
                    <a:cubicBezTo>
                      <a:pt x="109" y="320"/>
                      <a:pt x="278" y="436"/>
                      <a:pt x="462" y="436"/>
                    </a:cubicBezTo>
                    <a:cubicBezTo>
                      <a:pt x="609" y="436"/>
                      <a:pt x="746" y="364"/>
                      <a:pt x="830" y="244"/>
                    </a:cubicBezTo>
                    <a:cubicBezTo>
                      <a:pt x="838" y="233"/>
                      <a:pt x="838" y="233"/>
                      <a:pt x="838" y="233"/>
                    </a:cubicBezTo>
                    <a:cubicBezTo>
                      <a:pt x="706" y="233"/>
                      <a:pt x="706" y="233"/>
                      <a:pt x="706" y="233"/>
                    </a:cubicBezTo>
                    <a:lnTo>
                      <a:pt x="704" y="23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 name="Freeform 612"/>
              <p:cNvSpPr>
                <a:spLocks noEditPoints="1"/>
              </p:cNvSpPr>
              <p:nvPr/>
            </p:nvSpPr>
            <p:spPr bwMode="auto">
              <a:xfrm>
                <a:off x="-9921875" y="15290800"/>
                <a:ext cx="2114550" cy="2063750"/>
              </a:xfrm>
              <a:custGeom>
                <a:avLst/>
                <a:gdLst>
                  <a:gd name="T0" fmla="*/ 0 w 564"/>
                  <a:gd name="T1" fmla="*/ 227 h 550"/>
                  <a:gd name="T2" fmla="*/ 0 w 564"/>
                  <a:gd name="T3" fmla="*/ 327 h 550"/>
                  <a:gd name="T4" fmla="*/ 46 w 564"/>
                  <a:gd name="T5" fmla="*/ 327 h 550"/>
                  <a:gd name="T6" fmla="*/ 80 w 564"/>
                  <a:gd name="T7" fmla="*/ 407 h 550"/>
                  <a:gd name="T8" fmla="*/ 48 w 564"/>
                  <a:gd name="T9" fmla="*/ 439 h 550"/>
                  <a:gd name="T10" fmla="*/ 119 w 564"/>
                  <a:gd name="T11" fmla="*/ 510 h 550"/>
                  <a:gd name="T12" fmla="*/ 151 w 564"/>
                  <a:gd name="T13" fmla="*/ 478 h 550"/>
                  <a:gd name="T14" fmla="*/ 230 w 564"/>
                  <a:gd name="T15" fmla="*/ 511 h 550"/>
                  <a:gd name="T16" fmla="*/ 230 w 564"/>
                  <a:gd name="T17" fmla="*/ 550 h 550"/>
                  <a:gd name="T18" fmla="*/ 330 w 564"/>
                  <a:gd name="T19" fmla="*/ 550 h 550"/>
                  <a:gd name="T20" fmla="*/ 330 w 564"/>
                  <a:gd name="T21" fmla="*/ 512 h 550"/>
                  <a:gd name="T22" fmla="*/ 414 w 564"/>
                  <a:gd name="T23" fmla="*/ 478 h 550"/>
                  <a:gd name="T24" fmla="*/ 444 w 564"/>
                  <a:gd name="T25" fmla="*/ 509 h 550"/>
                  <a:gd name="T26" fmla="*/ 515 w 564"/>
                  <a:gd name="T27" fmla="*/ 438 h 550"/>
                  <a:gd name="T28" fmla="*/ 485 w 564"/>
                  <a:gd name="T29" fmla="*/ 408 h 550"/>
                  <a:gd name="T30" fmla="*/ 520 w 564"/>
                  <a:gd name="T31" fmla="*/ 327 h 550"/>
                  <a:gd name="T32" fmla="*/ 564 w 564"/>
                  <a:gd name="T33" fmla="*/ 327 h 550"/>
                  <a:gd name="T34" fmla="*/ 564 w 564"/>
                  <a:gd name="T35" fmla="*/ 227 h 550"/>
                  <a:gd name="T36" fmla="*/ 521 w 564"/>
                  <a:gd name="T37" fmla="*/ 227 h 550"/>
                  <a:gd name="T38" fmla="*/ 486 w 564"/>
                  <a:gd name="T39" fmla="*/ 143 h 550"/>
                  <a:gd name="T40" fmla="*/ 518 w 564"/>
                  <a:gd name="T41" fmla="*/ 111 h 550"/>
                  <a:gd name="T42" fmla="*/ 447 w 564"/>
                  <a:gd name="T43" fmla="*/ 40 h 550"/>
                  <a:gd name="T44" fmla="*/ 415 w 564"/>
                  <a:gd name="T45" fmla="*/ 72 h 550"/>
                  <a:gd name="T46" fmla="*/ 330 w 564"/>
                  <a:gd name="T47" fmla="*/ 38 h 550"/>
                  <a:gd name="T48" fmla="*/ 330 w 564"/>
                  <a:gd name="T49" fmla="*/ 0 h 550"/>
                  <a:gd name="T50" fmla="*/ 230 w 564"/>
                  <a:gd name="T51" fmla="*/ 0 h 550"/>
                  <a:gd name="T52" fmla="*/ 230 w 564"/>
                  <a:gd name="T53" fmla="*/ 39 h 550"/>
                  <a:gd name="T54" fmla="*/ 150 w 564"/>
                  <a:gd name="T55" fmla="*/ 73 h 550"/>
                  <a:gd name="T56" fmla="*/ 116 w 564"/>
                  <a:gd name="T57" fmla="*/ 39 h 550"/>
                  <a:gd name="T58" fmla="*/ 45 w 564"/>
                  <a:gd name="T59" fmla="*/ 110 h 550"/>
                  <a:gd name="T60" fmla="*/ 79 w 564"/>
                  <a:gd name="T61" fmla="*/ 144 h 550"/>
                  <a:gd name="T62" fmla="*/ 45 w 564"/>
                  <a:gd name="T63" fmla="*/ 227 h 550"/>
                  <a:gd name="T64" fmla="*/ 0 w 564"/>
                  <a:gd name="T65" fmla="*/ 227 h 550"/>
                  <a:gd name="T66" fmla="*/ 283 w 564"/>
                  <a:gd name="T67" fmla="*/ 104 h 550"/>
                  <a:gd name="T68" fmla="*/ 456 w 564"/>
                  <a:gd name="T69" fmla="*/ 275 h 550"/>
                  <a:gd name="T70" fmla="*/ 283 w 564"/>
                  <a:gd name="T71" fmla="*/ 446 h 550"/>
                  <a:gd name="T72" fmla="*/ 110 w 564"/>
                  <a:gd name="T73" fmla="*/ 275 h 550"/>
                  <a:gd name="T74" fmla="*/ 283 w 564"/>
                  <a:gd name="T75" fmla="*/ 104 h 5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564" h="550">
                    <a:moveTo>
                      <a:pt x="0" y="227"/>
                    </a:moveTo>
                    <a:cubicBezTo>
                      <a:pt x="0" y="327"/>
                      <a:pt x="0" y="327"/>
                      <a:pt x="0" y="327"/>
                    </a:cubicBezTo>
                    <a:cubicBezTo>
                      <a:pt x="46" y="327"/>
                      <a:pt x="46" y="327"/>
                      <a:pt x="46" y="327"/>
                    </a:cubicBezTo>
                    <a:cubicBezTo>
                      <a:pt x="52" y="356"/>
                      <a:pt x="64" y="383"/>
                      <a:pt x="80" y="407"/>
                    </a:cubicBezTo>
                    <a:cubicBezTo>
                      <a:pt x="48" y="439"/>
                      <a:pt x="48" y="439"/>
                      <a:pt x="48" y="439"/>
                    </a:cubicBezTo>
                    <a:cubicBezTo>
                      <a:pt x="119" y="510"/>
                      <a:pt x="119" y="510"/>
                      <a:pt x="119" y="510"/>
                    </a:cubicBezTo>
                    <a:cubicBezTo>
                      <a:pt x="151" y="478"/>
                      <a:pt x="151" y="478"/>
                      <a:pt x="151" y="478"/>
                    </a:cubicBezTo>
                    <a:cubicBezTo>
                      <a:pt x="175" y="493"/>
                      <a:pt x="202" y="504"/>
                      <a:pt x="230" y="511"/>
                    </a:cubicBezTo>
                    <a:cubicBezTo>
                      <a:pt x="230" y="550"/>
                      <a:pt x="230" y="550"/>
                      <a:pt x="230" y="550"/>
                    </a:cubicBezTo>
                    <a:cubicBezTo>
                      <a:pt x="330" y="550"/>
                      <a:pt x="330" y="550"/>
                      <a:pt x="330" y="550"/>
                    </a:cubicBezTo>
                    <a:cubicBezTo>
                      <a:pt x="330" y="512"/>
                      <a:pt x="330" y="512"/>
                      <a:pt x="330" y="512"/>
                    </a:cubicBezTo>
                    <a:cubicBezTo>
                      <a:pt x="360" y="506"/>
                      <a:pt x="389" y="494"/>
                      <a:pt x="414" y="478"/>
                    </a:cubicBezTo>
                    <a:cubicBezTo>
                      <a:pt x="444" y="509"/>
                      <a:pt x="444" y="509"/>
                      <a:pt x="444" y="509"/>
                    </a:cubicBezTo>
                    <a:cubicBezTo>
                      <a:pt x="515" y="438"/>
                      <a:pt x="515" y="438"/>
                      <a:pt x="515" y="438"/>
                    </a:cubicBezTo>
                    <a:cubicBezTo>
                      <a:pt x="485" y="408"/>
                      <a:pt x="485" y="408"/>
                      <a:pt x="485" y="408"/>
                    </a:cubicBezTo>
                    <a:cubicBezTo>
                      <a:pt x="502" y="384"/>
                      <a:pt x="514" y="356"/>
                      <a:pt x="520" y="327"/>
                    </a:cubicBezTo>
                    <a:cubicBezTo>
                      <a:pt x="564" y="327"/>
                      <a:pt x="564" y="327"/>
                      <a:pt x="564" y="327"/>
                    </a:cubicBezTo>
                    <a:cubicBezTo>
                      <a:pt x="564" y="227"/>
                      <a:pt x="564" y="227"/>
                      <a:pt x="564" y="227"/>
                    </a:cubicBezTo>
                    <a:cubicBezTo>
                      <a:pt x="521" y="227"/>
                      <a:pt x="521" y="227"/>
                      <a:pt x="521" y="227"/>
                    </a:cubicBezTo>
                    <a:cubicBezTo>
                      <a:pt x="515" y="196"/>
                      <a:pt x="503" y="168"/>
                      <a:pt x="486" y="143"/>
                    </a:cubicBezTo>
                    <a:cubicBezTo>
                      <a:pt x="518" y="111"/>
                      <a:pt x="518" y="111"/>
                      <a:pt x="518" y="111"/>
                    </a:cubicBezTo>
                    <a:cubicBezTo>
                      <a:pt x="447" y="40"/>
                      <a:pt x="447" y="40"/>
                      <a:pt x="447" y="40"/>
                    </a:cubicBezTo>
                    <a:cubicBezTo>
                      <a:pt x="415" y="72"/>
                      <a:pt x="415" y="72"/>
                      <a:pt x="415" y="72"/>
                    </a:cubicBezTo>
                    <a:cubicBezTo>
                      <a:pt x="389" y="56"/>
                      <a:pt x="361" y="44"/>
                      <a:pt x="330" y="38"/>
                    </a:cubicBezTo>
                    <a:cubicBezTo>
                      <a:pt x="330" y="0"/>
                      <a:pt x="330" y="0"/>
                      <a:pt x="330" y="0"/>
                    </a:cubicBezTo>
                    <a:cubicBezTo>
                      <a:pt x="230" y="0"/>
                      <a:pt x="230" y="0"/>
                      <a:pt x="230" y="0"/>
                    </a:cubicBezTo>
                    <a:cubicBezTo>
                      <a:pt x="230" y="39"/>
                      <a:pt x="230" y="39"/>
                      <a:pt x="230" y="39"/>
                    </a:cubicBezTo>
                    <a:cubicBezTo>
                      <a:pt x="201" y="46"/>
                      <a:pt x="174" y="57"/>
                      <a:pt x="150" y="73"/>
                    </a:cubicBezTo>
                    <a:cubicBezTo>
                      <a:pt x="116" y="39"/>
                      <a:pt x="116" y="39"/>
                      <a:pt x="116" y="39"/>
                    </a:cubicBezTo>
                    <a:cubicBezTo>
                      <a:pt x="45" y="110"/>
                      <a:pt x="45" y="110"/>
                      <a:pt x="45" y="110"/>
                    </a:cubicBezTo>
                    <a:cubicBezTo>
                      <a:pt x="79" y="144"/>
                      <a:pt x="79" y="144"/>
                      <a:pt x="79" y="144"/>
                    </a:cubicBezTo>
                    <a:cubicBezTo>
                      <a:pt x="63" y="169"/>
                      <a:pt x="51" y="197"/>
                      <a:pt x="45" y="227"/>
                    </a:cubicBezTo>
                    <a:lnTo>
                      <a:pt x="0" y="227"/>
                    </a:lnTo>
                    <a:close/>
                    <a:moveTo>
                      <a:pt x="283" y="104"/>
                    </a:moveTo>
                    <a:cubicBezTo>
                      <a:pt x="378" y="104"/>
                      <a:pt x="456" y="181"/>
                      <a:pt x="456" y="275"/>
                    </a:cubicBezTo>
                    <a:cubicBezTo>
                      <a:pt x="456" y="369"/>
                      <a:pt x="378" y="446"/>
                      <a:pt x="283" y="446"/>
                    </a:cubicBezTo>
                    <a:cubicBezTo>
                      <a:pt x="188" y="446"/>
                      <a:pt x="110" y="369"/>
                      <a:pt x="110" y="275"/>
                    </a:cubicBezTo>
                    <a:cubicBezTo>
                      <a:pt x="110" y="181"/>
                      <a:pt x="188" y="104"/>
                      <a:pt x="283" y="104"/>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 name="Freeform 613"/>
              <p:cNvSpPr>
                <a:spLocks noEditPoints="1"/>
              </p:cNvSpPr>
              <p:nvPr/>
            </p:nvSpPr>
            <p:spPr bwMode="auto">
              <a:xfrm>
                <a:off x="-9356725" y="15838488"/>
                <a:ext cx="979488" cy="971550"/>
              </a:xfrm>
              <a:custGeom>
                <a:avLst/>
                <a:gdLst>
                  <a:gd name="T0" fmla="*/ 131 w 261"/>
                  <a:gd name="T1" fmla="*/ 259 h 259"/>
                  <a:gd name="T2" fmla="*/ 261 w 261"/>
                  <a:gd name="T3" fmla="*/ 129 h 259"/>
                  <a:gd name="T4" fmla="*/ 131 w 261"/>
                  <a:gd name="T5" fmla="*/ 0 h 259"/>
                  <a:gd name="T6" fmla="*/ 0 w 261"/>
                  <a:gd name="T7" fmla="*/ 129 h 259"/>
                  <a:gd name="T8" fmla="*/ 131 w 261"/>
                  <a:gd name="T9" fmla="*/ 259 h 259"/>
                  <a:gd name="T10" fmla="*/ 131 w 261"/>
                  <a:gd name="T11" fmla="*/ 42 h 259"/>
                  <a:gd name="T12" fmla="*/ 219 w 261"/>
                  <a:gd name="T13" fmla="*/ 129 h 259"/>
                  <a:gd name="T14" fmla="*/ 131 w 261"/>
                  <a:gd name="T15" fmla="*/ 217 h 259"/>
                  <a:gd name="T16" fmla="*/ 42 w 261"/>
                  <a:gd name="T17" fmla="*/ 129 h 259"/>
                  <a:gd name="T18" fmla="*/ 131 w 261"/>
                  <a:gd name="T19" fmla="*/ 42 h 2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61" h="259">
                    <a:moveTo>
                      <a:pt x="131" y="259"/>
                    </a:moveTo>
                    <a:cubicBezTo>
                      <a:pt x="203" y="259"/>
                      <a:pt x="261" y="201"/>
                      <a:pt x="261" y="129"/>
                    </a:cubicBezTo>
                    <a:cubicBezTo>
                      <a:pt x="261" y="58"/>
                      <a:pt x="203" y="0"/>
                      <a:pt x="131" y="0"/>
                    </a:cubicBezTo>
                    <a:cubicBezTo>
                      <a:pt x="58" y="0"/>
                      <a:pt x="0" y="58"/>
                      <a:pt x="0" y="129"/>
                    </a:cubicBezTo>
                    <a:cubicBezTo>
                      <a:pt x="0" y="201"/>
                      <a:pt x="58" y="259"/>
                      <a:pt x="131" y="259"/>
                    </a:cubicBezTo>
                    <a:moveTo>
                      <a:pt x="131" y="42"/>
                    </a:moveTo>
                    <a:cubicBezTo>
                      <a:pt x="179" y="42"/>
                      <a:pt x="219" y="81"/>
                      <a:pt x="219" y="129"/>
                    </a:cubicBezTo>
                    <a:cubicBezTo>
                      <a:pt x="219" y="177"/>
                      <a:pt x="179" y="217"/>
                      <a:pt x="131" y="217"/>
                    </a:cubicBezTo>
                    <a:cubicBezTo>
                      <a:pt x="82" y="217"/>
                      <a:pt x="42" y="177"/>
                      <a:pt x="42" y="129"/>
                    </a:cubicBezTo>
                    <a:cubicBezTo>
                      <a:pt x="42" y="81"/>
                      <a:pt x="82" y="42"/>
                      <a:pt x="131" y="42"/>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 name="Oval 614"/>
              <p:cNvSpPr>
                <a:spLocks noChangeArrowheads="1"/>
              </p:cNvSpPr>
              <p:nvPr/>
            </p:nvSpPr>
            <p:spPr bwMode="auto">
              <a:xfrm>
                <a:off x="-9040812" y="16154400"/>
                <a:ext cx="349250" cy="338138"/>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grpSp>
        <p:nvGrpSpPr>
          <p:cNvPr id="10" name="组合 9"/>
          <p:cNvGrpSpPr/>
          <p:nvPr/>
        </p:nvGrpSpPr>
        <p:grpSpPr>
          <a:xfrm>
            <a:off x="6312645" y="2120899"/>
            <a:ext cx="2211289" cy="2019302"/>
            <a:chOff x="6229722" y="1968499"/>
            <a:chExt cx="2211289" cy="2019302"/>
          </a:xfrm>
        </p:grpSpPr>
        <p:sp>
          <p:nvSpPr>
            <p:cNvPr id="11" name="任意多边形 10"/>
            <p:cNvSpPr/>
            <p:nvPr/>
          </p:nvSpPr>
          <p:spPr>
            <a:xfrm>
              <a:off x="6229722" y="1968499"/>
              <a:ext cx="2211289" cy="2019302"/>
            </a:xfrm>
            <a:custGeom>
              <a:avLst/>
              <a:gdLst>
                <a:gd name="connsiteX0" fmla="*/ 0 w 10000"/>
                <a:gd name="connsiteY0" fmla="*/ 0 h 10000"/>
                <a:gd name="connsiteX1" fmla="*/ 10000 w 10000"/>
                <a:gd name="connsiteY1" fmla="*/ 0 h 10000"/>
                <a:gd name="connsiteX2" fmla="*/ 8000 w 10000"/>
                <a:gd name="connsiteY2" fmla="*/ 10000 h 10000"/>
                <a:gd name="connsiteX3" fmla="*/ 2000 w 10000"/>
                <a:gd name="connsiteY3" fmla="*/ 10000 h 10000"/>
                <a:gd name="connsiteX4" fmla="*/ 0 w 10000"/>
                <a:gd name="connsiteY4" fmla="*/ 0 h 1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00" h="10000">
                  <a:moveTo>
                    <a:pt x="0" y="10000"/>
                  </a:moveTo>
                  <a:lnTo>
                    <a:pt x="0" y="0"/>
                  </a:lnTo>
                  <a:lnTo>
                    <a:pt x="10000" y="2000"/>
                  </a:lnTo>
                  <a:lnTo>
                    <a:pt x="10000" y="8000"/>
                  </a:lnTo>
                  <a:lnTo>
                    <a:pt x="0" y="10000"/>
                  </a:lnTo>
                  <a:close/>
                </a:path>
              </a:pathLst>
            </a:custGeom>
            <a:solidFill>
              <a:srgbClr val="7FC41C"/>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52401" tIns="403860" rIns="150813" bIns="403861" numCol="1" spcCol="1270" anchor="t" anchorCtr="0">
              <a:noAutofit/>
            </a:bodyPr>
            <a:lstStyle/>
            <a:p>
              <a:pPr lvl="0" algn="l" defTabSz="1066800">
                <a:lnSpc>
                  <a:spcPct val="90000"/>
                </a:lnSpc>
                <a:spcBef>
                  <a:spcPct val="0"/>
                </a:spcBef>
                <a:spcAft>
                  <a:spcPct val="35000"/>
                </a:spcAft>
              </a:pPr>
              <a:endParaRPr lang="zh-CN" altLang="en-US" sz="2400" kern="1200"/>
            </a:p>
            <a:p>
              <a:pPr marL="171450" lvl="1" indent="-171450" algn="l" defTabSz="844550">
                <a:lnSpc>
                  <a:spcPct val="90000"/>
                </a:lnSpc>
                <a:spcBef>
                  <a:spcPct val="0"/>
                </a:spcBef>
                <a:spcAft>
                  <a:spcPct val="15000"/>
                </a:spcAft>
                <a:buChar char="••"/>
              </a:pPr>
              <a:endParaRPr lang="zh-CN" altLang="en-US" sz="1900" kern="1200"/>
            </a:p>
            <a:p>
              <a:pPr marL="171450" lvl="1" indent="-171450" algn="l" defTabSz="844550">
                <a:lnSpc>
                  <a:spcPct val="90000"/>
                </a:lnSpc>
                <a:spcBef>
                  <a:spcPct val="0"/>
                </a:spcBef>
                <a:spcAft>
                  <a:spcPct val="15000"/>
                </a:spcAft>
                <a:buChar char="••"/>
              </a:pPr>
              <a:endParaRPr lang="zh-CN" altLang="en-US" sz="1900" kern="1200"/>
            </a:p>
          </p:txBody>
        </p:sp>
        <p:grpSp>
          <p:nvGrpSpPr>
            <p:cNvPr id="12" name="组合 11"/>
            <p:cNvGrpSpPr>
              <a:grpSpLocks noChangeAspect="1"/>
            </p:cNvGrpSpPr>
            <p:nvPr/>
          </p:nvGrpSpPr>
          <p:grpSpPr>
            <a:xfrm>
              <a:off x="7021470" y="2628572"/>
              <a:ext cx="627793" cy="540000"/>
              <a:chOff x="10614026" y="14770100"/>
              <a:chExt cx="3462338" cy="2978151"/>
            </a:xfrm>
            <a:solidFill>
              <a:schemeClr val="bg1"/>
            </a:solidFill>
          </p:grpSpPr>
          <p:sp>
            <p:nvSpPr>
              <p:cNvPr id="13" name="Freeform 481"/>
              <p:cNvSpPr>
                <a:spLocks/>
              </p:cNvSpPr>
              <p:nvPr/>
            </p:nvSpPr>
            <p:spPr bwMode="auto">
              <a:xfrm>
                <a:off x="12463463" y="14770100"/>
                <a:ext cx="1249363" cy="1376363"/>
              </a:xfrm>
              <a:custGeom>
                <a:avLst/>
                <a:gdLst>
                  <a:gd name="T0" fmla="*/ 46 w 333"/>
                  <a:gd name="T1" fmla="*/ 243 h 367"/>
                  <a:gd name="T2" fmla="*/ 170 w 333"/>
                  <a:gd name="T3" fmla="*/ 367 h 367"/>
                  <a:gd name="T4" fmla="*/ 289 w 333"/>
                  <a:gd name="T5" fmla="*/ 243 h 367"/>
                  <a:gd name="T6" fmla="*/ 326 w 333"/>
                  <a:gd name="T7" fmla="*/ 202 h 367"/>
                  <a:gd name="T8" fmla="*/ 307 w 333"/>
                  <a:gd name="T9" fmla="*/ 142 h 367"/>
                  <a:gd name="T10" fmla="*/ 167 w 333"/>
                  <a:gd name="T11" fmla="*/ 0 h 367"/>
                  <a:gd name="T12" fmla="*/ 27 w 333"/>
                  <a:gd name="T13" fmla="*/ 142 h 367"/>
                  <a:gd name="T14" fmla="*/ 7 w 333"/>
                  <a:gd name="T15" fmla="*/ 202 h 367"/>
                  <a:gd name="T16" fmla="*/ 46 w 333"/>
                  <a:gd name="T17" fmla="*/ 243 h 3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33" h="367">
                    <a:moveTo>
                      <a:pt x="46" y="243"/>
                    </a:moveTo>
                    <a:cubicBezTo>
                      <a:pt x="71" y="307"/>
                      <a:pt x="118" y="367"/>
                      <a:pt x="170" y="367"/>
                    </a:cubicBezTo>
                    <a:cubicBezTo>
                      <a:pt x="222" y="367"/>
                      <a:pt x="266" y="307"/>
                      <a:pt x="289" y="243"/>
                    </a:cubicBezTo>
                    <a:cubicBezTo>
                      <a:pt x="305" y="241"/>
                      <a:pt x="320" y="225"/>
                      <a:pt x="326" y="202"/>
                    </a:cubicBezTo>
                    <a:cubicBezTo>
                      <a:pt x="333" y="175"/>
                      <a:pt x="325" y="148"/>
                      <a:pt x="307" y="142"/>
                    </a:cubicBezTo>
                    <a:cubicBezTo>
                      <a:pt x="302" y="63"/>
                      <a:pt x="241" y="0"/>
                      <a:pt x="167" y="0"/>
                    </a:cubicBezTo>
                    <a:cubicBezTo>
                      <a:pt x="92" y="0"/>
                      <a:pt x="31" y="63"/>
                      <a:pt x="27" y="142"/>
                    </a:cubicBezTo>
                    <a:cubicBezTo>
                      <a:pt x="9" y="148"/>
                      <a:pt x="0" y="175"/>
                      <a:pt x="7" y="202"/>
                    </a:cubicBezTo>
                    <a:cubicBezTo>
                      <a:pt x="13" y="226"/>
                      <a:pt x="30" y="242"/>
                      <a:pt x="46" y="243"/>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 name="Freeform 482"/>
              <p:cNvSpPr>
                <a:spLocks/>
              </p:cNvSpPr>
              <p:nvPr/>
            </p:nvSpPr>
            <p:spPr bwMode="auto">
              <a:xfrm>
                <a:off x="10977563" y="14770100"/>
                <a:ext cx="1249363" cy="1376363"/>
              </a:xfrm>
              <a:custGeom>
                <a:avLst/>
                <a:gdLst>
                  <a:gd name="T0" fmla="*/ 46 w 333"/>
                  <a:gd name="T1" fmla="*/ 243 h 367"/>
                  <a:gd name="T2" fmla="*/ 170 w 333"/>
                  <a:gd name="T3" fmla="*/ 367 h 367"/>
                  <a:gd name="T4" fmla="*/ 290 w 333"/>
                  <a:gd name="T5" fmla="*/ 243 h 367"/>
                  <a:gd name="T6" fmla="*/ 326 w 333"/>
                  <a:gd name="T7" fmla="*/ 202 h 367"/>
                  <a:gd name="T8" fmla="*/ 307 w 333"/>
                  <a:gd name="T9" fmla="*/ 142 h 367"/>
                  <a:gd name="T10" fmla="*/ 167 w 333"/>
                  <a:gd name="T11" fmla="*/ 0 h 367"/>
                  <a:gd name="T12" fmla="*/ 27 w 333"/>
                  <a:gd name="T13" fmla="*/ 142 h 367"/>
                  <a:gd name="T14" fmla="*/ 7 w 333"/>
                  <a:gd name="T15" fmla="*/ 202 h 367"/>
                  <a:gd name="T16" fmla="*/ 46 w 333"/>
                  <a:gd name="T17" fmla="*/ 243 h 3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33" h="367">
                    <a:moveTo>
                      <a:pt x="46" y="243"/>
                    </a:moveTo>
                    <a:cubicBezTo>
                      <a:pt x="71" y="307"/>
                      <a:pt x="118" y="367"/>
                      <a:pt x="170" y="367"/>
                    </a:cubicBezTo>
                    <a:cubicBezTo>
                      <a:pt x="223" y="367"/>
                      <a:pt x="267" y="307"/>
                      <a:pt x="290" y="243"/>
                    </a:cubicBezTo>
                    <a:cubicBezTo>
                      <a:pt x="305" y="241"/>
                      <a:pt x="320" y="225"/>
                      <a:pt x="326" y="202"/>
                    </a:cubicBezTo>
                    <a:cubicBezTo>
                      <a:pt x="333" y="175"/>
                      <a:pt x="325" y="148"/>
                      <a:pt x="307" y="142"/>
                    </a:cubicBezTo>
                    <a:cubicBezTo>
                      <a:pt x="302" y="63"/>
                      <a:pt x="241" y="0"/>
                      <a:pt x="167" y="0"/>
                    </a:cubicBezTo>
                    <a:cubicBezTo>
                      <a:pt x="92" y="0"/>
                      <a:pt x="31" y="63"/>
                      <a:pt x="27" y="142"/>
                    </a:cubicBezTo>
                    <a:cubicBezTo>
                      <a:pt x="9" y="148"/>
                      <a:pt x="0" y="175"/>
                      <a:pt x="7" y="202"/>
                    </a:cubicBezTo>
                    <a:cubicBezTo>
                      <a:pt x="13" y="226"/>
                      <a:pt x="30" y="242"/>
                      <a:pt x="46" y="243"/>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 name="Freeform 483"/>
              <p:cNvSpPr>
                <a:spLocks/>
              </p:cNvSpPr>
              <p:nvPr/>
            </p:nvSpPr>
            <p:spPr bwMode="auto">
              <a:xfrm>
                <a:off x="12436476" y="16082963"/>
                <a:ext cx="1639888" cy="1665288"/>
              </a:xfrm>
              <a:custGeom>
                <a:avLst/>
                <a:gdLst>
                  <a:gd name="T0" fmla="*/ 435 w 437"/>
                  <a:gd name="T1" fmla="*/ 125 h 444"/>
                  <a:gd name="T2" fmla="*/ 317 w 437"/>
                  <a:gd name="T3" fmla="*/ 0 h 444"/>
                  <a:gd name="T4" fmla="*/ 204 w 437"/>
                  <a:gd name="T5" fmla="*/ 191 h 444"/>
                  <a:gd name="T6" fmla="*/ 190 w 437"/>
                  <a:gd name="T7" fmla="*/ 105 h 444"/>
                  <a:gd name="T8" fmla="*/ 206 w 437"/>
                  <a:gd name="T9" fmla="*/ 77 h 444"/>
                  <a:gd name="T10" fmla="*/ 173 w 437"/>
                  <a:gd name="T11" fmla="*/ 45 h 444"/>
                  <a:gd name="T12" fmla="*/ 141 w 437"/>
                  <a:gd name="T13" fmla="*/ 77 h 444"/>
                  <a:gd name="T14" fmla="*/ 156 w 437"/>
                  <a:gd name="T15" fmla="*/ 105 h 444"/>
                  <a:gd name="T16" fmla="*/ 142 w 437"/>
                  <a:gd name="T17" fmla="*/ 189 h 444"/>
                  <a:gd name="T18" fmla="*/ 30 w 437"/>
                  <a:gd name="T19" fmla="*/ 0 h 444"/>
                  <a:gd name="T20" fmla="*/ 0 w 437"/>
                  <a:gd name="T21" fmla="*/ 15 h 444"/>
                  <a:gd name="T22" fmla="*/ 67 w 437"/>
                  <a:gd name="T23" fmla="*/ 120 h 444"/>
                  <a:gd name="T24" fmla="*/ 67 w 437"/>
                  <a:gd name="T25" fmla="*/ 123 h 444"/>
                  <a:gd name="T26" fmla="*/ 69 w 437"/>
                  <a:gd name="T27" fmla="*/ 430 h 444"/>
                  <a:gd name="T28" fmla="*/ 174 w 437"/>
                  <a:gd name="T29" fmla="*/ 444 h 444"/>
                  <a:gd name="T30" fmla="*/ 436 w 437"/>
                  <a:gd name="T31" fmla="*/ 402 h 444"/>
                  <a:gd name="T32" fmla="*/ 437 w 437"/>
                  <a:gd name="T33" fmla="*/ 402 h 444"/>
                  <a:gd name="T34" fmla="*/ 437 w 437"/>
                  <a:gd name="T35" fmla="*/ 125 h 444"/>
                  <a:gd name="T36" fmla="*/ 435 w 437"/>
                  <a:gd name="T37" fmla="*/ 125 h 4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37" h="444">
                    <a:moveTo>
                      <a:pt x="435" y="125"/>
                    </a:moveTo>
                    <a:cubicBezTo>
                      <a:pt x="425" y="73"/>
                      <a:pt x="381" y="28"/>
                      <a:pt x="317" y="0"/>
                    </a:cubicBezTo>
                    <a:cubicBezTo>
                      <a:pt x="204" y="191"/>
                      <a:pt x="204" y="191"/>
                      <a:pt x="204" y="191"/>
                    </a:cubicBezTo>
                    <a:cubicBezTo>
                      <a:pt x="190" y="105"/>
                      <a:pt x="190" y="105"/>
                      <a:pt x="190" y="105"/>
                    </a:cubicBezTo>
                    <a:cubicBezTo>
                      <a:pt x="199" y="99"/>
                      <a:pt x="206" y="89"/>
                      <a:pt x="206" y="77"/>
                    </a:cubicBezTo>
                    <a:cubicBezTo>
                      <a:pt x="206" y="60"/>
                      <a:pt x="191" y="45"/>
                      <a:pt x="173" y="45"/>
                    </a:cubicBezTo>
                    <a:cubicBezTo>
                      <a:pt x="155" y="45"/>
                      <a:pt x="141" y="60"/>
                      <a:pt x="141" y="77"/>
                    </a:cubicBezTo>
                    <a:cubicBezTo>
                      <a:pt x="141" y="89"/>
                      <a:pt x="147" y="99"/>
                      <a:pt x="156" y="105"/>
                    </a:cubicBezTo>
                    <a:cubicBezTo>
                      <a:pt x="142" y="189"/>
                      <a:pt x="142" y="189"/>
                      <a:pt x="142" y="189"/>
                    </a:cubicBezTo>
                    <a:cubicBezTo>
                      <a:pt x="30" y="0"/>
                      <a:pt x="30" y="0"/>
                      <a:pt x="30" y="0"/>
                    </a:cubicBezTo>
                    <a:cubicBezTo>
                      <a:pt x="20" y="5"/>
                      <a:pt x="10" y="10"/>
                      <a:pt x="0" y="15"/>
                    </a:cubicBezTo>
                    <a:cubicBezTo>
                      <a:pt x="36" y="45"/>
                      <a:pt x="59" y="81"/>
                      <a:pt x="67" y="120"/>
                    </a:cubicBezTo>
                    <a:cubicBezTo>
                      <a:pt x="67" y="123"/>
                      <a:pt x="67" y="123"/>
                      <a:pt x="67" y="123"/>
                    </a:cubicBezTo>
                    <a:cubicBezTo>
                      <a:pt x="69" y="430"/>
                      <a:pt x="69" y="430"/>
                      <a:pt x="69" y="430"/>
                    </a:cubicBezTo>
                    <a:cubicBezTo>
                      <a:pt x="69" y="430"/>
                      <a:pt x="125" y="444"/>
                      <a:pt x="174" y="444"/>
                    </a:cubicBezTo>
                    <a:cubicBezTo>
                      <a:pt x="311" y="444"/>
                      <a:pt x="424" y="426"/>
                      <a:pt x="436" y="402"/>
                    </a:cubicBezTo>
                    <a:cubicBezTo>
                      <a:pt x="437" y="402"/>
                      <a:pt x="437" y="402"/>
                      <a:pt x="437" y="402"/>
                    </a:cubicBezTo>
                    <a:cubicBezTo>
                      <a:pt x="437" y="125"/>
                      <a:pt x="437" y="125"/>
                      <a:pt x="437" y="125"/>
                    </a:cubicBezTo>
                    <a:lnTo>
                      <a:pt x="435" y="12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 name="Freeform 484"/>
              <p:cNvSpPr>
                <a:spLocks/>
              </p:cNvSpPr>
              <p:nvPr/>
            </p:nvSpPr>
            <p:spPr bwMode="auto">
              <a:xfrm>
                <a:off x="10614026" y="16082963"/>
                <a:ext cx="1976438" cy="1665288"/>
              </a:xfrm>
              <a:custGeom>
                <a:avLst/>
                <a:gdLst>
                  <a:gd name="T0" fmla="*/ 407 w 527"/>
                  <a:gd name="T1" fmla="*/ 0 h 444"/>
                  <a:gd name="T2" fmla="*/ 294 w 527"/>
                  <a:gd name="T3" fmla="*/ 191 h 444"/>
                  <a:gd name="T4" fmla="*/ 280 w 527"/>
                  <a:gd name="T5" fmla="*/ 105 h 444"/>
                  <a:gd name="T6" fmla="*/ 296 w 527"/>
                  <a:gd name="T7" fmla="*/ 77 h 444"/>
                  <a:gd name="T8" fmla="*/ 263 w 527"/>
                  <a:gd name="T9" fmla="*/ 45 h 444"/>
                  <a:gd name="T10" fmla="*/ 231 w 527"/>
                  <a:gd name="T11" fmla="*/ 77 h 444"/>
                  <a:gd name="T12" fmla="*/ 246 w 527"/>
                  <a:gd name="T13" fmla="*/ 105 h 444"/>
                  <a:gd name="T14" fmla="*/ 233 w 527"/>
                  <a:gd name="T15" fmla="*/ 189 h 444"/>
                  <a:gd name="T16" fmla="*/ 120 w 527"/>
                  <a:gd name="T17" fmla="*/ 0 h 444"/>
                  <a:gd name="T18" fmla="*/ 2 w 527"/>
                  <a:gd name="T19" fmla="*/ 125 h 444"/>
                  <a:gd name="T20" fmla="*/ 0 w 527"/>
                  <a:gd name="T21" fmla="*/ 125 h 444"/>
                  <a:gd name="T22" fmla="*/ 0 w 527"/>
                  <a:gd name="T23" fmla="*/ 402 h 444"/>
                  <a:gd name="T24" fmla="*/ 2 w 527"/>
                  <a:gd name="T25" fmla="*/ 402 h 444"/>
                  <a:gd name="T26" fmla="*/ 264 w 527"/>
                  <a:gd name="T27" fmla="*/ 444 h 444"/>
                  <a:gd name="T28" fmla="*/ 526 w 527"/>
                  <a:gd name="T29" fmla="*/ 402 h 444"/>
                  <a:gd name="T30" fmla="*/ 527 w 527"/>
                  <a:gd name="T31" fmla="*/ 402 h 444"/>
                  <a:gd name="T32" fmla="*/ 525 w 527"/>
                  <a:gd name="T33" fmla="*/ 125 h 444"/>
                  <a:gd name="T34" fmla="*/ 407 w 527"/>
                  <a:gd name="T35" fmla="*/ 0 h 4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27" h="444">
                    <a:moveTo>
                      <a:pt x="407" y="0"/>
                    </a:moveTo>
                    <a:cubicBezTo>
                      <a:pt x="294" y="191"/>
                      <a:pt x="294" y="191"/>
                      <a:pt x="294" y="191"/>
                    </a:cubicBezTo>
                    <a:cubicBezTo>
                      <a:pt x="280" y="105"/>
                      <a:pt x="280" y="105"/>
                      <a:pt x="280" y="105"/>
                    </a:cubicBezTo>
                    <a:cubicBezTo>
                      <a:pt x="290" y="99"/>
                      <a:pt x="296" y="89"/>
                      <a:pt x="296" y="77"/>
                    </a:cubicBezTo>
                    <a:cubicBezTo>
                      <a:pt x="296" y="60"/>
                      <a:pt x="281" y="45"/>
                      <a:pt x="263" y="45"/>
                    </a:cubicBezTo>
                    <a:cubicBezTo>
                      <a:pt x="245" y="45"/>
                      <a:pt x="231" y="60"/>
                      <a:pt x="231" y="77"/>
                    </a:cubicBezTo>
                    <a:cubicBezTo>
                      <a:pt x="231" y="89"/>
                      <a:pt x="237" y="99"/>
                      <a:pt x="246" y="105"/>
                    </a:cubicBezTo>
                    <a:cubicBezTo>
                      <a:pt x="233" y="189"/>
                      <a:pt x="233" y="189"/>
                      <a:pt x="233" y="189"/>
                    </a:cubicBezTo>
                    <a:cubicBezTo>
                      <a:pt x="120" y="0"/>
                      <a:pt x="120" y="0"/>
                      <a:pt x="120" y="0"/>
                    </a:cubicBezTo>
                    <a:cubicBezTo>
                      <a:pt x="57" y="28"/>
                      <a:pt x="12" y="73"/>
                      <a:pt x="2" y="125"/>
                    </a:cubicBezTo>
                    <a:cubicBezTo>
                      <a:pt x="0" y="125"/>
                      <a:pt x="0" y="125"/>
                      <a:pt x="0" y="125"/>
                    </a:cubicBezTo>
                    <a:cubicBezTo>
                      <a:pt x="0" y="402"/>
                      <a:pt x="0" y="402"/>
                      <a:pt x="0" y="402"/>
                    </a:cubicBezTo>
                    <a:cubicBezTo>
                      <a:pt x="2" y="402"/>
                      <a:pt x="2" y="402"/>
                      <a:pt x="2" y="402"/>
                    </a:cubicBezTo>
                    <a:cubicBezTo>
                      <a:pt x="14" y="426"/>
                      <a:pt x="127" y="444"/>
                      <a:pt x="264" y="444"/>
                    </a:cubicBezTo>
                    <a:cubicBezTo>
                      <a:pt x="401" y="444"/>
                      <a:pt x="514" y="426"/>
                      <a:pt x="526" y="402"/>
                    </a:cubicBezTo>
                    <a:cubicBezTo>
                      <a:pt x="527" y="402"/>
                      <a:pt x="527" y="402"/>
                      <a:pt x="527" y="402"/>
                    </a:cubicBezTo>
                    <a:cubicBezTo>
                      <a:pt x="525" y="125"/>
                      <a:pt x="525" y="125"/>
                      <a:pt x="525" y="125"/>
                    </a:cubicBezTo>
                    <a:cubicBezTo>
                      <a:pt x="516" y="73"/>
                      <a:pt x="471" y="28"/>
                      <a:pt x="407"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grpSp>
        <p:nvGrpSpPr>
          <p:cNvPr id="17" name="组合 16"/>
          <p:cNvGrpSpPr/>
          <p:nvPr/>
        </p:nvGrpSpPr>
        <p:grpSpPr>
          <a:xfrm>
            <a:off x="1475452" y="2120899"/>
            <a:ext cx="2211289" cy="2019302"/>
            <a:chOff x="1475453" y="1968499"/>
            <a:chExt cx="2211289" cy="2019302"/>
          </a:xfrm>
        </p:grpSpPr>
        <p:sp>
          <p:nvSpPr>
            <p:cNvPr id="18" name="任意多边形 17"/>
            <p:cNvSpPr/>
            <p:nvPr/>
          </p:nvSpPr>
          <p:spPr>
            <a:xfrm>
              <a:off x="1475453" y="1968499"/>
              <a:ext cx="2211289" cy="2019302"/>
            </a:xfrm>
            <a:custGeom>
              <a:avLst/>
              <a:gdLst>
                <a:gd name="connsiteX0" fmla="*/ 0 w 10000"/>
                <a:gd name="connsiteY0" fmla="*/ 0 h 10000"/>
                <a:gd name="connsiteX1" fmla="*/ 10000 w 10000"/>
                <a:gd name="connsiteY1" fmla="*/ 0 h 10000"/>
                <a:gd name="connsiteX2" fmla="*/ 8000 w 10000"/>
                <a:gd name="connsiteY2" fmla="*/ 10000 h 10000"/>
                <a:gd name="connsiteX3" fmla="*/ 2000 w 10000"/>
                <a:gd name="connsiteY3" fmla="*/ 10000 h 10000"/>
                <a:gd name="connsiteX4" fmla="*/ 0 w 10000"/>
                <a:gd name="connsiteY4" fmla="*/ 0 h 1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00" h="10000">
                  <a:moveTo>
                    <a:pt x="0" y="10000"/>
                  </a:moveTo>
                  <a:lnTo>
                    <a:pt x="0" y="0"/>
                  </a:lnTo>
                  <a:lnTo>
                    <a:pt x="10000" y="2000"/>
                  </a:lnTo>
                  <a:lnTo>
                    <a:pt x="10000" y="8000"/>
                  </a:lnTo>
                  <a:lnTo>
                    <a:pt x="0" y="10000"/>
                  </a:lnTo>
                  <a:close/>
                </a:path>
              </a:pathLst>
            </a:custGeom>
            <a:solidFill>
              <a:srgbClr val="5AACEC"/>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52401" tIns="403860" rIns="150813" bIns="403861" numCol="1" spcCol="1270" anchor="t" anchorCtr="0">
              <a:noAutofit/>
            </a:bodyPr>
            <a:lstStyle/>
            <a:p>
              <a:pPr lvl="0" algn="l" defTabSz="1066800">
                <a:lnSpc>
                  <a:spcPct val="90000"/>
                </a:lnSpc>
                <a:spcBef>
                  <a:spcPct val="0"/>
                </a:spcBef>
                <a:spcAft>
                  <a:spcPct val="35000"/>
                </a:spcAft>
              </a:pPr>
              <a:endParaRPr lang="zh-CN" altLang="en-US" sz="2400" kern="1200"/>
            </a:p>
            <a:p>
              <a:pPr marL="171450" lvl="1" indent="-171450" algn="l" defTabSz="844550">
                <a:lnSpc>
                  <a:spcPct val="90000"/>
                </a:lnSpc>
                <a:spcBef>
                  <a:spcPct val="0"/>
                </a:spcBef>
                <a:spcAft>
                  <a:spcPct val="15000"/>
                </a:spcAft>
                <a:buChar char="••"/>
              </a:pPr>
              <a:endParaRPr lang="zh-CN" altLang="en-US" sz="1900" kern="1200"/>
            </a:p>
            <a:p>
              <a:pPr marL="171450" lvl="1" indent="-171450" algn="l" defTabSz="844550">
                <a:lnSpc>
                  <a:spcPct val="90000"/>
                </a:lnSpc>
                <a:spcBef>
                  <a:spcPct val="0"/>
                </a:spcBef>
                <a:spcAft>
                  <a:spcPct val="15000"/>
                </a:spcAft>
                <a:buChar char="••"/>
              </a:pPr>
              <a:endParaRPr lang="zh-CN" altLang="en-US" sz="1900" kern="1200"/>
            </a:p>
          </p:txBody>
        </p:sp>
        <p:grpSp>
          <p:nvGrpSpPr>
            <p:cNvPr id="19" name="组合 18"/>
            <p:cNvGrpSpPr>
              <a:grpSpLocks noChangeAspect="1"/>
            </p:cNvGrpSpPr>
            <p:nvPr/>
          </p:nvGrpSpPr>
          <p:grpSpPr>
            <a:xfrm>
              <a:off x="2340464" y="2665390"/>
              <a:ext cx="481267" cy="540000"/>
              <a:chOff x="-10020300" y="-11996738"/>
              <a:chExt cx="2614613" cy="2933700"/>
            </a:xfrm>
            <a:solidFill>
              <a:schemeClr val="bg1"/>
            </a:solidFill>
          </p:grpSpPr>
          <p:sp>
            <p:nvSpPr>
              <p:cNvPr id="20" name="Freeform 694"/>
              <p:cNvSpPr>
                <a:spLocks noEditPoints="1"/>
              </p:cNvSpPr>
              <p:nvPr/>
            </p:nvSpPr>
            <p:spPr bwMode="auto">
              <a:xfrm>
                <a:off x="-9671050" y="-11182350"/>
                <a:ext cx="360363" cy="363538"/>
              </a:xfrm>
              <a:custGeom>
                <a:avLst/>
                <a:gdLst>
                  <a:gd name="T0" fmla="*/ 96 w 96"/>
                  <a:gd name="T1" fmla="*/ 48 h 97"/>
                  <a:gd name="T2" fmla="*/ 48 w 96"/>
                  <a:gd name="T3" fmla="*/ 0 h 97"/>
                  <a:gd name="T4" fmla="*/ 0 w 96"/>
                  <a:gd name="T5" fmla="*/ 48 h 97"/>
                  <a:gd name="T6" fmla="*/ 48 w 96"/>
                  <a:gd name="T7" fmla="*/ 97 h 97"/>
                  <a:gd name="T8" fmla="*/ 96 w 96"/>
                  <a:gd name="T9" fmla="*/ 48 h 97"/>
                  <a:gd name="T10" fmla="*/ 28 w 96"/>
                  <a:gd name="T11" fmla="*/ 71 h 97"/>
                  <a:gd name="T12" fmla="*/ 31 w 96"/>
                  <a:gd name="T13" fmla="*/ 61 h 97"/>
                  <a:gd name="T14" fmla="*/ 45 w 96"/>
                  <a:gd name="T15" fmla="*/ 65 h 97"/>
                  <a:gd name="T16" fmla="*/ 53 w 96"/>
                  <a:gd name="T17" fmla="*/ 60 h 97"/>
                  <a:gd name="T18" fmla="*/ 44 w 96"/>
                  <a:gd name="T19" fmla="*/ 52 h 97"/>
                  <a:gd name="T20" fmla="*/ 29 w 96"/>
                  <a:gd name="T21" fmla="*/ 37 h 97"/>
                  <a:gd name="T22" fmla="*/ 43 w 96"/>
                  <a:gd name="T23" fmla="*/ 21 h 97"/>
                  <a:gd name="T24" fmla="*/ 43 w 96"/>
                  <a:gd name="T25" fmla="*/ 13 h 97"/>
                  <a:gd name="T26" fmla="*/ 52 w 96"/>
                  <a:gd name="T27" fmla="*/ 13 h 97"/>
                  <a:gd name="T28" fmla="*/ 52 w 96"/>
                  <a:gd name="T29" fmla="*/ 21 h 97"/>
                  <a:gd name="T30" fmla="*/ 64 w 96"/>
                  <a:gd name="T31" fmla="*/ 24 h 97"/>
                  <a:gd name="T32" fmla="*/ 62 w 96"/>
                  <a:gd name="T33" fmla="*/ 33 h 97"/>
                  <a:gd name="T34" fmla="*/ 49 w 96"/>
                  <a:gd name="T35" fmla="*/ 30 h 97"/>
                  <a:gd name="T36" fmla="*/ 42 w 96"/>
                  <a:gd name="T37" fmla="*/ 35 h 97"/>
                  <a:gd name="T38" fmla="*/ 52 w 96"/>
                  <a:gd name="T39" fmla="*/ 42 h 97"/>
                  <a:gd name="T40" fmla="*/ 66 w 96"/>
                  <a:gd name="T41" fmla="*/ 58 h 97"/>
                  <a:gd name="T42" fmla="*/ 51 w 96"/>
                  <a:gd name="T43" fmla="*/ 74 h 97"/>
                  <a:gd name="T44" fmla="*/ 51 w 96"/>
                  <a:gd name="T45" fmla="*/ 83 h 97"/>
                  <a:gd name="T46" fmla="*/ 43 w 96"/>
                  <a:gd name="T47" fmla="*/ 83 h 97"/>
                  <a:gd name="T48" fmla="*/ 43 w 96"/>
                  <a:gd name="T49" fmla="*/ 75 h 97"/>
                  <a:gd name="T50" fmla="*/ 28 w 96"/>
                  <a:gd name="T51" fmla="*/ 71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96" h="97">
                    <a:moveTo>
                      <a:pt x="96" y="48"/>
                    </a:moveTo>
                    <a:cubicBezTo>
                      <a:pt x="96" y="21"/>
                      <a:pt x="75" y="0"/>
                      <a:pt x="48" y="0"/>
                    </a:cubicBezTo>
                    <a:cubicBezTo>
                      <a:pt x="22" y="0"/>
                      <a:pt x="0" y="21"/>
                      <a:pt x="0" y="48"/>
                    </a:cubicBezTo>
                    <a:cubicBezTo>
                      <a:pt x="0" y="75"/>
                      <a:pt x="22" y="97"/>
                      <a:pt x="48" y="97"/>
                    </a:cubicBezTo>
                    <a:cubicBezTo>
                      <a:pt x="75" y="97"/>
                      <a:pt x="96" y="75"/>
                      <a:pt x="96" y="48"/>
                    </a:cubicBezTo>
                    <a:moveTo>
                      <a:pt x="28" y="71"/>
                    </a:moveTo>
                    <a:cubicBezTo>
                      <a:pt x="31" y="61"/>
                      <a:pt x="31" y="61"/>
                      <a:pt x="31" y="61"/>
                    </a:cubicBezTo>
                    <a:cubicBezTo>
                      <a:pt x="34" y="63"/>
                      <a:pt x="39" y="65"/>
                      <a:pt x="45" y="65"/>
                    </a:cubicBezTo>
                    <a:cubicBezTo>
                      <a:pt x="50" y="65"/>
                      <a:pt x="53" y="63"/>
                      <a:pt x="53" y="60"/>
                    </a:cubicBezTo>
                    <a:cubicBezTo>
                      <a:pt x="53" y="56"/>
                      <a:pt x="51" y="54"/>
                      <a:pt x="44" y="52"/>
                    </a:cubicBezTo>
                    <a:cubicBezTo>
                      <a:pt x="35" y="49"/>
                      <a:pt x="29" y="45"/>
                      <a:pt x="29" y="37"/>
                    </a:cubicBezTo>
                    <a:cubicBezTo>
                      <a:pt x="29" y="29"/>
                      <a:pt x="34" y="23"/>
                      <a:pt x="43" y="21"/>
                    </a:cubicBezTo>
                    <a:cubicBezTo>
                      <a:pt x="43" y="13"/>
                      <a:pt x="43" y="13"/>
                      <a:pt x="43" y="13"/>
                    </a:cubicBezTo>
                    <a:cubicBezTo>
                      <a:pt x="52" y="13"/>
                      <a:pt x="52" y="13"/>
                      <a:pt x="52" y="13"/>
                    </a:cubicBezTo>
                    <a:cubicBezTo>
                      <a:pt x="52" y="21"/>
                      <a:pt x="52" y="21"/>
                      <a:pt x="52" y="21"/>
                    </a:cubicBezTo>
                    <a:cubicBezTo>
                      <a:pt x="57" y="21"/>
                      <a:pt x="61" y="22"/>
                      <a:pt x="64" y="24"/>
                    </a:cubicBezTo>
                    <a:cubicBezTo>
                      <a:pt x="62" y="33"/>
                      <a:pt x="62" y="33"/>
                      <a:pt x="62" y="33"/>
                    </a:cubicBezTo>
                    <a:cubicBezTo>
                      <a:pt x="59" y="32"/>
                      <a:pt x="55" y="30"/>
                      <a:pt x="49" y="30"/>
                    </a:cubicBezTo>
                    <a:cubicBezTo>
                      <a:pt x="44" y="30"/>
                      <a:pt x="42" y="33"/>
                      <a:pt x="42" y="35"/>
                    </a:cubicBezTo>
                    <a:cubicBezTo>
                      <a:pt x="42" y="38"/>
                      <a:pt x="45" y="40"/>
                      <a:pt x="52" y="42"/>
                    </a:cubicBezTo>
                    <a:cubicBezTo>
                      <a:pt x="62" y="46"/>
                      <a:pt x="66" y="51"/>
                      <a:pt x="66" y="58"/>
                    </a:cubicBezTo>
                    <a:cubicBezTo>
                      <a:pt x="66" y="66"/>
                      <a:pt x="61" y="73"/>
                      <a:pt x="51" y="74"/>
                    </a:cubicBezTo>
                    <a:cubicBezTo>
                      <a:pt x="51" y="83"/>
                      <a:pt x="51" y="83"/>
                      <a:pt x="51" y="83"/>
                    </a:cubicBezTo>
                    <a:cubicBezTo>
                      <a:pt x="43" y="83"/>
                      <a:pt x="43" y="83"/>
                      <a:pt x="43" y="83"/>
                    </a:cubicBezTo>
                    <a:cubicBezTo>
                      <a:pt x="43" y="75"/>
                      <a:pt x="43" y="75"/>
                      <a:pt x="43" y="75"/>
                    </a:cubicBezTo>
                    <a:cubicBezTo>
                      <a:pt x="37" y="75"/>
                      <a:pt x="32" y="73"/>
                      <a:pt x="28" y="71"/>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 name="Freeform 695"/>
              <p:cNvSpPr>
                <a:spLocks noEditPoints="1"/>
              </p:cNvSpPr>
              <p:nvPr/>
            </p:nvSpPr>
            <p:spPr bwMode="auto">
              <a:xfrm>
                <a:off x="-9090025" y="-11517313"/>
                <a:ext cx="781050" cy="787400"/>
              </a:xfrm>
              <a:custGeom>
                <a:avLst/>
                <a:gdLst>
                  <a:gd name="T0" fmla="*/ 104 w 208"/>
                  <a:gd name="T1" fmla="*/ 0 h 210"/>
                  <a:gd name="T2" fmla="*/ 0 w 208"/>
                  <a:gd name="T3" fmla="*/ 105 h 210"/>
                  <a:gd name="T4" fmla="*/ 104 w 208"/>
                  <a:gd name="T5" fmla="*/ 210 h 210"/>
                  <a:gd name="T6" fmla="*/ 208 w 208"/>
                  <a:gd name="T7" fmla="*/ 105 h 210"/>
                  <a:gd name="T8" fmla="*/ 104 w 208"/>
                  <a:gd name="T9" fmla="*/ 0 h 210"/>
                  <a:gd name="T10" fmla="*/ 111 w 208"/>
                  <a:gd name="T11" fmla="*/ 161 h 210"/>
                  <a:gd name="T12" fmla="*/ 111 w 208"/>
                  <a:gd name="T13" fmla="*/ 180 h 210"/>
                  <a:gd name="T14" fmla="*/ 92 w 208"/>
                  <a:gd name="T15" fmla="*/ 180 h 210"/>
                  <a:gd name="T16" fmla="*/ 92 w 208"/>
                  <a:gd name="T17" fmla="*/ 163 h 210"/>
                  <a:gd name="T18" fmla="*/ 61 w 208"/>
                  <a:gd name="T19" fmla="*/ 155 h 210"/>
                  <a:gd name="T20" fmla="*/ 66 w 208"/>
                  <a:gd name="T21" fmla="*/ 133 h 210"/>
                  <a:gd name="T22" fmla="*/ 97 w 208"/>
                  <a:gd name="T23" fmla="*/ 141 h 210"/>
                  <a:gd name="T24" fmla="*/ 115 w 208"/>
                  <a:gd name="T25" fmla="*/ 130 h 210"/>
                  <a:gd name="T26" fmla="*/ 95 w 208"/>
                  <a:gd name="T27" fmla="*/ 114 h 210"/>
                  <a:gd name="T28" fmla="*/ 62 w 208"/>
                  <a:gd name="T29" fmla="*/ 80 h 210"/>
                  <a:gd name="T30" fmla="*/ 93 w 208"/>
                  <a:gd name="T31" fmla="*/ 47 h 210"/>
                  <a:gd name="T32" fmla="*/ 93 w 208"/>
                  <a:gd name="T33" fmla="*/ 30 h 210"/>
                  <a:gd name="T34" fmla="*/ 111 w 208"/>
                  <a:gd name="T35" fmla="*/ 30 h 210"/>
                  <a:gd name="T36" fmla="*/ 111 w 208"/>
                  <a:gd name="T37" fmla="*/ 46 h 210"/>
                  <a:gd name="T38" fmla="*/ 138 w 208"/>
                  <a:gd name="T39" fmla="*/ 52 h 210"/>
                  <a:gd name="T40" fmla="*/ 133 w 208"/>
                  <a:gd name="T41" fmla="*/ 73 h 210"/>
                  <a:gd name="T42" fmla="*/ 106 w 208"/>
                  <a:gd name="T43" fmla="*/ 66 h 210"/>
                  <a:gd name="T44" fmla="*/ 90 w 208"/>
                  <a:gd name="T45" fmla="*/ 77 h 210"/>
                  <a:gd name="T46" fmla="*/ 113 w 208"/>
                  <a:gd name="T47" fmla="*/ 93 h 210"/>
                  <a:gd name="T48" fmla="*/ 143 w 208"/>
                  <a:gd name="T49" fmla="*/ 127 h 210"/>
                  <a:gd name="T50" fmla="*/ 111 w 208"/>
                  <a:gd name="T51" fmla="*/ 161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208" h="210">
                    <a:moveTo>
                      <a:pt x="104" y="0"/>
                    </a:moveTo>
                    <a:cubicBezTo>
                      <a:pt x="47" y="0"/>
                      <a:pt x="0" y="47"/>
                      <a:pt x="0" y="105"/>
                    </a:cubicBezTo>
                    <a:cubicBezTo>
                      <a:pt x="0" y="163"/>
                      <a:pt x="47" y="210"/>
                      <a:pt x="104" y="210"/>
                    </a:cubicBezTo>
                    <a:cubicBezTo>
                      <a:pt x="162" y="210"/>
                      <a:pt x="208" y="163"/>
                      <a:pt x="208" y="105"/>
                    </a:cubicBezTo>
                    <a:cubicBezTo>
                      <a:pt x="208" y="47"/>
                      <a:pt x="162" y="0"/>
                      <a:pt x="104" y="0"/>
                    </a:cubicBezTo>
                    <a:moveTo>
                      <a:pt x="111" y="161"/>
                    </a:moveTo>
                    <a:cubicBezTo>
                      <a:pt x="111" y="180"/>
                      <a:pt x="111" y="180"/>
                      <a:pt x="111" y="180"/>
                    </a:cubicBezTo>
                    <a:cubicBezTo>
                      <a:pt x="92" y="180"/>
                      <a:pt x="92" y="180"/>
                      <a:pt x="92" y="180"/>
                    </a:cubicBezTo>
                    <a:cubicBezTo>
                      <a:pt x="92" y="163"/>
                      <a:pt x="92" y="163"/>
                      <a:pt x="92" y="163"/>
                    </a:cubicBezTo>
                    <a:cubicBezTo>
                      <a:pt x="80" y="162"/>
                      <a:pt x="68" y="159"/>
                      <a:pt x="61" y="155"/>
                    </a:cubicBezTo>
                    <a:cubicBezTo>
                      <a:pt x="66" y="133"/>
                      <a:pt x="66" y="133"/>
                      <a:pt x="66" y="133"/>
                    </a:cubicBezTo>
                    <a:cubicBezTo>
                      <a:pt x="74" y="138"/>
                      <a:pt x="85" y="141"/>
                      <a:pt x="97" y="141"/>
                    </a:cubicBezTo>
                    <a:cubicBezTo>
                      <a:pt x="108" y="141"/>
                      <a:pt x="115" y="137"/>
                      <a:pt x="115" y="130"/>
                    </a:cubicBezTo>
                    <a:cubicBezTo>
                      <a:pt x="115" y="123"/>
                      <a:pt x="109" y="118"/>
                      <a:pt x="95" y="114"/>
                    </a:cubicBezTo>
                    <a:cubicBezTo>
                      <a:pt x="76" y="107"/>
                      <a:pt x="62" y="98"/>
                      <a:pt x="62" y="80"/>
                    </a:cubicBezTo>
                    <a:cubicBezTo>
                      <a:pt x="62" y="64"/>
                      <a:pt x="74" y="51"/>
                      <a:pt x="93" y="47"/>
                    </a:cubicBezTo>
                    <a:cubicBezTo>
                      <a:pt x="93" y="30"/>
                      <a:pt x="93" y="30"/>
                      <a:pt x="93" y="30"/>
                    </a:cubicBezTo>
                    <a:cubicBezTo>
                      <a:pt x="111" y="30"/>
                      <a:pt x="111" y="30"/>
                      <a:pt x="111" y="30"/>
                    </a:cubicBezTo>
                    <a:cubicBezTo>
                      <a:pt x="111" y="46"/>
                      <a:pt x="111" y="46"/>
                      <a:pt x="111" y="46"/>
                    </a:cubicBezTo>
                    <a:cubicBezTo>
                      <a:pt x="124" y="46"/>
                      <a:pt x="132" y="49"/>
                      <a:pt x="138" y="52"/>
                    </a:cubicBezTo>
                    <a:cubicBezTo>
                      <a:pt x="133" y="73"/>
                      <a:pt x="133" y="73"/>
                      <a:pt x="133" y="73"/>
                    </a:cubicBezTo>
                    <a:cubicBezTo>
                      <a:pt x="128" y="71"/>
                      <a:pt x="120" y="66"/>
                      <a:pt x="106" y="66"/>
                    </a:cubicBezTo>
                    <a:cubicBezTo>
                      <a:pt x="94" y="66"/>
                      <a:pt x="90" y="72"/>
                      <a:pt x="90" y="77"/>
                    </a:cubicBezTo>
                    <a:cubicBezTo>
                      <a:pt x="90" y="83"/>
                      <a:pt x="97" y="87"/>
                      <a:pt x="113" y="93"/>
                    </a:cubicBezTo>
                    <a:cubicBezTo>
                      <a:pt x="135" y="100"/>
                      <a:pt x="143" y="111"/>
                      <a:pt x="143" y="127"/>
                    </a:cubicBezTo>
                    <a:cubicBezTo>
                      <a:pt x="143" y="144"/>
                      <a:pt x="132" y="158"/>
                      <a:pt x="111" y="161"/>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 name="Freeform 696"/>
              <p:cNvSpPr>
                <a:spLocks noEditPoints="1"/>
              </p:cNvSpPr>
              <p:nvPr/>
            </p:nvSpPr>
            <p:spPr bwMode="auto">
              <a:xfrm>
                <a:off x="-9563100" y="-10653713"/>
                <a:ext cx="500063" cy="506413"/>
              </a:xfrm>
              <a:custGeom>
                <a:avLst/>
                <a:gdLst>
                  <a:gd name="T0" fmla="*/ 67 w 133"/>
                  <a:gd name="T1" fmla="*/ 0 h 135"/>
                  <a:gd name="T2" fmla="*/ 0 w 133"/>
                  <a:gd name="T3" fmla="*/ 68 h 135"/>
                  <a:gd name="T4" fmla="*/ 67 w 133"/>
                  <a:gd name="T5" fmla="*/ 135 h 135"/>
                  <a:gd name="T6" fmla="*/ 133 w 133"/>
                  <a:gd name="T7" fmla="*/ 68 h 135"/>
                  <a:gd name="T8" fmla="*/ 67 w 133"/>
                  <a:gd name="T9" fmla="*/ 0 h 135"/>
                  <a:gd name="T10" fmla="*/ 71 w 133"/>
                  <a:gd name="T11" fmla="*/ 104 h 135"/>
                  <a:gd name="T12" fmla="*/ 71 w 133"/>
                  <a:gd name="T13" fmla="*/ 116 h 135"/>
                  <a:gd name="T14" fmla="*/ 59 w 133"/>
                  <a:gd name="T15" fmla="*/ 116 h 135"/>
                  <a:gd name="T16" fmla="*/ 59 w 133"/>
                  <a:gd name="T17" fmla="*/ 105 h 135"/>
                  <a:gd name="T18" fmla="*/ 39 w 133"/>
                  <a:gd name="T19" fmla="*/ 100 h 135"/>
                  <a:gd name="T20" fmla="*/ 43 w 133"/>
                  <a:gd name="T21" fmla="*/ 86 h 135"/>
                  <a:gd name="T22" fmla="*/ 62 w 133"/>
                  <a:gd name="T23" fmla="*/ 91 h 135"/>
                  <a:gd name="T24" fmla="*/ 74 w 133"/>
                  <a:gd name="T25" fmla="*/ 84 h 135"/>
                  <a:gd name="T26" fmla="*/ 61 w 133"/>
                  <a:gd name="T27" fmla="*/ 73 h 135"/>
                  <a:gd name="T28" fmla="*/ 40 w 133"/>
                  <a:gd name="T29" fmla="*/ 52 h 135"/>
                  <a:gd name="T30" fmla="*/ 60 w 133"/>
                  <a:gd name="T31" fmla="*/ 31 h 135"/>
                  <a:gd name="T32" fmla="*/ 60 w 133"/>
                  <a:gd name="T33" fmla="*/ 20 h 135"/>
                  <a:gd name="T34" fmla="*/ 72 w 133"/>
                  <a:gd name="T35" fmla="*/ 20 h 135"/>
                  <a:gd name="T36" fmla="*/ 72 w 133"/>
                  <a:gd name="T37" fmla="*/ 30 h 135"/>
                  <a:gd name="T38" fmla="*/ 89 w 133"/>
                  <a:gd name="T39" fmla="*/ 34 h 135"/>
                  <a:gd name="T40" fmla="*/ 85 w 133"/>
                  <a:gd name="T41" fmla="*/ 47 h 135"/>
                  <a:gd name="T42" fmla="*/ 68 w 133"/>
                  <a:gd name="T43" fmla="*/ 43 h 135"/>
                  <a:gd name="T44" fmla="*/ 58 w 133"/>
                  <a:gd name="T45" fmla="*/ 50 h 135"/>
                  <a:gd name="T46" fmla="*/ 72 w 133"/>
                  <a:gd name="T47" fmla="*/ 60 h 135"/>
                  <a:gd name="T48" fmla="*/ 92 w 133"/>
                  <a:gd name="T49" fmla="*/ 82 h 135"/>
                  <a:gd name="T50" fmla="*/ 71 w 133"/>
                  <a:gd name="T51" fmla="*/ 104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33" h="135">
                    <a:moveTo>
                      <a:pt x="67" y="0"/>
                    </a:moveTo>
                    <a:cubicBezTo>
                      <a:pt x="30" y="0"/>
                      <a:pt x="0" y="31"/>
                      <a:pt x="0" y="68"/>
                    </a:cubicBezTo>
                    <a:cubicBezTo>
                      <a:pt x="0" y="105"/>
                      <a:pt x="30" y="135"/>
                      <a:pt x="67" y="135"/>
                    </a:cubicBezTo>
                    <a:cubicBezTo>
                      <a:pt x="104" y="135"/>
                      <a:pt x="133" y="105"/>
                      <a:pt x="133" y="68"/>
                    </a:cubicBezTo>
                    <a:cubicBezTo>
                      <a:pt x="133" y="31"/>
                      <a:pt x="104" y="0"/>
                      <a:pt x="67" y="0"/>
                    </a:cubicBezTo>
                    <a:moveTo>
                      <a:pt x="71" y="104"/>
                    </a:moveTo>
                    <a:cubicBezTo>
                      <a:pt x="71" y="116"/>
                      <a:pt x="71" y="116"/>
                      <a:pt x="71" y="116"/>
                    </a:cubicBezTo>
                    <a:cubicBezTo>
                      <a:pt x="59" y="116"/>
                      <a:pt x="59" y="116"/>
                      <a:pt x="59" y="116"/>
                    </a:cubicBezTo>
                    <a:cubicBezTo>
                      <a:pt x="59" y="105"/>
                      <a:pt x="59" y="105"/>
                      <a:pt x="59" y="105"/>
                    </a:cubicBezTo>
                    <a:cubicBezTo>
                      <a:pt x="51" y="104"/>
                      <a:pt x="44" y="102"/>
                      <a:pt x="39" y="100"/>
                    </a:cubicBezTo>
                    <a:cubicBezTo>
                      <a:pt x="43" y="86"/>
                      <a:pt x="43" y="86"/>
                      <a:pt x="43" y="86"/>
                    </a:cubicBezTo>
                    <a:cubicBezTo>
                      <a:pt x="48" y="88"/>
                      <a:pt x="55" y="91"/>
                      <a:pt x="62" y="91"/>
                    </a:cubicBezTo>
                    <a:cubicBezTo>
                      <a:pt x="69" y="91"/>
                      <a:pt x="74" y="88"/>
                      <a:pt x="74" y="84"/>
                    </a:cubicBezTo>
                    <a:cubicBezTo>
                      <a:pt x="74" y="79"/>
                      <a:pt x="70" y="76"/>
                      <a:pt x="61" y="73"/>
                    </a:cubicBezTo>
                    <a:cubicBezTo>
                      <a:pt x="49" y="69"/>
                      <a:pt x="40" y="63"/>
                      <a:pt x="40" y="52"/>
                    </a:cubicBezTo>
                    <a:cubicBezTo>
                      <a:pt x="40" y="41"/>
                      <a:pt x="47" y="33"/>
                      <a:pt x="60" y="31"/>
                    </a:cubicBezTo>
                    <a:cubicBezTo>
                      <a:pt x="60" y="20"/>
                      <a:pt x="60" y="20"/>
                      <a:pt x="60" y="20"/>
                    </a:cubicBezTo>
                    <a:cubicBezTo>
                      <a:pt x="72" y="20"/>
                      <a:pt x="72" y="20"/>
                      <a:pt x="72" y="20"/>
                    </a:cubicBezTo>
                    <a:cubicBezTo>
                      <a:pt x="72" y="30"/>
                      <a:pt x="72" y="30"/>
                      <a:pt x="72" y="30"/>
                    </a:cubicBezTo>
                    <a:cubicBezTo>
                      <a:pt x="79" y="30"/>
                      <a:pt x="85" y="32"/>
                      <a:pt x="89" y="34"/>
                    </a:cubicBezTo>
                    <a:cubicBezTo>
                      <a:pt x="85" y="47"/>
                      <a:pt x="85" y="47"/>
                      <a:pt x="85" y="47"/>
                    </a:cubicBezTo>
                    <a:cubicBezTo>
                      <a:pt x="82" y="46"/>
                      <a:pt x="77" y="43"/>
                      <a:pt x="68" y="43"/>
                    </a:cubicBezTo>
                    <a:cubicBezTo>
                      <a:pt x="61" y="43"/>
                      <a:pt x="58" y="46"/>
                      <a:pt x="58" y="50"/>
                    </a:cubicBezTo>
                    <a:cubicBezTo>
                      <a:pt x="58" y="54"/>
                      <a:pt x="62" y="56"/>
                      <a:pt x="72" y="60"/>
                    </a:cubicBezTo>
                    <a:cubicBezTo>
                      <a:pt x="86" y="65"/>
                      <a:pt x="92" y="71"/>
                      <a:pt x="92" y="82"/>
                    </a:cubicBezTo>
                    <a:cubicBezTo>
                      <a:pt x="92" y="93"/>
                      <a:pt x="85" y="101"/>
                      <a:pt x="71" y="104"/>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3" name="Freeform 697"/>
              <p:cNvSpPr>
                <a:spLocks noEditPoints="1"/>
              </p:cNvSpPr>
              <p:nvPr/>
            </p:nvSpPr>
            <p:spPr bwMode="auto">
              <a:xfrm>
                <a:off x="-10020300" y="-11996738"/>
                <a:ext cx="2614613" cy="2933700"/>
              </a:xfrm>
              <a:custGeom>
                <a:avLst/>
                <a:gdLst>
                  <a:gd name="T0" fmla="*/ 652 w 697"/>
                  <a:gd name="T1" fmla="*/ 426 h 782"/>
                  <a:gd name="T2" fmla="*/ 601 w 697"/>
                  <a:gd name="T3" fmla="*/ 366 h 782"/>
                  <a:gd name="T4" fmla="*/ 603 w 697"/>
                  <a:gd name="T5" fmla="*/ 267 h 782"/>
                  <a:gd name="T6" fmla="*/ 585 w 697"/>
                  <a:gd name="T7" fmla="*/ 182 h 782"/>
                  <a:gd name="T8" fmla="*/ 509 w 697"/>
                  <a:gd name="T9" fmla="*/ 80 h 782"/>
                  <a:gd name="T10" fmla="*/ 298 w 697"/>
                  <a:gd name="T11" fmla="*/ 0 h 782"/>
                  <a:gd name="T12" fmla="*/ 0 w 697"/>
                  <a:gd name="T13" fmla="*/ 273 h 782"/>
                  <a:gd name="T14" fmla="*/ 2 w 697"/>
                  <a:gd name="T15" fmla="*/ 302 h 782"/>
                  <a:gd name="T16" fmla="*/ 82 w 697"/>
                  <a:gd name="T17" fmla="*/ 533 h 782"/>
                  <a:gd name="T18" fmla="*/ 0 w 697"/>
                  <a:gd name="T19" fmla="*/ 781 h 782"/>
                  <a:gd name="T20" fmla="*/ 362 w 697"/>
                  <a:gd name="T21" fmla="*/ 782 h 782"/>
                  <a:gd name="T22" fmla="*/ 433 w 697"/>
                  <a:gd name="T23" fmla="*/ 674 h 782"/>
                  <a:gd name="T24" fmla="*/ 545 w 697"/>
                  <a:gd name="T25" fmla="*/ 675 h 782"/>
                  <a:gd name="T26" fmla="*/ 563 w 697"/>
                  <a:gd name="T27" fmla="*/ 673 h 782"/>
                  <a:gd name="T28" fmla="*/ 564 w 697"/>
                  <a:gd name="T29" fmla="*/ 673 h 782"/>
                  <a:gd name="T30" fmla="*/ 564 w 697"/>
                  <a:gd name="T31" fmla="*/ 673 h 782"/>
                  <a:gd name="T32" fmla="*/ 571 w 697"/>
                  <a:gd name="T33" fmla="*/ 601 h 782"/>
                  <a:gd name="T34" fmla="*/ 595 w 697"/>
                  <a:gd name="T35" fmla="*/ 577 h 782"/>
                  <a:gd name="T36" fmla="*/ 595 w 697"/>
                  <a:gd name="T37" fmla="*/ 575 h 782"/>
                  <a:gd name="T38" fmla="*/ 561 w 697"/>
                  <a:gd name="T39" fmla="*/ 554 h 782"/>
                  <a:gd name="T40" fmla="*/ 570 w 697"/>
                  <a:gd name="T41" fmla="*/ 554 h 782"/>
                  <a:gd name="T42" fmla="*/ 598 w 697"/>
                  <a:gd name="T43" fmla="*/ 536 h 782"/>
                  <a:gd name="T44" fmla="*/ 598 w 697"/>
                  <a:gd name="T45" fmla="*/ 535 h 782"/>
                  <a:gd name="T46" fmla="*/ 595 w 697"/>
                  <a:gd name="T47" fmla="*/ 527 h 782"/>
                  <a:gd name="T48" fmla="*/ 611 w 697"/>
                  <a:gd name="T49" fmla="*/ 461 h 782"/>
                  <a:gd name="T50" fmla="*/ 652 w 697"/>
                  <a:gd name="T51" fmla="*/ 426 h 782"/>
                  <a:gd name="T52" fmla="*/ 78 w 697"/>
                  <a:gd name="T53" fmla="*/ 265 h 782"/>
                  <a:gd name="T54" fmla="*/ 141 w 697"/>
                  <a:gd name="T55" fmla="*/ 201 h 782"/>
                  <a:gd name="T56" fmla="*/ 205 w 697"/>
                  <a:gd name="T57" fmla="*/ 265 h 782"/>
                  <a:gd name="T58" fmla="*/ 141 w 697"/>
                  <a:gd name="T59" fmla="*/ 329 h 782"/>
                  <a:gd name="T60" fmla="*/ 78 w 697"/>
                  <a:gd name="T61" fmla="*/ 265 h 782"/>
                  <a:gd name="T62" fmla="*/ 189 w 697"/>
                  <a:gd name="T63" fmla="*/ 514 h 782"/>
                  <a:gd name="T64" fmla="*/ 101 w 697"/>
                  <a:gd name="T65" fmla="*/ 426 h 782"/>
                  <a:gd name="T66" fmla="*/ 189 w 697"/>
                  <a:gd name="T67" fmla="*/ 337 h 782"/>
                  <a:gd name="T68" fmla="*/ 276 w 697"/>
                  <a:gd name="T69" fmla="*/ 426 h 782"/>
                  <a:gd name="T70" fmla="*/ 189 w 697"/>
                  <a:gd name="T71" fmla="*/ 514 h 782"/>
                  <a:gd name="T72" fmla="*/ 352 w 697"/>
                  <a:gd name="T73" fmla="*/ 371 h 782"/>
                  <a:gd name="T74" fmla="*/ 215 w 697"/>
                  <a:gd name="T75" fmla="*/ 233 h 782"/>
                  <a:gd name="T76" fmla="*/ 352 w 697"/>
                  <a:gd name="T77" fmla="*/ 95 h 782"/>
                  <a:gd name="T78" fmla="*/ 489 w 697"/>
                  <a:gd name="T79" fmla="*/ 233 h 782"/>
                  <a:gd name="T80" fmla="*/ 352 w 697"/>
                  <a:gd name="T81" fmla="*/ 371 h 7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697" h="782">
                    <a:moveTo>
                      <a:pt x="652" y="426"/>
                    </a:moveTo>
                    <a:cubicBezTo>
                      <a:pt x="636" y="408"/>
                      <a:pt x="611" y="388"/>
                      <a:pt x="601" y="366"/>
                    </a:cubicBezTo>
                    <a:cubicBezTo>
                      <a:pt x="587" y="333"/>
                      <a:pt x="603" y="301"/>
                      <a:pt x="603" y="267"/>
                    </a:cubicBezTo>
                    <a:cubicBezTo>
                      <a:pt x="602" y="240"/>
                      <a:pt x="594" y="207"/>
                      <a:pt x="585" y="182"/>
                    </a:cubicBezTo>
                    <a:cubicBezTo>
                      <a:pt x="570" y="141"/>
                      <a:pt x="543" y="107"/>
                      <a:pt x="509" y="80"/>
                    </a:cubicBezTo>
                    <a:cubicBezTo>
                      <a:pt x="456" y="31"/>
                      <a:pt x="381" y="0"/>
                      <a:pt x="298" y="0"/>
                    </a:cubicBezTo>
                    <a:cubicBezTo>
                      <a:pt x="133" y="0"/>
                      <a:pt x="0" y="122"/>
                      <a:pt x="0" y="273"/>
                    </a:cubicBezTo>
                    <a:cubicBezTo>
                      <a:pt x="0" y="283"/>
                      <a:pt x="1" y="293"/>
                      <a:pt x="2" y="302"/>
                    </a:cubicBezTo>
                    <a:cubicBezTo>
                      <a:pt x="3" y="368"/>
                      <a:pt x="23" y="446"/>
                      <a:pt x="82" y="533"/>
                    </a:cubicBezTo>
                    <a:cubicBezTo>
                      <a:pt x="82" y="533"/>
                      <a:pt x="164" y="697"/>
                      <a:pt x="0" y="781"/>
                    </a:cubicBezTo>
                    <a:cubicBezTo>
                      <a:pt x="362" y="782"/>
                      <a:pt x="362" y="782"/>
                      <a:pt x="362" y="782"/>
                    </a:cubicBezTo>
                    <a:cubicBezTo>
                      <a:pt x="362" y="782"/>
                      <a:pt x="389" y="674"/>
                      <a:pt x="433" y="674"/>
                    </a:cubicBezTo>
                    <a:cubicBezTo>
                      <a:pt x="470" y="674"/>
                      <a:pt x="508" y="677"/>
                      <a:pt x="545" y="675"/>
                    </a:cubicBezTo>
                    <a:cubicBezTo>
                      <a:pt x="553" y="676"/>
                      <a:pt x="558" y="675"/>
                      <a:pt x="563" y="673"/>
                    </a:cubicBezTo>
                    <a:cubicBezTo>
                      <a:pt x="564" y="673"/>
                      <a:pt x="564" y="673"/>
                      <a:pt x="564" y="673"/>
                    </a:cubicBezTo>
                    <a:cubicBezTo>
                      <a:pt x="564" y="673"/>
                      <a:pt x="564" y="673"/>
                      <a:pt x="564" y="673"/>
                    </a:cubicBezTo>
                    <a:cubicBezTo>
                      <a:pt x="589" y="660"/>
                      <a:pt x="571" y="601"/>
                      <a:pt x="571" y="601"/>
                    </a:cubicBezTo>
                    <a:cubicBezTo>
                      <a:pt x="586" y="595"/>
                      <a:pt x="595" y="585"/>
                      <a:pt x="595" y="577"/>
                    </a:cubicBezTo>
                    <a:cubicBezTo>
                      <a:pt x="595" y="575"/>
                      <a:pt x="595" y="575"/>
                      <a:pt x="595" y="575"/>
                    </a:cubicBezTo>
                    <a:cubicBezTo>
                      <a:pt x="595" y="565"/>
                      <a:pt x="581" y="557"/>
                      <a:pt x="561" y="554"/>
                    </a:cubicBezTo>
                    <a:cubicBezTo>
                      <a:pt x="570" y="554"/>
                      <a:pt x="570" y="554"/>
                      <a:pt x="570" y="554"/>
                    </a:cubicBezTo>
                    <a:cubicBezTo>
                      <a:pt x="585" y="554"/>
                      <a:pt x="598" y="546"/>
                      <a:pt x="598" y="536"/>
                    </a:cubicBezTo>
                    <a:cubicBezTo>
                      <a:pt x="598" y="535"/>
                      <a:pt x="598" y="535"/>
                      <a:pt x="598" y="535"/>
                    </a:cubicBezTo>
                    <a:cubicBezTo>
                      <a:pt x="598" y="532"/>
                      <a:pt x="597" y="529"/>
                      <a:pt x="595" y="527"/>
                    </a:cubicBezTo>
                    <a:cubicBezTo>
                      <a:pt x="598" y="514"/>
                      <a:pt x="609" y="461"/>
                      <a:pt x="611" y="461"/>
                    </a:cubicBezTo>
                    <a:cubicBezTo>
                      <a:pt x="697" y="457"/>
                      <a:pt x="652" y="426"/>
                      <a:pt x="652" y="426"/>
                    </a:cubicBezTo>
                    <a:moveTo>
                      <a:pt x="78" y="265"/>
                    </a:moveTo>
                    <a:cubicBezTo>
                      <a:pt x="78" y="230"/>
                      <a:pt x="106" y="201"/>
                      <a:pt x="141" y="201"/>
                    </a:cubicBezTo>
                    <a:cubicBezTo>
                      <a:pt x="176" y="201"/>
                      <a:pt x="205" y="230"/>
                      <a:pt x="205" y="265"/>
                    </a:cubicBezTo>
                    <a:cubicBezTo>
                      <a:pt x="205" y="300"/>
                      <a:pt x="176" y="329"/>
                      <a:pt x="141" y="329"/>
                    </a:cubicBezTo>
                    <a:cubicBezTo>
                      <a:pt x="106" y="329"/>
                      <a:pt x="78" y="300"/>
                      <a:pt x="78" y="265"/>
                    </a:cubicBezTo>
                    <a:moveTo>
                      <a:pt x="189" y="514"/>
                    </a:moveTo>
                    <a:cubicBezTo>
                      <a:pt x="141" y="514"/>
                      <a:pt x="101" y="474"/>
                      <a:pt x="101" y="426"/>
                    </a:cubicBezTo>
                    <a:cubicBezTo>
                      <a:pt x="101" y="377"/>
                      <a:pt x="141" y="337"/>
                      <a:pt x="189" y="337"/>
                    </a:cubicBezTo>
                    <a:cubicBezTo>
                      <a:pt x="237" y="337"/>
                      <a:pt x="276" y="377"/>
                      <a:pt x="276" y="426"/>
                    </a:cubicBezTo>
                    <a:cubicBezTo>
                      <a:pt x="276" y="474"/>
                      <a:pt x="237" y="514"/>
                      <a:pt x="189" y="514"/>
                    </a:cubicBezTo>
                    <a:moveTo>
                      <a:pt x="352" y="371"/>
                    </a:moveTo>
                    <a:cubicBezTo>
                      <a:pt x="276" y="371"/>
                      <a:pt x="215" y="309"/>
                      <a:pt x="215" y="233"/>
                    </a:cubicBezTo>
                    <a:cubicBezTo>
                      <a:pt x="215" y="157"/>
                      <a:pt x="276" y="95"/>
                      <a:pt x="352" y="95"/>
                    </a:cubicBezTo>
                    <a:cubicBezTo>
                      <a:pt x="428" y="95"/>
                      <a:pt x="489" y="157"/>
                      <a:pt x="489" y="233"/>
                    </a:cubicBezTo>
                    <a:cubicBezTo>
                      <a:pt x="489" y="309"/>
                      <a:pt x="428" y="371"/>
                      <a:pt x="352" y="371"/>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grpSp>
        <p:nvGrpSpPr>
          <p:cNvPr id="24" name="组合 23"/>
          <p:cNvGrpSpPr/>
          <p:nvPr/>
        </p:nvGrpSpPr>
        <p:grpSpPr>
          <a:xfrm>
            <a:off x="8697974" y="2120899"/>
            <a:ext cx="2211289" cy="2019302"/>
            <a:chOff x="8606857" y="1968499"/>
            <a:chExt cx="2211289" cy="2019302"/>
          </a:xfrm>
        </p:grpSpPr>
        <p:sp>
          <p:nvSpPr>
            <p:cNvPr id="25" name="任意多边形 24"/>
            <p:cNvSpPr/>
            <p:nvPr/>
          </p:nvSpPr>
          <p:spPr>
            <a:xfrm>
              <a:off x="8606857" y="1968499"/>
              <a:ext cx="2211289" cy="2019302"/>
            </a:xfrm>
            <a:custGeom>
              <a:avLst/>
              <a:gdLst>
                <a:gd name="connsiteX0" fmla="*/ 0 w 10000"/>
                <a:gd name="connsiteY0" fmla="*/ 0 h 10000"/>
                <a:gd name="connsiteX1" fmla="*/ 10000 w 10000"/>
                <a:gd name="connsiteY1" fmla="*/ 0 h 10000"/>
                <a:gd name="connsiteX2" fmla="*/ 8000 w 10000"/>
                <a:gd name="connsiteY2" fmla="*/ 10000 h 10000"/>
                <a:gd name="connsiteX3" fmla="*/ 2000 w 10000"/>
                <a:gd name="connsiteY3" fmla="*/ 10000 h 10000"/>
                <a:gd name="connsiteX4" fmla="*/ 0 w 10000"/>
                <a:gd name="connsiteY4" fmla="*/ 0 h 1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00" h="10000">
                  <a:moveTo>
                    <a:pt x="0" y="10000"/>
                  </a:moveTo>
                  <a:lnTo>
                    <a:pt x="0" y="0"/>
                  </a:lnTo>
                  <a:lnTo>
                    <a:pt x="10000" y="2000"/>
                  </a:lnTo>
                  <a:lnTo>
                    <a:pt x="10000" y="8000"/>
                  </a:lnTo>
                  <a:lnTo>
                    <a:pt x="0" y="10000"/>
                  </a:lnTo>
                  <a:close/>
                </a:path>
              </a:pathLst>
            </a:custGeom>
            <a:solidFill>
              <a:srgbClr val="FF8417"/>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52401" tIns="403860" rIns="150813" bIns="403861" numCol="1" spcCol="1270" anchor="t" anchorCtr="0">
              <a:noAutofit/>
            </a:bodyPr>
            <a:lstStyle/>
            <a:p>
              <a:pPr lvl="0" algn="l" defTabSz="1066800">
                <a:lnSpc>
                  <a:spcPct val="90000"/>
                </a:lnSpc>
                <a:spcBef>
                  <a:spcPct val="0"/>
                </a:spcBef>
                <a:spcAft>
                  <a:spcPct val="35000"/>
                </a:spcAft>
              </a:pPr>
              <a:endParaRPr lang="zh-CN" altLang="en-US" sz="2400" kern="1200"/>
            </a:p>
            <a:p>
              <a:pPr marL="171450" lvl="1" indent="-171450" algn="l" defTabSz="844550">
                <a:lnSpc>
                  <a:spcPct val="90000"/>
                </a:lnSpc>
                <a:spcBef>
                  <a:spcPct val="0"/>
                </a:spcBef>
                <a:spcAft>
                  <a:spcPct val="15000"/>
                </a:spcAft>
                <a:buChar char="••"/>
              </a:pPr>
              <a:endParaRPr lang="zh-CN" altLang="en-US" sz="1900" kern="1200"/>
            </a:p>
            <a:p>
              <a:pPr marL="171450" lvl="1" indent="-171450" algn="l" defTabSz="844550">
                <a:lnSpc>
                  <a:spcPct val="90000"/>
                </a:lnSpc>
                <a:spcBef>
                  <a:spcPct val="0"/>
                </a:spcBef>
                <a:spcAft>
                  <a:spcPct val="15000"/>
                </a:spcAft>
                <a:buChar char="••"/>
              </a:pPr>
              <a:endParaRPr lang="zh-CN" altLang="en-US" sz="1900" kern="1200"/>
            </a:p>
          </p:txBody>
        </p:sp>
        <p:grpSp>
          <p:nvGrpSpPr>
            <p:cNvPr id="26" name="组合 25"/>
            <p:cNvGrpSpPr>
              <a:grpSpLocks noChangeAspect="1"/>
            </p:cNvGrpSpPr>
            <p:nvPr/>
          </p:nvGrpSpPr>
          <p:grpSpPr>
            <a:xfrm>
              <a:off x="9341721" y="2578751"/>
              <a:ext cx="741560" cy="540000"/>
              <a:chOff x="18011776" y="1398588"/>
              <a:chExt cx="4222750" cy="3074988"/>
            </a:xfrm>
            <a:solidFill>
              <a:schemeClr val="bg1"/>
            </a:solidFill>
          </p:grpSpPr>
          <p:sp>
            <p:nvSpPr>
              <p:cNvPr id="27" name="Rectangle 591"/>
              <p:cNvSpPr>
                <a:spLocks noChangeArrowheads="1"/>
              </p:cNvSpPr>
              <p:nvPr/>
            </p:nvSpPr>
            <p:spPr bwMode="auto">
              <a:xfrm>
                <a:off x="19035713" y="2414588"/>
                <a:ext cx="1316038" cy="1238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 name="Rectangle 592"/>
              <p:cNvSpPr>
                <a:spLocks noChangeArrowheads="1"/>
              </p:cNvSpPr>
              <p:nvPr/>
            </p:nvSpPr>
            <p:spPr bwMode="auto">
              <a:xfrm>
                <a:off x="19046826" y="2722563"/>
                <a:ext cx="1316038" cy="1190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 name="Freeform 593"/>
              <p:cNvSpPr>
                <a:spLocks/>
              </p:cNvSpPr>
              <p:nvPr/>
            </p:nvSpPr>
            <p:spPr bwMode="auto">
              <a:xfrm>
                <a:off x="18772188" y="2084388"/>
                <a:ext cx="1865313" cy="2227263"/>
              </a:xfrm>
              <a:custGeom>
                <a:avLst/>
                <a:gdLst>
                  <a:gd name="T0" fmla="*/ 0 w 1175"/>
                  <a:gd name="T1" fmla="*/ 0 h 1403"/>
                  <a:gd name="T2" fmla="*/ 0 w 1175"/>
                  <a:gd name="T3" fmla="*/ 42 h 1403"/>
                  <a:gd name="T4" fmla="*/ 109 w 1175"/>
                  <a:gd name="T5" fmla="*/ 312 h 1403"/>
                  <a:gd name="T6" fmla="*/ 109 w 1175"/>
                  <a:gd name="T7" fmla="*/ 111 h 1403"/>
                  <a:gd name="T8" fmla="*/ 1066 w 1175"/>
                  <a:gd name="T9" fmla="*/ 111 h 1403"/>
                  <a:gd name="T10" fmla="*/ 1066 w 1175"/>
                  <a:gd name="T11" fmla="*/ 1292 h 1403"/>
                  <a:gd name="T12" fmla="*/ 324 w 1175"/>
                  <a:gd name="T13" fmla="*/ 1292 h 1403"/>
                  <a:gd name="T14" fmla="*/ 324 w 1175"/>
                  <a:gd name="T15" fmla="*/ 1299 h 1403"/>
                  <a:gd name="T16" fmla="*/ 317 w 1175"/>
                  <a:gd name="T17" fmla="*/ 1292 h 1403"/>
                  <a:gd name="T18" fmla="*/ 109 w 1175"/>
                  <a:gd name="T19" fmla="*/ 1292 h 1403"/>
                  <a:gd name="T20" fmla="*/ 109 w 1175"/>
                  <a:gd name="T21" fmla="*/ 1094 h 1403"/>
                  <a:gd name="T22" fmla="*/ 22 w 1175"/>
                  <a:gd name="T23" fmla="*/ 1009 h 1403"/>
                  <a:gd name="T24" fmla="*/ 17 w 1175"/>
                  <a:gd name="T25" fmla="*/ 1009 h 1403"/>
                  <a:gd name="T26" fmla="*/ 14 w 1175"/>
                  <a:gd name="T27" fmla="*/ 1002 h 1403"/>
                  <a:gd name="T28" fmla="*/ 0 w 1175"/>
                  <a:gd name="T29" fmla="*/ 988 h 1403"/>
                  <a:gd name="T30" fmla="*/ 0 w 1175"/>
                  <a:gd name="T31" fmla="*/ 1403 h 1403"/>
                  <a:gd name="T32" fmla="*/ 1175 w 1175"/>
                  <a:gd name="T33" fmla="*/ 1403 h 1403"/>
                  <a:gd name="T34" fmla="*/ 1175 w 1175"/>
                  <a:gd name="T35" fmla="*/ 0 h 1403"/>
                  <a:gd name="T36" fmla="*/ 0 w 1175"/>
                  <a:gd name="T37" fmla="*/ 0 h 14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75" h="1403">
                    <a:moveTo>
                      <a:pt x="0" y="0"/>
                    </a:moveTo>
                    <a:lnTo>
                      <a:pt x="0" y="42"/>
                    </a:lnTo>
                    <a:lnTo>
                      <a:pt x="109" y="312"/>
                    </a:lnTo>
                    <a:lnTo>
                      <a:pt x="109" y="111"/>
                    </a:lnTo>
                    <a:lnTo>
                      <a:pt x="1066" y="111"/>
                    </a:lnTo>
                    <a:lnTo>
                      <a:pt x="1066" y="1292"/>
                    </a:lnTo>
                    <a:lnTo>
                      <a:pt x="324" y="1292"/>
                    </a:lnTo>
                    <a:lnTo>
                      <a:pt x="324" y="1299"/>
                    </a:lnTo>
                    <a:lnTo>
                      <a:pt x="317" y="1292"/>
                    </a:lnTo>
                    <a:lnTo>
                      <a:pt x="109" y="1292"/>
                    </a:lnTo>
                    <a:lnTo>
                      <a:pt x="109" y="1094"/>
                    </a:lnTo>
                    <a:lnTo>
                      <a:pt x="22" y="1009"/>
                    </a:lnTo>
                    <a:lnTo>
                      <a:pt x="17" y="1009"/>
                    </a:lnTo>
                    <a:lnTo>
                      <a:pt x="14" y="1002"/>
                    </a:lnTo>
                    <a:lnTo>
                      <a:pt x="0" y="988"/>
                    </a:lnTo>
                    <a:lnTo>
                      <a:pt x="0" y="1403"/>
                    </a:lnTo>
                    <a:lnTo>
                      <a:pt x="1175" y="1403"/>
                    </a:lnTo>
                    <a:lnTo>
                      <a:pt x="1175"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 name="Freeform 594"/>
              <p:cNvSpPr>
                <a:spLocks/>
              </p:cNvSpPr>
              <p:nvPr/>
            </p:nvSpPr>
            <p:spPr bwMode="auto">
              <a:xfrm>
                <a:off x="19118263" y="2995613"/>
                <a:ext cx="1236663" cy="120650"/>
              </a:xfrm>
              <a:custGeom>
                <a:avLst/>
                <a:gdLst>
                  <a:gd name="T0" fmla="*/ 0 w 779"/>
                  <a:gd name="T1" fmla="*/ 0 h 76"/>
                  <a:gd name="T2" fmla="*/ 30 w 779"/>
                  <a:gd name="T3" fmla="*/ 76 h 76"/>
                  <a:gd name="T4" fmla="*/ 779 w 779"/>
                  <a:gd name="T5" fmla="*/ 76 h 76"/>
                  <a:gd name="T6" fmla="*/ 779 w 779"/>
                  <a:gd name="T7" fmla="*/ 0 h 76"/>
                  <a:gd name="T8" fmla="*/ 0 w 779"/>
                  <a:gd name="T9" fmla="*/ 0 h 76"/>
                </a:gdLst>
                <a:ahLst/>
                <a:cxnLst>
                  <a:cxn ang="0">
                    <a:pos x="T0" y="T1"/>
                  </a:cxn>
                  <a:cxn ang="0">
                    <a:pos x="T2" y="T3"/>
                  </a:cxn>
                  <a:cxn ang="0">
                    <a:pos x="T4" y="T5"/>
                  </a:cxn>
                  <a:cxn ang="0">
                    <a:pos x="T6" y="T7"/>
                  </a:cxn>
                  <a:cxn ang="0">
                    <a:pos x="T8" y="T9"/>
                  </a:cxn>
                </a:cxnLst>
                <a:rect l="0" t="0" r="r" b="b"/>
                <a:pathLst>
                  <a:path w="779" h="76">
                    <a:moveTo>
                      <a:pt x="0" y="0"/>
                    </a:moveTo>
                    <a:lnTo>
                      <a:pt x="30" y="76"/>
                    </a:lnTo>
                    <a:lnTo>
                      <a:pt x="779" y="76"/>
                    </a:lnTo>
                    <a:lnTo>
                      <a:pt x="779"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 name="Freeform 595"/>
              <p:cNvSpPr>
                <a:spLocks/>
              </p:cNvSpPr>
              <p:nvPr/>
            </p:nvSpPr>
            <p:spPr bwMode="auto">
              <a:xfrm>
                <a:off x="19242088" y="3303588"/>
                <a:ext cx="1123950" cy="119063"/>
              </a:xfrm>
              <a:custGeom>
                <a:avLst/>
                <a:gdLst>
                  <a:gd name="T0" fmla="*/ 42 w 708"/>
                  <a:gd name="T1" fmla="*/ 75 h 75"/>
                  <a:gd name="T2" fmla="*/ 708 w 708"/>
                  <a:gd name="T3" fmla="*/ 75 h 75"/>
                  <a:gd name="T4" fmla="*/ 708 w 708"/>
                  <a:gd name="T5" fmla="*/ 0 h 75"/>
                  <a:gd name="T6" fmla="*/ 0 w 708"/>
                  <a:gd name="T7" fmla="*/ 0 h 75"/>
                  <a:gd name="T8" fmla="*/ 42 w 708"/>
                  <a:gd name="T9" fmla="*/ 75 h 75"/>
                </a:gdLst>
                <a:ahLst/>
                <a:cxnLst>
                  <a:cxn ang="0">
                    <a:pos x="T0" y="T1"/>
                  </a:cxn>
                  <a:cxn ang="0">
                    <a:pos x="T2" y="T3"/>
                  </a:cxn>
                  <a:cxn ang="0">
                    <a:pos x="T4" y="T5"/>
                  </a:cxn>
                  <a:cxn ang="0">
                    <a:pos x="T6" y="T7"/>
                  </a:cxn>
                  <a:cxn ang="0">
                    <a:pos x="T8" y="T9"/>
                  </a:cxn>
                </a:cxnLst>
                <a:rect l="0" t="0" r="r" b="b"/>
                <a:pathLst>
                  <a:path w="708" h="75">
                    <a:moveTo>
                      <a:pt x="42" y="75"/>
                    </a:moveTo>
                    <a:lnTo>
                      <a:pt x="708" y="75"/>
                    </a:lnTo>
                    <a:lnTo>
                      <a:pt x="708" y="0"/>
                    </a:lnTo>
                    <a:lnTo>
                      <a:pt x="0" y="0"/>
                    </a:lnTo>
                    <a:lnTo>
                      <a:pt x="42" y="7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2" name="Freeform 596"/>
              <p:cNvSpPr>
                <a:spLocks/>
              </p:cNvSpPr>
              <p:nvPr/>
            </p:nvSpPr>
            <p:spPr bwMode="auto">
              <a:xfrm>
                <a:off x="19300826" y="3543300"/>
                <a:ext cx="1062038" cy="120650"/>
              </a:xfrm>
              <a:custGeom>
                <a:avLst/>
                <a:gdLst>
                  <a:gd name="T0" fmla="*/ 3 w 669"/>
                  <a:gd name="T1" fmla="*/ 0 h 76"/>
                  <a:gd name="T2" fmla="*/ 0 w 669"/>
                  <a:gd name="T3" fmla="*/ 76 h 76"/>
                  <a:gd name="T4" fmla="*/ 669 w 669"/>
                  <a:gd name="T5" fmla="*/ 76 h 76"/>
                  <a:gd name="T6" fmla="*/ 669 w 669"/>
                  <a:gd name="T7" fmla="*/ 0 h 76"/>
                  <a:gd name="T8" fmla="*/ 3 w 669"/>
                  <a:gd name="T9" fmla="*/ 0 h 76"/>
                </a:gdLst>
                <a:ahLst/>
                <a:cxnLst>
                  <a:cxn ang="0">
                    <a:pos x="T0" y="T1"/>
                  </a:cxn>
                  <a:cxn ang="0">
                    <a:pos x="T2" y="T3"/>
                  </a:cxn>
                  <a:cxn ang="0">
                    <a:pos x="T4" y="T5"/>
                  </a:cxn>
                  <a:cxn ang="0">
                    <a:pos x="T6" y="T7"/>
                  </a:cxn>
                  <a:cxn ang="0">
                    <a:pos x="T8" y="T9"/>
                  </a:cxn>
                </a:cxnLst>
                <a:rect l="0" t="0" r="r" b="b"/>
                <a:pathLst>
                  <a:path w="669" h="76">
                    <a:moveTo>
                      <a:pt x="3" y="0"/>
                    </a:moveTo>
                    <a:lnTo>
                      <a:pt x="0" y="76"/>
                    </a:lnTo>
                    <a:lnTo>
                      <a:pt x="669" y="76"/>
                    </a:lnTo>
                    <a:lnTo>
                      <a:pt x="669" y="0"/>
                    </a:lnTo>
                    <a:lnTo>
                      <a:pt x="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3" name="Freeform 597"/>
              <p:cNvSpPr>
                <a:spLocks/>
              </p:cNvSpPr>
              <p:nvPr/>
            </p:nvSpPr>
            <p:spPr bwMode="auto">
              <a:xfrm>
                <a:off x="18840451" y="3476625"/>
                <a:ext cx="412750" cy="547688"/>
              </a:xfrm>
              <a:custGeom>
                <a:avLst/>
                <a:gdLst>
                  <a:gd name="T0" fmla="*/ 250 w 260"/>
                  <a:gd name="T1" fmla="*/ 345 h 345"/>
                  <a:gd name="T2" fmla="*/ 260 w 260"/>
                  <a:gd name="T3" fmla="*/ 0 h 345"/>
                  <a:gd name="T4" fmla="*/ 0 w 260"/>
                  <a:gd name="T5" fmla="*/ 106 h 345"/>
                  <a:gd name="T6" fmla="*/ 250 w 260"/>
                  <a:gd name="T7" fmla="*/ 345 h 345"/>
                </a:gdLst>
                <a:ahLst/>
                <a:cxnLst>
                  <a:cxn ang="0">
                    <a:pos x="T0" y="T1"/>
                  </a:cxn>
                  <a:cxn ang="0">
                    <a:pos x="T2" y="T3"/>
                  </a:cxn>
                  <a:cxn ang="0">
                    <a:pos x="T4" y="T5"/>
                  </a:cxn>
                  <a:cxn ang="0">
                    <a:pos x="T6" y="T7"/>
                  </a:cxn>
                </a:cxnLst>
                <a:rect l="0" t="0" r="r" b="b"/>
                <a:pathLst>
                  <a:path w="260" h="345">
                    <a:moveTo>
                      <a:pt x="250" y="345"/>
                    </a:moveTo>
                    <a:lnTo>
                      <a:pt x="260" y="0"/>
                    </a:lnTo>
                    <a:lnTo>
                      <a:pt x="0" y="106"/>
                    </a:lnTo>
                    <a:lnTo>
                      <a:pt x="250" y="34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4" name="Freeform 598"/>
              <p:cNvSpPr>
                <a:spLocks/>
              </p:cNvSpPr>
              <p:nvPr/>
            </p:nvSpPr>
            <p:spPr bwMode="auto">
              <a:xfrm>
                <a:off x="18011776" y="1398588"/>
                <a:ext cx="528638" cy="498475"/>
              </a:xfrm>
              <a:custGeom>
                <a:avLst/>
                <a:gdLst>
                  <a:gd name="T0" fmla="*/ 120 w 141"/>
                  <a:gd name="T1" fmla="*/ 35 h 133"/>
                  <a:gd name="T2" fmla="*/ 60 w 141"/>
                  <a:gd name="T3" fmla="*/ 10 h 133"/>
                  <a:gd name="T4" fmla="*/ 34 w 141"/>
                  <a:gd name="T5" fmla="*/ 20 h 133"/>
                  <a:gd name="T6" fmla="*/ 9 w 141"/>
                  <a:gd name="T7" fmla="*/ 79 h 133"/>
                  <a:gd name="T8" fmla="*/ 31 w 141"/>
                  <a:gd name="T9" fmla="*/ 133 h 133"/>
                  <a:gd name="T10" fmla="*/ 141 w 141"/>
                  <a:gd name="T11" fmla="*/ 88 h 133"/>
                  <a:gd name="T12" fmla="*/ 120 w 141"/>
                  <a:gd name="T13" fmla="*/ 35 h 133"/>
                </a:gdLst>
                <a:ahLst/>
                <a:cxnLst>
                  <a:cxn ang="0">
                    <a:pos x="T0" y="T1"/>
                  </a:cxn>
                  <a:cxn ang="0">
                    <a:pos x="T2" y="T3"/>
                  </a:cxn>
                  <a:cxn ang="0">
                    <a:pos x="T4" y="T5"/>
                  </a:cxn>
                  <a:cxn ang="0">
                    <a:pos x="T6" y="T7"/>
                  </a:cxn>
                  <a:cxn ang="0">
                    <a:pos x="T8" y="T9"/>
                  </a:cxn>
                  <a:cxn ang="0">
                    <a:pos x="T10" y="T11"/>
                  </a:cxn>
                  <a:cxn ang="0">
                    <a:pos x="T12" y="T13"/>
                  </a:cxn>
                </a:cxnLst>
                <a:rect l="0" t="0" r="r" b="b"/>
                <a:pathLst>
                  <a:path w="141" h="133">
                    <a:moveTo>
                      <a:pt x="120" y="35"/>
                    </a:moveTo>
                    <a:cubicBezTo>
                      <a:pt x="110" y="11"/>
                      <a:pt x="83" y="0"/>
                      <a:pt x="60" y="10"/>
                    </a:cubicBezTo>
                    <a:cubicBezTo>
                      <a:pt x="34" y="20"/>
                      <a:pt x="34" y="20"/>
                      <a:pt x="34" y="20"/>
                    </a:cubicBezTo>
                    <a:cubicBezTo>
                      <a:pt x="11" y="30"/>
                      <a:pt x="0" y="56"/>
                      <a:pt x="9" y="79"/>
                    </a:cubicBezTo>
                    <a:cubicBezTo>
                      <a:pt x="31" y="133"/>
                      <a:pt x="31" y="133"/>
                      <a:pt x="31" y="133"/>
                    </a:cubicBezTo>
                    <a:cubicBezTo>
                      <a:pt x="141" y="88"/>
                      <a:pt x="141" y="88"/>
                      <a:pt x="141" y="88"/>
                    </a:cubicBezTo>
                    <a:lnTo>
                      <a:pt x="120" y="3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5" name="Freeform 599"/>
              <p:cNvSpPr>
                <a:spLocks/>
              </p:cNvSpPr>
              <p:nvPr/>
            </p:nvSpPr>
            <p:spPr bwMode="auto">
              <a:xfrm>
                <a:off x="19294476" y="3851275"/>
                <a:ext cx="1079500" cy="119063"/>
              </a:xfrm>
              <a:custGeom>
                <a:avLst/>
                <a:gdLst>
                  <a:gd name="T0" fmla="*/ 0 w 680"/>
                  <a:gd name="T1" fmla="*/ 75 h 75"/>
                  <a:gd name="T2" fmla="*/ 680 w 680"/>
                  <a:gd name="T3" fmla="*/ 75 h 75"/>
                  <a:gd name="T4" fmla="*/ 680 w 680"/>
                  <a:gd name="T5" fmla="*/ 0 h 75"/>
                  <a:gd name="T6" fmla="*/ 2 w 680"/>
                  <a:gd name="T7" fmla="*/ 0 h 75"/>
                  <a:gd name="T8" fmla="*/ 0 w 680"/>
                  <a:gd name="T9" fmla="*/ 75 h 75"/>
                </a:gdLst>
                <a:ahLst/>
                <a:cxnLst>
                  <a:cxn ang="0">
                    <a:pos x="T0" y="T1"/>
                  </a:cxn>
                  <a:cxn ang="0">
                    <a:pos x="T2" y="T3"/>
                  </a:cxn>
                  <a:cxn ang="0">
                    <a:pos x="T4" y="T5"/>
                  </a:cxn>
                  <a:cxn ang="0">
                    <a:pos x="T6" y="T7"/>
                  </a:cxn>
                  <a:cxn ang="0">
                    <a:pos x="T8" y="T9"/>
                  </a:cxn>
                </a:cxnLst>
                <a:rect l="0" t="0" r="r" b="b"/>
                <a:pathLst>
                  <a:path w="680" h="75">
                    <a:moveTo>
                      <a:pt x="0" y="75"/>
                    </a:moveTo>
                    <a:lnTo>
                      <a:pt x="680" y="75"/>
                    </a:lnTo>
                    <a:lnTo>
                      <a:pt x="680" y="0"/>
                    </a:lnTo>
                    <a:lnTo>
                      <a:pt x="2" y="0"/>
                    </a:lnTo>
                    <a:lnTo>
                      <a:pt x="0" y="7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6" name="Freeform 600"/>
              <p:cNvSpPr>
                <a:spLocks/>
              </p:cNvSpPr>
              <p:nvPr/>
            </p:nvSpPr>
            <p:spPr bwMode="auto">
              <a:xfrm>
                <a:off x="20708938" y="2505075"/>
                <a:ext cx="1041400" cy="528638"/>
              </a:xfrm>
              <a:custGeom>
                <a:avLst/>
                <a:gdLst>
                  <a:gd name="T0" fmla="*/ 628 w 656"/>
                  <a:gd name="T1" fmla="*/ 333 h 333"/>
                  <a:gd name="T2" fmla="*/ 656 w 656"/>
                  <a:gd name="T3" fmla="*/ 264 h 333"/>
                  <a:gd name="T4" fmla="*/ 649 w 656"/>
                  <a:gd name="T5" fmla="*/ 259 h 333"/>
                  <a:gd name="T6" fmla="*/ 0 w 656"/>
                  <a:gd name="T7" fmla="*/ 0 h 333"/>
                  <a:gd name="T8" fmla="*/ 0 w 656"/>
                  <a:gd name="T9" fmla="*/ 80 h 333"/>
                  <a:gd name="T10" fmla="*/ 621 w 656"/>
                  <a:gd name="T11" fmla="*/ 330 h 333"/>
                  <a:gd name="T12" fmla="*/ 628 w 656"/>
                  <a:gd name="T13" fmla="*/ 333 h 333"/>
                </a:gdLst>
                <a:ahLst/>
                <a:cxnLst>
                  <a:cxn ang="0">
                    <a:pos x="T0" y="T1"/>
                  </a:cxn>
                  <a:cxn ang="0">
                    <a:pos x="T2" y="T3"/>
                  </a:cxn>
                  <a:cxn ang="0">
                    <a:pos x="T4" y="T5"/>
                  </a:cxn>
                  <a:cxn ang="0">
                    <a:pos x="T6" y="T7"/>
                  </a:cxn>
                  <a:cxn ang="0">
                    <a:pos x="T8" y="T9"/>
                  </a:cxn>
                  <a:cxn ang="0">
                    <a:pos x="T10" y="T11"/>
                  </a:cxn>
                  <a:cxn ang="0">
                    <a:pos x="T12" y="T13"/>
                  </a:cxn>
                </a:cxnLst>
                <a:rect l="0" t="0" r="r" b="b"/>
                <a:pathLst>
                  <a:path w="656" h="333">
                    <a:moveTo>
                      <a:pt x="628" y="333"/>
                    </a:moveTo>
                    <a:lnTo>
                      <a:pt x="656" y="264"/>
                    </a:lnTo>
                    <a:lnTo>
                      <a:pt x="649" y="259"/>
                    </a:lnTo>
                    <a:lnTo>
                      <a:pt x="0" y="0"/>
                    </a:lnTo>
                    <a:lnTo>
                      <a:pt x="0" y="80"/>
                    </a:lnTo>
                    <a:lnTo>
                      <a:pt x="621" y="330"/>
                    </a:lnTo>
                    <a:lnTo>
                      <a:pt x="628" y="33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7" name="Freeform 601"/>
              <p:cNvSpPr>
                <a:spLocks/>
              </p:cNvSpPr>
              <p:nvPr/>
            </p:nvSpPr>
            <p:spPr bwMode="auto">
              <a:xfrm>
                <a:off x="20708938" y="2794000"/>
                <a:ext cx="936625" cy="487363"/>
              </a:xfrm>
              <a:custGeom>
                <a:avLst/>
                <a:gdLst>
                  <a:gd name="T0" fmla="*/ 590 w 590"/>
                  <a:gd name="T1" fmla="*/ 236 h 307"/>
                  <a:gd name="T2" fmla="*/ 0 w 590"/>
                  <a:gd name="T3" fmla="*/ 0 h 307"/>
                  <a:gd name="T4" fmla="*/ 0 w 590"/>
                  <a:gd name="T5" fmla="*/ 80 h 307"/>
                  <a:gd name="T6" fmla="*/ 562 w 590"/>
                  <a:gd name="T7" fmla="*/ 307 h 307"/>
                  <a:gd name="T8" fmla="*/ 590 w 590"/>
                  <a:gd name="T9" fmla="*/ 236 h 307"/>
                </a:gdLst>
                <a:ahLst/>
                <a:cxnLst>
                  <a:cxn ang="0">
                    <a:pos x="T0" y="T1"/>
                  </a:cxn>
                  <a:cxn ang="0">
                    <a:pos x="T2" y="T3"/>
                  </a:cxn>
                  <a:cxn ang="0">
                    <a:pos x="T4" y="T5"/>
                  </a:cxn>
                  <a:cxn ang="0">
                    <a:pos x="T6" y="T7"/>
                  </a:cxn>
                  <a:cxn ang="0">
                    <a:pos x="T8" y="T9"/>
                  </a:cxn>
                </a:cxnLst>
                <a:rect l="0" t="0" r="r" b="b"/>
                <a:pathLst>
                  <a:path w="590" h="307">
                    <a:moveTo>
                      <a:pt x="590" y="236"/>
                    </a:moveTo>
                    <a:lnTo>
                      <a:pt x="0" y="0"/>
                    </a:lnTo>
                    <a:lnTo>
                      <a:pt x="0" y="80"/>
                    </a:lnTo>
                    <a:lnTo>
                      <a:pt x="562" y="307"/>
                    </a:lnTo>
                    <a:lnTo>
                      <a:pt x="590" y="23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8" name="Freeform 602"/>
              <p:cNvSpPr>
                <a:spLocks/>
              </p:cNvSpPr>
              <p:nvPr/>
            </p:nvSpPr>
            <p:spPr bwMode="auto">
              <a:xfrm>
                <a:off x="20708938" y="2178050"/>
                <a:ext cx="1154113" cy="574675"/>
              </a:xfrm>
              <a:custGeom>
                <a:avLst/>
                <a:gdLst>
                  <a:gd name="T0" fmla="*/ 699 w 727"/>
                  <a:gd name="T1" fmla="*/ 362 h 362"/>
                  <a:gd name="T2" fmla="*/ 727 w 727"/>
                  <a:gd name="T3" fmla="*/ 293 h 362"/>
                  <a:gd name="T4" fmla="*/ 720 w 727"/>
                  <a:gd name="T5" fmla="*/ 291 h 362"/>
                  <a:gd name="T6" fmla="*/ 0 w 727"/>
                  <a:gd name="T7" fmla="*/ 0 h 362"/>
                  <a:gd name="T8" fmla="*/ 0 w 727"/>
                  <a:gd name="T9" fmla="*/ 80 h 362"/>
                  <a:gd name="T10" fmla="*/ 694 w 727"/>
                  <a:gd name="T11" fmla="*/ 359 h 362"/>
                  <a:gd name="T12" fmla="*/ 699 w 727"/>
                  <a:gd name="T13" fmla="*/ 362 h 362"/>
                </a:gdLst>
                <a:ahLst/>
                <a:cxnLst>
                  <a:cxn ang="0">
                    <a:pos x="T0" y="T1"/>
                  </a:cxn>
                  <a:cxn ang="0">
                    <a:pos x="T2" y="T3"/>
                  </a:cxn>
                  <a:cxn ang="0">
                    <a:pos x="T4" y="T5"/>
                  </a:cxn>
                  <a:cxn ang="0">
                    <a:pos x="T6" y="T7"/>
                  </a:cxn>
                  <a:cxn ang="0">
                    <a:pos x="T8" y="T9"/>
                  </a:cxn>
                  <a:cxn ang="0">
                    <a:pos x="T10" y="T11"/>
                  </a:cxn>
                  <a:cxn ang="0">
                    <a:pos x="T12" y="T13"/>
                  </a:cxn>
                </a:cxnLst>
                <a:rect l="0" t="0" r="r" b="b"/>
                <a:pathLst>
                  <a:path w="727" h="362">
                    <a:moveTo>
                      <a:pt x="699" y="362"/>
                    </a:moveTo>
                    <a:lnTo>
                      <a:pt x="727" y="293"/>
                    </a:lnTo>
                    <a:lnTo>
                      <a:pt x="720" y="291"/>
                    </a:lnTo>
                    <a:lnTo>
                      <a:pt x="0" y="0"/>
                    </a:lnTo>
                    <a:lnTo>
                      <a:pt x="0" y="80"/>
                    </a:lnTo>
                    <a:lnTo>
                      <a:pt x="694" y="359"/>
                    </a:lnTo>
                    <a:lnTo>
                      <a:pt x="699" y="36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9" name="Freeform 603"/>
              <p:cNvSpPr>
                <a:spLocks/>
              </p:cNvSpPr>
              <p:nvPr/>
            </p:nvSpPr>
            <p:spPr bwMode="auto">
              <a:xfrm>
                <a:off x="20708938" y="3116263"/>
                <a:ext cx="835025" cy="446088"/>
              </a:xfrm>
              <a:custGeom>
                <a:avLst/>
                <a:gdLst>
                  <a:gd name="T0" fmla="*/ 526 w 526"/>
                  <a:gd name="T1" fmla="*/ 212 h 281"/>
                  <a:gd name="T2" fmla="*/ 0 w 526"/>
                  <a:gd name="T3" fmla="*/ 0 h 281"/>
                  <a:gd name="T4" fmla="*/ 0 w 526"/>
                  <a:gd name="T5" fmla="*/ 80 h 281"/>
                  <a:gd name="T6" fmla="*/ 498 w 526"/>
                  <a:gd name="T7" fmla="*/ 281 h 281"/>
                  <a:gd name="T8" fmla="*/ 526 w 526"/>
                  <a:gd name="T9" fmla="*/ 212 h 281"/>
                </a:gdLst>
                <a:ahLst/>
                <a:cxnLst>
                  <a:cxn ang="0">
                    <a:pos x="T0" y="T1"/>
                  </a:cxn>
                  <a:cxn ang="0">
                    <a:pos x="T2" y="T3"/>
                  </a:cxn>
                  <a:cxn ang="0">
                    <a:pos x="T4" y="T5"/>
                  </a:cxn>
                  <a:cxn ang="0">
                    <a:pos x="T6" y="T7"/>
                  </a:cxn>
                  <a:cxn ang="0">
                    <a:pos x="T8" y="T9"/>
                  </a:cxn>
                </a:cxnLst>
                <a:rect l="0" t="0" r="r" b="b"/>
                <a:pathLst>
                  <a:path w="526" h="281">
                    <a:moveTo>
                      <a:pt x="526" y="212"/>
                    </a:moveTo>
                    <a:lnTo>
                      <a:pt x="0" y="0"/>
                    </a:lnTo>
                    <a:lnTo>
                      <a:pt x="0" y="80"/>
                    </a:lnTo>
                    <a:lnTo>
                      <a:pt x="498" y="281"/>
                    </a:lnTo>
                    <a:lnTo>
                      <a:pt x="526" y="2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0" name="Freeform 604"/>
              <p:cNvSpPr>
                <a:spLocks/>
              </p:cNvSpPr>
              <p:nvPr/>
            </p:nvSpPr>
            <p:spPr bwMode="auto">
              <a:xfrm>
                <a:off x="20708938" y="3697288"/>
                <a:ext cx="636588" cy="368300"/>
              </a:xfrm>
              <a:custGeom>
                <a:avLst/>
                <a:gdLst>
                  <a:gd name="T0" fmla="*/ 401 w 401"/>
                  <a:gd name="T1" fmla="*/ 163 h 232"/>
                  <a:gd name="T2" fmla="*/ 0 w 401"/>
                  <a:gd name="T3" fmla="*/ 0 h 232"/>
                  <a:gd name="T4" fmla="*/ 0 w 401"/>
                  <a:gd name="T5" fmla="*/ 80 h 232"/>
                  <a:gd name="T6" fmla="*/ 375 w 401"/>
                  <a:gd name="T7" fmla="*/ 232 h 232"/>
                  <a:gd name="T8" fmla="*/ 401 w 401"/>
                  <a:gd name="T9" fmla="*/ 163 h 232"/>
                </a:gdLst>
                <a:ahLst/>
                <a:cxnLst>
                  <a:cxn ang="0">
                    <a:pos x="T0" y="T1"/>
                  </a:cxn>
                  <a:cxn ang="0">
                    <a:pos x="T2" y="T3"/>
                  </a:cxn>
                  <a:cxn ang="0">
                    <a:pos x="T4" y="T5"/>
                  </a:cxn>
                  <a:cxn ang="0">
                    <a:pos x="T6" y="T7"/>
                  </a:cxn>
                  <a:cxn ang="0">
                    <a:pos x="T8" y="T9"/>
                  </a:cxn>
                </a:cxnLst>
                <a:rect l="0" t="0" r="r" b="b"/>
                <a:pathLst>
                  <a:path w="401" h="232">
                    <a:moveTo>
                      <a:pt x="401" y="163"/>
                    </a:moveTo>
                    <a:lnTo>
                      <a:pt x="0" y="0"/>
                    </a:lnTo>
                    <a:lnTo>
                      <a:pt x="0" y="80"/>
                    </a:lnTo>
                    <a:lnTo>
                      <a:pt x="375" y="232"/>
                    </a:lnTo>
                    <a:lnTo>
                      <a:pt x="401" y="16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1" name="Freeform 605"/>
              <p:cNvSpPr>
                <a:spLocks/>
              </p:cNvSpPr>
              <p:nvPr/>
            </p:nvSpPr>
            <p:spPr bwMode="auto">
              <a:xfrm>
                <a:off x="20708938" y="3375025"/>
                <a:ext cx="741363" cy="404813"/>
              </a:xfrm>
              <a:custGeom>
                <a:avLst/>
                <a:gdLst>
                  <a:gd name="T0" fmla="*/ 467 w 467"/>
                  <a:gd name="T1" fmla="*/ 186 h 255"/>
                  <a:gd name="T2" fmla="*/ 0 w 467"/>
                  <a:gd name="T3" fmla="*/ 0 h 255"/>
                  <a:gd name="T4" fmla="*/ 0 w 467"/>
                  <a:gd name="T5" fmla="*/ 80 h 255"/>
                  <a:gd name="T6" fmla="*/ 439 w 467"/>
                  <a:gd name="T7" fmla="*/ 255 h 255"/>
                  <a:gd name="T8" fmla="*/ 467 w 467"/>
                  <a:gd name="T9" fmla="*/ 186 h 255"/>
                </a:gdLst>
                <a:ahLst/>
                <a:cxnLst>
                  <a:cxn ang="0">
                    <a:pos x="T0" y="T1"/>
                  </a:cxn>
                  <a:cxn ang="0">
                    <a:pos x="T2" y="T3"/>
                  </a:cxn>
                  <a:cxn ang="0">
                    <a:pos x="T4" y="T5"/>
                  </a:cxn>
                  <a:cxn ang="0">
                    <a:pos x="T6" y="T7"/>
                  </a:cxn>
                  <a:cxn ang="0">
                    <a:pos x="T8" y="T9"/>
                  </a:cxn>
                </a:cxnLst>
                <a:rect l="0" t="0" r="r" b="b"/>
                <a:pathLst>
                  <a:path w="467" h="255">
                    <a:moveTo>
                      <a:pt x="467" y="186"/>
                    </a:moveTo>
                    <a:lnTo>
                      <a:pt x="0" y="0"/>
                    </a:lnTo>
                    <a:lnTo>
                      <a:pt x="0" y="80"/>
                    </a:lnTo>
                    <a:lnTo>
                      <a:pt x="439" y="255"/>
                    </a:lnTo>
                    <a:lnTo>
                      <a:pt x="467" y="18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2" name="Freeform 606"/>
              <p:cNvSpPr>
                <a:spLocks/>
              </p:cNvSpPr>
              <p:nvPr/>
            </p:nvSpPr>
            <p:spPr bwMode="auto">
              <a:xfrm>
                <a:off x="20420013" y="1754188"/>
                <a:ext cx="1814513" cy="2719388"/>
              </a:xfrm>
              <a:custGeom>
                <a:avLst/>
                <a:gdLst>
                  <a:gd name="T0" fmla="*/ 1136 w 1143"/>
                  <a:gd name="T1" fmla="*/ 432 h 1713"/>
                  <a:gd name="T2" fmla="*/ 73 w 1143"/>
                  <a:gd name="T3" fmla="*/ 2 h 1713"/>
                  <a:gd name="T4" fmla="*/ 66 w 1143"/>
                  <a:gd name="T5" fmla="*/ 0 h 1713"/>
                  <a:gd name="T6" fmla="*/ 0 w 1143"/>
                  <a:gd name="T7" fmla="*/ 163 h 1713"/>
                  <a:gd name="T8" fmla="*/ 125 w 1143"/>
                  <a:gd name="T9" fmla="*/ 163 h 1713"/>
                  <a:gd name="T10" fmla="*/ 132 w 1143"/>
                  <a:gd name="T11" fmla="*/ 144 h 1713"/>
                  <a:gd name="T12" fmla="*/ 997 w 1143"/>
                  <a:gd name="T13" fmla="*/ 491 h 1713"/>
                  <a:gd name="T14" fmla="*/ 562 w 1143"/>
                  <a:gd name="T15" fmla="*/ 1569 h 1713"/>
                  <a:gd name="T16" fmla="*/ 182 w 1143"/>
                  <a:gd name="T17" fmla="*/ 1415 h 1713"/>
                  <a:gd name="T18" fmla="*/ 182 w 1143"/>
                  <a:gd name="T19" fmla="*/ 1531 h 1713"/>
                  <a:gd name="T20" fmla="*/ 621 w 1143"/>
                  <a:gd name="T21" fmla="*/ 1708 h 1713"/>
                  <a:gd name="T22" fmla="*/ 628 w 1143"/>
                  <a:gd name="T23" fmla="*/ 1713 h 1713"/>
                  <a:gd name="T24" fmla="*/ 1143 w 1143"/>
                  <a:gd name="T25" fmla="*/ 435 h 1713"/>
                  <a:gd name="T26" fmla="*/ 1136 w 1143"/>
                  <a:gd name="T27" fmla="*/ 432 h 17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143" h="1713">
                    <a:moveTo>
                      <a:pt x="1136" y="432"/>
                    </a:moveTo>
                    <a:lnTo>
                      <a:pt x="73" y="2"/>
                    </a:lnTo>
                    <a:lnTo>
                      <a:pt x="66" y="0"/>
                    </a:lnTo>
                    <a:lnTo>
                      <a:pt x="0" y="163"/>
                    </a:lnTo>
                    <a:lnTo>
                      <a:pt x="125" y="163"/>
                    </a:lnTo>
                    <a:lnTo>
                      <a:pt x="132" y="144"/>
                    </a:lnTo>
                    <a:lnTo>
                      <a:pt x="997" y="491"/>
                    </a:lnTo>
                    <a:lnTo>
                      <a:pt x="562" y="1569"/>
                    </a:lnTo>
                    <a:lnTo>
                      <a:pt x="182" y="1415"/>
                    </a:lnTo>
                    <a:lnTo>
                      <a:pt x="182" y="1531"/>
                    </a:lnTo>
                    <a:lnTo>
                      <a:pt x="621" y="1708"/>
                    </a:lnTo>
                    <a:lnTo>
                      <a:pt x="628" y="1713"/>
                    </a:lnTo>
                    <a:lnTo>
                      <a:pt x="1143" y="435"/>
                    </a:lnTo>
                    <a:lnTo>
                      <a:pt x="1136" y="4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3" name="Freeform 607"/>
              <p:cNvSpPr>
                <a:spLocks noEditPoints="1"/>
              </p:cNvSpPr>
              <p:nvPr/>
            </p:nvSpPr>
            <p:spPr bwMode="auto">
              <a:xfrm>
                <a:off x="18146713" y="1773238"/>
                <a:ext cx="1095375" cy="1841500"/>
              </a:xfrm>
              <a:custGeom>
                <a:avLst/>
                <a:gdLst>
                  <a:gd name="T0" fmla="*/ 292 w 292"/>
                  <a:gd name="T1" fmla="*/ 447 h 491"/>
                  <a:gd name="T2" fmla="*/ 110 w 292"/>
                  <a:gd name="T3" fmla="*/ 0 h 491"/>
                  <a:gd name="T4" fmla="*/ 0 w 292"/>
                  <a:gd name="T5" fmla="*/ 45 h 491"/>
                  <a:gd name="T6" fmla="*/ 182 w 292"/>
                  <a:gd name="T7" fmla="*/ 491 h 491"/>
                  <a:gd name="T8" fmla="*/ 292 w 292"/>
                  <a:gd name="T9" fmla="*/ 447 h 491"/>
                  <a:gd name="T10" fmla="*/ 99 w 292"/>
                  <a:gd name="T11" fmla="*/ 19 h 491"/>
                  <a:gd name="T12" fmla="*/ 220 w 292"/>
                  <a:gd name="T13" fmla="*/ 315 h 491"/>
                  <a:gd name="T14" fmla="*/ 215 w 292"/>
                  <a:gd name="T15" fmla="*/ 338 h 491"/>
                  <a:gd name="T16" fmla="*/ 195 w 292"/>
                  <a:gd name="T17" fmla="*/ 325 h 491"/>
                  <a:gd name="T18" fmla="*/ 75 w 292"/>
                  <a:gd name="T19" fmla="*/ 29 h 491"/>
                  <a:gd name="T20" fmla="*/ 99 w 292"/>
                  <a:gd name="T21" fmla="*/ 19 h 491"/>
                  <a:gd name="T22" fmla="*/ 165 w 292"/>
                  <a:gd name="T23" fmla="*/ 358 h 491"/>
                  <a:gd name="T24" fmla="*/ 146 w 292"/>
                  <a:gd name="T25" fmla="*/ 345 h 491"/>
                  <a:gd name="T26" fmla="*/ 25 w 292"/>
                  <a:gd name="T27" fmla="*/ 49 h 491"/>
                  <a:gd name="T28" fmla="*/ 50 w 292"/>
                  <a:gd name="T29" fmla="*/ 39 h 491"/>
                  <a:gd name="T30" fmla="*/ 170 w 292"/>
                  <a:gd name="T31" fmla="*/ 335 h 491"/>
                  <a:gd name="T32" fmla="*/ 165 w 292"/>
                  <a:gd name="T33" fmla="*/ 358 h 4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92" h="491">
                    <a:moveTo>
                      <a:pt x="292" y="447"/>
                    </a:moveTo>
                    <a:cubicBezTo>
                      <a:pt x="110" y="0"/>
                      <a:pt x="110" y="0"/>
                      <a:pt x="110" y="0"/>
                    </a:cubicBezTo>
                    <a:cubicBezTo>
                      <a:pt x="0" y="45"/>
                      <a:pt x="0" y="45"/>
                      <a:pt x="0" y="45"/>
                    </a:cubicBezTo>
                    <a:cubicBezTo>
                      <a:pt x="182" y="491"/>
                      <a:pt x="182" y="491"/>
                      <a:pt x="182" y="491"/>
                    </a:cubicBezTo>
                    <a:lnTo>
                      <a:pt x="292" y="447"/>
                    </a:lnTo>
                    <a:close/>
                    <a:moveTo>
                      <a:pt x="99" y="19"/>
                    </a:moveTo>
                    <a:cubicBezTo>
                      <a:pt x="220" y="315"/>
                      <a:pt x="220" y="315"/>
                      <a:pt x="220" y="315"/>
                    </a:cubicBezTo>
                    <a:cubicBezTo>
                      <a:pt x="224" y="325"/>
                      <a:pt x="222" y="335"/>
                      <a:pt x="215" y="338"/>
                    </a:cubicBezTo>
                    <a:cubicBezTo>
                      <a:pt x="208" y="340"/>
                      <a:pt x="199" y="335"/>
                      <a:pt x="195" y="325"/>
                    </a:cubicBezTo>
                    <a:cubicBezTo>
                      <a:pt x="75" y="29"/>
                      <a:pt x="75" y="29"/>
                      <a:pt x="75" y="29"/>
                    </a:cubicBezTo>
                    <a:lnTo>
                      <a:pt x="99" y="19"/>
                    </a:lnTo>
                    <a:close/>
                    <a:moveTo>
                      <a:pt x="165" y="358"/>
                    </a:moveTo>
                    <a:cubicBezTo>
                      <a:pt x="159" y="361"/>
                      <a:pt x="150" y="355"/>
                      <a:pt x="146" y="345"/>
                    </a:cubicBezTo>
                    <a:cubicBezTo>
                      <a:pt x="25" y="49"/>
                      <a:pt x="25" y="49"/>
                      <a:pt x="25" y="49"/>
                    </a:cubicBezTo>
                    <a:cubicBezTo>
                      <a:pt x="50" y="39"/>
                      <a:pt x="50" y="39"/>
                      <a:pt x="50" y="39"/>
                    </a:cubicBezTo>
                    <a:cubicBezTo>
                      <a:pt x="170" y="335"/>
                      <a:pt x="170" y="335"/>
                      <a:pt x="170" y="335"/>
                    </a:cubicBezTo>
                    <a:cubicBezTo>
                      <a:pt x="174" y="345"/>
                      <a:pt x="172" y="355"/>
                      <a:pt x="165" y="358"/>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grpSp>
        <p:nvGrpSpPr>
          <p:cNvPr id="44" name="组合 43"/>
          <p:cNvGrpSpPr/>
          <p:nvPr/>
        </p:nvGrpSpPr>
        <p:grpSpPr>
          <a:xfrm>
            <a:off x="1396088" y="4837092"/>
            <a:ext cx="2370017" cy="1053775"/>
            <a:chOff x="3106598" y="5073134"/>
            <a:chExt cx="2370017" cy="1053775"/>
          </a:xfrm>
        </p:grpSpPr>
        <p:sp>
          <p:nvSpPr>
            <p:cNvPr id="45" name="矩形 44"/>
            <p:cNvSpPr/>
            <p:nvPr/>
          </p:nvSpPr>
          <p:spPr>
            <a:xfrm>
              <a:off x="3106598" y="5073134"/>
              <a:ext cx="1874231" cy="369332"/>
            </a:xfrm>
            <a:prstGeom prst="rect">
              <a:avLst/>
            </a:prstGeom>
          </p:spPr>
          <p:txBody>
            <a:bodyPr wrap="none">
              <a:spAutoFit/>
            </a:bodyPr>
            <a:lstStyle/>
            <a:p>
              <a:r>
                <a:rPr lang="en-US" altLang="zh-CN" dirty="0">
                  <a:solidFill>
                    <a:schemeClr val="bg1"/>
                  </a:solidFill>
                  <a:latin typeface="+mn-ea"/>
                </a:rPr>
                <a:t>CLICK ADD TITLE</a:t>
              </a:r>
              <a:endParaRPr lang="zh-CN" altLang="en-US" dirty="0">
                <a:solidFill>
                  <a:schemeClr val="bg1"/>
                </a:solidFill>
                <a:latin typeface="+mn-ea"/>
              </a:endParaRPr>
            </a:p>
          </p:txBody>
        </p:sp>
        <p:sp>
          <p:nvSpPr>
            <p:cNvPr id="46" name="矩形 45"/>
            <p:cNvSpPr/>
            <p:nvPr/>
          </p:nvSpPr>
          <p:spPr>
            <a:xfrm>
              <a:off x="3106598" y="5404404"/>
              <a:ext cx="2370017" cy="722505"/>
            </a:xfrm>
            <a:prstGeom prst="rect">
              <a:avLst/>
            </a:prstGeom>
          </p:spPr>
          <p:txBody>
            <a:bodyPr wrap="square">
              <a:spAutoFit/>
            </a:bodyPr>
            <a:lstStyle/>
            <a:p>
              <a:pPr>
                <a:lnSpc>
                  <a:spcPct val="130000"/>
                </a:lnSpc>
              </a:pPr>
              <a:r>
                <a:rPr lang="zh-CN" altLang="en-US" sz="1050" dirty="0">
                  <a:solidFill>
                    <a:schemeClr val="bg1">
                      <a:lumMod val="75000"/>
                    </a:schemeClr>
                  </a:solidFill>
                  <a:latin typeface="+mn-ea"/>
                </a:rPr>
                <a:t>Hunan magic rain Advertising CoLtd.professional professional team of one to one of the</a:t>
              </a:r>
            </a:p>
          </p:txBody>
        </p:sp>
      </p:grpSp>
      <p:grpSp>
        <p:nvGrpSpPr>
          <p:cNvPr id="47" name="组合 46"/>
          <p:cNvGrpSpPr/>
          <p:nvPr/>
        </p:nvGrpSpPr>
        <p:grpSpPr>
          <a:xfrm>
            <a:off x="3790146" y="4837092"/>
            <a:ext cx="2370017" cy="1053775"/>
            <a:chOff x="3106598" y="5073134"/>
            <a:chExt cx="2370017" cy="1053775"/>
          </a:xfrm>
        </p:grpSpPr>
        <p:sp>
          <p:nvSpPr>
            <p:cNvPr id="48" name="矩形 47"/>
            <p:cNvSpPr/>
            <p:nvPr/>
          </p:nvSpPr>
          <p:spPr>
            <a:xfrm>
              <a:off x="3106598" y="5073134"/>
              <a:ext cx="1874231" cy="369332"/>
            </a:xfrm>
            <a:prstGeom prst="rect">
              <a:avLst/>
            </a:prstGeom>
          </p:spPr>
          <p:txBody>
            <a:bodyPr wrap="none">
              <a:spAutoFit/>
            </a:bodyPr>
            <a:lstStyle/>
            <a:p>
              <a:r>
                <a:rPr lang="en-US" altLang="zh-CN" dirty="0">
                  <a:solidFill>
                    <a:schemeClr val="bg1"/>
                  </a:solidFill>
                  <a:latin typeface="+mn-ea"/>
                </a:rPr>
                <a:t>CLICK ADD TITLE</a:t>
              </a:r>
              <a:endParaRPr lang="zh-CN" altLang="en-US" dirty="0">
                <a:solidFill>
                  <a:schemeClr val="bg1"/>
                </a:solidFill>
                <a:latin typeface="+mn-ea"/>
              </a:endParaRPr>
            </a:p>
          </p:txBody>
        </p:sp>
        <p:sp>
          <p:nvSpPr>
            <p:cNvPr id="49" name="矩形 48"/>
            <p:cNvSpPr/>
            <p:nvPr/>
          </p:nvSpPr>
          <p:spPr>
            <a:xfrm>
              <a:off x="3106598" y="5404404"/>
              <a:ext cx="2370017" cy="722505"/>
            </a:xfrm>
            <a:prstGeom prst="rect">
              <a:avLst/>
            </a:prstGeom>
          </p:spPr>
          <p:txBody>
            <a:bodyPr wrap="square">
              <a:spAutoFit/>
            </a:bodyPr>
            <a:lstStyle/>
            <a:p>
              <a:pPr>
                <a:lnSpc>
                  <a:spcPct val="130000"/>
                </a:lnSpc>
              </a:pPr>
              <a:r>
                <a:rPr lang="zh-CN" altLang="en-US" sz="1050" dirty="0">
                  <a:solidFill>
                    <a:schemeClr val="bg1">
                      <a:lumMod val="75000"/>
                    </a:schemeClr>
                  </a:solidFill>
                  <a:latin typeface="+mn-ea"/>
                </a:rPr>
                <a:t>Hunan magic rain Advertising CoLtd.professional professional team of one to one of the</a:t>
              </a:r>
            </a:p>
          </p:txBody>
        </p:sp>
      </p:grpSp>
      <p:grpSp>
        <p:nvGrpSpPr>
          <p:cNvPr id="50" name="组合 49"/>
          <p:cNvGrpSpPr/>
          <p:nvPr/>
        </p:nvGrpSpPr>
        <p:grpSpPr>
          <a:xfrm>
            <a:off x="6233281" y="4837092"/>
            <a:ext cx="2370017" cy="1053775"/>
            <a:chOff x="3106598" y="5073134"/>
            <a:chExt cx="2370017" cy="1053775"/>
          </a:xfrm>
        </p:grpSpPr>
        <p:sp>
          <p:nvSpPr>
            <p:cNvPr id="51" name="矩形 50"/>
            <p:cNvSpPr/>
            <p:nvPr/>
          </p:nvSpPr>
          <p:spPr>
            <a:xfrm>
              <a:off x="3106598" y="5073134"/>
              <a:ext cx="1874231" cy="369332"/>
            </a:xfrm>
            <a:prstGeom prst="rect">
              <a:avLst/>
            </a:prstGeom>
          </p:spPr>
          <p:txBody>
            <a:bodyPr wrap="none">
              <a:spAutoFit/>
            </a:bodyPr>
            <a:lstStyle/>
            <a:p>
              <a:r>
                <a:rPr lang="en-US" altLang="zh-CN" dirty="0">
                  <a:solidFill>
                    <a:schemeClr val="bg1"/>
                  </a:solidFill>
                  <a:latin typeface="+mn-ea"/>
                </a:rPr>
                <a:t>CLICK ADD TITLE</a:t>
              </a:r>
              <a:endParaRPr lang="zh-CN" altLang="en-US" dirty="0">
                <a:solidFill>
                  <a:schemeClr val="bg1"/>
                </a:solidFill>
                <a:latin typeface="+mn-ea"/>
              </a:endParaRPr>
            </a:p>
          </p:txBody>
        </p:sp>
        <p:sp>
          <p:nvSpPr>
            <p:cNvPr id="52" name="矩形 51"/>
            <p:cNvSpPr/>
            <p:nvPr/>
          </p:nvSpPr>
          <p:spPr>
            <a:xfrm>
              <a:off x="3106598" y="5404404"/>
              <a:ext cx="2370017" cy="722505"/>
            </a:xfrm>
            <a:prstGeom prst="rect">
              <a:avLst/>
            </a:prstGeom>
          </p:spPr>
          <p:txBody>
            <a:bodyPr wrap="square">
              <a:spAutoFit/>
            </a:bodyPr>
            <a:lstStyle/>
            <a:p>
              <a:pPr>
                <a:lnSpc>
                  <a:spcPct val="130000"/>
                </a:lnSpc>
              </a:pPr>
              <a:r>
                <a:rPr lang="zh-CN" altLang="en-US" sz="1050" dirty="0">
                  <a:solidFill>
                    <a:schemeClr val="bg1">
                      <a:lumMod val="75000"/>
                    </a:schemeClr>
                  </a:solidFill>
                  <a:latin typeface="+mn-ea"/>
                </a:rPr>
                <a:t>Hunan magic rain Advertising CoLtd.professional professional team of one to one of the</a:t>
              </a:r>
            </a:p>
          </p:txBody>
        </p:sp>
      </p:grpSp>
      <p:grpSp>
        <p:nvGrpSpPr>
          <p:cNvPr id="53" name="组合 52"/>
          <p:cNvGrpSpPr/>
          <p:nvPr/>
        </p:nvGrpSpPr>
        <p:grpSpPr>
          <a:xfrm>
            <a:off x="8618610" y="4837092"/>
            <a:ext cx="2370017" cy="1053775"/>
            <a:chOff x="3106598" y="5073134"/>
            <a:chExt cx="2370017" cy="1053775"/>
          </a:xfrm>
        </p:grpSpPr>
        <p:sp>
          <p:nvSpPr>
            <p:cNvPr id="54" name="矩形 53"/>
            <p:cNvSpPr/>
            <p:nvPr/>
          </p:nvSpPr>
          <p:spPr>
            <a:xfrm>
              <a:off x="3106598" y="5073134"/>
              <a:ext cx="1874231" cy="369332"/>
            </a:xfrm>
            <a:prstGeom prst="rect">
              <a:avLst/>
            </a:prstGeom>
          </p:spPr>
          <p:txBody>
            <a:bodyPr wrap="none">
              <a:spAutoFit/>
            </a:bodyPr>
            <a:lstStyle/>
            <a:p>
              <a:r>
                <a:rPr lang="en-US" altLang="zh-CN" dirty="0">
                  <a:solidFill>
                    <a:schemeClr val="bg1"/>
                  </a:solidFill>
                  <a:latin typeface="+mn-ea"/>
                </a:rPr>
                <a:t>CLICK ADD TITLE</a:t>
              </a:r>
              <a:endParaRPr lang="zh-CN" altLang="en-US" dirty="0">
                <a:solidFill>
                  <a:schemeClr val="bg1"/>
                </a:solidFill>
                <a:latin typeface="+mn-ea"/>
              </a:endParaRPr>
            </a:p>
          </p:txBody>
        </p:sp>
        <p:sp>
          <p:nvSpPr>
            <p:cNvPr id="55" name="矩形 54"/>
            <p:cNvSpPr/>
            <p:nvPr/>
          </p:nvSpPr>
          <p:spPr>
            <a:xfrm>
              <a:off x="3106598" y="5404404"/>
              <a:ext cx="2370017" cy="722505"/>
            </a:xfrm>
            <a:prstGeom prst="rect">
              <a:avLst/>
            </a:prstGeom>
          </p:spPr>
          <p:txBody>
            <a:bodyPr wrap="square">
              <a:spAutoFit/>
            </a:bodyPr>
            <a:lstStyle/>
            <a:p>
              <a:pPr>
                <a:lnSpc>
                  <a:spcPct val="130000"/>
                </a:lnSpc>
              </a:pPr>
              <a:r>
                <a:rPr lang="zh-CN" altLang="en-US" sz="1050" dirty="0">
                  <a:solidFill>
                    <a:schemeClr val="bg1">
                      <a:lumMod val="75000"/>
                    </a:schemeClr>
                  </a:solidFill>
                  <a:latin typeface="+mn-ea"/>
                </a:rPr>
                <a:t>Hunan magic rain Advertising CoLtd.professional professional team of one to one of the</a:t>
              </a:r>
            </a:p>
          </p:txBody>
        </p:sp>
      </p:grpSp>
    </p:spTree>
    <p:extLst>
      <p:ext uri="{BB962C8B-B14F-4D97-AF65-F5344CB8AC3E}">
        <p14:creationId xmlns:p14="http://schemas.microsoft.com/office/powerpoint/2010/main" val="256150719"/>
      </p:ext>
    </p:extLst>
  </p:cSld>
  <p:clrMapOvr>
    <a:masterClrMapping/>
  </p:clrMapOvr>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accel="14000" fill="hold" nodeType="withEffect" p14:presetBounceEnd="52000">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14:bounceEnd="52000">
                                          <p:cBhvr additive="base">
                                            <p:cTn id="7" dur="500" fill="hold"/>
                                            <p:tgtEl>
                                              <p:spTgt spid="17"/>
                                            </p:tgtEl>
                                            <p:attrNameLst>
                                              <p:attrName>ppt_x</p:attrName>
                                            </p:attrNameLst>
                                          </p:cBhvr>
                                          <p:tavLst>
                                            <p:tav tm="0">
                                              <p:val>
                                                <p:strVal val="#ppt_x"/>
                                              </p:val>
                                            </p:tav>
                                            <p:tav tm="100000">
                                              <p:val>
                                                <p:strVal val="#ppt_x"/>
                                              </p:val>
                                            </p:tav>
                                          </p:tavLst>
                                        </p:anim>
                                        <p:anim calcmode="lin" valueType="num" p14:bounceEnd="52000">
                                          <p:cBhvr additive="base">
                                            <p:cTn id="8" dur="500" fill="hold"/>
                                            <p:tgtEl>
                                              <p:spTgt spid="17"/>
                                            </p:tgtEl>
                                            <p:attrNameLst>
                                              <p:attrName>ppt_y</p:attrName>
                                            </p:attrNameLst>
                                          </p:cBhvr>
                                          <p:tavLst>
                                            <p:tav tm="0">
                                              <p:val>
                                                <p:strVal val="1+#ppt_h/2"/>
                                              </p:val>
                                            </p:tav>
                                            <p:tav tm="100000">
                                              <p:val>
                                                <p:strVal val="#ppt_y"/>
                                              </p:val>
                                            </p:tav>
                                          </p:tavLst>
                                        </p:anim>
                                      </p:childTnLst>
                                    </p:cTn>
                                  </p:par>
                                  <p:par>
                                    <p:cTn id="9" presetID="2" presetClass="entr" presetSubtype="4" accel="14000" fill="hold" nodeType="withEffect" p14:presetBounceEnd="52000">
                                      <p:stCondLst>
                                        <p:cond delay="200"/>
                                      </p:stCondLst>
                                      <p:childTnLst>
                                        <p:set>
                                          <p:cBhvr>
                                            <p:cTn id="10" dur="1" fill="hold">
                                              <p:stCondLst>
                                                <p:cond delay="0"/>
                                              </p:stCondLst>
                                            </p:cTn>
                                            <p:tgtEl>
                                              <p:spTgt spid="2"/>
                                            </p:tgtEl>
                                            <p:attrNameLst>
                                              <p:attrName>style.visibility</p:attrName>
                                            </p:attrNameLst>
                                          </p:cBhvr>
                                          <p:to>
                                            <p:strVal val="visible"/>
                                          </p:to>
                                        </p:set>
                                        <p:anim calcmode="lin" valueType="num" p14:bounceEnd="52000">
                                          <p:cBhvr additive="base">
                                            <p:cTn id="11" dur="500" fill="hold"/>
                                            <p:tgtEl>
                                              <p:spTgt spid="2"/>
                                            </p:tgtEl>
                                            <p:attrNameLst>
                                              <p:attrName>ppt_x</p:attrName>
                                            </p:attrNameLst>
                                          </p:cBhvr>
                                          <p:tavLst>
                                            <p:tav tm="0">
                                              <p:val>
                                                <p:strVal val="#ppt_x"/>
                                              </p:val>
                                            </p:tav>
                                            <p:tav tm="100000">
                                              <p:val>
                                                <p:strVal val="#ppt_x"/>
                                              </p:val>
                                            </p:tav>
                                          </p:tavLst>
                                        </p:anim>
                                        <p:anim calcmode="lin" valueType="num" p14:bounceEnd="52000">
                                          <p:cBhvr additive="base">
                                            <p:cTn id="12" dur="500" fill="hold"/>
                                            <p:tgtEl>
                                              <p:spTgt spid="2"/>
                                            </p:tgtEl>
                                            <p:attrNameLst>
                                              <p:attrName>ppt_y</p:attrName>
                                            </p:attrNameLst>
                                          </p:cBhvr>
                                          <p:tavLst>
                                            <p:tav tm="0">
                                              <p:val>
                                                <p:strVal val="1+#ppt_h/2"/>
                                              </p:val>
                                            </p:tav>
                                            <p:tav tm="100000">
                                              <p:val>
                                                <p:strVal val="#ppt_y"/>
                                              </p:val>
                                            </p:tav>
                                          </p:tavLst>
                                        </p:anim>
                                      </p:childTnLst>
                                    </p:cTn>
                                  </p:par>
                                  <p:par>
                                    <p:cTn id="13" presetID="2" presetClass="entr" presetSubtype="4" accel="14000" fill="hold" nodeType="withEffect" p14:presetBounceEnd="52000">
                                      <p:stCondLst>
                                        <p:cond delay="500"/>
                                      </p:stCondLst>
                                      <p:childTnLst>
                                        <p:set>
                                          <p:cBhvr>
                                            <p:cTn id="14" dur="1" fill="hold">
                                              <p:stCondLst>
                                                <p:cond delay="0"/>
                                              </p:stCondLst>
                                            </p:cTn>
                                            <p:tgtEl>
                                              <p:spTgt spid="10"/>
                                            </p:tgtEl>
                                            <p:attrNameLst>
                                              <p:attrName>style.visibility</p:attrName>
                                            </p:attrNameLst>
                                          </p:cBhvr>
                                          <p:to>
                                            <p:strVal val="visible"/>
                                          </p:to>
                                        </p:set>
                                        <p:anim calcmode="lin" valueType="num" p14:bounceEnd="52000">
                                          <p:cBhvr additive="base">
                                            <p:cTn id="15" dur="500" fill="hold"/>
                                            <p:tgtEl>
                                              <p:spTgt spid="10"/>
                                            </p:tgtEl>
                                            <p:attrNameLst>
                                              <p:attrName>ppt_x</p:attrName>
                                            </p:attrNameLst>
                                          </p:cBhvr>
                                          <p:tavLst>
                                            <p:tav tm="0">
                                              <p:val>
                                                <p:strVal val="#ppt_x"/>
                                              </p:val>
                                            </p:tav>
                                            <p:tav tm="100000">
                                              <p:val>
                                                <p:strVal val="#ppt_x"/>
                                              </p:val>
                                            </p:tav>
                                          </p:tavLst>
                                        </p:anim>
                                        <p:anim calcmode="lin" valueType="num" p14:bounceEnd="52000">
                                          <p:cBhvr additive="base">
                                            <p:cTn id="16" dur="500" fill="hold"/>
                                            <p:tgtEl>
                                              <p:spTgt spid="10"/>
                                            </p:tgtEl>
                                            <p:attrNameLst>
                                              <p:attrName>ppt_y</p:attrName>
                                            </p:attrNameLst>
                                          </p:cBhvr>
                                          <p:tavLst>
                                            <p:tav tm="0">
                                              <p:val>
                                                <p:strVal val="1+#ppt_h/2"/>
                                              </p:val>
                                            </p:tav>
                                            <p:tav tm="100000">
                                              <p:val>
                                                <p:strVal val="#ppt_y"/>
                                              </p:val>
                                            </p:tav>
                                          </p:tavLst>
                                        </p:anim>
                                      </p:childTnLst>
                                    </p:cTn>
                                  </p:par>
                                  <p:par>
                                    <p:cTn id="17" presetID="2" presetClass="entr" presetSubtype="4" accel="14000" fill="hold" nodeType="withEffect" p14:presetBounceEnd="52000">
                                      <p:stCondLst>
                                        <p:cond delay="800"/>
                                      </p:stCondLst>
                                      <p:childTnLst>
                                        <p:set>
                                          <p:cBhvr>
                                            <p:cTn id="18" dur="1" fill="hold">
                                              <p:stCondLst>
                                                <p:cond delay="0"/>
                                              </p:stCondLst>
                                            </p:cTn>
                                            <p:tgtEl>
                                              <p:spTgt spid="24"/>
                                            </p:tgtEl>
                                            <p:attrNameLst>
                                              <p:attrName>style.visibility</p:attrName>
                                            </p:attrNameLst>
                                          </p:cBhvr>
                                          <p:to>
                                            <p:strVal val="visible"/>
                                          </p:to>
                                        </p:set>
                                        <p:anim calcmode="lin" valueType="num" p14:bounceEnd="52000">
                                          <p:cBhvr additive="base">
                                            <p:cTn id="19" dur="500" fill="hold"/>
                                            <p:tgtEl>
                                              <p:spTgt spid="24"/>
                                            </p:tgtEl>
                                            <p:attrNameLst>
                                              <p:attrName>ppt_x</p:attrName>
                                            </p:attrNameLst>
                                          </p:cBhvr>
                                          <p:tavLst>
                                            <p:tav tm="0">
                                              <p:val>
                                                <p:strVal val="#ppt_x"/>
                                              </p:val>
                                            </p:tav>
                                            <p:tav tm="100000">
                                              <p:val>
                                                <p:strVal val="#ppt_x"/>
                                              </p:val>
                                            </p:tav>
                                          </p:tavLst>
                                        </p:anim>
                                        <p:anim calcmode="lin" valueType="num" p14:bounceEnd="52000">
                                          <p:cBhvr additive="base">
                                            <p:cTn id="20" dur="500" fill="hold"/>
                                            <p:tgtEl>
                                              <p:spTgt spid="24"/>
                                            </p:tgtEl>
                                            <p:attrNameLst>
                                              <p:attrName>ppt_y</p:attrName>
                                            </p:attrNameLst>
                                          </p:cBhvr>
                                          <p:tavLst>
                                            <p:tav tm="0">
                                              <p:val>
                                                <p:strVal val="1+#ppt_h/2"/>
                                              </p:val>
                                            </p:tav>
                                            <p:tav tm="100000">
                                              <p:val>
                                                <p:strVal val="#ppt_y"/>
                                              </p:val>
                                            </p:tav>
                                          </p:tavLst>
                                        </p:anim>
                                      </p:childTnLst>
                                    </p:cTn>
                                  </p:par>
                                </p:childTnLst>
                              </p:cTn>
                            </p:par>
                            <p:par>
                              <p:cTn id="21" fill="hold">
                                <p:stCondLst>
                                  <p:cond delay="1300"/>
                                </p:stCondLst>
                                <p:childTnLst>
                                  <p:par>
                                    <p:cTn id="22" presetID="10" presetClass="entr" presetSubtype="0" fill="hold" nodeType="afterEffect">
                                      <p:stCondLst>
                                        <p:cond delay="0"/>
                                      </p:stCondLst>
                                      <p:childTnLst>
                                        <p:set>
                                          <p:cBhvr>
                                            <p:cTn id="23" dur="1" fill="hold">
                                              <p:stCondLst>
                                                <p:cond delay="0"/>
                                              </p:stCondLst>
                                            </p:cTn>
                                            <p:tgtEl>
                                              <p:spTgt spid="44"/>
                                            </p:tgtEl>
                                            <p:attrNameLst>
                                              <p:attrName>style.visibility</p:attrName>
                                            </p:attrNameLst>
                                          </p:cBhvr>
                                          <p:to>
                                            <p:strVal val="visible"/>
                                          </p:to>
                                        </p:set>
                                        <p:animEffect transition="in" filter="fade">
                                          <p:cBhvr>
                                            <p:cTn id="24" dur="500"/>
                                            <p:tgtEl>
                                              <p:spTgt spid="44"/>
                                            </p:tgtEl>
                                          </p:cBhvr>
                                        </p:animEffect>
                                      </p:childTnLst>
                                    </p:cTn>
                                  </p:par>
                                </p:childTnLst>
                              </p:cTn>
                            </p:par>
                            <p:par>
                              <p:cTn id="25" fill="hold">
                                <p:stCondLst>
                                  <p:cond delay="1800"/>
                                </p:stCondLst>
                                <p:childTnLst>
                                  <p:par>
                                    <p:cTn id="26" presetID="10" presetClass="entr" presetSubtype="0" fill="hold" nodeType="afterEffect">
                                      <p:stCondLst>
                                        <p:cond delay="0"/>
                                      </p:stCondLst>
                                      <p:childTnLst>
                                        <p:set>
                                          <p:cBhvr>
                                            <p:cTn id="27" dur="1" fill="hold">
                                              <p:stCondLst>
                                                <p:cond delay="0"/>
                                              </p:stCondLst>
                                            </p:cTn>
                                            <p:tgtEl>
                                              <p:spTgt spid="47"/>
                                            </p:tgtEl>
                                            <p:attrNameLst>
                                              <p:attrName>style.visibility</p:attrName>
                                            </p:attrNameLst>
                                          </p:cBhvr>
                                          <p:to>
                                            <p:strVal val="visible"/>
                                          </p:to>
                                        </p:set>
                                        <p:animEffect transition="in" filter="fade">
                                          <p:cBhvr>
                                            <p:cTn id="28" dur="500"/>
                                            <p:tgtEl>
                                              <p:spTgt spid="47"/>
                                            </p:tgtEl>
                                          </p:cBhvr>
                                        </p:animEffect>
                                      </p:childTnLst>
                                    </p:cTn>
                                  </p:par>
                                </p:childTnLst>
                              </p:cTn>
                            </p:par>
                            <p:par>
                              <p:cTn id="29" fill="hold">
                                <p:stCondLst>
                                  <p:cond delay="2300"/>
                                </p:stCondLst>
                                <p:childTnLst>
                                  <p:par>
                                    <p:cTn id="30" presetID="10" presetClass="entr" presetSubtype="0" fill="hold" nodeType="afterEffect">
                                      <p:stCondLst>
                                        <p:cond delay="0"/>
                                      </p:stCondLst>
                                      <p:childTnLst>
                                        <p:set>
                                          <p:cBhvr>
                                            <p:cTn id="31" dur="1" fill="hold">
                                              <p:stCondLst>
                                                <p:cond delay="0"/>
                                              </p:stCondLst>
                                            </p:cTn>
                                            <p:tgtEl>
                                              <p:spTgt spid="50"/>
                                            </p:tgtEl>
                                            <p:attrNameLst>
                                              <p:attrName>style.visibility</p:attrName>
                                            </p:attrNameLst>
                                          </p:cBhvr>
                                          <p:to>
                                            <p:strVal val="visible"/>
                                          </p:to>
                                        </p:set>
                                        <p:animEffect transition="in" filter="fade">
                                          <p:cBhvr>
                                            <p:cTn id="32" dur="500"/>
                                            <p:tgtEl>
                                              <p:spTgt spid="50"/>
                                            </p:tgtEl>
                                          </p:cBhvr>
                                        </p:animEffect>
                                      </p:childTnLst>
                                    </p:cTn>
                                  </p:par>
                                </p:childTnLst>
                              </p:cTn>
                            </p:par>
                            <p:par>
                              <p:cTn id="33" fill="hold">
                                <p:stCondLst>
                                  <p:cond delay="2800"/>
                                </p:stCondLst>
                                <p:childTnLst>
                                  <p:par>
                                    <p:cTn id="34" presetID="10" presetClass="entr" presetSubtype="0" fill="hold" nodeType="afterEffect">
                                      <p:stCondLst>
                                        <p:cond delay="0"/>
                                      </p:stCondLst>
                                      <p:childTnLst>
                                        <p:set>
                                          <p:cBhvr>
                                            <p:cTn id="35" dur="1" fill="hold">
                                              <p:stCondLst>
                                                <p:cond delay="0"/>
                                              </p:stCondLst>
                                            </p:cTn>
                                            <p:tgtEl>
                                              <p:spTgt spid="53"/>
                                            </p:tgtEl>
                                            <p:attrNameLst>
                                              <p:attrName>style.visibility</p:attrName>
                                            </p:attrNameLst>
                                          </p:cBhvr>
                                          <p:to>
                                            <p:strVal val="visible"/>
                                          </p:to>
                                        </p:set>
                                        <p:animEffect transition="in" filter="fade">
                                          <p:cBhvr>
                                            <p:cTn id="36" dur="500"/>
                                            <p:tgtEl>
                                              <p:spTgt spid="5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accel="14000" fill="hold" nodeType="with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additive="base">
                                            <p:cTn id="7" dur="500" fill="hold"/>
                                            <p:tgtEl>
                                              <p:spTgt spid="17"/>
                                            </p:tgtEl>
                                            <p:attrNameLst>
                                              <p:attrName>ppt_x</p:attrName>
                                            </p:attrNameLst>
                                          </p:cBhvr>
                                          <p:tavLst>
                                            <p:tav tm="0">
                                              <p:val>
                                                <p:strVal val="#ppt_x"/>
                                              </p:val>
                                            </p:tav>
                                            <p:tav tm="100000">
                                              <p:val>
                                                <p:strVal val="#ppt_x"/>
                                              </p:val>
                                            </p:tav>
                                          </p:tavLst>
                                        </p:anim>
                                        <p:anim calcmode="lin" valueType="num">
                                          <p:cBhvr additive="base">
                                            <p:cTn id="8" dur="500" fill="hold"/>
                                            <p:tgtEl>
                                              <p:spTgt spid="17"/>
                                            </p:tgtEl>
                                            <p:attrNameLst>
                                              <p:attrName>ppt_y</p:attrName>
                                            </p:attrNameLst>
                                          </p:cBhvr>
                                          <p:tavLst>
                                            <p:tav tm="0">
                                              <p:val>
                                                <p:strVal val="1+#ppt_h/2"/>
                                              </p:val>
                                            </p:tav>
                                            <p:tav tm="100000">
                                              <p:val>
                                                <p:strVal val="#ppt_y"/>
                                              </p:val>
                                            </p:tav>
                                          </p:tavLst>
                                        </p:anim>
                                      </p:childTnLst>
                                    </p:cTn>
                                  </p:par>
                                  <p:par>
                                    <p:cTn id="9" presetID="2" presetClass="entr" presetSubtype="4" accel="14000" fill="hold" nodeType="withEffect">
                                      <p:stCondLst>
                                        <p:cond delay="200"/>
                                      </p:stCondLst>
                                      <p:childTnLst>
                                        <p:set>
                                          <p:cBhvr>
                                            <p:cTn id="10" dur="1" fill="hold">
                                              <p:stCondLst>
                                                <p:cond delay="0"/>
                                              </p:stCondLst>
                                            </p:cTn>
                                            <p:tgtEl>
                                              <p:spTgt spid="2"/>
                                            </p:tgtEl>
                                            <p:attrNameLst>
                                              <p:attrName>style.visibility</p:attrName>
                                            </p:attrNameLst>
                                          </p:cBhvr>
                                          <p:to>
                                            <p:strVal val="visible"/>
                                          </p:to>
                                        </p:set>
                                        <p:anim calcmode="lin" valueType="num">
                                          <p:cBhvr additive="base">
                                            <p:cTn id="11" dur="500" fill="hold"/>
                                            <p:tgtEl>
                                              <p:spTgt spid="2"/>
                                            </p:tgtEl>
                                            <p:attrNameLst>
                                              <p:attrName>ppt_x</p:attrName>
                                            </p:attrNameLst>
                                          </p:cBhvr>
                                          <p:tavLst>
                                            <p:tav tm="0">
                                              <p:val>
                                                <p:strVal val="#ppt_x"/>
                                              </p:val>
                                            </p:tav>
                                            <p:tav tm="100000">
                                              <p:val>
                                                <p:strVal val="#ppt_x"/>
                                              </p:val>
                                            </p:tav>
                                          </p:tavLst>
                                        </p:anim>
                                        <p:anim calcmode="lin" valueType="num">
                                          <p:cBhvr additive="base">
                                            <p:cTn id="12" dur="500" fill="hold"/>
                                            <p:tgtEl>
                                              <p:spTgt spid="2"/>
                                            </p:tgtEl>
                                            <p:attrNameLst>
                                              <p:attrName>ppt_y</p:attrName>
                                            </p:attrNameLst>
                                          </p:cBhvr>
                                          <p:tavLst>
                                            <p:tav tm="0">
                                              <p:val>
                                                <p:strVal val="1+#ppt_h/2"/>
                                              </p:val>
                                            </p:tav>
                                            <p:tav tm="100000">
                                              <p:val>
                                                <p:strVal val="#ppt_y"/>
                                              </p:val>
                                            </p:tav>
                                          </p:tavLst>
                                        </p:anim>
                                      </p:childTnLst>
                                    </p:cTn>
                                  </p:par>
                                  <p:par>
                                    <p:cTn id="13" presetID="2" presetClass="entr" presetSubtype="4" accel="14000" fill="hold" nodeType="withEffect">
                                      <p:stCondLst>
                                        <p:cond delay="50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500" fill="hold"/>
                                            <p:tgtEl>
                                              <p:spTgt spid="10"/>
                                            </p:tgtEl>
                                            <p:attrNameLst>
                                              <p:attrName>ppt_x</p:attrName>
                                            </p:attrNameLst>
                                          </p:cBhvr>
                                          <p:tavLst>
                                            <p:tav tm="0">
                                              <p:val>
                                                <p:strVal val="#ppt_x"/>
                                              </p:val>
                                            </p:tav>
                                            <p:tav tm="100000">
                                              <p:val>
                                                <p:strVal val="#ppt_x"/>
                                              </p:val>
                                            </p:tav>
                                          </p:tavLst>
                                        </p:anim>
                                        <p:anim calcmode="lin" valueType="num">
                                          <p:cBhvr additive="base">
                                            <p:cTn id="16" dur="500" fill="hold"/>
                                            <p:tgtEl>
                                              <p:spTgt spid="10"/>
                                            </p:tgtEl>
                                            <p:attrNameLst>
                                              <p:attrName>ppt_y</p:attrName>
                                            </p:attrNameLst>
                                          </p:cBhvr>
                                          <p:tavLst>
                                            <p:tav tm="0">
                                              <p:val>
                                                <p:strVal val="1+#ppt_h/2"/>
                                              </p:val>
                                            </p:tav>
                                            <p:tav tm="100000">
                                              <p:val>
                                                <p:strVal val="#ppt_y"/>
                                              </p:val>
                                            </p:tav>
                                          </p:tavLst>
                                        </p:anim>
                                      </p:childTnLst>
                                    </p:cTn>
                                  </p:par>
                                  <p:par>
                                    <p:cTn id="17" presetID="2" presetClass="entr" presetSubtype="4" accel="14000" fill="hold" nodeType="withEffect">
                                      <p:stCondLst>
                                        <p:cond delay="800"/>
                                      </p:stCondLst>
                                      <p:childTnLst>
                                        <p:set>
                                          <p:cBhvr>
                                            <p:cTn id="18" dur="1" fill="hold">
                                              <p:stCondLst>
                                                <p:cond delay="0"/>
                                              </p:stCondLst>
                                            </p:cTn>
                                            <p:tgtEl>
                                              <p:spTgt spid="24"/>
                                            </p:tgtEl>
                                            <p:attrNameLst>
                                              <p:attrName>style.visibility</p:attrName>
                                            </p:attrNameLst>
                                          </p:cBhvr>
                                          <p:to>
                                            <p:strVal val="visible"/>
                                          </p:to>
                                        </p:set>
                                        <p:anim calcmode="lin" valueType="num">
                                          <p:cBhvr additive="base">
                                            <p:cTn id="19" dur="500" fill="hold"/>
                                            <p:tgtEl>
                                              <p:spTgt spid="24"/>
                                            </p:tgtEl>
                                            <p:attrNameLst>
                                              <p:attrName>ppt_x</p:attrName>
                                            </p:attrNameLst>
                                          </p:cBhvr>
                                          <p:tavLst>
                                            <p:tav tm="0">
                                              <p:val>
                                                <p:strVal val="#ppt_x"/>
                                              </p:val>
                                            </p:tav>
                                            <p:tav tm="100000">
                                              <p:val>
                                                <p:strVal val="#ppt_x"/>
                                              </p:val>
                                            </p:tav>
                                          </p:tavLst>
                                        </p:anim>
                                        <p:anim calcmode="lin" valueType="num">
                                          <p:cBhvr additive="base">
                                            <p:cTn id="20" dur="500" fill="hold"/>
                                            <p:tgtEl>
                                              <p:spTgt spid="24"/>
                                            </p:tgtEl>
                                            <p:attrNameLst>
                                              <p:attrName>ppt_y</p:attrName>
                                            </p:attrNameLst>
                                          </p:cBhvr>
                                          <p:tavLst>
                                            <p:tav tm="0">
                                              <p:val>
                                                <p:strVal val="1+#ppt_h/2"/>
                                              </p:val>
                                            </p:tav>
                                            <p:tav tm="100000">
                                              <p:val>
                                                <p:strVal val="#ppt_y"/>
                                              </p:val>
                                            </p:tav>
                                          </p:tavLst>
                                        </p:anim>
                                      </p:childTnLst>
                                    </p:cTn>
                                  </p:par>
                                </p:childTnLst>
                              </p:cTn>
                            </p:par>
                            <p:par>
                              <p:cTn id="21" fill="hold">
                                <p:stCondLst>
                                  <p:cond delay="1300"/>
                                </p:stCondLst>
                                <p:childTnLst>
                                  <p:par>
                                    <p:cTn id="22" presetID="10" presetClass="entr" presetSubtype="0" fill="hold" nodeType="afterEffect">
                                      <p:stCondLst>
                                        <p:cond delay="0"/>
                                      </p:stCondLst>
                                      <p:childTnLst>
                                        <p:set>
                                          <p:cBhvr>
                                            <p:cTn id="23" dur="1" fill="hold">
                                              <p:stCondLst>
                                                <p:cond delay="0"/>
                                              </p:stCondLst>
                                            </p:cTn>
                                            <p:tgtEl>
                                              <p:spTgt spid="44"/>
                                            </p:tgtEl>
                                            <p:attrNameLst>
                                              <p:attrName>style.visibility</p:attrName>
                                            </p:attrNameLst>
                                          </p:cBhvr>
                                          <p:to>
                                            <p:strVal val="visible"/>
                                          </p:to>
                                        </p:set>
                                        <p:animEffect transition="in" filter="fade">
                                          <p:cBhvr>
                                            <p:cTn id="24" dur="500"/>
                                            <p:tgtEl>
                                              <p:spTgt spid="44"/>
                                            </p:tgtEl>
                                          </p:cBhvr>
                                        </p:animEffect>
                                      </p:childTnLst>
                                    </p:cTn>
                                  </p:par>
                                </p:childTnLst>
                              </p:cTn>
                            </p:par>
                            <p:par>
                              <p:cTn id="25" fill="hold">
                                <p:stCondLst>
                                  <p:cond delay="1800"/>
                                </p:stCondLst>
                                <p:childTnLst>
                                  <p:par>
                                    <p:cTn id="26" presetID="10" presetClass="entr" presetSubtype="0" fill="hold" nodeType="afterEffect">
                                      <p:stCondLst>
                                        <p:cond delay="0"/>
                                      </p:stCondLst>
                                      <p:childTnLst>
                                        <p:set>
                                          <p:cBhvr>
                                            <p:cTn id="27" dur="1" fill="hold">
                                              <p:stCondLst>
                                                <p:cond delay="0"/>
                                              </p:stCondLst>
                                            </p:cTn>
                                            <p:tgtEl>
                                              <p:spTgt spid="47"/>
                                            </p:tgtEl>
                                            <p:attrNameLst>
                                              <p:attrName>style.visibility</p:attrName>
                                            </p:attrNameLst>
                                          </p:cBhvr>
                                          <p:to>
                                            <p:strVal val="visible"/>
                                          </p:to>
                                        </p:set>
                                        <p:animEffect transition="in" filter="fade">
                                          <p:cBhvr>
                                            <p:cTn id="28" dur="500"/>
                                            <p:tgtEl>
                                              <p:spTgt spid="47"/>
                                            </p:tgtEl>
                                          </p:cBhvr>
                                        </p:animEffect>
                                      </p:childTnLst>
                                    </p:cTn>
                                  </p:par>
                                </p:childTnLst>
                              </p:cTn>
                            </p:par>
                            <p:par>
                              <p:cTn id="29" fill="hold">
                                <p:stCondLst>
                                  <p:cond delay="2300"/>
                                </p:stCondLst>
                                <p:childTnLst>
                                  <p:par>
                                    <p:cTn id="30" presetID="10" presetClass="entr" presetSubtype="0" fill="hold" nodeType="afterEffect">
                                      <p:stCondLst>
                                        <p:cond delay="0"/>
                                      </p:stCondLst>
                                      <p:childTnLst>
                                        <p:set>
                                          <p:cBhvr>
                                            <p:cTn id="31" dur="1" fill="hold">
                                              <p:stCondLst>
                                                <p:cond delay="0"/>
                                              </p:stCondLst>
                                            </p:cTn>
                                            <p:tgtEl>
                                              <p:spTgt spid="50"/>
                                            </p:tgtEl>
                                            <p:attrNameLst>
                                              <p:attrName>style.visibility</p:attrName>
                                            </p:attrNameLst>
                                          </p:cBhvr>
                                          <p:to>
                                            <p:strVal val="visible"/>
                                          </p:to>
                                        </p:set>
                                        <p:animEffect transition="in" filter="fade">
                                          <p:cBhvr>
                                            <p:cTn id="32" dur="500"/>
                                            <p:tgtEl>
                                              <p:spTgt spid="50"/>
                                            </p:tgtEl>
                                          </p:cBhvr>
                                        </p:animEffect>
                                      </p:childTnLst>
                                    </p:cTn>
                                  </p:par>
                                </p:childTnLst>
                              </p:cTn>
                            </p:par>
                            <p:par>
                              <p:cTn id="33" fill="hold">
                                <p:stCondLst>
                                  <p:cond delay="2800"/>
                                </p:stCondLst>
                                <p:childTnLst>
                                  <p:par>
                                    <p:cTn id="34" presetID="10" presetClass="entr" presetSubtype="0" fill="hold" nodeType="afterEffect">
                                      <p:stCondLst>
                                        <p:cond delay="0"/>
                                      </p:stCondLst>
                                      <p:childTnLst>
                                        <p:set>
                                          <p:cBhvr>
                                            <p:cTn id="35" dur="1" fill="hold">
                                              <p:stCondLst>
                                                <p:cond delay="0"/>
                                              </p:stCondLst>
                                            </p:cTn>
                                            <p:tgtEl>
                                              <p:spTgt spid="53"/>
                                            </p:tgtEl>
                                            <p:attrNameLst>
                                              <p:attrName>style.visibility</p:attrName>
                                            </p:attrNameLst>
                                          </p:cBhvr>
                                          <p:to>
                                            <p:strVal val="visible"/>
                                          </p:to>
                                        </p:set>
                                        <p:animEffect transition="in" filter="fade">
                                          <p:cBhvr>
                                            <p:cTn id="36" dur="500"/>
                                            <p:tgtEl>
                                              <p:spTgt spid="5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p:cNvSpPr>
            <a:spLocks/>
          </p:cNvSpPr>
          <p:nvPr/>
        </p:nvSpPr>
        <p:spPr bwMode="auto">
          <a:xfrm>
            <a:off x="1662112" y="2023765"/>
            <a:ext cx="2250084" cy="2250084"/>
          </a:xfrm>
          <a:custGeom>
            <a:avLst/>
            <a:gdLst>
              <a:gd name="T0" fmla="*/ 0 w 21600"/>
              <a:gd name="T1" fmla="*/ 2 h 21600"/>
              <a:gd name="T2" fmla="*/ 2 w 21600"/>
              <a:gd name="T3" fmla="*/ 0 h 21600"/>
              <a:gd name="T4" fmla="*/ 5 w 21600"/>
              <a:gd name="T5" fmla="*/ 0 h 21600"/>
              <a:gd name="T6" fmla="*/ 5 w 21600"/>
              <a:gd name="T7" fmla="*/ 2 h 21600"/>
              <a:gd name="T8" fmla="*/ 2 w 21600"/>
              <a:gd name="T9" fmla="*/ 5 h 21600"/>
              <a:gd name="T10" fmla="*/ 0 w 21600"/>
              <a:gd name="T11" fmla="*/ 2 h 21600"/>
              <a:gd name="T12" fmla="*/ 0 w 21600"/>
              <a:gd name="T13" fmla="*/ 2 h 21600"/>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21600" h="21600">
                <a:moveTo>
                  <a:pt x="0" y="10800"/>
                </a:moveTo>
                <a:cubicBezTo>
                  <a:pt x="0" y="4835"/>
                  <a:pt x="4835" y="0"/>
                  <a:pt x="10800" y="0"/>
                </a:cubicBezTo>
                <a:cubicBezTo>
                  <a:pt x="14400" y="0"/>
                  <a:pt x="18000" y="0"/>
                  <a:pt x="21600" y="0"/>
                </a:cubicBezTo>
                <a:cubicBezTo>
                  <a:pt x="21600" y="3600"/>
                  <a:pt x="21600" y="7200"/>
                  <a:pt x="21600" y="10800"/>
                </a:cubicBezTo>
                <a:cubicBezTo>
                  <a:pt x="21600" y="16765"/>
                  <a:pt x="16765" y="21600"/>
                  <a:pt x="10800" y="21600"/>
                </a:cubicBezTo>
                <a:cubicBezTo>
                  <a:pt x="4835" y="21600"/>
                  <a:pt x="0" y="16765"/>
                  <a:pt x="0" y="10800"/>
                </a:cubicBezTo>
                <a:close/>
                <a:moveTo>
                  <a:pt x="0" y="10800"/>
                </a:moveTo>
              </a:path>
            </a:pathLst>
          </a:custGeom>
          <a:blipFill>
            <a:blip r:embed="rId3"/>
            <a:stretch>
              <a:fillRect/>
            </a:stretch>
          </a:blipFill>
          <a:ln w="9525" cap="flat">
            <a:solidFill>
              <a:schemeClr val="bg1"/>
            </a:solidFill>
            <a:prstDash val="solid"/>
            <a:round/>
            <a:headEnd type="none" w="med" len="med"/>
            <a:tailEnd type="none" w="med" len="med"/>
          </a:ln>
        </p:spPr>
        <p:txBody>
          <a:bodyPr lIns="0" tIns="0" rIns="0" bIns="0"/>
          <a:lstStyle/>
          <a:p>
            <a:endParaRPr lang="en-US"/>
          </a:p>
        </p:txBody>
      </p:sp>
      <p:sp>
        <p:nvSpPr>
          <p:cNvPr id="3" name="AutoShape 34"/>
          <p:cNvSpPr>
            <a:spLocks/>
          </p:cNvSpPr>
          <p:nvPr/>
        </p:nvSpPr>
        <p:spPr bwMode="auto">
          <a:xfrm>
            <a:off x="4918450" y="2023765"/>
            <a:ext cx="2250945" cy="2250084"/>
          </a:xfrm>
          <a:custGeom>
            <a:avLst/>
            <a:gdLst>
              <a:gd name="T0" fmla="*/ 0 w 21600"/>
              <a:gd name="T1" fmla="*/ 2 h 21600"/>
              <a:gd name="T2" fmla="*/ 2 w 21600"/>
              <a:gd name="T3" fmla="*/ 0 h 21600"/>
              <a:gd name="T4" fmla="*/ 5 w 21600"/>
              <a:gd name="T5" fmla="*/ 0 h 21600"/>
              <a:gd name="T6" fmla="*/ 5 w 21600"/>
              <a:gd name="T7" fmla="*/ 2 h 21600"/>
              <a:gd name="T8" fmla="*/ 2 w 21600"/>
              <a:gd name="T9" fmla="*/ 5 h 21600"/>
              <a:gd name="T10" fmla="*/ 0 w 21600"/>
              <a:gd name="T11" fmla="*/ 2 h 21600"/>
              <a:gd name="T12" fmla="*/ 0 w 21600"/>
              <a:gd name="T13" fmla="*/ 2 h 21600"/>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21600" h="21600">
                <a:moveTo>
                  <a:pt x="0" y="10800"/>
                </a:moveTo>
                <a:cubicBezTo>
                  <a:pt x="0" y="4835"/>
                  <a:pt x="4835" y="0"/>
                  <a:pt x="10800" y="0"/>
                </a:cubicBezTo>
                <a:cubicBezTo>
                  <a:pt x="14400" y="0"/>
                  <a:pt x="18000" y="0"/>
                  <a:pt x="21600" y="0"/>
                </a:cubicBezTo>
                <a:cubicBezTo>
                  <a:pt x="21600" y="3600"/>
                  <a:pt x="21600" y="7200"/>
                  <a:pt x="21600" y="10800"/>
                </a:cubicBezTo>
                <a:cubicBezTo>
                  <a:pt x="21600" y="16765"/>
                  <a:pt x="16765" y="21600"/>
                  <a:pt x="10800" y="21600"/>
                </a:cubicBezTo>
                <a:cubicBezTo>
                  <a:pt x="4835" y="21600"/>
                  <a:pt x="0" y="16765"/>
                  <a:pt x="0" y="10800"/>
                </a:cubicBezTo>
                <a:close/>
                <a:moveTo>
                  <a:pt x="0" y="10800"/>
                </a:moveTo>
              </a:path>
            </a:pathLst>
          </a:custGeom>
          <a:blipFill>
            <a:blip r:embed="rId3"/>
            <a:stretch>
              <a:fillRect/>
            </a:stretch>
          </a:blipFill>
          <a:ln w="9525" cap="flat">
            <a:solidFill>
              <a:schemeClr val="bg1"/>
            </a:solidFill>
            <a:prstDash val="solid"/>
            <a:round/>
            <a:headEnd type="none" w="med" len="med"/>
            <a:tailEnd type="none" w="med" len="med"/>
          </a:ln>
        </p:spPr>
        <p:txBody>
          <a:bodyPr lIns="0" tIns="0" rIns="0" bIns="0"/>
          <a:lstStyle/>
          <a:p>
            <a:endParaRPr lang="en-US"/>
          </a:p>
        </p:txBody>
      </p:sp>
      <p:sp>
        <p:nvSpPr>
          <p:cNvPr id="4" name="AutoShape 37"/>
          <p:cNvSpPr>
            <a:spLocks/>
          </p:cNvSpPr>
          <p:nvPr/>
        </p:nvSpPr>
        <p:spPr bwMode="auto">
          <a:xfrm>
            <a:off x="8278943" y="2023765"/>
            <a:ext cx="2250945" cy="2250084"/>
          </a:xfrm>
          <a:custGeom>
            <a:avLst/>
            <a:gdLst>
              <a:gd name="T0" fmla="*/ 0 w 21600"/>
              <a:gd name="T1" fmla="*/ 2 h 21600"/>
              <a:gd name="T2" fmla="*/ 2 w 21600"/>
              <a:gd name="T3" fmla="*/ 0 h 21600"/>
              <a:gd name="T4" fmla="*/ 5 w 21600"/>
              <a:gd name="T5" fmla="*/ 0 h 21600"/>
              <a:gd name="T6" fmla="*/ 5 w 21600"/>
              <a:gd name="T7" fmla="*/ 2 h 21600"/>
              <a:gd name="T8" fmla="*/ 2 w 21600"/>
              <a:gd name="T9" fmla="*/ 5 h 21600"/>
              <a:gd name="T10" fmla="*/ 0 w 21600"/>
              <a:gd name="T11" fmla="*/ 2 h 21600"/>
              <a:gd name="T12" fmla="*/ 0 w 21600"/>
              <a:gd name="T13" fmla="*/ 2 h 21600"/>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21600" h="21600">
                <a:moveTo>
                  <a:pt x="0" y="10800"/>
                </a:moveTo>
                <a:cubicBezTo>
                  <a:pt x="0" y="4835"/>
                  <a:pt x="4835" y="0"/>
                  <a:pt x="10800" y="0"/>
                </a:cubicBezTo>
                <a:cubicBezTo>
                  <a:pt x="14400" y="0"/>
                  <a:pt x="18000" y="0"/>
                  <a:pt x="21600" y="0"/>
                </a:cubicBezTo>
                <a:cubicBezTo>
                  <a:pt x="21600" y="3600"/>
                  <a:pt x="21600" y="7200"/>
                  <a:pt x="21600" y="10800"/>
                </a:cubicBezTo>
                <a:cubicBezTo>
                  <a:pt x="21600" y="16765"/>
                  <a:pt x="16765" y="21600"/>
                  <a:pt x="10800" y="21600"/>
                </a:cubicBezTo>
                <a:cubicBezTo>
                  <a:pt x="4835" y="21600"/>
                  <a:pt x="0" y="16765"/>
                  <a:pt x="0" y="10800"/>
                </a:cubicBezTo>
                <a:close/>
                <a:moveTo>
                  <a:pt x="0" y="10800"/>
                </a:moveTo>
              </a:path>
            </a:pathLst>
          </a:custGeom>
          <a:blipFill>
            <a:blip r:embed="rId3"/>
            <a:stretch>
              <a:fillRect/>
            </a:stretch>
          </a:blipFill>
          <a:ln w="9525" cap="flat">
            <a:solidFill>
              <a:schemeClr val="bg1"/>
            </a:solidFill>
            <a:prstDash val="solid"/>
            <a:round/>
            <a:headEnd type="none" w="med" len="med"/>
            <a:tailEnd type="none" w="med" len="med"/>
          </a:ln>
        </p:spPr>
        <p:txBody>
          <a:bodyPr lIns="0" tIns="0" rIns="0" bIns="0"/>
          <a:lstStyle/>
          <a:p>
            <a:endParaRPr lang="en-US"/>
          </a:p>
        </p:txBody>
      </p:sp>
      <p:grpSp>
        <p:nvGrpSpPr>
          <p:cNvPr id="21" name="组合 20"/>
          <p:cNvGrpSpPr/>
          <p:nvPr/>
        </p:nvGrpSpPr>
        <p:grpSpPr>
          <a:xfrm>
            <a:off x="1814208" y="4644142"/>
            <a:ext cx="1910062" cy="1330266"/>
            <a:chOff x="1850038" y="4542542"/>
            <a:chExt cx="1910062" cy="1330266"/>
          </a:xfrm>
        </p:grpSpPr>
        <p:grpSp>
          <p:nvGrpSpPr>
            <p:cNvPr id="6" name="Group 13"/>
            <p:cNvGrpSpPr>
              <a:grpSpLocks/>
            </p:cNvGrpSpPr>
            <p:nvPr/>
          </p:nvGrpSpPr>
          <p:grpSpPr bwMode="auto">
            <a:xfrm>
              <a:off x="1990530" y="5091667"/>
              <a:ext cx="477028" cy="88900"/>
              <a:chOff x="0" y="0"/>
              <a:chExt cx="472" cy="88"/>
            </a:xfrm>
            <a:solidFill>
              <a:schemeClr val="bg1"/>
            </a:solidFill>
          </p:grpSpPr>
          <p:sp>
            <p:nvSpPr>
              <p:cNvPr id="7" name="Oval 14"/>
              <p:cNvSpPr>
                <a:spLocks/>
              </p:cNvSpPr>
              <p:nvPr/>
            </p:nvSpPr>
            <p:spPr bwMode="auto">
              <a:xfrm>
                <a:off x="0" y="0"/>
                <a:ext cx="88" cy="88"/>
              </a:xfrm>
              <a:prstGeom prst="ellipse">
                <a:avLst/>
              </a:prstGeom>
              <a:grpFill/>
              <a:ln w="25400">
                <a:noFill/>
                <a:miter lim="800000"/>
                <a:headEnd/>
                <a:tailEnd/>
              </a:ln>
            </p:spPr>
            <p:txBody>
              <a:bodyPr lIns="0" tIns="0" rIns="0" bIns="0"/>
              <a:lstStyle/>
              <a:p>
                <a:pPr>
                  <a:defRPr/>
                </a:pPr>
                <a:endParaRPr lang="en-US"/>
              </a:p>
            </p:txBody>
          </p:sp>
          <p:sp>
            <p:nvSpPr>
              <p:cNvPr id="8" name="Oval 15"/>
              <p:cNvSpPr>
                <a:spLocks/>
              </p:cNvSpPr>
              <p:nvPr/>
            </p:nvSpPr>
            <p:spPr bwMode="auto">
              <a:xfrm>
                <a:off x="192" y="0"/>
                <a:ext cx="88" cy="88"/>
              </a:xfrm>
              <a:prstGeom prst="ellipse">
                <a:avLst/>
              </a:prstGeom>
              <a:grpFill/>
              <a:ln w="25400">
                <a:noFill/>
                <a:miter lim="800000"/>
                <a:headEnd/>
                <a:tailEnd/>
              </a:ln>
            </p:spPr>
            <p:txBody>
              <a:bodyPr lIns="0" tIns="0" rIns="0" bIns="0"/>
              <a:lstStyle/>
              <a:p>
                <a:pPr>
                  <a:defRPr/>
                </a:pPr>
                <a:endParaRPr lang="en-US"/>
              </a:p>
            </p:txBody>
          </p:sp>
          <p:sp>
            <p:nvSpPr>
              <p:cNvPr id="9" name="Oval 16"/>
              <p:cNvSpPr>
                <a:spLocks/>
              </p:cNvSpPr>
              <p:nvPr/>
            </p:nvSpPr>
            <p:spPr bwMode="auto">
              <a:xfrm>
                <a:off x="384" y="0"/>
                <a:ext cx="88" cy="88"/>
              </a:xfrm>
              <a:prstGeom prst="ellipse">
                <a:avLst/>
              </a:prstGeom>
              <a:grpFill/>
              <a:ln w="25400">
                <a:noFill/>
                <a:miter lim="800000"/>
                <a:headEnd/>
                <a:tailEnd/>
              </a:ln>
            </p:spPr>
            <p:txBody>
              <a:bodyPr lIns="0" tIns="0" rIns="0" bIns="0"/>
              <a:lstStyle/>
              <a:p>
                <a:pPr>
                  <a:defRPr/>
                </a:pPr>
                <a:endParaRPr lang="en-US"/>
              </a:p>
            </p:txBody>
          </p:sp>
        </p:grpSp>
        <p:sp>
          <p:nvSpPr>
            <p:cNvPr id="19" name="矩形 18"/>
            <p:cNvSpPr/>
            <p:nvPr/>
          </p:nvSpPr>
          <p:spPr>
            <a:xfrm>
              <a:off x="1850038" y="4542542"/>
              <a:ext cx="1874231" cy="369332"/>
            </a:xfrm>
            <a:prstGeom prst="rect">
              <a:avLst/>
            </a:prstGeom>
          </p:spPr>
          <p:txBody>
            <a:bodyPr wrap="none">
              <a:spAutoFit/>
            </a:bodyPr>
            <a:lstStyle/>
            <a:p>
              <a:pPr algn="r"/>
              <a:r>
                <a:rPr lang="en-US" altLang="zh-CN" dirty="0">
                  <a:solidFill>
                    <a:schemeClr val="bg1"/>
                  </a:solidFill>
                  <a:latin typeface="+mn-ea"/>
                </a:rPr>
                <a:t>CLICK ADD TITLE</a:t>
              </a:r>
              <a:endParaRPr lang="zh-CN" altLang="en-US" dirty="0">
                <a:solidFill>
                  <a:schemeClr val="bg1"/>
                </a:solidFill>
                <a:latin typeface="+mn-ea"/>
              </a:endParaRPr>
            </a:p>
          </p:txBody>
        </p:sp>
        <p:sp>
          <p:nvSpPr>
            <p:cNvPr id="20" name="矩形 19"/>
            <p:cNvSpPr/>
            <p:nvPr/>
          </p:nvSpPr>
          <p:spPr>
            <a:xfrm>
              <a:off x="1850038" y="5360360"/>
              <a:ext cx="1910062" cy="512448"/>
            </a:xfrm>
            <a:prstGeom prst="rect">
              <a:avLst/>
            </a:prstGeom>
          </p:spPr>
          <p:txBody>
            <a:bodyPr wrap="square">
              <a:spAutoFit/>
            </a:bodyPr>
            <a:lstStyle/>
            <a:p>
              <a:pPr>
                <a:lnSpc>
                  <a:spcPct val="130000"/>
                </a:lnSpc>
              </a:pPr>
              <a:r>
                <a:rPr lang="zh-CN" altLang="en-US" sz="1050" dirty="0">
                  <a:solidFill>
                    <a:schemeClr val="bg1">
                      <a:lumMod val="75000"/>
                    </a:schemeClr>
                  </a:solidFill>
                  <a:latin typeface="+mn-ea"/>
                </a:rPr>
                <a:t>Hunan magic rain Advertising CoLtd.professional</a:t>
              </a:r>
            </a:p>
          </p:txBody>
        </p:sp>
      </p:grpSp>
      <p:grpSp>
        <p:nvGrpSpPr>
          <p:cNvPr id="22" name="组合 21"/>
          <p:cNvGrpSpPr/>
          <p:nvPr/>
        </p:nvGrpSpPr>
        <p:grpSpPr>
          <a:xfrm>
            <a:off x="5088891" y="4644142"/>
            <a:ext cx="1910062" cy="1330266"/>
            <a:chOff x="1850038" y="4542542"/>
            <a:chExt cx="1910062" cy="1330266"/>
          </a:xfrm>
        </p:grpSpPr>
        <p:grpSp>
          <p:nvGrpSpPr>
            <p:cNvPr id="23" name="Group 13"/>
            <p:cNvGrpSpPr>
              <a:grpSpLocks/>
            </p:cNvGrpSpPr>
            <p:nvPr/>
          </p:nvGrpSpPr>
          <p:grpSpPr bwMode="auto">
            <a:xfrm>
              <a:off x="1990530" y="5091667"/>
              <a:ext cx="477028" cy="88900"/>
              <a:chOff x="0" y="0"/>
              <a:chExt cx="472" cy="88"/>
            </a:xfrm>
            <a:solidFill>
              <a:schemeClr val="bg1"/>
            </a:solidFill>
          </p:grpSpPr>
          <p:sp>
            <p:nvSpPr>
              <p:cNvPr id="26" name="Oval 14"/>
              <p:cNvSpPr>
                <a:spLocks/>
              </p:cNvSpPr>
              <p:nvPr/>
            </p:nvSpPr>
            <p:spPr bwMode="auto">
              <a:xfrm>
                <a:off x="0" y="0"/>
                <a:ext cx="88" cy="88"/>
              </a:xfrm>
              <a:prstGeom prst="ellipse">
                <a:avLst/>
              </a:prstGeom>
              <a:grpFill/>
              <a:ln w="25400">
                <a:noFill/>
                <a:miter lim="800000"/>
                <a:headEnd/>
                <a:tailEnd/>
              </a:ln>
            </p:spPr>
            <p:txBody>
              <a:bodyPr lIns="0" tIns="0" rIns="0" bIns="0"/>
              <a:lstStyle/>
              <a:p>
                <a:pPr>
                  <a:defRPr/>
                </a:pPr>
                <a:endParaRPr lang="en-US"/>
              </a:p>
            </p:txBody>
          </p:sp>
          <p:sp>
            <p:nvSpPr>
              <p:cNvPr id="27" name="Oval 15"/>
              <p:cNvSpPr>
                <a:spLocks/>
              </p:cNvSpPr>
              <p:nvPr/>
            </p:nvSpPr>
            <p:spPr bwMode="auto">
              <a:xfrm>
                <a:off x="192" y="0"/>
                <a:ext cx="88" cy="88"/>
              </a:xfrm>
              <a:prstGeom prst="ellipse">
                <a:avLst/>
              </a:prstGeom>
              <a:grpFill/>
              <a:ln w="25400">
                <a:noFill/>
                <a:miter lim="800000"/>
                <a:headEnd/>
                <a:tailEnd/>
              </a:ln>
            </p:spPr>
            <p:txBody>
              <a:bodyPr lIns="0" tIns="0" rIns="0" bIns="0"/>
              <a:lstStyle/>
              <a:p>
                <a:pPr>
                  <a:defRPr/>
                </a:pPr>
                <a:endParaRPr lang="en-US"/>
              </a:p>
            </p:txBody>
          </p:sp>
          <p:sp>
            <p:nvSpPr>
              <p:cNvPr id="28" name="Oval 16"/>
              <p:cNvSpPr>
                <a:spLocks/>
              </p:cNvSpPr>
              <p:nvPr/>
            </p:nvSpPr>
            <p:spPr bwMode="auto">
              <a:xfrm>
                <a:off x="384" y="0"/>
                <a:ext cx="88" cy="88"/>
              </a:xfrm>
              <a:prstGeom prst="ellipse">
                <a:avLst/>
              </a:prstGeom>
              <a:grpFill/>
              <a:ln w="25400">
                <a:noFill/>
                <a:miter lim="800000"/>
                <a:headEnd/>
                <a:tailEnd/>
              </a:ln>
            </p:spPr>
            <p:txBody>
              <a:bodyPr lIns="0" tIns="0" rIns="0" bIns="0"/>
              <a:lstStyle/>
              <a:p>
                <a:pPr>
                  <a:defRPr/>
                </a:pPr>
                <a:endParaRPr lang="en-US"/>
              </a:p>
            </p:txBody>
          </p:sp>
        </p:grpSp>
        <p:sp>
          <p:nvSpPr>
            <p:cNvPr id="24" name="矩形 23"/>
            <p:cNvSpPr/>
            <p:nvPr/>
          </p:nvSpPr>
          <p:spPr>
            <a:xfrm>
              <a:off x="1850038" y="4542542"/>
              <a:ext cx="1874231" cy="369332"/>
            </a:xfrm>
            <a:prstGeom prst="rect">
              <a:avLst/>
            </a:prstGeom>
          </p:spPr>
          <p:txBody>
            <a:bodyPr wrap="none">
              <a:spAutoFit/>
            </a:bodyPr>
            <a:lstStyle/>
            <a:p>
              <a:pPr algn="r"/>
              <a:r>
                <a:rPr lang="en-US" altLang="zh-CN" dirty="0">
                  <a:solidFill>
                    <a:schemeClr val="bg1"/>
                  </a:solidFill>
                  <a:latin typeface="+mn-ea"/>
                </a:rPr>
                <a:t>CLICK ADD TITLE</a:t>
              </a:r>
              <a:endParaRPr lang="zh-CN" altLang="en-US" dirty="0">
                <a:solidFill>
                  <a:schemeClr val="bg1"/>
                </a:solidFill>
                <a:latin typeface="+mn-ea"/>
              </a:endParaRPr>
            </a:p>
          </p:txBody>
        </p:sp>
        <p:sp>
          <p:nvSpPr>
            <p:cNvPr id="25" name="矩形 24"/>
            <p:cNvSpPr/>
            <p:nvPr/>
          </p:nvSpPr>
          <p:spPr>
            <a:xfrm>
              <a:off x="1850038" y="5360360"/>
              <a:ext cx="1910062" cy="512448"/>
            </a:xfrm>
            <a:prstGeom prst="rect">
              <a:avLst/>
            </a:prstGeom>
          </p:spPr>
          <p:txBody>
            <a:bodyPr wrap="square">
              <a:spAutoFit/>
            </a:bodyPr>
            <a:lstStyle/>
            <a:p>
              <a:pPr>
                <a:lnSpc>
                  <a:spcPct val="130000"/>
                </a:lnSpc>
              </a:pPr>
              <a:r>
                <a:rPr lang="zh-CN" altLang="en-US" sz="1050" dirty="0">
                  <a:solidFill>
                    <a:schemeClr val="bg1">
                      <a:lumMod val="75000"/>
                    </a:schemeClr>
                  </a:solidFill>
                  <a:latin typeface="+mn-ea"/>
                </a:rPr>
                <a:t>Hunan magic rain Advertising CoLtd.professional</a:t>
              </a:r>
            </a:p>
          </p:txBody>
        </p:sp>
      </p:grpSp>
      <p:grpSp>
        <p:nvGrpSpPr>
          <p:cNvPr id="29" name="组合 28"/>
          <p:cNvGrpSpPr/>
          <p:nvPr/>
        </p:nvGrpSpPr>
        <p:grpSpPr>
          <a:xfrm>
            <a:off x="8449384" y="4644142"/>
            <a:ext cx="1910062" cy="1330266"/>
            <a:chOff x="1850038" y="4542542"/>
            <a:chExt cx="1910062" cy="1330266"/>
          </a:xfrm>
        </p:grpSpPr>
        <p:grpSp>
          <p:nvGrpSpPr>
            <p:cNvPr id="30" name="Group 13"/>
            <p:cNvGrpSpPr>
              <a:grpSpLocks/>
            </p:cNvGrpSpPr>
            <p:nvPr/>
          </p:nvGrpSpPr>
          <p:grpSpPr bwMode="auto">
            <a:xfrm>
              <a:off x="1990530" y="5091667"/>
              <a:ext cx="477028" cy="88900"/>
              <a:chOff x="0" y="0"/>
              <a:chExt cx="472" cy="88"/>
            </a:xfrm>
            <a:solidFill>
              <a:schemeClr val="bg1"/>
            </a:solidFill>
          </p:grpSpPr>
          <p:sp>
            <p:nvSpPr>
              <p:cNvPr id="33" name="Oval 14"/>
              <p:cNvSpPr>
                <a:spLocks/>
              </p:cNvSpPr>
              <p:nvPr/>
            </p:nvSpPr>
            <p:spPr bwMode="auto">
              <a:xfrm>
                <a:off x="0" y="0"/>
                <a:ext cx="88" cy="88"/>
              </a:xfrm>
              <a:prstGeom prst="ellipse">
                <a:avLst/>
              </a:prstGeom>
              <a:grpFill/>
              <a:ln w="25400">
                <a:noFill/>
                <a:miter lim="800000"/>
                <a:headEnd/>
                <a:tailEnd/>
              </a:ln>
            </p:spPr>
            <p:txBody>
              <a:bodyPr lIns="0" tIns="0" rIns="0" bIns="0"/>
              <a:lstStyle/>
              <a:p>
                <a:pPr>
                  <a:defRPr/>
                </a:pPr>
                <a:endParaRPr lang="en-US"/>
              </a:p>
            </p:txBody>
          </p:sp>
          <p:sp>
            <p:nvSpPr>
              <p:cNvPr id="34" name="Oval 15"/>
              <p:cNvSpPr>
                <a:spLocks/>
              </p:cNvSpPr>
              <p:nvPr/>
            </p:nvSpPr>
            <p:spPr bwMode="auto">
              <a:xfrm>
                <a:off x="192" y="0"/>
                <a:ext cx="88" cy="88"/>
              </a:xfrm>
              <a:prstGeom prst="ellipse">
                <a:avLst/>
              </a:prstGeom>
              <a:grpFill/>
              <a:ln w="25400">
                <a:noFill/>
                <a:miter lim="800000"/>
                <a:headEnd/>
                <a:tailEnd/>
              </a:ln>
            </p:spPr>
            <p:txBody>
              <a:bodyPr lIns="0" tIns="0" rIns="0" bIns="0"/>
              <a:lstStyle/>
              <a:p>
                <a:pPr>
                  <a:defRPr/>
                </a:pPr>
                <a:endParaRPr lang="en-US"/>
              </a:p>
            </p:txBody>
          </p:sp>
          <p:sp>
            <p:nvSpPr>
              <p:cNvPr id="35" name="Oval 16"/>
              <p:cNvSpPr>
                <a:spLocks/>
              </p:cNvSpPr>
              <p:nvPr/>
            </p:nvSpPr>
            <p:spPr bwMode="auto">
              <a:xfrm>
                <a:off x="384" y="0"/>
                <a:ext cx="88" cy="88"/>
              </a:xfrm>
              <a:prstGeom prst="ellipse">
                <a:avLst/>
              </a:prstGeom>
              <a:grpFill/>
              <a:ln w="25400">
                <a:noFill/>
                <a:miter lim="800000"/>
                <a:headEnd/>
                <a:tailEnd/>
              </a:ln>
            </p:spPr>
            <p:txBody>
              <a:bodyPr lIns="0" tIns="0" rIns="0" bIns="0"/>
              <a:lstStyle/>
              <a:p>
                <a:pPr>
                  <a:defRPr/>
                </a:pPr>
                <a:endParaRPr lang="en-US"/>
              </a:p>
            </p:txBody>
          </p:sp>
        </p:grpSp>
        <p:sp>
          <p:nvSpPr>
            <p:cNvPr id="31" name="矩形 30"/>
            <p:cNvSpPr/>
            <p:nvPr/>
          </p:nvSpPr>
          <p:spPr>
            <a:xfrm>
              <a:off x="1850038" y="4542542"/>
              <a:ext cx="1874231" cy="369332"/>
            </a:xfrm>
            <a:prstGeom prst="rect">
              <a:avLst/>
            </a:prstGeom>
          </p:spPr>
          <p:txBody>
            <a:bodyPr wrap="none">
              <a:spAutoFit/>
            </a:bodyPr>
            <a:lstStyle/>
            <a:p>
              <a:pPr algn="r"/>
              <a:r>
                <a:rPr lang="en-US" altLang="zh-CN" dirty="0">
                  <a:solidFill>
                    <a:schemeClr val="bg1"/>
                  </a:solidFill>
                  <a:latin typeface="+mn-ea"/>
                </a:rPr>
                <a:t>CLICK ADD TITLE</a:t>
              </a:r>
              <a:endParaRPr lang="zh-CN" altLang="en-US" dirty="0">
                <a:solidFill>
                  <a:schemeClr val="bg1"/>
                </a:solidFill>
                <a:latin typeface="+mn-ea"/>
              </a:endParaRPr>
            </a:p>
          </p:txBody>
        </p:sp>
        <p:sp>
          <p:nvSpPr>
            <p:cNvPr id="32" name="矩形 31"/>
            <p:cNvSpPr/>
            <p:nvPr/>
          </p:nvSpPr>
          <p:spPr>
            <a:xfrm>
              <a:off x="1850038" y="5360360"/>
              <a:ext cx="1910062" cy="512448"/>
            </a:xfrm>
            <a:prstGeom prst="rect">
              <a:avLst/>
            </a:prstGeom>
          </p:spPr>
          <p:txBody>
            <a:bodyPr wrap="square">
              <a:spAutoFit/>
            </a:bodyPr>
            <a:lstStyle/>
            <a:p>
              <a:pPr>
                <a:lnSpc>
                  <a:spcPct val="130000"/>
                </a:lnSpc>
              </a:pPr>
              <a:r>
                <a:rPr lang="zh-CN" altLang="en-US" sz="1050" dirty="0">
                  <a:solidFill>
                    <a:schemeClr val="bg1">
                      <a:lumMod val="75000"/>
                    </a:schemeClr>
                  </a:solidFill>
                  <a:latin typeface="+mn-ea"/>
                </a:rPr>
                <a:t>Hunan magic rain Advertising CoLtd.professional</a:t>
              </a:r>
            </a:p>
          </p:txBody>
        </p:sp>
      </p:grpSp>
    </p:spTree>
    <p:extLst>
      <p:ext uri="{BB962C8B-B14F-4D97-AF65-F5344CB8AC3E}">
        <p14:creationId xmlns:p14="http://schemas.microsoft.com/office/powerpoint/2010/main" val="27466855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fade">
                                      <p:cBhvr>
                                        <p:cTn id="11" dur="500"/>
                                        <p:tgtEl>
                                          <p:spTgt spid="3"/>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500"/>
                                        <p:tgtEl>
                                          <p:spTgt spid="4"/>
                                        </p:tgtEl>
                                      </p:cBhvr>
                                    </p:animEffect>
                                  </p:childTnLst>
                                </p:cTn>
                              </p:par>
                            </p:childTnLst>
                          </p:cTn>
                        </p:par>
                        <p:par>
                          <p:cTn id="16" fill="hold">
                            <p:stCondLst>
                              <p:cond delay="1500"/>
                            </p:stCondLst>
                            <p:childTnLst>
                              <p:par>
                                <p:cTn id="17" presetID="10" presetClass="entr" presetSubtype="0" fill="hold" nodeType="afterEffect">
                                  <p:stCondLst>
                                    <p:cond delay="0"/>
                                  </p:stCondLst>
                                  <p:childTnLst>
                                    <p:set>
                                      <p:cBhvr>
                                        <p:cTn id="18" dur="1" fill="hold">
                                          <p:stCondLst>
                                            <p:cond delay="0"/>
                                          </p:stCondLst>
                                        </p:cTn>
                                        <p:tgtEl>
                                          <p:spTgt spid="21"/>
                                        </p:tgtEl>
                                        <p:attrNameLst>
                                          <p:attrName>style.visibility</p:attrName>
                                        </p:attrNameLst>
                                      </p:cBhvr>
                                      <p:to>
                                        <p:strVal val="visible"/>
                                      </p:to>
                                    </p:set>
                                    <p:animEffect transition="in" filter="fade">
                                      <p:cBhvr>
                                        <p:cTn id="19" dur="500"/>
                                        <p:tgtEl>
                                          <p:spTgt spid="21"/>
                                        </p:tgtEl>
                                      </p:cBhvr>
                                    </p:animEffect>
                                  </p:childTnLst>
                                </p:cTn>
                              </p:par>
                            </p:childTnLst>
                          </p:cTn>
                        </p:par>
                        <p:par>
                          <p:cTn id="20" fill="hold">
                            <p:stCondLst>
                              <p:cond delay="2000"/>
                            </p:stCondLst>
                            <p:childTnLst>
                              <p:par>
                                <p:cTn id="21" presetID="10" presetClass="entr" presetSubtype="0" fill="hold" nodeType="afterEffect">
                                  <p:stCondLst>
                                    <p:cond delay="0"/>
                                  </p:stCondLst>
                                  <p:childTnLst>
                                    <p:set>
                                      <p:cBhvr>
                                        <p:cTn id="22" dur="1" fill="hold">
                                          <p:stCondLst>
                                            <p:cond delay="0"/>
                                          </p:stCondLst>
                                        </p:cTn>
                                        <p:tgtEl>
                                          <p:spTgt spid="22"/>
                                        </p:tgtEl>
                                        <p:attrNameLst>
                                          <p:attrName>style.visibility</p:attrName>
                                        </p:attrNameLst>
                                      </p:cBhvr>
                                      <p:to>
                                        <p:strVal val="visible"/>
                                      </p:to>
                                    </p:set>
                                    <p:animEffect transition="in" filter="fade">
                                      <p:cBhvr>
                                        <p:cTn id="23" dur="500"/>
                                        <p:tgtEl>
                                          <p:spTgt spid="22"/>
                                        </p:tgtEl>
                                      </p:cBhvr>
                                    </p:animEffect>
                                  </p:childTnLst>
                                </p:cTn>
                              </p:par>
                            </p:childTnLst>
                          </p:cTn>
                        </p:par>
                        <p:par>
                          <p:cTn id="24" fill="hold">
                            <p:stCondLst>
                              <p:cond delay="2500"/>
                            </p:stCondLst>
                            <p:childTnLst>
                              <p:par>
                                <p:cTn id="25" presetID="10" presetClass="entr" presetSubtype="0" fill="hold" nodeType="afterEffect">
                                  <p:stCondLst>
                                    <p:cond delay="0"/>
                                  </p:stCondLst>
                                  <p:childTnLst>
                                    <p:set>
                                      <p:cBhvr>
                                        <p:cTn id="26" dur="1" fill="hold">
                                          <p:stCondLst>
                                            <p:cond delay="0"/>
                                          </p:stCondLst>
                                        </p:cTn>
                                        <p:tgtEl>
                                          <p:spTgt spid="29"/>
                                        </p:tgtEl>
                                        <p:attrNameLst>
                                          <p:attrName>style.visibility</p:attrName>
                                        </p:attrNameLst>
                                      </p:cBhvr>
                                      <p:to>
                                        <p:strVal val="visible"/>
                                      </p:to>
                                    </p:set>
                                    <p:animEffect transition="in" filter="fade">
                                      <p:cBhvr>
                                        <p:cTn id="27"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8281112" y="4833960"/>
            <a:ext cx="2370017" cy="843718"/>
            <a:chOff x="3106598" y="5073134"/>
            <a:chExt cx="2370017" cy="843718"/>
          </a:xfrm>
        </p:grpSpPr>
        <p:sp>
          <p:nvSpPr>
            <p:cNvPr id="3" name="矩形 2"/>
            <p:cNvSpPr/>
            <p:nvPr/>
          </p:nvSpPr>
          <p:spPr>
            <a:xfrm>
              <a:off x="3106598" y="5073134"/>
              <a:ext cx="1874231" cy="369332"/>
            </a:xfrm>
            <a:prstGeom prst="rect">
              <a:avLst/>
            </a:prstGeom>
          </p:spPr>
          <p:txBody>
            <a:bodyPr wrap="none">
              <a:spAutoFit/>
            </a:bodyPr>
            <a:lstStyle/>
            <a:p>
              <a:r>
                <a:rPr lang="en-US" altLang="zh-CN" dirty="0">
                  <a:solidFill>
                    <a:schemeClr val="bg1"/>
                  </a:solidFill>
                  <a:latin typeface="+mn-ea"/>
                </a:rPr>
                <a:t>CLICK ADD TITLE</a:t>
              </a:r>
              <a:endParaRPr lang="zh-CN" altLang="en-US" dirty="0">
                <a:solidFill>
                  <a:schemeClr val="bg1"/>
                </a:solidFill>
                <a:latin typeface="+mn-ea"/>
              </a:endParaRPr>
            </a:p>
          </p:txBody>
        </p:sp>
        <p:sp>
          <p:nvSpPr>
            <p:cNvPr id="4" name="矩形 3"/>
            <p:cNvSpPr/>
            <p:nvPr/>
          </p:nvSpPr>
          <p:spPr>
            <a:xfrm>
              <a:off x="3106598" y="5404404"/>
              <a:ext cx="2370017" cy="512448"/>
            </a:xfrm>
            <a:prstGeom prst="rect">
              <a:avLst/>
            </a:prstGeom>
          </p:spPr>
          <p:txBody>
            <a:bodyPr wrap="square">
              <a:spAutoFit/>
            </a:bodyPr>
            <a:lstStyle/>
            <a:p>
              <a:pPr>
                <a:lnSpc>
                  <a:spcPct val="130000"/>
                </a:lnSpc>
              </a:pPr>
              <a:r>
                <a:rPr lang="zh-CN" altLang="en-US" sz="1050" dirty="0">
                  <a:solidFill>
                    <a:schemeClr val="bg1">
                      <a:lumMod val="75000"/>
                    </a:schemeClr>
                  </a:solidFill>
                  <a:latin typeface="+mn-ea"/>
                </a:rPr>
                <a:t>Hunan magic rain Advertising CoLtd.professional professional team</a:t>
              </a:r>
            </a:p>
          </p:txBody>
        </p:sp>
      </p:grpSp>
      <p:grpSp>
        <p:nvGrpSpPr>
          <p:cNvPr id="5" name="组合 4"/>
          <p:cNvGrpSpPr/>
          <p:nvPr/>
        </p:nvGrpSpPr>
        <p:grpSpPr>
          <a:xfrm>
            <a:off x="1540871" y="2305665"/>
            <a:ext cx="2370017" cy="843718"/>
            <a:chOff x="1221767" y="2192338"/>
            <a:chExt cx="2370017" cy="843718"/>
          </a:xfrm>
        </p:grpSpPr>
        <p:sp>
          <p:nvSpPr>
            <p:cNvPr id="6" name="矩形 5"/>
            <p:cNvSpPr/>
            <p:nvPr/>
          </p:nvSpPr>
          <p:spPr>
            <a:xfrm>
              <a:off x="1717553" y="2192338"/>
              <a:ext cx="1874231" cy="369332"/>
            </a:xfrm>
            <a:prstGeom prst="rect">
              <a:avLst/>
            </a:prstGeom>
          </p:spPr>
          <p:txBody>
            <a:bodyPr wrap="none">
              <a:spAutoFit/>
            </a:bodyPr>
            <a:lstStyle/>
            <a:p>
              <a:pPr algn="r"/>
              <a:r>
                <a:rPr lang="en-US" altLang="zh-CN" dirty="0">
                  <a:solidFill>
                    <a:schemeClr val="bg1"/>
                  </a:solidFill>
                  <a:latin typeface="+mn-ea"/>
                </a:rPr>
                <a:t>CLICK ADD TITLE</a:t>
              </a:r>
              <a:endParaRPr lang="zh-CN" altLang="en-US" dirty="0">
                <a:solidFill>
                  <a:schemeClr val="bg1"/>
                </a:solidFill>
                <a:latin typeface="+mn-ea"/>
              </a:endParaRPr>
            </a:p>
          </p:txBody>
        </p:sp>
        <p:sp>
          <p:nvSpPr>
            <p:cNvPr id="7" name="矩形 6"/>
            <p:cNvSpPr/>
            <p:nvPr/>
          </p:nvSpPr>
          <p:spPr>
            <a:xfrm>
              <a:off x="1221767" y="2523608"/>
              <a:ext cx="2370017" cy="512448"/>
            </a:xfrm>
            <a:prstGeom prst="rect">
              <a:avLst/>
            </a:prstGeom>
          </p:spPr>
          <p:txBody>
            <a:bodyPr wrap="square">
              <a:spAutoFit/>
            </a:bodyPr>
            <a:lstStyle/>
            <a:p>
              <a:pPr algn="r">
                <a:lnSpc>
                  <a:spcPct val="130000"/>
                </a:lnSpc>
              </a:pPr>
              <a:r>
                <a:rPr lang="zh-CN" altLang="en-US" sz="1050" dirty="0">
                  <a:solidFill>
                    <a:schemeClr val="bg1">
                      <a:lumMod val="75000"/>
                    </a:schemeClr>
                  </a:solidFill>
                  <a:latin typeface="+mn-ea"/>
                </a:rPr>
                <a:t>Hunan magic rain Advertising CoLtd.professional professional team</a:t>
              </a:r>
            </a:p>
          </p:txBody>
        </p:sp>
      </p:grpSp>
      <p:grpSp>
        <p:nvGrpSpPr>
          <p:cNvPr id="8" name="组合 7"/>
          <p:cNvGrpSpPr/>
          <p:nvPr/>
        </p:nvGrpSpPr>
        <p:grpSpPr>
          <a:xfrm>
            <a:off x="8281111" y="2305665"/>
            <a:ext cx="2370017" cy="843718"/>
            <a:chOff x="3106598" y="5073134"/>
            <a:chExt cx="2370017" cy="843718"/>
          </a:xfrm>
        </p:grpSpPr>
        <p:sp>
          <p:nvSpPr>
            <p:cNvPr id="9" name="矩形 8"/>
            <p:cNvSpPr/>
            <p:nvPr/>
          </p:nvSpPr>
          <p:spPr>
            <a:xfrm>
              <a:off x="3106598" y="5073134"/>
              <a:ext cx="1874231" cy="369332"/>
            </a:xfrm>
            <a:prstGeom prst="rect">
              <a:avLst/>
            </a:prstGeom>
          </p:spPr>
          <p:txBody>
            <a:bodyPr wrap="none">
              <a:spAutoFit/>
            </a:bodyPr>
            <a:lstStyle/>
            <a:p>
              <a:r>
                <a:rPr lang="en-US" altLang="zh-CN" dirty="0">
                  <a:solidFill>
                    <a:schemeClr val="bg1"/>
                  </a:solidFill>
                  <a:latin typeface="+mn-ea"/>
                </a:rPr>
                <a:t>CLICK ADD TITLE</a:t>
              </a:r>
              <a:endParaRPr lang="zh-CN" altLang="en-US" dirty="0">
                <a:solidFill>
                  <a:schemeClr val="bg1"/>
                </a:solidFill>
                <a:latin typeface="+mn-ea"/>
              </a:endParaRPr>
            </a:p>
          </p:txBody>
        </p:sp>
        <p:sp>
          <p:nvSpPr>
            <p:cNvPr id="10" name="矩形 9"/>
            <p:cNvSpPr/>
            <p:nvPr/>
          </p:nvSpPr>
          <p:spPr>
            <a:xfrm>
              <a:off x="3106598" y="5404404"/>
              <a:ext cx="2370017" cy="512448"/>
            </a:xfrm>
            <a:prstGeom prst="rect">
              <a:avLst/>
            </a:prstGeom>
          </p:spPr>
          <p:txBody>
            <a:bodyPr wrap="square">
              <a:spAutoFit/>
            </a:bodyPr>
            <a:lstStyle/>
            <a:p>
              <a:pPr>
                <a:lnSpc>
                  <a:spcPct val="130000"/>
                </a:lnSpc>
              </a:pPr>
              <a:r>
                <a:rPr lang="zh-CN" altLang="en-US" sz="1050" dirty="0">
                  <a:solidFill>
                    <a:schemeClr val="bg1">
                      <a:lumMod val="75000"/>
                    </a:schemeClr>
                  </a:solidFill>
                  <a:latin typeface="+mn-ea"/>
                </a:rPr>
                <a:t>Hunan magic rain Advertising CoLtd.professional professional team</a:t>
              </a:r>
            </a:p>
          </p:txBody>
        </p:sp>
      </p:grpSp>
      <p:grpSp>
        <p:nvGrpSpPr>
          <p:cNvPr id="11" name="组合 10"/>
          <p:cNvGrpSpPr/>
          <p:nvPr/>
        </p:nvGrpSpPr>
        <p:grpSpPr>
          <a:xfrm>
            <a:off x="1540871" y="4833960"/>
            <a:ext cx="2370017" cy="843718"/>
            <a:chOff x="1221767" y="2192338"/>
            <a:chExt cx="2370017" cy="843718"/>
          </a:xfrm>
        </p:grpSpPr>
        <p:sp>
          <p:nvSpPr>
            <p:cNvPr id="12" name="矩形 11"/>
            <p:cNvSpPr/>
            <p:nvPr/>
          </p:nvSpPr>
          <p:spPr>
            <a:xfrm>
              <a:off x="1717553" y="2192338"/>
              <a:ext cx="1874231" cy="369332"/>
            </a:xfrm>
            <a:prstGeom prst="rect">
              <a:avLst/>
            </a:prstGeom>
          </p:spPr>
          <p:txBody>
            <a:bodyPr wrap="none">
              <a:spAutoFit/>
            </a:bodyPr>
            <a:lstStyle/>
            <a:p>
              <a:pPr algn="r"/>
              <a:r>
                <a:rPr lang="en-US" altLang="zh-CN" dirty="0">
                  <a:solidFill>
                    <a:schemeClr val="bg1"/>
                  </a:solidFill>
                  <a:latin typeface="+mn-ea"/>
                </a:rPr>
                <a:t>CLICK ADD TITLE</a:t>
              </a:r>
              <a:endParaRPr lang="zh-CN" altLang="en-US" dirty="0">
                <a:solidFill>
                  <a:schemeClr val="bg1"/>
                </a:solidFill>
                <a:latin typeface="+mn-ea"/>
              </a:endParaRPr>
            </a:p>
          </p:txBody>
        </p:sp>
        <p:sp>
          <p:nvSpPr>
            <p:cNvPr id="13" name="矩形 12"/>
            <p:cNvSpPr/>
            <p:nvPr/>
          </p:nvSpPr>
          <p:spPr>
            <a:xfrm>
              <a:off x="1221767" y="2523608"/>
              <a:ext cx="2370017" cy="512448"/>
            </a:xfrm>
            <a:prstGeom prst="rect">
              <a:avLst/>
            </a:prstGeom>
          </p:spPr>
          <p:txBody>
            <a:bodyPr wrap="square">
              <a:spAutoFit/>
            </a:bodyPr>
            <a:lstStyle/>
            <a:p>
              <a:pPr algn="r">
                <a:lnSpc>
                  <a:spcPct val="130000"/>
                </a:lnSpc>
              </a:pPr>
              <a:r>
                <a:rPr lang="zh-CN" altLang="en-US" sz="1050" dirty="0">
                  <a:solidFill>
                    <a:schemeClr val="bg1">
                      <a:lumMod val="75000"/>
                    </a:schemeClr>
                  </a:solidFill>
                  <a:latin typeface="+mn-ea"/>
                </a:rPr>
                <a:t>Hunan magic rain Advertising CoLtd.professional professional team</a:t>
              </a:r>
            </a:p>
          </p:txBody>
        </p:sp>
      </p:grpSp>
      <p:grpSp>
        <p:nvGrpSpPr>
          <p:cNvPr id="14" name="组合 13"/>
          <p:cNvGrpSpPr/>
          <p:nvPr/>
        </p:nvGrpSpPr>
        <p:grpSpPr>
          <a:xfrm>
            <a:off x="6032309" y="2494764"/>
            <a:ext cx="1741790" cy="1877477"/>
            <a:chOff x="6032309" y="2494764"/>
            <a:chExt cx="1741790" cy="1877477"/>
          </a:xfrm>
        </p:grpSpPr>
        <p:sp>
          <p:nvSpPr>
            <p:cNvPr id="15" name="Freeform 5"/>
            <p:cNvSpPr>
              <a:spLocks/>
            </p:cNvSpPr>
            <p:nvPr/>
          </p:nvSpPr>
          <p:spPr bwMode="auto">
            <a:xfrm>
              <a:off x="6032309" y="2494764"/>
              <a:ext cx="1741790" cy="1877477"/>
            </a:xfrm>
            <a:custGeom>
              <a:avLst/>
              <a:gdLst>
                <a:gd name="T0" fmla="*/ 316 w 333"/>
                <a:gd name="T1" fmla="*/ 360 h 360"/>
                <a:gd name="T2" fmla="*/ 304 w 333"/>
                <a:gd name="T3" fmla="*/ 315 h 360"/>
                <a:gd name="T4" fmla="*/ 169 w 333"/>
                <a:gd name="T5" fmla="*/ 183 h 360"/>
                <a:gd name="T6" fmla="*/ 89 w 333"/>
                <a:gd name="T7" fmla="*/ 163 h 360"/>
                <a:gd name="T8" fmla="*/ 47 w 333"/>
                <a:gd name="T9" fmla="*/ 145 h 360"/>
                <a:gd name="T10" fmla="*/ 9 w 333"/>
                <a:gd name="T11" fmla="*/ 60 h 360"/>
                <a:gd name="T12" fmla="*/ 82 w 333"/>
                <a:gd name="T13" fmla="*/ 2 h 360"/>
                <a:gd name="T14" fmla="*/ 221 w 333"/>
                <a:gd name="T15" fmla="*/ 59 h 360"/>
                <a:gd name="T16" fmla="*/ 320 w 333"/>
                <a:gd name="T17" fmla="*/ 350 h 360"/>
                <a:gd name="T18" fmla="*/ 316 w 333"/>
                <a:gd name="T19" fmla="*/ 360 h 3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33" h="360">
                  <a:moveTo>
                    <a:pt x="316" y="360"/>
                  </a:moveTo>
                  <a:cubicBezTo>
                    <a:pt x="312" y="342"/>
                    <a:pt x="308" y="328"/>
                    <a:pt x="304" y="315"/>
                  </a:cubicBezTo>
                  <a:cubicBezTo>
                    <a:pt x="284" y="245"/>
                    <a:pt x="240" y="200"/>
                    <a:pt x="169" y="183"/>
                  </a:cubicBezTo>
                  <a:cubicBezTo>
                    <a:pt x="142" y="176"/>
                    <a:pt x="116" y="170"/>
                    <a:pt x="89" y="163"/>
                  </a:cubicBezTo>
                  <a:cubicBezTo>
                    <a:pt x="75" y="159"/>
                    <a:pt x="60" y="153"/>
                    <a:pt x="47" y="145"/>
                  </a:cubicBezTo>
                  <a:cubicBezTo>
                    <a:pt x="13" y="126"/>
                    <a:pt x="0" y="95"/>
                    <a:pt x="9" y="60"/>
                  </a:cubicBezTo>
                  <a:cubicBezTo>
                    <a:pt x="17" y="23"/>
                    <a:pt x="41" y="3"/>
                    <a:pt x="82" y="2"/>
                  </a:cubicBezTo>
                  <a:cubicBezTo>
                    <a:pt x="137" y="0"/>
                    <a:pt x="182" y="24"/>
                    <a:pt x="221" y="59"/>
                  </a:cubicBezTo>
                  <a:cubicBezTo>
                    <a:pt x="306" y="138"/>
                    <a:pt x="333" y="237"/>
                    <a:pt x="320" y="350"/>
                  </a:cubicBezTo>
                  <a:cubicBezTo>
                    <a:pt x="320" y="352"/>
                    <a:pt x="319" y="353"/>
                    <a:pt x="316" y="360"/>
                  </a:cubicBezTo>
                  <a:close/>
                </a:path>
              </a:pathLst>
            </a:custGeom>
            <a:solidFill>
              <a:srgbClr val="7FC41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grpSp>
          <p:nvGrpSpPr>
            <p:cNvPr id="16" name="组合 15"/>
            <p:cNvGrpSpPr>
              <a:grpSpLocks noChangeAspect="1"/>
            </p:cNvGrpSpPr>
            <p:nvPr/>
          </p:nvGrpSpPr>
          <p:grpSpPr>
            <a:xfrm>
              <a:off x="6354497" y="2741465"/>
              <a:ext cx="455549" cy="232114"/>
              <a:chOff x="6932614" y="4013201"/>
              <a:chExt cx="333375" cy="169863"/>
            </a:xfrm>
            <a:solidFill>
              <a:schemeClr val="bg1"/>
            </a:solidFill>
          </p:grpSpPr>
          <p:sp>
            <p:nvSpPr>
              <p:cNvPr id="17" name="Freeform 674"/>
              <p:cNvSpPr>
                <a:spLocks noEditPoints="1"/>
              </p:cNvSpPr>
              <p:nvPr/>
            </p:nvSpPr>
            <p:spPr bwMode="auto">
              <a:xfrm>
                <a:off x="6932614" y="4013201"/>
                <a:ext cx="333375" cy="138113"/>
              </a:xfrm>
              <a:custGeom>
                <a:avLst/>
                <a:gdLst>
                  <a:gd name="T0" fmla="*/ 265 w 288"/>
                  <a:gd name="T1" fmla="*/ 46 h 120"/>
                  <a:gd name="T2" fmla="*/ 252 w 288"/>
                  <a:gd name="T3" fmla="*/ 46 h 120"/>
                  <a:gd name="T4" fmla="*/ 217 w 288"/>
                  <a:gd name="T5" fmla="*/ 0 h 120"/>
                  <a:gd name="T6" fmla="*/ 115 w 288"/>
                  <a:gd name="T7" fmla="*/ 0 h 120"/>
                  <a:gd name="T8" fmla="*/ 68 w 288"/>
                  <a:gd name="T9" fmla="*/ 46 h 120"/>
                  <a:gd name="T10" fmla="*/ 55 w 288"/>
                  <a:gd name="T11" fmla="*/ 46 h 120"/>
                  <a:gd name="T12" fmla="*/ 0 w 288"/>
                  <a:gd name="T13" fmla="*/ 69 h 120"/>
                  <a:gd name="T14" fmla="*/ 0 w 288"/>
                  <a:gd name="T15" fmla="*/ 105 h 120"/>
                  <a:gd name="T16" fmla="*/ 10 w 288"/>
                  <a:gd name="T17" fmla="*/ 119 h 120"/>
                  <a:gd name="T18" fmla="*/ 54 w 288"/>
                  <a:gd name="T19" fmla="*/ 76 h 120"/>
                  <a:gd name="T20" fmla="*/ 97 w 288"/>
                  <a:gd name="T21" fmla="*/ 119 h 120"/>
                  <a:gd name="T22" fmla="*/ 97 w 288"/>
                  <a:gd name="T23" fmla="*/ 120 h 120"/>
                  <a:gd name="T24" fmla="*/ 189 w 288"/>
                  <a:gd name="T25" fmla="*/ 120 h 120"/>
                  <a:gd name="T26" fmla="*/ 189 w 288"/>
                  <a:gd name="T27" fmla="*/ 119 h 120"/>
                  <a:gd name="T28" fmla="*/ 232 w 288"/>
                  <a:gd name="T29" fmla="*/ 76 h 120"/>
                  <a:gd name="T30" fmla="*/ 276 w 288"/>
                  <a:gd name="T31" fmla="*/ 119 h 120"/>
                  <a:gd name="T32" fmla="*/ 288 w 288"/>
                  <a:gd name="T33" fmla="*/ 105 h 120"/>
                  <a:gd name="T34" fmla="*/ 288 w 288"/>
                  <a:gd name="T35" fmla="*/ 65 h 120"/>
                  <a:gd name="T36" fmla="*/ 265 w 288"/>
                  <a:gd name="T37" fmla="*/ 46 h 120"/>
                  <a:gd name="T38" fmla="*/ 209 w 288"/>
                  <a:gd name="T39" fmla="*/ 12 h 120"/>
                  <a:gd name="T40" fmla="*/ 233 w 288"/>
                  <a:gd name="T41" fmla="*/ 43 h 120"/>
                  <a:gd name="T42" fmla="*/ 174 w 288"/>
                  <a:gd name="T43" fmla="*/ 43 h 120"/>
                  <a:gd name="T44" fmla="*/ 174 w 288"/>
                  <a:gd name="T45" fmla="*/ 12 h 120"/>
                  <a:gd name="T46" fmla="*/ 209 w 288"/>
                  <a:gd name="T47" fmla="*/ 12 h 120"/>
                  <a:gd name="T48" fmla="*/ 123 w 288"/>
                  <a:gd name="T49" fmla="*/ 12 h 120"/>
                  <a:gd name="T50" fmla="*/ 156 w 288"/>
                  <a:gd name="T51" fmla="*/ 12 h 120"/>
                  <a:gd name="T52" fmla="*/ 156 w 288"/>
                  <a:gd name="T53" fmla="*/ 43 h 120"/>
                  <a:gd name="T54" fmla="*/ 93 w 288"/>
                  <a:gd name="T55" fmla="*/ 43 h 120"/>
                  <a:gd name="T56" fmla="*/ 123 w 288"/>
                  <a:gd name="T57" fmla="*/ 12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88" h="120">
                    <a:moveTo>
                      <a:pt x="265" y="46"/>
                    </a:moveTo>
                    <a:cubicBezTo>
                      <a:pt x="252" y="46"/>
                      <a:pt x="252" y="46"/>
                      <a:pt x="252" y="46"/>
                    </a:cubicBezTo>
                    <a:cubicBezTo>
                      <a:pt x="244" y="29"/>
                      <a:pt x="223" y="0"/>
                      <a:pt x="217" y="0"/>
                    </a:cubicBezTo>
                    <a:cubicBezTo>
                      <a:pt x="115" y="0"/>
                      <a:pt x="115" y="0"/>
                      <a:pt x="115" y="0"/>
                    </a:cubicBezTo>
                    <a:cubicBezTo>
                      <a:pt x="108" y="0"/>
                      <a:pt x="80" y="29"/>
                      <a:pt x="68" y="46"/>
                    </a:cubicBezTo>
                    <a:cubicBezTo>
                      <a:pt x="55" y="46"/>
                      <a:pt x="55" y="46"/>
                      <a:pt x="55" y="46"/>
                    </a:cubicBezTo>
                    <a:cubicBezTo>
                      <a:pt x="46" y="46"/>
                      <a:pt x="0" y="48"/>
                      <a:pt x="0" y="69"/>
                    </a:cubicBezTo>
                    <a:cubicBezTo>
                      <a:pt x="0" y="105"/>
                      <a:pt x="0" y="105"/>
                      <a:pt x="0" y="105"/>
                    </a:cubicBezTo>
                    <a:cubicBezTo>
                      <a:pt x="0" y="111"/>
                      <a:pt x="4" y="117"/>
                      <a:pt x="10" y="119"/>
                    </a:cubicBezTo>
                    <a:cubicBezTo>
                      <a:pt x="11" y="95"/>
                      <a:pt x="30" y="76"/>
                      <a:pt x="54" y="76"/>
                    </a:cubicBezTo>
                    <a:cubicBezTo>
                      <a:pt x="78" y="76"/>
                      <a:pt x="97" y="95"/>
                      <a:pt x="97" y="119"/>
                    </a:cubicBezTo>
                    <a:cubicBezTo>
                      <a:pt x="97" y="119"/>
                      <a:pt x="97" y="120"/>
                      <a:pt x="97" y="120"/>
                    </a:cubicBezTo>
                    <a:cubicBezTo>
                      <a:pt x="189" y="120"/>
                      <a:pt x="189" y="120"/>
                      <a:pt x="189" y="120"/>
                    </a:cubicBezTo>
                    <a:cubicBezTo>
                      <a:pt x="189" y="120"/>
                      <a:pt x="189" y="119"/>
                      <a:pt x="189" y="119"/>
                    </a:cubicBezTo>
                    <a:cubicBezTo>
                      <a:pt x="189" y="95"/>
                      <a:pt x="209" y="76"/>
                      <a:pt x="232" y="76"/>
                    </a:cubicBezTo>
                    <a:cubicBezTo>
                      <a:pt x="256" y="76"/>
                      <a:pt x="276" y="95"/>
                      <a:pt x="276" y="119"/>
                    </a:cubicBezTo>
                    <a:cubicBezTo>
                      <a:pt x="283" y="118"/>
                      <a:pt x="288" y="112"/>
                      <a:pt x="288" y="105"/>
                    </a:cubicBezTo>
                    <a:cubicBezTo>
                      <a:pt x="288" y="65"/>
                      <a:pt x="288" y="65"/>
                      <a:pt x="288" y="65"/>
                    </a:cubicBezTo>
                    <a:cubicBezTo>
                      <a:pt x="288" y="56"/>
                      <a:pt x="273" y="46"/>
                      <a:pt x="265" y="46"/>
                    </a:cubicBezTo>
                    <a:close/>
                    <a:moveTo>
                      <a:pt x="209" y="12"/>
                    </a:moveTo>
                    <a:cubicBezTo>
                      <a:pt x="215" y="12"/>
                      <a:pt x="222" y="26"/>
                      <a:pt x="233" y="43"/>
                    </a:cubicBezTo>
                    <a:cubicBezTo>
                      <a:pt x="174" y="43"/>
                      <a:pt x="174" y="43"/>
                      <a:pt x="174" y="43"/>
                    </a:cubicBezTo>
                    <a:cubicBezTo>
                      <a:pt x="174" y="12"/>
                      <a:pt x="174" y="12"/>
                      <a:pt x="174" y="12"/>
                    </a:cubicBezTo>
                    <a:lnTo>
                      <a:pt x="209" y="12"/>
                    </a:lnTo>
                    <a:close/>
                    <a:moveTo>
                      <a:pt x="123" y="12"/>
                    </a:moveTo>
                    <a:cubicBezTo>
                      <a:pt x="156" y="12"/>
                      <a:pt x="156" y="12"/>
                      <a:pt x="156" y="12"/>
                    </a:cubicBezTo>
                    <a:cubicBezTo>
                      <a:pt x="156" y="43"/>
                      <a:pt x="156" y="43"/>
                      <a:pt x="156" y="43"/>
                    </a:cubicBezTo>
                    <a:cubicBezTo>
                      <a:pt x="93" y="43"/>
                      <a:pt x="93" y="43"/>
                      <a:pt x="93" y="43"/>
                    </a:cubicBezTo>
                    <a:cubicBezTo>
                      <a:pt x="106" y="27"/>
                      <a:pt x="117" y="12"/>
                      <a:pt x="123" y="1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 name="Oval 675"/>
              <p:cNvSpPr>
                <a:spLocks noChangeArrowheads="1"/>
              </p:cNvSpPr>
              <p:nvPr/>
            </p:nvSpPr>
            <p:spPr bwMode="auto">
              <a:xfrm>
                <a:off x="6962776" y="4119564"/>
                <a:ext cx="63500" cy="6350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 name="Oval 676"/>
              <p:cNvSpPr>
                <a:spLocks noChangeArrowheads="1"/>
              </p:cNvSpPr>
              <p:nvPr/>
            </p:nvSpPr>
            <p:spPr bwMode="auto">
              <a:xfrm>
                <a:off x="7170739" y="4119564"/>
                <a:ext cx="63500" cy="6350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grpSp>
        <p:nvGrpSpPr>
          <p:cNvPr id="20" name="组合 19"/>
          <p:cNvGrpSpPr/>
          <p:nvPr/>
        </p:nvGrpSpPr>
        <p:grpSpPr>
          <a:xfrm>
            <a:off x="4417901" y="3594113"/>
            <a:ext cx="1730714" cy="1855324"/>
            <a:chOff x="4417901" y="3594113"/>
            <a:chExt cx="1730714" cy="1855324"/>
          </a:xfrm>
        </p:grpSpPr>
        <p:sp>
          <p:nvSpPr>
            <p:cNvPr id="21" name="Freeform 7"/>
            <p:cNvSpPr>
              <a:spLocks/>
            </p:cNvSpPr>
            <p:nvPr/>
          </p:nvSpPr>
          <p:spPr bwMode="auto">
            <a:xfrm>
              <a:off x="4417901" y="3594113"/>
              <a:ext cx="1730714" cy="1855324"/>
            </a:xfrm>
            <a:custGeom>
              <a:avLst/>
              <a:gdLst>
                <a:gd name="T0" fmla="*/ 14 w 331"/>
                <a:gd name="T1" fmla="*/ 0 h 355"/>
                <a:gd name="T2" fmla="*/ 31 w 331"/>
                <a:gd name="T3" fmla="*/ 57 h 355"/>
                <a:gd name="T4" fmla="*/ 166 w 331"/>
                <a:gd name="T5" fmla="*/ 175 h 355"/>
                <a:gd name="T6" fmla="*/ 264 w 331"/>
                <a:gd name="T7" fmla="*/ 201 h 355"/>
                <a:gd name="T8" fmla="*/ 322 w 331"/>
                <a:gd name="T9" fmla="*/ 261 h 355"/>
                <a:gd name="T10" fmla="*/ 252 w 331"/>
                <a:gd name="T11" fmla="*/ 352 h 355"/>
                <a:gd name="T12" fmla="*/ 95 w 331"/>
                <a:gd name="T13" fmla="*/ 282 h 355"/>
                <a:gd name="T14" fmla="*/ 9 w 331"/>
                <a:gd name="T15" fmla="*/ 9 h 355"/>
                <a:gd name="T16" fmla="*/ 10 w 331"/>
                <a:gd name="T17" fmla="*/ 5 h 355"/>
                <a:gd name="T18" fmla="*/ 14 w 331"/>
                <a:gd name="T19" fmla="*/ 0 h 3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31" h="355">
                  <a:moveTo>
                    <a:pt x="14" y="0"/>
                  </a:moveTo>
                  <a:cubicBezTo>
                    <a:pt x="20" y="20"/>
                    <a:pt x="25" y="39"/>
                    <a:pt x="31" y="57"/>
                  </a:cubicBezTo>
                  <a:cubicBezTo>
                    <a:pt x="54" y="122"/>
                    <a:pt x="100" y="159"/>
                    <a:pt x="166" y="175"/>
                  </a:cubicBezTo>
                  <a:cubicBezTo>
                    <a:pt x="199" y="183"/>
                    <a:pt x="232" y="191"/>
                    <a:pt x="264" y="201"/>
                  </a:cubicBezTo>
                  <a:cubicBezTo>
                    <a:pt x="292" y="211"/>
                    <a:pt x="316" y="228"/>
                    <a:pt x="322" y="261"/>
                  </a:cubicBezTo>
                  <a:cubicBezTo>
                    <a:pt x="331" y="310"/>
                    <a:pt x="300" y="349"/>
                    <a:pt x="252" y="352"/>
                  </a:cubicBezTo>
                  <a:cubicBezTo>
                    <a:pt x="187" y="355"/>
                    <a:pt x="137" y="325"/>
                    <a:pt x="95" y="282"/>
                  </a:cubicBezTo>
                  <a:cubicBezTo>
                    <a:pt x="21" y="206"/>
                    <a:pt x="0" y="112"/>
                    <a:pt x="9" y="9"/>
                  </a:cubicBezTo>
                  <a:cubicBezTo>
                    <a:pt x="9" y="8"/>
                    <a:pt x="9" y="6"/>
                    <a:pt x="10" y="5"/>
                  </a:cubicBezTo>
                  <a:cubicBezTo>
                    <a:pt x="11" y="4"/>
                    <a:pt x="12" y="3"/>
                    <a:pt x="14" y="0"/>
                  </a:cubicBezTo>
                  <a:close/>
                </a:path>
              </a:pathLst>
            </a:custGeom>
            <a:solidFill>
              <a:srgbClr val="FF841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grpSp>
          <p:nvGrpSpPr>
            <p:cNvPr id="22" name="组合 21"/>
            <p:cNvGrpSpPr>
              <a:grpSpLocks noChangeAspect="1"/>
            </p:cNvGrpSpPr>
            <p:nvPr/>
          </p:nvGrpSpPr>
          <p:grpSpPr>
            <a:xfrm>
              <a:off x="5547623" y="4811785"/>
              <a:ext cx="217696" cy="356077"/>
              <a:chOff x="10336213" y="2595564"/>
              <a:chExt cx="204788" cy="334963"/>
            </a:xfrm>
            <a:solidFill>
              <a:schemeClr val="bg1"/>
            </a:solidFill>
          </p:grpSpPr>
          <p:sp>
            <p:nvSpPr>
              <p:cNvPr id="23" name="Freeform 556"/>
              <p:cNvSpPr>
                <a:spLocks/>
              </p:cNvSpPr>
              <p:nvPr/>
            </p:nvSpPr>
            <p:spPr bwMode="auto">
              <a:xfrm>
                <a:off x="10515601" y="2595564"/>
                <a:ext cx="9525" cy="0"/>
              </a:xfrm>
              <a:custGeom>
                <a:avLst/>
                <a:gdLst>
                  <a:gd name="T0" fmla="*/ 0 w 6"/>
                  <a:gd name="T1" fmla="*/ 6 w 6"/>
                  <a:gd name="T2" fmla="*/ 0 w 6"/>
                </a:gdLst>
                <a:ahLst/>
                <a:cxnLst>
                  <a:cxn ang="0">
                    <a:pos x="T0" y="0"/>
                  </a:cxn>
                  <a:cxn ang="0">
                    <a:pos x="T1" y="0"/>
                  </a:cxn>
                  <a:cxn ang="0">
                    <a:pos x="T2" y="0"/>
                  </a:cxn>
                </a:cxnLst>
                <a:rect l="0" t="0" r="r" b="b"/>
                <a:pathLst>
                  <a:path w="6">
                    <a:moveTo>
                      <a:pt x="0" y="0"/>
                    </a:moveTo>
                    <a:lnTo>
                      <a:pt x="6"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4" name="Line 557"/>
              <p:cNvSpPr>
                <a:spLocks noChangeShapeType="1"/>
              </p:cNvSpPr>
              <p:nvPr/>
            </p:nvSpPr>
            <p:spPr bwMode="auto">
              <a:xfrm>
                <a:off x="10515601" y="2595564"/>
                <a:ext cx="9525" cy="0"/>
              </a:xfrm>
              <a:prstGeom prst="lin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 name="Freeform 558"/>
              <p:cNvSpPr>
                <a:spLocks noEditPoints="1"/>
              </p:cNvSpPr>
              <p:nvPr/>
            </p:nvSpPr>
            <p:spPr bwMode="auto">
              <a:xfrm>
                <a:off x="10336213" y="2595564"/>
                <a:ext cx="204788" cy="334963"/>
              </a:xfrm>
              <a:custGeom>
                <a:avLst/>
                <a:gdLst>
                  <a:gd name="T0" fmla="*/ 155 w 176"/>
                  <a:gd name="T1" fmla="*/ 0 h 289"/>
                  <a:gd name="T2" fmla="*/ 22 w 176"/>
                  <a:gd name="T3" fmla="*/ 0 h 289"/>
                  <a:gd name="T4" fmla="*/ 0 w 176"/>
                  <a:gd name="T5" fmla="*/ 21 h 289"/>
                  <a:gd name="T6" fmla="*/ 0 w 176"/>
                  <a:gd name="T7" fmla="*/ 267 h 289"/>
                  <a:gd name="T8" fmla="*/ 22 w 176"/>
                  <a:gd name="T9" fmla="*/ 289 h 289"/>
                  <a:gd name="T10" fmla="*/ 155 w 176"/>
                  <a:gd name="T11" fmla="*/ 289 h 289"/>
                  <a:gd name="T12" fmla="*/ 176 w 176"/>
                  <a:gd name="T13" fmla="*/ 267 h 289"/>
                  <a:gd name="T14" fmla="*/ 176 w 176"/>
                  <a:gd name="T15" fmla="*/ 21 h 289"/>
                  <a:gd name="T16" fmla="*/ 155 w 176"/>
                  <a:gd name="T17" fmla="*/ 0 h 289"/>
                  <a:gd name="T18" fmla="*/ 88 w 176"/>
                  <a:gd name="T19" fmla="*/ 274 h 289"/>
                  <a:gd name="T20" fmla="*/ 75 w 176"/>
                  <a:gd name="T21" fmla="*/ 261 h 289"/>
                  <a:gd name="T22" fmla="*/ 88 w 176"/>
                  <a:gd name="T23" fmla="*/ 247 h 289"/>
                  <a:gd name="T24" fmla="*/ 102 w 176"/>
                  <a:gd name="T25" fmla="*/ 261 h 289"/>
                  <a:gd name="T26" fmla="*/ 88 w 176"/>
                  <a:gd name="T27" fmla="*/ 274 h 289"/>
                  <a:gd name="T28" fmla="*/ 160 w 176"/>
                  <a:gd name="T29" fmla="*/ 233 h 289"/>
                  <a:gd name="T30" fmla="*/ 16 w 176"/>
                  <a:gd name="T31" fmla="*/ 233 h 289"/>
                  <a:gd name="T32" fmla="*/ 16 w 176"/>
                  <a:gd name="T33" fmla="*/ 56 h 289"/>
                  <a:gd name="T34" fmla="*/ 160 w 176"/>
                  <a:gd name="T35" fmla="*/ 56 h 289"/>
                  <a:gd name="T36" fmla="*/ 160 w 176"/>
                  <a:gd name="T37" fmla="*/ 233 h 2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76" h="289">
                    <a:moveTo>
                      <a:pt x="155" y="0"/>
                    </a:moveTo>
                    <a:cubicBezTo>
                      <a:pt x="22" y="0"/>
                      <a:pt x="22" y="0"/>
                      <a:pt x="22" y="0"/>
                    </a:cubicBezTo>
                    <a:cubicBezTo>
                      <a:pt x="10" y="0"/>
                      <a:pt x="0" y="9"/>
                      <a:pt x="0" y="21"/>
                    </a:cubicBezTo>
                    <a:cubicBezTo>
                      <a:pt x="0" y="267"/>
                      <a:pt x="0" y="267"/>
                      <a:pt x="0" y="267"/>
                    </a:cubicBezTo>
                    <a:cubicBezTo>
                      <a:pt x="0" y="279"/>
                      <a:pt x="10" y="289"/>
                      <a:pt x="22" y="289"/>
                    </a:cubicBezTo>
                    <a:cubicBezTo>
                      <a:pt x="155" y="289"/>
                      <a:pt x="155" y="289"/>
                      <a:pt x="155" y="289"/>
                    </a:cubicBezTo>
                    <a:cubicBezTo>
                      <a:pt x="167" y="289"/>
                      <a:pt x="176" y="279"/>
                      <a:pt x="176" y="267"/>
                    </a:cubicBezTo>
                    <a:cubicBezTo>
                      <a:pt x="176" y="21"/>
                      <a:pt x="176" y="21"/>
                      <a:pt x="176" y="21"/>
                    </a:cubicBezTo>
                    <a:cubicBezTo>
                      <a:pt x="176" y="9"/>
                      <a:pt x="167" y="0"/>
                      <a:pt x="155" y="0"/>
                    </a:cubicBezTo>
                    <a:close/>
                    <a:moveTo>
                      <a:pt x="88" y="274"/>
                    </a:moveTo>
                    <a:cubicBezTo>
                      <a:pt x="81" y="274"/>
                      <a:pt x="75" y="268"/>
                      <a:pt x="75" y="261"/>
                    </a:cubicBezTo>
                    <a:cubicBezTo>
                      <a:pt x="75" y="253"/>
                      <a:pt x="81" y="247"/>
                      <a:pt x="88" y="247"/>
                    </a:cubicBezTo>
                    <a:cubicBezTo>
                      <a:pt x="96" y="247"/>
                      <a:pt x="102" y="253"/>
                      <a:pt x="102" y="261"/>
                    </a:cubicBezTo>
                    <a:cubicBezTo>
                      <a:pt x="102" y="268"/>
                      <a:pt x="96" y="274"/>
                      <a:pt x="88" y="274"/>
                    </a:cubicBezTo>
                    <a:close/>
                    <a:moveTo>
                      <a:pt x="160" y="233"/>
                    </a:moveTo>
                    <a:cubicBezTo>
                      <a:pt x="16" y="233"/>
                      <a:pt x="16" y="233"/>
                      <a:pt x="16" y="233"/>
                    </a:cubicBezTo>
                    <a:cubicBezTo>
                      <a:pt x="16" y="56"/>
                      <a:pt x="16" y="56"/>
                      <a:pt x="16" y="56"/>
                    </a:cubicBezTo>
                    <a:cubicBezTo>
                      <a:pt x="160" y="56"/>
                      <a:pt x="160" y="56"/>
                      <a:pt x="160" y="56"/>
                    </a:cubicBezTo>
                    <a:lnTo>
                      <a:pt x="160" y="23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grpSp>
        <p:nvGrpSpPr>
          <p:cNvPr id="26" name="组合 25"/>
          <p:cNvGrpSpPr/>
          <p:nvPr/>
        </p:nvGrpSpPr>
        <p:grpSpPr>
          <a:xfrm>
            <a:off x="5724936" y="3934718"/>
            <a:ext cx="1855324" cy="1669793"/>
            <a:chOff x="5724936" y="3934718"/>
            <a:chExt cx="1855324" cy="1669793"/>
          </a:xfrm>
        </p:grpSpPr>
        <p:sp>
          <p:nvSpPr>
            <p:cNvPr id="27" name="Freeform 8"/>
            <p:cNvSpPr>
              <a:spLocks/>
            </p:cNvSpPr>
            <p:nvPr/>
          </p:nvSpPr>
          <p:spPr bwMode="auto">
            <a:xfrm>
              <a:off x="5724936" y="3934718"/>
              <a:ext cx="1855324" cy="1669793"/>
            </a:xfrm>
            <a:custGeom>
              <a:avLst/>
              <a:gdLst>
                <a:gd name="T0" fmla="*/ 0 w 355"/>
                <a:gd name="T1" fmla="*/ 313 h 320"/>
                <a:gd name="T2" fmla="*/ 65 w 355"/>
                <a:gd name="T3" fmla="*/ 291 h 320"/>
                <a:gd name="T4" fmla="*/ 170 w 355"/>
                <a:gd name="T5" fmla="*/ 169 h 320"/>
                <a:gd name="T6" fmla="*/ 201 w 355"/>
                <a:gd name="T7" fmla="*/ 58 h 320"/>
                <a:gd name="T8" fmla="*/ 289 w 355"/>
                <a:gd name="T9" fmla="*/ 6 h 320"/>
                <a:gd name="T10" fmla="*/ 347 w 355"/>
                <a:gd name="T11" fmla="*/ 63 h 320"/>
                <a:gd name="T12" fmla="*/ 324 w 355"/>
                <a:gd name="T13" fmla="*/ 172 h 320"/>
                <a:gd name="T14" fmla="*/ 78 w 355"/>
                <a:gd name="T15" fmla="*/ 318 h 320"/>
                <a:gd name="T16" fmla="*/ 18 w 355"/>
                <a:gd name="T17" fmla="*/ 319 h 320"/>
                <a:gd name="T18" fmla="*/ 0 w 355"/>
                <a:gd name="T19" fmla="*/ 316 h 320"/>
                <a:gd name="T20" fmla="*/ 0 w 355"/>
                <a:gd name="T21" fmla="*/ 313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55" h="320">
                  <a:moveTo>
                    <a:pt x="0" y="313"/>
                  </a:moveTo>
                  <a:cubicBezTo>
                    <a:pt x="22" y="306"/>
                    <a:pt x="44" y="299"/>
                    <a:pt x="65" y="291"/>
                  </a:cubicBezTo>
                  <a:cubicBezTo>
                    <a:pt x="122" y="269"/>
                    <a:pt x="155" y="226"/>
                    <a:pt x="170" y="169"/>
                  </a:cubicBezTo>
                  <a:cubicBezTo>
                    <a:pt x="180" y="132"/>
                    <a:pt x="188" y="94"/>
                    <a:pt x="201" y="58"/>
                  </a:cubicBezTo>
                  <a:cubicBezTo>
                    <a:pt x="217" y="15"/>
                    <a:pt x="246" y="0"/>
                    <a:pt x="289" y="6"/>
                  </a:cubicBezTo>
                  <a:cubicBezTo>
                    <a:pt x="320" y="11"/>
                    <a:pt x="342" y="32"/>
                    <a:pt x="347" y="63"/>
                  </a:cubicBezTo>
                  <a:cubicBezTo>
                    <a:pt x="355" y="103"/>
                    <a:pt x="344" y="139"/>
                    <a:pt x="324" y="172"/>
                  </a:cubicBezTo>
                  <a:cubicBezTo>
                    <a:pt x="269" y="265"/>
                    <a:pt x="184" y="311"/>
                    <a:pt x="78" y="318"/>
                  </a:cubicBezTo>
                  <a:cubicBezTo>
                    <a:pt x="58" y="320"/>
                    <a:pt x="38" y="319"/>
                    <a:pt x="18" y="319"/>
                  </a:cubicBezTo>
                  <a:cubicBezTo>
                    <a:pt x="12" y="318"/>
                    <a:pt x="6" y="317"/>
                    <a:pt x="0" y="316"/>
                  </a:cubicBezTo>
                  <a:cubicBezTo>
                    <a:pt x="0" y="315"/>
                    <a:pt x="0" y="314"/>
                    <a:pt x="0" y="313"/>
                  </a:cubicBezTo>
                  <a:close/>
                </a:path>
              </a:pathLst>
            </a:custGeom>
            <a:solidFill>
              <a:srgbClr val="48C25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grpSp>
          <p:nvGrpSpPr>
            <p:cNvPr id="28" name="组合 27"/>
            <p:cNvGrpSpPr>
              <a:grpSpLocks noChangeAspect="1"/>
            </p:cNvGrpSpPr>
            <p:nvPr/>
          </p:nvGrpSpPr>
          <p:grpSpPr>
            <a:xfrm>
              <a:off x="6951621" y="4212335"/>
              <a:ext cx="382175" cy="445519"/>
              <a:chOff x="9628189" y="2592389"/>
              <a:chExt cx="287338" cy="334963"/>
            </a:xfrm>
            <a:solidFill>
              <a:schemeClr val="bg1"/>
            </a:solidFill>
          </p:grpSpPr>
          <p:sp>
            <p:nvSpPr>
              <p:cNvPr id="29" name="Freeform 670"/>
              <p:cNvSpPr>
                <a:spLocks/>
              </p:cNvSpPr>
              <p:nvPr/>
            </p:nvSpPr>
            <p:spPr bwMode="auto">
              <a:xfrm>
                <a:off x="9628189" y="2728914"/>
                <a:ext cx="287338" cy="198438"/>
              </a:xfrm>
              <a:custGeom>
                <a:avLst/>
                <a:gdLst>
                  <a:gd name="T0" fmla="*/ 206 w 247"/>
                  <a:gd name="T1" fmla="*/ 0 h 172"/>
                  <a:gd name="T2" fmla="*/ 180 w 247"/>
                  <a:gd name="T3" fmla="*/ 0 h 172"/>
                  <a:gd name="T4" fmla="*/ 180 w 247"/>
                  <a:gd name="T5" fmla="*/ 31 h 172"/>
                  <a:gd name="T6" fmla="*/ 206 w 247"/>
                  <a:gd name="T7" fmla="*/ 31 h 172"/>
                  <a:gd name="T8" fmla="*/ 216 w 247"/>
                  <a:gd name="T9" fmla="*/ 41 h 172"/>
                  <a:gd name="T10" fmla="*/ 216 w 247"/>
                  <a:gd name="T11" fmla="*/ 131 h 172"/>
                  <a:gd name="T12" fmla="*/ 206 w 247"/>
                  <a:gd name="T13" fmla="*/ 141 h 172"/>
                  <a:gd name="T14" fmla="*/ 41 w 247"/>
                  <a:gd name="T15" fmla="*/ 141 h 172"/>
                  <a:gd name="T16" fmla="*/ 31 w 247"/>
                  <a:gd name="T17" fmla="*/ 131 h 172"/>
                  <a:gd name="T18" fmla="*/ 31 w 247"/>
                  <a:gd name="T19" fmla="*/ 41 h 172"/>
                  <a:gd name="T20" fmla="*/ 41 w 247"/>
                  <a:gd name="T21" fmla="*/ 31 h 172"/>
                  <a:gd name="T22" fmla="*/ 67 w 247"/>
                  <a:gd name="T23" fmla="*/ 31 h 172"/>
                  <a:gd name="T24" fmla="*/ 67 w 247"/>
                  <a:gd name="T25" fmla="*/ 0 h 172"/>
                  <a:gd name="T26" fmla="*/ 41 w 247"/>
                  <a:gd name="T27" fmla="*/ 0 h 172"/>
                  <a:gd name="T28" fmla="*/ 0 w 247"/>
                  <a:gd name="T29" fmla="*/ 41 h 172"/>
                  <a:gd name="T30" fmla="*/ 0 w 247"/>
                  <a:gd name="T31" fmla="*/ 131 h 172"/>
                  <a:gd name="T32" fmla="*/ 41 w 247"/>
                  <a:gd name="T33" fmla="*/ 172 h 172"/>
                  <a:gd name="T34" fmla="*/ 206 w 247"/>
                  <a:gd name="T35" fmla="*/ 172 h 172"/>
                  <a:gd name="T36" fmla="*/ 247 w 247"/>
                  <a:gd name="T37" fmla="*/ 131 h 172"/>
                  <a:gd name="T38" fmla="*/ 247 w 247"/>
                  <a:gd name="T39" fmla="*/ 41 h 172"/>
                  <a:gd name="T40" fmla="*/ 206 w 247"/>
                  <a:gd name="T41" fmla="*/ 0 h 1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47" h="172">
                    <a:moveTo>
                      <a:pt x="206" y="0"/>
                    </a:moveTo>
                    <a:cubicBezTo>
                      <a:pt x="180" y="0"/>
                      <a:pt x="180" y="0"/>
                      <a:pt x="180" y="0"/>
                    </a:cubicBezTo>
                    <a:cubicBezTo>
                      <a:pt x="180" y="31"/>
                      <a:pt x="180" y="31"/>
                      <a:pt x="180" y="31"/>
                    </a:cubicBezTo>
                    <a:cubicBezTo>
                      <a:pt x="206" y="31"/>
                      <a:pt x="206" y="31"/>
                      <a:pt x="206" y="31"/>
                    </a:cubicBezTo>
                    <a:cubicBezTo>
                      <a:pt x="212" y="31"/>
                      <a:pt x="216" y="36"/>
                      <a:pt x="216" y="41"/>
                    </a:cubicBezTo>
                    <a:cubicBezTo>
                      <a:pt x="216" y="131"/>
                      <a:pt x="216" y="131"/>
                      <a:pt x="216" y="131"/>
                    </a:cubicBezTo>
                    <a:cubicBezTo>
                      <a:pt x="216" y="136"/>
                      <a:pt x="212" y="141"/>
                      <a:pt x="206" y="141"/>
                    </a:cubicBezTo>
                    <a:cubicBezTo>
                      <a:pt x="41" y="141"/>
                      <a:pt x="41" y="141"/>
                      <a:pt x="41" y="141"/>
                    </a:cubicBezTo>
                    <a:cubicBezTo>
                      <a:pt x="36" y="141"/>
                      <a:pt x="31" y="136"/>
                      <a:pt x="31" y="131"/>
                    </a:cubicBezTo>
                    <a:cubicBezTo>
                      <a:pt x="31" y="41"/>
                      <a:pt x="31" y="41"/>
                      <a:pt x="31" y="41"/>
                    </a:cubicBezTo>
                    <a:cubicBezTo>
                      <a:pt x="31" y="36"/>
                      <a:pt x="36" y="31"/>
                      <a:pt x="41" y="31"/>
                    </a:cubicBezTo>
                    <a:cubicBezTo>
                      <a:pt x="67" y="31"/>
                      <a:pt x="67" y="31"/>
                      <a:pt x="67" y="31"/>
                    </a:cubicBezTo>
                    <a:cubicBezTo>
                      <a:pt x="67" y="0"/>
                      <a:pt x="67" y="0"/>
                      <a:pt x="67" y="0"/>
                    </a:cubicBezTo>
                    <a:cubicBezTo>
                      <a:pt x="41" y="0"/>
                      <a:pt x="41" y="0"/>
                      <a:pt x="41" y="0"/>
                    </a:cubicBezTo>
                    <a:cubicBezTo>
                      <a:pt x="19" y="0"/>
                      <a:pt x="0" y="19"/>
                      <a:pt x="0" y="41"/>
                    </a:cubicBezTo>
                    <a:cubicBezTo>
                      <a:pt x="0" y="131"/>
                      <a:pt x="0" y="131"/>
                      <a:pt x="0" y="131"/>
                    </a:cubicBezTo>
                    <a:cubicBezTo>
                      <a:pt x="0" y="153"/>
                      <a:pt x="19" y="172"/>
                      <a:pt x="41" y="172"/>
                    </a:cubicBezTo>
                    <a:cubicBezTo>
                      <a:pt x="206" y="172"/>
                      <a:pt x="206" y="172"/>
                      <a:pt x="206" y="172"/>
                    </a:cubicBezTo>
                    <a:cubicBezTo>
                      <a:pt x="229" y="172"/>
                      <a:pt x="247" y="153"/>
                      <a:pt x="247" y="131"/>
                    </a:cubicBezTo>
                    <a:cubicBezTo>
                      <a:pt x="247" y="41"/>
                      <a:pt x="247" y="41"/>
                      <a:pt x="247" y="41"/>
                    </a:cubicBezTo>
                    <a:cubicBezTo>
                      <a:pt x="247" y="19"/>
                      <a:pt x="229" y="0"/>
                      <a:pt x="20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 name="Freeform 671"/>
              <p:cNvSpPr>
                <a:spLocks/>
              </p:cNvSpPr>
              <p:nvPr/>
            </p:nvSpPr>
            <p:spPr bwMode="auto">
              <a:xfrm>
                <a:off x="9678989" y="2592389"/>
                <a:ext cx="184150" cy="239713"/>
              </a:xfrm>
              <a:custGeom>
                <a:avLst/>
                <a:gdLst>
                  <a:gd name="T0" fmla="*/ 44 w 116"/>
                  <a:gd name="T1" fmla="*/ 151 h 151"/>
                  <a:gd name="T2" fmla="*/ 73 w 116"/>
                  <a:gd name="T3" fmla="*/ 151 h 151"/>
                  <a:gd name="T4" fmla="*/ 73 w 116"/>
                  <a:gd name="T5" fmla="*/ 67 h 151"/>
                  <a:gd name="T6" fmla="*/ 116 w 116"/>
                  <a:gd name="T7" fmla="*/ 67 h 151"/>
                  <a:gd name="T8" fmla="*/ 58 w 116"/>
                  <a:gd name="T9" fmla="*/ 0 h 151"/>
                  <a:gd name="T10" fmla="*/ 0 w 116"/>
                  <a:gd name="T11" fmla="*/ 67 h 151"/>
                  <a:gd name="T12" fmla="*/ 44 w 116"/>
                  <a:gd name="T13" fmla="*/ 67 h 151"/>
                  <a:gd name="T14" fmla="*/ 44 w 116"/>
                  <a:gd name="T15" fmla="*/ 151 h 15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6" h="151">
                    <a:moveTo>
                      <a:pt x="44" y="151"/>
                    </a:moveTo>
                    <a:lnTo>
                      <a:pt x="73" y="151"/>
                    </a:lnTo>
                    <a:lnTo>
                      <a:pt x="73" y="67"/>
                    </a:lnTo>
                    <a:lnTo>
                      <a:pt x="116" y="67"/>
                    </a:lnTo>
                    <a:lnTo>
                      <a:pt x="58" y="0"/>
                    </a:lnTo>
                    <a:lnTo>
                      <a:pt x="0" y="67"/>
                    </a:lnTo>
                    <a:lnTo>
                      <a:pt x="44" y="67"/>
                    </a:lnTo>
                    <a:lnTo>
                      <a:pt x="44" y="15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grpSp>
        <p:nvGrpSpPr>
          <p:cNvPr id="31" name="组合 30"/>
          <p:cNvGrpSpPr/>
          <p:nvPr/>
        </p:nvGrpSpPr>
        <p:grpSpPr>
          <a:xfrm>
            <a:off x="4606203" y="2300925"/>
            <a:ext cx="1844247" cy="1733483"/>
            <a:chOff x="4606203" y="2300925"/>
            <a:chExt cx="1844247" cy="1733483"/>
          </a:xfrm>
        </p:grpSpPr>
        <p:sp>
          <p:nvSpPr>
            <p:cNvPr id="32" name="Freeform 6"/>
            <p:cNvSpPr>
              <a:spLocks/>
            </p:cNvSpPr>
            <p:nvPr/>
          </p:nvSpPr>
          <p:spPr bwMode="auto">
            <a:xfrm>
              <a:off x="4606203" y="2300925"/>
              <a:ext cx="1844247" cy="1733483"/>
            </a:xfrm>
            <a:custGeom>
              <a:avLst/>
              <a:gdLst>
                <a:gd name="T0" fmla="*/ 353 w 353"/>
                <a:gd name="T1" fmla="*/ 16 h 332"/>
                <a:gd name="T2" fmla="*/ 307 w 353"/>
                <a:gd name="T3" fmla="*/ 29 h 332"/>
                <a:gd name="T4" fmla="*/ 180 w 353"/>
                <a:gd name="T5" fmla="*/ 168 h 332"/>
                <a:gd name="T6" fmla="*/ 145 w 353"/>
                <a:gd name="T7" fmla="*/ 283 h 332"/>
                <a:gd name="T8" fmla="*/ 54 w 353"/>
                <a:gd name="T9" fmla="*/ 320 h 332"/>
                <a:gd name="T10" fmla="*/ 4 w 353"/>
                <a:gd name="T11" fmla="*/ 255 h 332"/>
                <a:gd name="T12" fmla="*/ 77 w 353"/>
                <a:gd name="T13" fmla="*/ 94 h 332"/>
                <a:gd name="T14" fmla="*/ 352 w 353"/>
                <a:gd name="T15" fmla="*/ 11 h 332"/>
                <a:gd name="T16" fmla="*/ 353 w 353"/>
                <a:gd name="T17" fmla="*/ 16 h 3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53" h="332">
                  <a:moveTo>
                    <a:pt x="353" y="16"/>
                  </a:moveTo>
                  <a:cubicBezTo>
                    <a:pt x="338" y="20"/>
                    <a:pt x="322" y="24"/>
                    <a:pt x="307" y="29"/>
                  </a:cubicBezTo>
                  <a:cubicBezTo>
                    <a:pt x="239" y="51"/>
                    <a:pt x="198" y="98"/>
                    <a:pt x="180" y="168"/>
                  </a:cubicBezTo>
                  <a:cubicBezTo>
                    <a:pt x="171" y="207"/>
                    <a:pt x="161" y="246"/>
                    <a:pt x="145" y="283"/>
                  </a:cubicBezTo>
                  <a:cubicBezTo>
                    <a:pt x="129" y="320"/>
                    <a:pt x="92" y="332"/>
                    <a:pt x="54" y="320"/>
                  </a:cubicBezTo>
                  <a:cubicBezTo>
                    <a:pt x="24" y="311"/>
                    <a:pt x="5" y="287"/>
                    <a:pt x="4" y="255"/>
                  </a:cubicBezTo>
                  <a:cubicBezTo>
                    <a:pt x="0" y="189"/>
                    <a:pt x="31" y="137"/>
                    <a:pt x="77" y="94"/>
                  </a:cubicBezTo>
                  <a:cubicBezTo>
                    <a:pt x="154" y="19"/>
                    <a:pt x="249" y="0"/>
                    <a:pt x="352" y="11"/>
                  </a:cubicBezTo>
                  <a:cubicBezTo>
                    <a:pt x="353" y="12"/>
                    <a:pt x="353" y="14"/>
                    <a:pt x="353" y="16"/>
                  </a:cubicBezTo>
                  <a:close/>
                </a:path>
              </a:pathLst>
            </a:custGeom>
            <a:solidFill>
              <a:srgbClr val="5AACE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33" name="Freeform 752"/>
            <p:cNvSpPr>
              <a:spLocks noChangeAspect="1" noEditPoints="1"/>
            </p:cNvSpPr>
            <p:nvPr/>
          </p:nvSpPr>
          <p:spPr bwMode="auto">
            <a:xfrm>
              <a:off x="4905214" y="3288591"/>
              <a:ext cx="324089" cy="448122"/>
            </a:xfrm>
            <a:custGeom>
              <a:avLst/>
              <a:gdLst>
                <a:gd name="T0" fmla="*/ 203 w 210"/>
                <a:gd name="T1" fmla="*/ 12 h 288"/>
                <a:gd name="T2" fmla="*/ 194 w 210"/>
                <a:gd name="T3" fmla="*/ 21 h 288"/>
                <a:gd name="T4" fmla="*/ 197 w 210"/>
                <a:gd name="T5" fmla="*/ 33 h 288"/>
                <a:gd name="T6" fmla="*/ 191 w 210"/>
                <a:gd name="T7" fmla="*/ 48 h 288"/>
                <a:gd name="T8" fmla="*/ 176 w 210"/>
                <a:gd name="T9" fmla="*/ 54 h 288"/>
                <a:gd name="T10" fmla="*/ 148 w 210"/>
                <a:gd name="T11" fmla="*/ 35 h 288"/>
                <a:gd name="T12" fmla="*/ 137 w 210"/>
                <a:gd name="T13" fmla="*/ 20 h 288"/>
                <a:gd name="T14" fmla="*/ 103 w 210"/>
                <a:gd name="T15" fmla="*/ 0 h 288"/>
                <a:gd name="T16" fmla="*/ 79 w 210"/>
                <a:gd name="T17" fmla="*/ 9 h 288"/>
                <a:gd name="T18" fmla="*/ 70 w 210"/>
                <a:gd name="T19" fmla="*/ 32 h 288"/>
                <a:gd name="T20" fmla="*/ 70 w 210"/>
                <a:gd name="T21" fmla="*/ 52 h 288"/>
                <a:gd name="T22" fmla="*/ 55 w 210"/>
                <a:gd name="T23" fmla="*/ 52 h 288"/>
                <a:gd name="T24" fmla="*/ 0 w 210"/>
                <a:gd name="T25" fmla="*/ 107 h 288"/>
                <a:gd name="T26" fmla="*/ 0 w 210"/>
                <a:gd name="T27" fmla="*/ 212 h 288"/>
                <a:gd name="T28" fmla="*/ 0 w 210"/>
                <a:gd name="T29" fmla="*/ 217 h 288"/>
                <a:gd name="T30" fmla="*/ 76 w 210"/>
                <a:gd name="T31" fmla="*/ 288 h 288"/>
                <a:gd name="T32" fmla="*/ 151 w 210"/>
                <a:gd name="T33" fmla="*/ 217 h 288"/>
                <a:gd name="T34" fmla="*/ 152 w 210"/>
                <a:gd name="T35" fmla="*/ 212 h 288"/>
                <a:gd name="T36" fmla="*/ 152 w 210"/>
                <a:gd name="T37" fmla="*/ 107 h 288"/>
                <a:gd name="T38" fmla="*/ 97 w 210"/>
                <a:gd name="T39" fmla="*/ 52 h 288"/>
                <a:gd name="T40" fmla="*/ 82 w 210"/>
                <a:gd name="T41" fmla="*/ 52 h 288"/>
                <a:gd name="T42" fmla="*/ 82 w 210"/>
                <a:gd name="T43" fmla="*/ 33 h 288"/>
                <a:gd name="T44" fmla="*/ 88 w 210"/>
                <a:gd name="T45" fmla="*/ 18 h 288"/>
                <a:gd name="T46" fmla="*/ 103 w 210"/>
                <a:gd name="T47" fmla="*/ 11 h 288"/>
                <a:gd name="T48" fmla="*/ 103 w 210"/>
                <a:gd name="T49" fmla="*/ 11 h 288"/>
                <a:gd name="T50" fmla="*/ 131 w 210"/>
                <a:gd name="T51" fmla="*/ 30 h 288"/>
                <a:gd name="T52" fmla="*/ 143 w 210"/>
                <a:gd name="T53" fmla="*/ 45 h 288"/>
                <a:gd name="T54" fmla="*/ 177 w 210"/>
                <a:gd name="T55" fmla="*/ 65 h 288"/>
                <a:gd name="T56" fmla="*/ 200 w 210"/>
                <a:gd name="T57" fmla="*/ 56 h 288"/>
                <a:gd name="T58" fmla="*/ 210 w 210"/>
                <a:gd name="T59" fmla="*/ 33 h 288"/>
                <a:gd name="T60" fmla="*/ 203 w 210"/>
                <a:gd name="T61" fmla="*/ 12 h 288"/>
                <a:gd name="T62" fmla="*/ 22 w 210"/>
                <a:gd name="T63" fmla="*/ 113 h 288"/>
                <a:gd name="T64" fmla="*/ 61 w 210"/>
                <a:gd name="T65" fmla="*/ 74 h 288"/>
                <a:gd name="T66" fmla="*/ 67 w 210"/>
                <a:gd name="T67" fmla="*/ 74 h 288"/>
                <a:gd name="T68" fmla="*/ 67 w 210"/>
                <a:gd name="T69" fmla="*/ 151 h 288"/>
                <a:gd name="T70" fmla="*/ 22 w 210"/>
                <a:gd name="T71" fmla="*/ 151 h 288"/>
                <a:gd name="T72" fmla="*/ 22 w 210"/>
                <a:gd name="T73" fmla="*/ 113 h 288"/>
                <a:gd name="T74" fmla="*/ 131 w 210"/>
                <a:gd name="T75" fmla="*/ 113 h 288"/>
                <a:gd name="T76" fmla="*/ 131 w 210"/>
                <a:gd name="T77" fmla="*/ 151 h 288"/>
                <a:gd name="T78" fmla="*/ 84 w 210"/>
                <a:gd name="T79" fmla="*/ 151 h 288"/>
                <a:gd name="T80" fmla="*/ 84 w 210"/>
                <a:gd name="T81" fmla="*/ 74 h 288"/>
                <a:gd name="T82" fmla="*/ 92 w 210"/>
                <a:gd name="T83" fmla="*/ 74 h 288"/>
                <a:gd name="T84" fmla="*/ 131 w 210"/>
                <a:gd name="T85" fmla="*/ 113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10" h="288">
                  <a:moveTo>
                    <a:pt x="203" y="12"/>
                  </a:moveTo>
                  <a:cubicBezTo>
                    <a:pt x="194" y="21"/>
                    <a:pt x="194" y="21"/>
                    <a:pt x="194" y="21"/>
                  </a:cubicBezTo>
                  <a:cubicBezTo>
                    <a:pt x="196" y="24"/>
                    <a:pt x="197" y="28"/>
                    <a:pt x="197" y="33"/>
                  </a:cubicBezTo>
                  <a:cubicBezTo>
                    <a:pt x="197" y="38"/>
                    <a:pt x="195" y="44"/>
                    <a:pt x="191" y="48"/>
                  </a:cubicBezTo>
                  <a:cubicBezTo>
                    <a:pt x="187" y="52"/>
                    <a:pt x="182" y="54"/>
                    <a:pt x="176" y="54"/>
                  </a:cubicBezTo>
                  <a:cubicBezTo>
                    <a:pt x="167" y="54"/>
                    <a:pt x="156" y="47"/>
                    <a:pt x="148" y="35"/>
                  </a:cubicBezTo>
                  <a:cubicBezTo>
                    <a:pt x="137" y="20"/>
                    <a:pt x="137" y="20"/>
                    <a:pt x="137" y="20"/>
                  </a:cubicBezTo>
                  <a:cubicBezTo>
                    <a:pt x="126" y="6"/>
                    <a:pt x="115" y="0"/>
                    <a:pt x="103" y="0"/>
                  </a:cubicBezTo>
                  <a:cubicBezTo>
                    <a:pt x="93" y="0"/>
                    <a:pt x="85" y="3"/>
                    <a:pt x="79" y="9"/>
                  </a:cubicBezTo>
                  <a:cubicBezTo>
                    <a:pt x="73" y="15"/>
                    <a:pt x="70" y="23"/>
                    <a:pt x="70" y="32"/>
                  </a:cubicBezTo>
                  <a:cubicBezTo>
                    <a:pt x="70" y="32"/>
                    <a:pt x="70" y="44"/>
                    <a:pt x="70" y="52"/>
                  </a:cubicBezTo>
                  <a:cubicBezTo>
                    <a:pt x="55" y="52"/>
                    <a:pt x="55" y="52"/>
                    <a:pt x="55" y="52"/>
                  </a:cubicBezTo>
                  <a:cubicBezTo>
                    <a:pt x="27" y="52"/>
                    <a:pt x="0" y="79"/>
                    <a:pt x="0" y="107"/>
                  </a:cubicBezTo>
                  <a:cubicBezTo>
                    <a:pt x="0" y="212"/>
                    <a:pt x="0" y="212"/>
                    <a:pt x="0" y="212"/>
                  </a:cubicBezTo>
                  <a:cubicBezTo>
                    <a:pt x="0" y="214"/>
                    <a:pt x="0" y="215"/>
                    <a:pt x="0" y="217"/>
                  </a:cubicBezTo>
                  <a:cubicBezTo>
                    <a:pt x="3" y="257"/>
                    <a:pt x="36" y="288"/>
                    <a:pt x="76" y="288"/>
                  </a:cubicBezTo>
                  <a:cubicBezTo>
                    <a:pt x="116" y="288"/>
                    <a:pt x="149" y="257"/>
                    <a:pt x="151" y="217"/>
                  </a:cubicBezTo>
                  <a:cubicBezTo>
                    <a:pt x="152" y="215"/>
                    <a:pt x="152" y="214"/>
                    <a:pt x="152" y="212"/>
                  </a:cubicBezTo>
                  <a:cubicBezTo>
                    <a:pt x="152" y="107"/>
                    <a:pt x="152" y="107"/>
                    <a:pt x="152" y="107"/>
                  </a:cubicBezTo>
                  <a:cubicBezTo>
                    <a:pt x="152" y="79"/>
                    <a:pt x="125" y="52"/>
                    <a:pt x="97" y="52"/>
                  </a:cubicBezTo>
                  <a:cubicBezTo>
                    <a:pt x="82" y="52"/>
                    <a:pt x="82" y="52"/>
                    <a:pt x="82" y="52"/>
                  </a:cubicBezTo>
                  <a:cubicBezTo>
                    <a:pt x="82" y="44"/>
                    <a:pt x="82" y="33"/>
                    <a:pt x="82" y="33"/>
                  </a:cubicBezTo>
                  <a:cubicBezTo>
                    <a:pt x="82" y="27"/>
                    <a:pt x="85" y="22"/>
                    <a:pt x="88" y="18"/>
                  </a:cubicBezTo>
                  <a:cubicBezTo>
                    <a:pt x="92" y="13"/>
                    <a:pt x="97" y="11"/>
                    <a:pt x="103" y="11"/>
                  </a:cubicBezTo>
                  <a:cubicBezTo>
                    <a:pt x="103" y="11"/>
                    <a:pt x="103" y="11"/>
                    <a:pt x="103" y="11"/>
                  </a:cubicBezTo>
                  <a:cubicBezTo>
                    <a:pt x="113" y="11"/>
                    <a:pt x="124" y="18"/>
                    <a:pt x="131" y="30"/>
                  </a:cubicBezTo>
                  <a:cubicBezTo>
                    <a:pt x="143" y="45"/>
                    <a:pt x="143" y="45"/>
                    <a:pt x="143" y="45"/>
                  </a:cubicBezTo>
                  <a:cubicBezTo>
                    <a:pt x="153" y="59"/>
                    <a:pt x="164" y="65"/>
                    <a:pt x="177" y="65"/>
                  </a:cubicBezTo>
                  <a:cubicBezTo>
                    <a:pt x="187" y="65"/>
                    <a:pt x="194" y="62"/>
                    <a:pt x="200" y="56"/>
                  </a:cubicBezTo>
                  <a:cubicBezTo>
                    <a:pt x="207" y="50"/>
                    <a:pt x="210" y="42"/>
                    <a:pt x="210" y="33"/>
                  </a:cubicBezTo>
                  <a:cubicBezTo>
                    <a:pt x="210" y="24"/>
                    <a:pt x="207" y="18"/>
                    <a:pt x="203" y="12"/>
                  </a:cubicBezTo>
                  <a:close/>
                  <a:moveTo>
                    <a:pt x="22" y="113"/>
                  </a:moveTo>
                  <a:cubicBezTo>
                    <a:pt x="22" y="92"/>
                    <a:pt x="40" y="74"/>
                    <a:pt x="61" y="74"/>
                  </a:cubicBezTo>
                  <a:cubicBezTo>
                    <a:pt x="67" y="74"/>
                    <a:pt x="67" y="74"/>
                    <a:pt x="67" y="74"/>
                  </a:cubicBezTo>
                  <a:cubicBezTo>
                    <a:pt x="67" y="151"/>
                    <a:pt x="67" y="151"/>
                    <a:pt x="67" y="151"/>
                  </a:cubicBezTo>
                  <a:cubicBezTo>
                    <a:pt x="22" y="151"/>
                    <a:pt x="22" y="151"/>
                    <a:pt x="22" y="151"/>
                  </a:cubicBezTo>
                  <a:lnTo>
                    <a:pt x="22" y="113"/>
                  </a:lnTo>
                  <a:close/>
                  <a:moveTo>
                    <a:pt x="131" y="113"/>
                  </a:moveTo>
                  <a:cubicBezTo>
                    <a:pt x="131" y="151"/>
                    <a:pt x="131" y="151"/>
                    <a:pt x="131" y="151"/>
                  </a:cubicBezTo>
                  <a:cubicBezTo>
                    <a:pt x="84" y="151"/>
                    <a:pt x="84" y="151"/>
                    <a:pt x="84" y="151"/>
                  </a:cubicBezTo>
                  <a:cubicBezTo>
                    <a:pt x="84" y="74"/>
                    <a:pt x="84" y="74"/>
                    <a:pt x="84" y="74"/>
                  </a:cubicBezTo>
                  <a:cubicBezTo>
                    <a:pt x="92" y="74"/>
                    <a:pt x="92" y="74"/>
                    <a:pt x="92" y="74"/>
                  </a:cubicBezTo>
                  <a:cubicBezTo>
                    <a:pt x="113" y="74"/>
                    <a:pt x="131" y="92"/>
                    <a:pt x="131" y="113"/>
                  </a:cubicBez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a:p>
          </p:txBody>
        </p:sp>
      </p:grpSp>
    </p:spTree>
    <p:extLst>
      <p:ext uri="{BB962C8B-B14F-4D97-AF65-F5344CB8AC3E}">
        <p14:creationId xmlns:p14="http://schemas.microsoft.com/office/powerpoint/2010/main" val="18240854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31"/>
                                        </p:tgtEl>
                                        <p:attrNameLst>
                                          <p:attrName>style.visibility</p:attrName>
                                        </p:attrNameLst>
                                      </p:cBhvr>
                                      <p:to>
                                        <p:strVal val="visible"/>
                                      </p:to>
                                    </p:set>
                                    <p:anim calcmode="lin" valueType="num">
                                      <p:cBhvr>
                                        <p:cTn id="7" dur="500" fill="hold"/>
                                        <p:tgtEl>
                                          <p:spTgt spid="31"/>
                                        </p:tgtEl>
                                        <p:attrNameLst>
                                          <p:attrName>ppt_w</p:attrName>
                                        </p:attrNameLst>
                                      </p:cBhvr>
                                      <p:tavLst>
                                        <p:tav tm="0">
                                          <p:val>
                                            <p:fltVal val="0"/>
                                          </p:val>
                                        </p:tav>
                                        <p:tav tm="100000">
                                          <p:val>
                                            <p:strVal val="#ppt_w"/>
                                          </p:val>
                                        </p:tav>
                                      </p:tavLst>
                                    </p:anim>
                                    <p:anim calcmode="lin" valueType="num">
                                      <p:cBhvr>
                                        <p:cTn id="8" dur="500" fill="hold"/>
                                        <p:tgtEl>
                                          <p:spTgt spid="31"/>
                                        </p:tgtEl>
                                        <p:attrNameLst>
                                          <p:attrName>ppt_h</p:attrName>
                                        </p:attrNameLst>
                                      </p:cBhvr>
                                      <p:tavLst>
                                        <p:tav tm="0">
                                          <p:val>
                                            <p:fltVal val="0"/>
                                          </p:val>
                                        </p:tav>
                                        <p:tav tm="100000">
                                          <p:val>
                                            <p:strVal val="#ppt_h"/>
                                          </p:val>
                                        </p:tav>
                                      </p:tavLst>
                                    </p:anim>
                                    <p:animEffect transition="in" filter="fade">
                                      <p:cBhvr>
                                        <p:cTn id="9" dur="500"/>
                                        <p:tgtEl>
                                          <p:spTgt spid="31"/>
                                        </p:tgtEl>
                                      </p:cBhvr>
                                    </p:animEffect>
                                  </p:childTnLst>
                                </p:cTn>
                              </p:par>
                              <p:par>
                                <p:cTn id="10" presetID="53" presetClass="entr" presetSubtype="16" fill="hold" nodeType="withEffect">
                                  <p:stCondLst>
                                    <p:cond delay="0"/>
                                  </p:stCondLst>
                                  <p:childTnLst>
                                    <p:set>
                                      <p:cBhvr>
                                        <p:cTn id="11" dur="1" fill="hold">
                                          <p:stCondLst>
                                            <p:cond delay="0"/>
                                          </p:stCondLst>
                                        </p:cTn>
                                        <p:tgtEl>
                                          <p:spTgt spid="14"/>
                                        </p:tgtEl>
                                        <p:attrNameLst>
                                          <p:attrName>style.visibility</p:attrName>
                                        </p:attrNameLst>
                                      </p:cBhvr>
                                      <p:to>
                                        <p:strVal val="visible"/>
                                      </p:to>
                                    </p:set>
                                    <p:anim calcmode="lin" valueType="num">
                                      <p:cBhvr>
                                        <p:cTn id="12" dur="500" fill="hold"/>
                                        <p:tgtEl>
                                          <p:spTgt spid="14"/>
                                        </p:tgtEl>
                                        <p:attrNameLst>
                                          <p:attrName>ppt_w</p:attrName>
                                        </p:attrNameLst>
                                      </p:cBhvr>
                                      <p:tavLst>
                                        <p:tav tm="0">
                                          <p:val>
                                            <p:fltVal val="0"/>
                                          </p:val>
                                        </p:tav>
                                        <p:tav tm="100000">
                                          <p:val>
                                            <p:strVal val="#ppt_w"/>
                                          </p:val>
                                        </p:tav>
                                      </p:tavLst>
                                    </p:anim>
                                    <p:anim calcmode="lin" valueType="num">
                                      <p:cBhvr>
                                        <p:cTn id="13" dur="500" fill="hold"/>
                                        <p:tgtEl>
                                          <p:spTgt spid="14"/>
                                        </p:tgtEl>
                                        <p:attrNameLst>
                                          <p:attrName>ppt_h</p:attrName>
                                        </p:attrNameLst>
                                      </p:cBhvr>
                                      <p:tavLst>
                                        <p:tav tm="0">
                                          <p:val>
                                            <p:fltVal val="0"/>
                                          </p:val>
                                        </p:tav>
                                        <p:tav tm="100000">
                                          <p:val>
                                            <p:strVal val="#ppt_h"/>
                                          </p:val>
                                        </p:tav>
                                      </p:tavLst>
                                    </p:anim>
                                    <p:animEffect transition="in" filter="fade">
                                      <p:cBhvr>
                                        <p:cTn id="14" dur="500"/>
                                        <p:tgtEl>
                                          <p:spTgt spid="14"/>
                                        </p:tgtEl>
                                      </p:cBhvr>
                                    </p:animEffect>
                                  </p:childTnLst>
                                </p:cTn>
                              </p:par>
                              <p:par>
                                <p:cTn id="15" presetID="53" presetClass="entr" presetSubtype="16" fill="hold" nodeType="withEffect">
                                  <p:stCondLst>
                                    <p:cond delay="0"/>
                                  </p:stCondLst>
                                  <p:childTnLst>
                                    <p:set>
                                      <p:cBhvr>
                                        <p:cTn id="16" dur="1" fill="hold">
                                          <p:stCondLst>
                                            <p:cond delay="0"/>
                                          </p:stCondLst>
                                        </p:cTn>
                                        <p:tgtEl>
                                          <p:spTgt spid="26"/>
                                        </p:tgtEl>
                                        <p:attrNameLst>
                                          <p:attrName>style.visibility</p:attrName>
                                        </p:attrNameLst>
                                      </p:cBhvr>
                                      <p:to>
                                        <p:strVal val="visible"/>
                                      </p:to>
                                    </p:set>
                                    <p:anim calcmode="lin" valueType="num">
                                      <p:cBhvr>
                                        <p:cTn id="17" dur="500" fill="hold"/>
                                        <p:tgtEl>
                                          <p:spTgt spid="26"/>
                                        </p:tgtEl>
                                        <p:attrNameLst>
                                          <p:attrName>ppt_w</p:attrName>
                                        </p:attrNameLst>
                                      </p:cBhvr>
                                      <p:tavLst>
                                        <p:tav tm="0">
                                          <p:val>
                                            <p:fltVal val="0"/>
                                          </p:val>
                                        </p:tav>
                                        <p:tav tm="100000">
                                          <p:val>
                                            <p:strVal val="#ppt_w"/>
                                          </p:val>
                                        </p:tav>
                                      </p:tavLst>
                                    </p:anim>
                                    <p:anim calcmode="lin" valueType="num">
                                      <p:cBhvr>
                                        <p:cTn id="18" dur="500" fill="hold"/>
                                        <p:tgtEl>
                                          <p:spTgt spid="26"/>
                                        </p:tgtEl>
                                        <p:attrNameLst>
                                          <p:attrName>ppt_h</p:attrName>
                                        </p:attrNameLst>
                                      </p:cBhvr>
                                      <p:tavLst>
                                        <p:tav tm="0">
                                          <p:val>
                                            <p:fltVal val="0"/>
                                          </p:val>
                                        </p:tav>
                                        <p:tav tm="100000">
                                          <p:val>
                                            <p:strVal val="#ppt_h"/>
                                          </p:val>
                                        </p:tav>
                                      </p:tavLst>
                                    </p:anim>
                                    <p:animEffect transition="in" filter="fade">
                                      <p:cBhvr>
                                        <p:cTn id="19" dur="500"/>
                                        <p:tgtEl>
                                          <p:spTgt spid="26"/>
                                        </p:tgtEl>
                                      </p:cBhvr>
                                    </p:animEffect>
                                  </p:childTnLst>
                                </p:cTn>
                              </p:par>
                              <p:par>
                                <p:cTn id="20" presetID="53" presetClass="entr" presetSubtype="16" fill="hold" nodeType="withEffect">
                                  <p:stCondLst>
                                    <p:cond delay="0"/>
                                  </p:stCondLst>
                                  <p:childTnLst>
                                    <p:set>
                                      <p:cBhvr>
                                        <p:cTn id="21" dur="1" fill="hold">
                                          <p:stCondLst>
                                            <p:cond delay="0"/>
                                          </p:stCondLst>
                                        </p:cTn>
                                        <p:tgtEl>
                                          <p:spTgt spid="20"/>
                                        </p:tgtEl>
                                        <p:attrNameLst>
                                          <p:attrName>style.visibility</p:attrName>
                                        </p:attrNameLst>
                                      </p:cBhvr>
                                      <p:to>
                                        <p:strVal val="visible"/>
                                      </p:to>
                                    </p:set>
                                    <p:anim calcmode="lin" valueType="num">
                                      <p:cBhvr>
                                        <p:cTn id="22" dur="500" fill="hold"/>
                                        <p:tgtEl>
                                          <p:spTgt spid="20"/>
                                        </p:tgtEl>
                                        <p:attrNameLst>
                                          <p:attrName>ppt_w</p:attrName>
                                        </p:attrNameLst>
                                      </p:cBhvr>
                                      <p:tavLst>
                                        <p:tav tm="0">
                                          <p:val>
                                            <p:fltVal val="0"/>
                                          </p:val>
                                        </p:tav>
                                        <p:tav tm="100000">
                                          <p:val>
                                            <p:strVal val="#ppt_w"/>
                                          </p:val>
                                        </p:tav>
                                      </p:tavLst>
                                    </p:anim>
                                    <p:anim calcmode="lin" valueType="num">
                                      <p:cBhvr>
                                        <p:cTn id="23" dur="500" fill="hold"/>
                                        <p:tgtEl>
                                          <p:spTgt spid="20"/>
                                        </p:tgtEl>
                                        <p:attrNameLst>
                                          <p:attrName>ppt_h</p:attrName>
                                        </p:attrNameLst>
                                      </p:cBhvr>
                                      <p:tavLst>
                                        <p:tav tm="0">
                                          <p:val>
                                            <p:fltVal val="0"/>
                                          </p:val>
                                        </p:tav>
                                        <p:tav tm="100000">
                                          <p:val>
                                            <p:strVal val="#ppt_h"/>
                                          </p:val>
                                        </p:tav>
                                      </p:tavLst>
                                    </p:anim>
                                    <p:animEffect transition="in" filter="fade">
                                      <p:cBhvr>
                                        <p:cTn id="24" dur="500"/>
                                        <p:tgtEl>
                                          <p:spTgt spid="20"/>
                                        </p:tgtEl>
                                      </p:cBhvr>
                                    </p:animEffect>
                                  </p:childTnLst>
                                </p:cTn>
                              </p:par>
                            </p:childTnLst>
                          </p:cTn>
                        </p:par>
                        <p:par>
                          <p:cTn id="25" fill="hold">
                            <p:stCondLst>
                              <p:cond delay="500"/>
                            </p:stCondLst>
                            <p:childTnLst>
                              <p:par>
                                <p:cTn id="26" presetID="10" presetClass="entr" presetSubtype="0" fill="hold" nodeType="afterEffect">
                                  <p:stCondLst>
                                    <p:cond delay="0"/>
                                  </p:stCondLst>
                                  <p:childTnLst>
                                    <p:set>
                                      <p:cBhvr>
                                        <p:cTn id="27" dur="1" fill="hold">
                                          <p:stCondLst>
                                            <p:cond delay="0"/>
                                          </p:stCondLst>
                                        </p:cTn>
                                        <p:tgtEl>
                                          <p:spTgt spid="5"/>
                                        </p:tgtEl>
                                        <p:attrNameLst>
                                          <p:attrName>style.visibility</p:attrName>
                                        </p:attrNameLst>
                                      </p:cBhvr>
                                      <p:to>
                                        <p:strVal val="visible"/>
                                      </p:to>
                                    </p:set>
                                    <p:animEffect transition="in" filter="fade">
                                      <p:cBhvr>
                                        <p:cTn id="28" dur="500"/>
                                        <p:tgtEl>
                                          <p:spTgt spid="5"/>
                                        </p:tgtEl>
                                      </p:cBhvr>
                                    </p:animEffect>
                                  </p:childTnLst>
                                </p:cTn>
                              </p:par>
                            </p:childTnLst>
                          </p:cTn>
                        </p:par>
                        <p:par>
                          <p:cTn id="29" fill="hold">
                            <p:stCondLst>
                              <p:cond delay="1000"/>
                            </p:stCondLst>
                            <p:childTnLst>
                              <p:par>
                                <p:cTn id="30" presetID="10" presetClass="entr" presetSubtype="0" fill="hold" nodeType="afterEffect">
                                  <p:stCondLst>
                                    <p:cond delay="0"/>
                                  </p:stCondLst>
                                  <p:childTnLst>
                                    <p:set>
                                      <p:cBhvr>
                                        <p:cTn id="31" dur="1" fill="hold">
                                          <p:stCondLst>
                                            <p:cond delay="0"/>
                                          </p:stCondLst>
                                        </p:cTn>
                                        <p:tgtEl>
                                          <p:spTgt spid="8"/>
                                        </p:tgtEl>
                                        <p:attrNameLst>
                                          <p:attrName>style.visibility</p:attrName>
                                        </p:attrNameLst>
                                      </p:cBhvr>
                                      <p:to>
                                        <p:strVal val="visible"/>
                                      </p:to>
                                    </p:set>
                                    <p:animEffect transition="in" filter="fade">
                                      <p:cBhvr>
                                        <p:cTn id="32" dur="500"/>
                                        <p:tgtEl>
                                          <p:spTgt spid="8"/>
                                        </p:tgtEl>
                                      </p:cBhvr>
                                    </p:animEffect>
                                  </p:childTnLst>
                                </p:cTn>
                              </p:par>
                            </p:childTnLst>
                          </p:cTn>
                        </p:par>
                        <p:par>
                          <p:cTn id="33" fill="hold">
                            <p:stCondLst>
                              <p:cond delay="1500"/>
                            </p:stCondLst>
                            <p:childTnLst>
                              <p:par>
                                <p:cTn id="34" presetID="10" presetClass="entr" presetSubtype="0" fill="hold" nodeType="afterEffect">
                                  <p:stCondLst>
                                    <p:cond delay="0"/>
                                  </p:stCondLst>
                                  <p:childTnLst>
                                    <p:set>
                                      <p:cBhvr>
                                        <p:cTn id="35" dur="1" fill="hold">
                                          <p:stCondLst>
                                            <p:cond delay="0"/>
                                          </p:stCondLst>
                                        </p:cTn>
                                        <p:tgtEl>
                                          <p:spTgt spid="11"/>
                                        </p:tgtEl>
                                        <p:attrNameLst>
                                          <p:attrName>style.visibility</p:attrName>
                                        </p:attrNameLst>
                                      </p:cBhvr>
                                      <p:to>
                                        <p:strVal val="visible"/>
                                      </p:to>
                                    </p:set>
                                    <p:animEffect transition="in" filter="fade">
                                      <p:cBhvr>
                                        <p:cTn id="36" dur="500"/>
                                        <p:tgtEl>
                                          <p:spTgt spid="11"/>
                                        </p:tgtEl>
                                      </p:cBhvr>
                                    </p:animEffect>
                                  </p:childTnLst>
                                </p:cTn>
                              </p:par>
                            </p:childTnLst>
                          </p:cTn>
                        </p:par>
                        <p:par>
                          <p:cTn id="37" fill="hold">
                            <p:stCondLst>
                              <p:cond delay="2000"/>
                            </p:stCondLst>
                            <p:childTnLst>
                              <p:par>
                                <p:cTn id="38" presetID="10" presetClass="entr" presetSubtype="0" fill="hold" nodeType="afterEffect">
                                  <p:stCondLst>
                                    <p:cond delay="0"/>
                                  </p:stCondLst>
                                  <p:childTnLst>
                                    <p:set>
                                      <p:cBhvr>
                                        <p:cTn id="39" dur="1" fill="hold">
                                          <p:stCondLst>
                                            <p:cond delay="0"/>
                                          </p:stCondLst>
                                        </p:cTn>
                                        <p:tgtEl>
                                          <p:spTgt spid="2"/>
                                        </p:tgtEl>
                                        <p:attrNameLst>
                                          <p:attrName>style.visibility</p:attrName>
                                        </p:attrNameLst>
                                      </p:cBhvr>
                                      <p:to>
                                        <p:strVal val="visible"/>
                                      </p:to>
                                    </p:set>
                                    <p:animEffect transition="in" filter="fade">
                                      <p:cBhvr>
                                        <p:cTn id="40"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4" name="组合 43"/>
          <p:cNvGrpSpPr/>
          <p:nvPr/>
        </p:nvGrpSpPr>
        <p:grpSpPr>
          <a:xfrm>
            <a:off x="957218" y="4286556"/>
            <a:ext cx="1910062" cy="881780"/>
            <a:chOff x="863029" y="4693265"/>
            <a:chExt cx="1910062" cy="881780"/>
          </a:xfrm>
        </p:grpSpPr>
        <p:sp>
          <p:nvSpPr>
            <p:cNvPr id="45" name="矩形 44"/>
            <p:cNvSpPr/>
            <p:nvPr/>
          </p:nvSpPr>
          <p:spPr>
            <a:xfrm>
              <a:off x="880945" y="4693265"/>
              <a:ext cx="1874231" cy="369332"/>
            </a:xfrm>
            <a:prstGeom prst="rect">
              <a:avLst/>
            </a:prstGeom>
          </p:spPr>
          <p:txBody>
            <a:bodyPr wrap="none">
              <a:spAutoFit/>
            </a:bodyPr>
            <a:lstStyle/>
            <a:p>
              <a:pPr algn="r"/>
              <a:r>
                <a:rPr lang="en-US" altLang="zh-CN" dirty="0">
                  <a:solidFill>
                    <a:schemeClr val="bg1"/>
                  </a:solidFill>
                  <a:latin typeface="+mn-ea"/>
                </a:rPr>
                <a:t>CLICK ADD TITLE</a:t>
              </a:r>
              <a:endParaRPr lang="zh-CN" altLang="en-US" dirty="0">
                <a:solidFill>
                  <a:schemeClr val="bg1"/>
                </a:solidFill>
                <a:latin typeface="+mn-ea"/>
              </a:endParaRPr>
            </a:p>
          </p:txBody>
        </p:sp>
        <p:sp>
          <p:nvSpPr>
            <p:cNvPr id="46" name="矩形 45"/>
            <p:cNvSpPr/>
            <p:nvPr/>
          </p:nvSpPr>
          <p:spPr>
            <a:xfrm>
              <a:off x="863029" y="5062597"/>
              <a:ext cx="1910062" cy="512448"/>
            </a:xfrm>
            <a:prstGeom prst="rect">
              <a:avLst/>
            </a:prstGeom>
          </p:spPr>
          <p:txBody>
            <a:bodyPr wrap="square">
              <a:spAutoFit/>
            </a:bodyPr>
            <a:lstStyle/>
            <a:p>
              <a:pPr algn="ctr">
                <a:lnSpc>
                  <a:spcPct val="130000"/>
                </a:lnSpc>
              </a:pPr>
              <a:r>
                <a:rPr lang="zh-CN" altLang="en-US" sz="1050" dirty="0">
                  <a:solidFill>
                    <a:schemeClr val="bg1">
                      <a:lumMod val="75000"/>
                    </a:schemeClr>
                  </a:solidFill>
                  <a:latin typeface="+mn-ea"/>
                </a:rPr>
                <a:t>Hunan magic rain Advertising CoLtd.professional</a:t>
              </a:r>
            </a:p>
          </p:txBody>
        </p:sp>
      </p:grpSp>
      <p:grpSp>
        <p:nvGrpSpPr>
          <p:cNvPr id="47" name="组合 46"/>
          <p:cNvGrpSpPr/>
          <p:nvPr/>
        </p:nvGrpSpPr>
        <p:grpSpPr>
          <a:xfrm>
            <a:off x="3745857" y="4286556"/>
            <a:ext cx="1910062" cy="881780"/>
            <a:chOff x="863029" y="4693265"/>
            <a:chExt cx="1910062" cy="881780"/>
          </a:xfrm>
        </p:grpSpPr>
        <p:sp>
          <p:nvSpPr>
            <p:cNvPr id="48" name="矩形 47"/>
            <p:cNvSpPr/>
            <p:nvPr/>
          </p:nvSpPr>
          <p:spPr>
            <a:xfrm>
              <a:off x="880945" y="4693265"/>
              <a:ext cx="1874231" cy="369332"/>
            </a:xfrm>
            <a:prstGeom prst="rect">
              <a:avLst/>
            </a:prstGeom>
          </p:spPr>
          <p:txBody>
            <a:bodyPr wrap="none">
              <a:spAutoFit/>
            </a:bodyPr>
            <a:lstStyle/>
            <a:p>
              <a:pPr algn="r"/>
              <a:r>
                <a:rPr lang="en-US" altLang="zh-CN" dirty="0">
                  <a:solidFill>
                    <a:schemeClr val="bg1"/>
                  </a:solidFill>
                  <a:latin typeface="+mn-ea"/>
                </a:rPr>
                <a:t>CLICK ADD TITLE</a:t>
              </a:r>
              <a:endParaRPr lang="zh-CN" altLang="en-US" dirty="0">
                <a:solidFill>
                  <a:schemeClr val="bg1"/>
                </a:solidFill>
                <a:latin typeface="+mn-ea"/>
              </a:endParaRPr>
            </a:p>
          </p:txBody>
        </p:sp>
        <p:sp>
          <p:nvSpPr>
            <p:cNvPr id="49" name="矩形 48"/>
            <p:cNvSpPr/>
            <p:nvPr/>
          </p:nvSpPr>
          <p:spPr>
            <a:xfrm>
              <a:off x="863029" y="5062597"/>
              <a:ext cx="1910062" cy="512448"/>
            </a:xfrm>
            <a:prstGeom prst="rect">
              <a:avLst/>
            </a:prstGeom>
          </p:spPr>
          <p:txBody>
            <a:bodyPr wrap="square">
              <a:spAutoFit/>
            </a:bodyPr>
            <a:lstStyle/>
            <a:p>
              <a:pPr algn="ctr">
                <a:lnSpc>
                  <a:spcPct val="130000"/>
                </a:lnSpc>
              </a:pPr>
              <a:r>
                <a:rPr lang="zh-CN" altLang="en-US" sz="1050" dirty="0">
                  <a:solidFill>
                    <a:schemeClr val="bg1">
                      <a:lumMod val="75000"/>
                    </a:schemeClr>
                  </a:solidFill>
                  <a:latin typeface="+mn-ea"/>
                </a:rPr>
                <a:t>Hunan magic rain Advertising CoLtd.professional</a:t>
              </a:r>
            </a:p>
          </p:txBody>
        </p:sp>
      </p:grpSp>
      <p:grpSp>
        <p:nvGrpSpPr>
          <p:cNvPr id="50" name="组合 49"/>
          <p:cNvGrpSpPr/>
          <p:nvPr/>
        </p:nvGrpSpPr>
        <p:grpSpPr>
          <a:xfrm>
            <a:off x="6534496" y="4286556"/>
            <a:ext cx="1910062" cy="881780"/>
            <a:chOff x="863029" y="4693265"/>
            <a:chExt cx="1910062" cy="881780"/>
          </a:xfrm>
        </p:grpSpPr>
        <p:sp>
          <p:nvSpPr>
            <p:cNvPr id="51" name="矩形 50"/>
            <p:cNvSpPr/>
            <p:nvPr/>
          </p:nvSpPr>
          <p:spPr>
            <a:xfrm>
              <a:off x="880945" y="4693265"/>
              <a:ext cx="1874231" cy="369332"/>
            </a:xfrm>
            <a:prstGeom prst="rect">
              <a:avLst/>
            </a:prstGeom>
          </p:spPr>
          <p:txBody>
            <a:bodyPr wrap="none">
              <a:spAutoFit/>
            </a:bodyPr>
            <a:lstStyle/>
            <a:p>
              <a:pPr algn="r"/>
              <a:r>
                <a:rPr lang="en-US" altLang="zh-CN" dirty="0">
                  <a:solidFill>
                    <a:schemeClr val="bg1"/>
                  </a:solidFill>
                  <a:latin typeface="+mn-ea"/>
                </a:rPr>
                <a:t>CLICK ADD TITLE</a:t>
              </a:r>
              <a:endParaRPr lang="zh-CN" altLang="en-US" dirty="0">
                <a:solidFill>
                  <a:schemeClr val="bg1"/>
                </a:solidFill>
                <a:latin typeface="+mn-ea"/>
              </a:endParaRPr>
            </a:p>
          </p:txBody>
        </p:sp>
        <p:sp>
          <p:nvSpPr>
            <p:cNvPr id="52" name="矩形 51"/>
            <p:cNvSpPr/>
            <p:nvPr/>
          </p:nvSpPr>
          <p:spPr>
            <a:xfrm>
              <a:off x="863029" y="5062597"/>
              <a:ext cx="1910062" cy="512448"/>
            </a:xfrm>
            <a:prstGeom prst="rect">
              <a:avLst/>
            </a:prstGeom>
          </p:spPr>
          <p:txBody>
            <a:bodyPr wrap="square">
              <a:spAutoFit/>
            </a:bodyPr>
            <a:lstStyle/>
            <a:p>
              <a:pPr algn="ctr">
                <a:lnSpc>
                  <a:spcPct val="130000"/>
                </a:lnSpc>
              </a:pPr>
              <a:r>
                <a:rPr lang="zh-CN" altLang="en-US" sz="1050" dirty="0">
                  <a:solidFill>
                    <a:schemeClr val="bg1">
                      <a:lumMod val="75000"/>
                    </a:schemeClr>
                  </a:solidFill>
                  <a:latin typeface="+mn-ea"/>
                </a:rPr>
                <a:t>Hunan magic rain Advertising CoLtd.professional</a:t>
              </a:r>
            </a:p>
          </p:txBody>
        </p:sp>
      </p:grpSp>
      <p:grpSp>
        <p:nvGrpSpPr>
          <p:cNvPr id="53" name="组合 52"/>
          <p:cNvGrpSpPr/>
          <p:nvPr/>
        </p:nvGrpSpPr>
        <p:grpSpPr>
          <a:xfrm>
            <a:off x="9323135" y="4286556"/>
            <a:ext cx="1910062" cy="881780"/>
            <a:chOff x="863029" y="4693265"/>
            <a:chExt cx="1910062" cy="881780"/>
          </a:xfrm>
        </p:grpSpPr>
        <p:sp>
          <p:nvSpPr>
            <p:cNvPr id="54" name="矩形 53"/>
            <p:cNvSpPr/>
            <p:nvPr/>
          </p:nvSpPr>
          <p:spPr>
            <a:xfrm>
              <a:off x="880945" y="4693265"/>
              <a:ext cx="1874231" cy="369332"/>
            </a:xfrm>
            <a:prstGeom prst="rect">
              <a:avLst/>
            </a:prstGeom>
          </p:spPr>
          <p:txBody>
            <a:bodyPr wrap="none">
              <a:spAutoFit/>
            </a:bodyPr>
            <a:lstStyle/>
            <a:p>
              <a:pPr algn="r"/>
              <a:r>
                <a:rPr lang="en-US" altLang="zh-CN" dirty="0">
                  <a:solidFill>
                    <a:schemeClr val="bg1"/>
                  </a:solidFill>
                  <a:latin typeface="+mn-ea"/>
                </a:rPr>
                <a:t>CLICK ADD TITLE</a:t>
              </a:r>
              <a:endParaRPr lang="zh-CN" altLang="en-US" dirty="0">
                <a:solidFill>
                  <a:schemeClr val="bg1"/>
                </a:solidFill>
                <a:latin typeface="+mn-ea"/>
              </a:endParaRPr>
            </a:p>
          </p:txBody>
        </p:sp>
        <p:sp>
          <p:nvSpPr>
            <p:cNvPr id="55" name="矩形 54"/>
            <p:cNvSpPr/>
            <p:nvPr/>
          </p:nvSpPr>
          <p:spPr>
            <a:xfrm>
              <a:off x="863029" y="5062597"/>
              <a:ext cx="1910062" cy="512448"/>
            </a:xfrm>
            <a:prstGeom prst="rect">
              <a:avLst/>
            </a:prstGeom>
          </p:spPr>
          <p:txBody>
            <a:bodyPr wrap="square">
              <a:spAutoFit/>
            </a:bodyPr>
            <a:lstStyle/>
            <a:p>
              <a:pPr algn="ctr">
                <a:lnSpc>
                  <a:spcPct val="130000"/>
                </a:lnSpc>
              </a:pPr>
              <a:r>
                <a:rPr lang="zh-CN" altLang="en-US" sz="1050" dirty="0">
                  <a:solidFill>
                    <a:schemeClr val="bg1">
                      <a:lumMod val="75000"/>
                    </a:schemeClr>
                  </a:solidFill>
                  <a:latin typeface="+mn-ea"/>
                </a:rPr>
                <a:t>Hunan magic rain Advertising CoLtd.professional</a:t>
              </a:r>
            </a:p>
          </p:txBody>
        </p:sp>
      </p:grpSp>
      <p:grpSp>
        <p:nvGrpSpPr>
          <p:cNvPr id="90" name="组合 89"/>
          <p:cNvGrpSpPr/>
          <p:nvPr/>
        </p:nvGrpSpPr>
        <p:grpSpPr>
          <a:xfrm>
            <a:off x="3825381" y="2510744"/>
            <a:ext cx="1752600" cy="1139826"/>
            <a:chOff x="3825381" y="2859087"/>
            <a:chExt cx="1752600" cy="1139826"/>
          </a:xfrm>
        </p:grpSpPr>
        <p:grpSp>
          <p:nvGrpSpPr>
            <p:cNvPr id="34" name="组合 33"/>
            <p:cNvGrpSpPr/>
            <p:nvPr/>
          </p:nvGrpSpPr>
          <p:grpSpPr>
            <a:xfrm>
              <a:off x="3825381" y="2859087"/>
              <a:ext cx="1752600" cy="1139826"/>
              <a:chOff x="5216525" y="2852738"/>
              <a:chExt cx="1752600" cy="1139826"/>
            </a:xfrm>
            <a:solidFill>
              <a:srgbClr val="48C253"/>
            </a:solidFill>
          </p:grpSpPr>
          <p:sp>
            <p:nvSpPr>
              <p:cNvPr id="35" name="Freeform 17"/>
              <p:cNvSpPr>
                <a:spLocks/>
              </p:cNvSpPr>
              <p:nvPr/>
            </p:nvSpPr>
            <p:spPr bwMode="auto">
              <a:xfrm>
                <a:off x="5216525" y="2852738"/>
                <a:ext cx="1752600" cy="1139825"/>
              </a:xfrm>
              <a:custGeom>
                <a:avLst/>
                <a:gdLst>
                  <a:gd name="T0" fmla="*/ 284 w 585"/>
                  <a:gd name="T1" fmla="*/ 5 h 379"/>
                  <a:gd name="T2" fmla="*/ 0 w 585"/>
                  <a:gd name="T3" fmla="*/ 292 h 379"/>
                  <a:gd name="T4" fmla="*/ 10 w 585"/>
                  <a:gd name="T5" fmla="*/ 373 h 379"/>
                  <a:gd name="T6" fmla="*/ 18 w 585"/>
                  <a:gd name="T7" fmla="*/ 379 h 379"/>
                  <a:gd name="T8" fmla="*/ 21 w 585"/>
                  <a:gd name="T9" fmla="*/ 379 h 379"/>
                  <a:gd name="T10" fmla="*/ 29 w 585"/>
                  <a:gd name="T11" fmla="*/ 368 h 379"/>
                  <a:gd name="T12" fmla="*/ 20 w 585"/>
                  <a:gd name="T13" fmla="*/ 288 h 379"/>
                  <a:gd name="T14" fmla="*/ 278 w 585"/>
                  <a:gd name="T15" fmla="*/ 25 h 379"/>
                  <a:gd name="T16" fmla="*/ 565 w 585"/>
                  <a:gd name="T17" fmla="*/ 297 h 379"/>
                  <a:gd name="T18" fmla="*/ 556 w 585"/>
                  <a:gd name="T19" fmla="*/ 368 h 379"/>
                  <a:gd name="T20" fmla="*/ 564 w 585"/>
                  <a:gd name="T21" fmla="*/ 379 h 379"/>
                  <a:gd name="T22" fmla="*/ 567 w 585"/>
                  <a:gd name="T23" fmla="*/ 379 h 379"/>
                  <a:gd name="T24" fmla="*/ 575 w 585"/>
                  <a:gd name="T25" fmla="*/ 373 h 379"/>
                  <a:gd name="T26" fmla="*/ 585 w 585"/>
                  <a:gd name="T27" fmla="*/ 297 h 379"/>
                  <a:gd name="T28" fmla="*/ 284 w 585"/>
                  <a:gd name="T29" fmla="*/ 5 h 3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85" h="379">
                    <a:moveTo>
                      <a:pt x="284" y="5"/>
                    </a:moveTo>
                    <a:cubicBezTo>
                      <a:pt x="129" y="10"/>
                      <a:pt x="3" y="137"/>
                      <a:pt x="0" y="292"/>
                    </a:cubicBezTo>
                    <a:cubicBezTo>
                      <a:pt x="0" y="320"/>
                      <a:pt x="3" y="347"/>
                      <a:pt x="10" y="373"/>
                    </a:cubicBezTo>
                    <a:cubicBezTo>
                      <a:pt x="11" y="376"/>
                      <a:pt x="14" y="379"/>
                      <a:pt x="18" y="379"/>
                    </a:cubicBezTo>
                    <a:cubicBezTo>
                      <a:pt x="21" y="379"/>
                      <a:pt x="21" y="379"/>
                      <a:pt x="21" y="379"/>
                    </a:cubicBezTo>
                    <a:cubicBezTo>
                      <a:pt x="27" y="379"/>
                      <a:pt x="31" y="373"/>
                      <a:pt x="29" y="368"/>
                    </a:cubicBezTo>
                    <a:cubicBezTo>
                      <a:pt x="23" y="343"/>
                      <a:pt x="19" y="316"/>
                      <a:pt x="20" y="288"/>
                    </a:cubicBezTo>
                    <a:cubicBezTo>
                      <a:pt x="25" y="148"/>
                      <a:pt x="138" y="33"/>
                      <a:pt x="278" y="25"/>
                    </a:cubicBezTo>
                    <a:cubicBezTo>
                      <a:pt x="435" y="17"/>
                      <a:pt x="565" y="142"/>
                      <a:pt x="565" y="297"/>
                    </a:cubicBezTo>
                    <a:cubicBezTo>
                      <a:pt x="565" y="322"/>
                      <a:pt x="562" y="346"/>
                      <a:pt x="556" y="368"/>
                    </a:cubicBezTo>
                    <a:cubicBezTo>
                      <a:pt x="554" y="373"/>
                      <a:pt x="558" y="379"/>
                      <a:pt x="564" y="379"/>
                    </a:cubicBezTo>
                    <a:cubicBezTo>
                      <a:pt x="567" y="379"/>
                      <a:pt x="567" y="379"/>
                      <a:pt x="567" y="379"/>
                    </a:cubicBezTo>
                    <a:cubicBezTo>
                      <a:pt x="571" y="379"/>
                      <a:pt x="574" y="376"/>
                      <a:pt x="575" y="373"/>
                    </a:cubicBezTo>
                    <a:cubicBezTo>
                      <a:pt x="582" y="349"/>
                      <a:pt x="585" y="323"/>
                      <a:pt x="585" y="297"/>
                    </a:cubicBezTo>
                    <a:cubicBezTo>
                      <a:pt x="585" y="133"/>
                      <a:pt x="449" y="0"/>
                      <a:pt x="284" y="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6" name="Freeform 18"/>
              <p:cNvSpPr>
                <a:spLocks/>
              </p:cNvSpPr>
              <p:nvPr/>
            </p:nvSpPr>
            <p:spPr bwMode="auto">
              <a:xfrm>
                <a:off x="5357813" y="2994026"/>
                <a:ext cx="1468438" cy="998538"/>
              </a:xfrm>
              <a:custGeom>
                <a:avLst/>
                <a:gdLst>
                  <a:gd name="T0" fmla="*/ 234 w 490"/>
                  <a:gd name="T1" fmla="*/ 6 h 332"/>
                  <a:gd name="T2" fmla="*/ 1 w 490"/>
                  <a:gd name="T3" fmla="*/ 239 h 332"/>
                  <a:gd name="T4" fmla="*/ 13 w 490"/>
                  <a:gd name="T5" fmla="*/ 326 h 332"/>
                  <a:gd name="T6" fmla="*/ 21 w 490"/>
                  <a:gd name="T7" fmla="*/ 332 h 332"/>
                  <a:gd name="T8" fmla="*/ 21 w 490"/>
                  <a:gd name="T9" fmla="*/ 332 h 332"/>
                  <a:gd name="T10" fmla="*/ 29 w 490"/>
                  <a:gd name="T11" fmla="*/ 321 h 332"/>
                  <a:gd name="T12" fmla="*/ 18 w 490"/>
                  <a:gd name="T13" fmla="*/ 244 h 332"/>
                  <a:gd name="T14" fmla="*/ 234 w 490"/>
                  <a:gd name="T15" fmla="*/ 23 h 332"/>
                  <a:gd name="T16" fmla="*/ 473 w 490"/>
                  <a:gd name="T17" fmla="*/ 250 h 332"/>
                  <a:gd name="T18" fmla="*/ 462 w 490"/>
                  <a:gd name="T19" fmla="*/ 321 h 332"/>
                  <a:gd name="T20" fmla="*/ 470 w 490"/>
                  <a:gd name="T21" fmla="*/ 332 h 332"/>
                  <a:gd name="T22" fmla="*/ 470 w 490"/>
                  <a:gd name="T23" fmla="*/ 332 h 332"/>
                  <a:gd name="T24" fmla="*/ 478 w 490"/>
                  <a:gd name="T25" fmla="*/ 326 h 332"/>
                  <a:gd name="T26" fmla="*/ 490 w 490"/>
                  <a:gd name="T27" fmla="*/ 250 h 332"/>
                  <a:gd name="T28" fmla="*/ 234 w 490"/>
                  <a:gd name="T29" fmla="*/ 6 h 3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490" h="332">
                    <a:moveTo>
                      <a:pt x="234" y="6"/>
                    </a:moveTo>
                    <a:cubicBezTo>
                      <a:pt x="109" y="12"/>
                      <a:pt x="7" y="114"/>
                      <a:pt x="1" y="239"/>
                    </a:cubicBezTo>
                    <a:cubicBezTo>
                      <a:pt x="0" y="269"/>
                      <a:pt x="4" y="299"/>
                      <a:pt x="13" y="326"/>
                    </a:cubicBezTo>
                    <a:cubicBezTo>
                      <a:pt x="14" y="329"/>
                      <a:pt x="17" y="332"/>
                      <a:pt x="21" y="332"/>
                    </a:cubicBezTo>
                    <a:cubicBezTo>
                      <a:pt x="21" y="332"/>
                      <a:pt x="21" y="332"/>
                      <a:pt x="21" y="332"/>
                    </a:cubicBezTo>
                    <a:cubicBezTo>
                      <a:pt x="27" y="332"/>
                      <a:pt x="31" y="326"/>
                      <a:pt x="29" y="321"/>
                    </a:cubicBezTo>
                    <a:cubicBezTo>
                      <a:pt x="21" y="297"/>
                      <a:pt x="17" y="271"/>
                      <a:pt x="18" y="244"/>
                    </a:cubicBezTo>
                    <a:cubicBezTo>
                      <a:pt x="21" y="126"/>
                      <a:pt x="116" y="29"/>
                      <a:pt x="234" y="23"/>
                    </a:cubicBezTo>
                    <a:cubicBezTo>
                      <a:pt x="365" y="16"/>
                      <a:pt x="473" y="121"/>
                      <a:pt x="473" y="250"/>
                    </a:cubicBezTo>
                    <a:cubicBezTo>
                      <a:pt x="473" y="275"/>
                      <a:pt x="469" y="299"/>
                      <a:pt x="462" y="321"/>
                    </a:cubicBezTo>
                    <a:cubicBezTo>
                      <a:pt x="460" y="326"/>
                      <a:pt x="464" y="332"/>
                      <a:pt x="470" y="332"/>
                    </a:cubicBezTo>
                    <a:cubicBezTo>
                      <a:pt x="470" y="332"/>
                      <a:pt x="470" y="332"/>
                      <a:pt x="470" y="332"/>
                    </a:cubicBezTo>
                    <a:cubicBezTo>
                      <a:pt x="474" y="332"/>
                      <a:pt x="477" y="329"/>
                      <a:pt x="478" y="326"/>
                    </a:cubicBezTo>
                    <a:cubicBezTo>
                      <a:pt x="486" y="302"/>
                      <a:pt x="490" y="277"/>
                      <a:pt x="490" y="250"/>
                    </a:cubicBezTo>
                    <a:cubicBezTo>
                      <a:pt x="490" y="112"/>
                      <a:pt x="374" y="0"/>
                      <a:pt x="234" y="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grpSp>
        <p:grpSp>
          <p:nvGrpSpPr>
            <p:cNvPr id="56" name="组合 55"/>
            <p:cNvGrpSpPr>
              <a:grpSpLocks noChangeAspect="1"/>
            </p:cNvGrpSpPr>
            <p:nvPr/>
          </p:nvGrpSpPr>
          <p:grpSpPr>
            <a:xfrm>
              <a:off x="4508404" y="3496431"/>
              <a:ext cx="384967" cy="363228"/>
              <a:chOff x="-10582275" y="14624050"/>
              <a:chExt cx="3570288" cy="3368675"/>
            </a:xfrm>
            <a:solidFill>
              <a:schemeClr val="bg1"/>
            </a:solidFill>
          </p:grpSpPr>
          <p:sp>
            <p:nvSpPr>
              <p:cNvPr id="57" name="Freeform 610"/>
              <p:cNvSpPr>
                <a:spLocks/>
              </p:cNvSpPr>
              <p:nvPr/>
            </p:nvSpPr>
            <p:spPr bwMode="auto">
              <a:xfrm>
                <a:off x="-10466387" y="14624050"/>
                <a:ext cx="3454400" cy="2174875"/>
              </a:xfrm>
              <a:custGeom>
                <a:avLst/>
                <a:gdLst>
                  <a:gd name="T0" fmla="*/ 880 w 921"/>
                  <a:gd name="T1" fmla="*/ 447 h 580"/>
                  <a:gd name="T2" fmla="*/ 879 w 921"/>
                  <a:gd name="T3" fmla="*/ 427 h 580"/>
                  <a:gd name="T4" fmla="*/ 431 w 921"/>
                  <a:gd name="T5" fmla="*/ 0 h 580"/>
                  <a:gd name="T6" fmla="*/ 3 w 921"/>
                  <a:gd name="T7" fmla="*/ 317 h 580"/>
                  <a:gd name="T8" fmla="*/ 0 w 921"/>
                  <a:gd name="T9" fmla="*/ 326 h 580"/>
                  <a:gd name="T10" fmla="*/ 108 w 921"/>
                  <a:gd name="T11" fmla="*/ 326 h 580"/>
                  <a:gd name="T12" fmla="*/ 109 w 921"/>
                  <a:gd name="T13" fmla="*/ 322 h 580"/>
                  <a:gd name="T14" fmla="*/ 431 w 921"/>
                  <a:gd name="T15" fmla="*/ 102 h 580"/>
                  <a:gd name="T16" fmla="*/ 776 w 921"/>
                  <a:gd name="T17" fmla="*/ 424 h 580"/>
                  <a:gd name="T18" fmla="*/ 778 w 921"/>
                  <a:gd name="T19" fmla="*/ 447 h 580"/>
                  <a:gd name="T20" fmla="*/ 729 w 921"/>
                  <a:gd name="T21" fmla="*/ 447 h 580"/>
                  <a:gd name="T22" fmla="*/ 826 w 921"/>
                  <a:gd name="T23" fmla="*/ 580 h 580"/>
                  <a:gd name="T24" fmla="*/ 921 w 921"/>
                  <a:gd name="T25" fmla="*/ 447 h 580"/>
                  <a:gd name="T26" fmla="*/ 880 w 921"/>
                  <a:gd name="T27" fmla="*/ 447 h 5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21" h="580">
                    <a:moveTo>
                      <a:pt x="880" y="447"/>
                    </a:moveTo>
                    <a:cubicBezTo>
                      <a:pt x="879" y="427"/>
                      <a:pt x="879" y="427"/>
                      <a:pt x="879" y="427"/>
                    </a:cubicBezTo>
                    <a:cubicBezTo>
                      <a:pt x="867" y="187"/>
                      <a:pt x="670" y="0"/>
                      <a:pt x="431" y="0"/>
                    </a:cubicBezTo>
                    <a:cubicBezTo>
                      <a:pt x="236" y="0"/>
                      <a:pt x="60" y="130"/>
                      <a:pt x="3" y="317"/>
                    </a:cubicBezTo>
                    <a:cubicBezTo>
                      <a:pt x="0" y="326"/>
                      <a:pt x="0" y="326"/>
                      <a:pt x="0" y="326"/>
                    </a:cubicBezTo>
                    <a:cubicBezTo>
                      <a:pt x="108" y="326"/>
                      <a:pt x="108" y="326"/>
                      <a:pt x="108" y="326"/>
                    </a:cubicBezTo>
                    <a:cubicBezTo>
                      <a:pt x="109" y="322"/>
                      <a:pt x="109" y="322"/>
                      <a:pt x="109" y="322"/>
                    </a:cubicBezTo>
                    <a:cubicBezTo>
                      <a:pt x="162" y="188"/>
                      <a:pt x="288" y="102"/>
                      <a:pt x="431" y="102"/>
                    </a:cubicBezTo>
                    <a:cubicBezTo>
                      <a:pt x="612" y="102"/>
                      <a:pt x="763" y="244"/>
                      <a:pt x="776" y="424"/>
                    </a:cubicBezTo>
                    <a:cubicBezTo>
                      <a:pt x="778" y="447"/>
                      <a:pt x="778" y="447"/>
                      <a:pt x="778" y="447"/>
                    </a:cubicBezTo>
                    <a:cubicBezTo>
                      <a:pt x="729" y="447"/>
                      <a:pt x="729" y="447"/>
                      <a:pt x="729" y="447"/>
                    </a:cubicBezTo>
                    <a:cubicBezTo>
                      <a:pt x="826" y="580"/>
                      <a:pt x="826" y="580"/>
                      <a:pt x="826" y="580"/>
                    </a:cubicBezTo>
                    <a:cubicBezTo>
                      <a:pt x="921" y="447"/>
                      <a:pt x="921" y="447"/>
                      <a:pt x="921" y="447"/>
                    </a:cubicBezTo>
                    <a:lnTo>
                      <a:pt x="880" y="44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8" name="Freeform 611"/>
              <p:cNvSpPr>
                <a:spLocks/>
              </p:cNvSpPr>
              <p:nvPr/>
            </p:nvSpPr>
            <p:spPr bwMode="auto">
              <a:xfrm>
                <a:off x="-10582275" y="16357600"/>
                <a:ext cx="3143250" cy="1635125"/>
              </a:xfrm>
              <a:custGeom>
                <a:avLst/>
                <a:gdLst>
                  <a:gd name="T0" fmla="*/ 704 w 838"/>
                  <a:gd name="T1" fmla="*/ 235 h 436"/>
                  <a:gd name="T2" fmla="*/ 462 w 838"/>
                  <a:gd name="T3" fmla="*/ 334 h 436"/>
                  <a:gd name="T4" fmla="*/ 166 w 838"/>
                  <a:gd name="T5" fmla="*/ 166 h 436"/>
                  <a:gd name="T6" fmla="*/ 147 w 838"/>
                  <a:gd name="T7" fmla="*/ 134 h 436"/>
                  <a:gd name="T8" fmla="*/ 192 w 838"/>
                  <a:gd name="T9" fmla="*/ 134 h 436"/>
                  <a:gd name="T10" fmla="*/ 95 w 838"/>
                  <a:gd name="T11" fmla="*/ 0 h 436"/>
                  <a:gd name="T12" fmla="*/ 0 w 838"/>
                  <a:gd name="T13" fmla="*/ 134 h 436"/>
                  <a:gd name="T14" fmla="*/ 38 w 838"/>
                  <a:gd name="T15" fmla="*/ 134 h 436"/>
                  <a:gd name="T16" fmla="*/ 43 w 838"/>
                  <a:gd name="T17" fmla="*/ 147 h 436"/>
                  <a:gd name="T18" fmla="*/ 462 w 838"/>
                  <a:gd name="T19" fmla="*/ 436 h 436"/>
                  <a:gd name="T20" fmla="*/ 830 w 838"/>
                  <a:gd name="T21" fmla="*/ 244 h 436"/>
                  <a:gd name="T22" fmla="*/ 838 w 838"/>
                  <a:gd name="T23" fmla="*/ 233 h 436"/>
                  <a:gd name="T24" fmla="*/ 706 w 838"/>
                  <a:gd name="T25" fmla="*/ 233 h 436"/>
                  <a:gd name="T26" fmla="*/ 704 w 838"/>
                  <a:gd name="T27" fmla="*/ 235 h 4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838" h="436">
                    <a:moveTo>
                      <a:pt x="704" y="235"/>
                    </a:moveTo>
                    <a:cubicBezTo>
                      <a:pt x="640" y="298"/>
                      <a:pt x="551" y="334"/>
                      <a:pt x="462" y="334"/>
                    </a:cubicBezTo>
                    <a:cubicBezTo>
                      <a:pt x="342" y="334"/>
                      <a:pt x="228" y="270"/>
                      <a:pt x="166" y="166"/>
                    </a:cubicBezTo>
                    <a:cubicBezTo>
                      <a:pt x="147" y="134"/>
                      <a:pt x="147" y="134"/>
                      <a:pt x="147" y="134"/>
                    </a:cubicBezTo>
                    <a:cubicBezTo>
                      <a:pt x="192" y="134"/>
                      <a:pt x="192" y="134"/>
                      <a:pt x="192" y="134"/>
                    </a:cubicBezTo>
                    <a:cubicBezTo>
                      <a:pt x="95" y="0"/>
                      <a:pt x="95" y="0"/>
                      <a:pt x="95" y="0"/>
                    </a:cubicBezTo>
                    <a:cubicBezTo>
                      <a:pt x="0" y="134"/>
                      <a:pt x="0" y="134"/>
                      <a:pt x="0" y="134"/>
                    </a:cubicBezTo>
                    <a:cubicBezTo>
                      <a:pt x="38" y="134"/>
                      <a:pt x="38" y="134"/>
                      <a:pt x="38" y="134"/>
                    </a:cubicBezTo>
                    <a:cubicBezTo>
                      <a:pt x="43" y="147"/>
                      <a:pt x="43" y="147"/>
                      <a:pt x="43" y="147"/>
                    </a:cubicBezTo>
                    <a:cubicBezTo>
                      <a:pt x="109" y="320"/>
                      <a:pt x="278" y="436"/>
                      <a:pt x="462" y="436"/>
                    </a:cubicBezTo>
                    <a:cubicBezTo>
                      <a:pt x="609" y="436"/>
                      <a:pt x="746" y="364"/>
                      <a:pt x="830" y="244"/>
                    </a:cubicBezTo>
                    <a:cubicBezTo>
                      <a:pt x="838" y="233"/>
                      <a:pt x="838" y="233"/>
                      <a:pt x="838" y="233"/>
                    </a:cubicBezTo>
                    <a:cubicBezTo>
                      <a:pt x="706" y="233"/>
                      <a:pt x="706" y="233"/>
                      <a:pt x="706" y="233"/>
                    </a:cubicBezTo>
                    <a:lnTo>
                      <a:pt x="704" y="23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9" name="Freeform 612"/>
              <p:cNvSpPr>
                <a:spLocks noEditPoints="1"/>
              </p:cNvSpPr>
              <p:nvPr/>
            </p:nvSpPr>
            <p:spPr bwMode="auto">
              <a:xfrm>
                <a:off x="-9921875" y="15290800"/>
                <a:ext cx="2114550" cy="2063750"/>
              </a:xfrm>
              <a:custGeom>
                <a:avLst/>
                <a:gdLst>
                  <a:gd name="T0" fmla="*/ 0 w 564"/>
                  <a:gd name="T1" fmla="*/ 227 h 550"/>
                  <a:gd name="T2" fmla="*/ 0 w 564"/>
                  <a:gd name="T3" fmla="*/ 327 h 550"/>
                  <a:gd name="T4" fmla="*/ 46 w 564"/>
                  <a:gd name="T5" fmla="*/ 327 h 550"/>
                  <a:gd name="T6" fmla="*/ 80 w 564"/>
                  <a:gd name="T7" fmla="*/ 407 h 550"/>
                  <a:gd name="T8" fmla="*/ 48 w 564"/>
                  <a:gd name="T9" fmla="*/ 439 h 550"/>
                  <a:gd name="T10" fmla="*/ 119 w 564"/>
                  <a:gd name="T11" fmla="*/ 510 h 550"/>
                  <a:gd name="T12" fmla="*/ 151 w 564"/>
                  <a:gd name="T13" fmla="*/ 478 h 550"/>
                  <a:gd name="T14" fmla="*/ 230 w 564"/>
                  <a:gd name="T15" fmla="*/ 511 h 550"/>
                  <a:gd name="T16" fmla="*/ 230 w 564"/>
                  <a:gd name="T17" fmla="*/ 550 h 550"/>
                  <a:gd name="T18" fmla="*/ 330 w 564"/>
                  <a:gd name="T19" fmla="*/ 550 h 550"/>
                  <a:gd name="T20" fmla="*/ 330 w 564"/>
                  <a:gd name="T21" fmla="*/ 512 h 550"/>
                  <a:gd name="T22" fmla="*/ 414 w 564"/>
                  <a:gd name="T23" fmla="*/ 478 h 550"/>
                  <a:gd name="T24" fmla="*/ 444 w 564"/>
                  <a:gd name="T25" fmla="*/ 509 h 550"/>
                  <a:gd name="T26" fmla="*/ 515 w 564"/>
                  <a:gd name="T27" fmla="*/ 438 h 550"/>
                  <a:gd name="T28" fmla="*/ 485 w 564"/>
                  <a:gd name="T29" fmla="*/ 408 h 550"/>
                  <a:gd name="T30" fmla="*/ 520 w 564"/>
                  <a:gd name="T31" fmla="*/ 327 h 550"/>
                  <a:gd name="T32" fmla="*/ 564 w 564"/>
                  <a:gd name="T33" fmla="*/ 327 h 550"/>
                  <a:gd name="T34" fmla="*/ 564 w 564"/>
                  <a:gd name="T35" fmla="*/ 227 h 550"/>
                  <a:gd name="T36" fmla="*/ 521 w 564"/>
                  <a:gd name="T37" fmla="*/ 227 h 550"/>
                  <a:gd name="T38" fmla="*/ 486 w 564"/>
                  <a:gd name="T39" fmla="*/ 143 h 550"/>
                  <a:gd name="T40" fmla="*/ 518 w 564"/>
                  <a:gd name="T41" fmla="*/ 111 h 550"/>
                  <a:gd name="T42" fmla="*/ 447 w 564"/>
                  <a:gd name="T43" fmla="*/ 40 h 550"/>
                  <a:gd name="T44" fmla="*/ 415 w 564"/>
                  <a:gd name="T45" fmla="*/ 72 h 550"/>
                  <a:gd name="T46" fmla="*/ 330 w 564"/>
                  <a:gd name="T47" fmla="*/ 38 h 550"/>
                  <a:gd name="T48" fmla="*/ 330 w 564"/>
                  <a:gd name="T49" fmla="*/ 0 h 550"/>
                  <a:gd name="T50" fmla="*/ 230 w 564"/>
                  <a:gd name="T51" fmla="*/ 0 h 550"/>
                  <a:gd name="T52" fmla="*/ 230 w 564"/>
                  <a:gd name="T53" fmla="*/ 39 h 550"/>
                  <a:gd name="T54" fmla="*/ 150 w 564"/>
                  <a:gd name="T55" fmla="*/ 73 h 550"/>
                  <a:gd name="T56" fmla="*/ 116 w 564"/>
                  <a:gd name="T57" fmla="*/ 39 h 550"/>
                  <a:gd name="T58" fmla="*/ 45 w 564"/>
                  <a:gd name="T59" fmla="*/ 110 h 550"/>
                  <a:gd name="T60" fmla="*/ 79 w 564"/>
                  <a:gd name="T61" fmla="*/ 144 h 550"/>
                  <a:gd name="T62" fmla="*/ 45 w 564"/>
                  <a:gd name="T63" fmla="*/ 227 h 550"/>
                  <a:gd name="T64" fmla="*/ 0 w 564"/>
                  <a:gd name="T65" fmla="*/ 227 h 550"/>
                  <a:gd name="T66" fmla="*/ 283 w 564"/>
                  <a:gd name="T67" fmla="*/ 104 h 550"/>
                  <a:gd name="T68" fmla="*/ 456 w 564"/>
                  <a:gd name="T69" fmla="*/ 275 h 550"/>
                  <a:gd name="T70" fmla="*/ 283 w 564"/>
                  <a:gd name="T71" fmla="*/ 446 h 550"/>
                  <a:gd name="T72" fmla="*/ 110 w 564"/>
                  <a:gd name="T73" fmla="*/ 275 h 550"/>
                  <a:gd name="T74" fmla="*/ 283 w 564"/>
                  <a:gd name="T75" fmla="*/ 104 h 5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564" h="550">
                    <a:moveTo>
                      <a:pt x="0" y="227"/>
                    </a:moveTo>
                    <a:cubicBezTo>
                      <a:pt x="0" y="327"/>
                      <a:pt x="0" y="327"/>
                      <a:pt x="0" y="327"/>
                    </a:cubicBezTo>
                    <a:cubicBezTo>
                      <a:pt x="46" y="327"/>
                      <a:pt x="46" y="327"/>
                      <a:pt x="46" y="327"/>
                    </a:cubicBezTo>
                    <a:cubicBezTo>
                      <a:pt x="52" y="356"/>
                      <a:pt x="64" y="383"/>
                      <a:pt x="80" y="407"/>
                    </a:cubicBezTo>
                    <a:cubicBezTo>
                      <a:pt x="48" y="439"/>
                      <a:pt x="48" y="439"/>
                      <a:pt x="48" y="439"/>
                    </a:cubicBezTo>
                    <a:cubicBezTo>
                      <a:pt x="119" y="510"/>
                      <a:pt x="119" y="510"/>
                      <a:pt x="119" y="510"/>
                    </a:cubicBezTo>
                    <a:cubicBezTo>
                      <a:pt x="151" y="478"/>
                      <a:pt x="151" y="478"/>
                      <a:pt x="151" y="478"/>
                    </a:cubicBezTo>
                    <a:cubicBezTo>
                      <a:pt x="175" y="493"/>
                      <a:pt x="202" y="504"/>
                      <a:pt x="230" y="511"/>
                    </a:cubicBezTo>
                    <a:cubicBezTo>
                      <a:pt x="230" y="550"/>
                      <a:pt x="230" y="550"/>
                      <a:pt x="230" y="550"/>
                    </a:cubicBezTo>
                    <a:cubicBezTo>
                      <a:pt x="330" y="550"/>
                      <a:pt x="330" y="550"/>
                      <a:pt x="330" y="550"/>
                    </a:cubicBezTo>
                    <a:cubicBezTo>
                      <a:pt x="330" y="512"/>
                      <a:pt x="330" y="512"/>
                      <a:pt x="330" y="512"/>
                    </a:cubicBezTo>
                    <a:cubicBezTo>
                      <a:pt x="360" y="506"/>
                      <a:pt x="389" y="494"/>
                      <a:pt x="414" y="478"/>
                    </a:cubicBezTo>
                    <a:cubicBezTo>
                      <a:pt x="444" y="509"/>
                      <a:pt x="444" y="509"/>
                      <a:pt x="444" y="509"/>
                    </a:cubicBezTo>
                    <a:cubicBezTo>
                      <a:pt x="515" y="438"/>
                      <a:pt x="515" y="438"/>
                      <a:pt x="515" y="438"/>
                    </a:cubicBezTo>
                    <a:cubicBezTo>
                      <a:pt x="485" y="408"/>
                      <a:pt x="485" y="408"/>
                      <a:pt x="485" y="408"/>
                    </a:cubicBezTo>
                    <a:cubicBezTo>
                      <a:pt x="502" y="384"/>
                      <a:pt x="514" y="356"/>
                      <a:pt x="520" y="327"/>
                    </a:cubicBezTo>
                    <a:cubicBezTo>
                      <a:pt x="564" y="327"/>
                      <a:pt x="564" y="327"/>
                      <a:pt x="564" y="327"/>
                    </a:cubicBezTo>
                    <a:cubicBezTo>
                      <a:pt x="564" y="227"/>
                      <a:pt x="564" y="227"/>
                      <a:pt x="564" y="227"/>
                    </a:cubicBezTo>
                    <a:cubicBezTo>
                      <a:pt x="521" y="227"/>
                      <a:pt x="521" y="227"/>
                      <a:pt x="521" y="227"/>
                    </a:cubicBezTo>
                    <a:cubicBezTo>
                      <a:pt x="515" y="196"/>
                      <a:pt x="503" y="168"/>
                      <a:pt x="486" y="143"/>
                    </a:cubicBezTo>
                    <a:cubicBezTo>
                      <a:pt x="518" y="111"/>
                      <a:pt x="518" y="111"/>
                      <a:pt x="518" y="111"/>
                    </a:cubicBezTo>
                    <a:cubicBezTo>
                      <a:pt x="447" y="40"/>
                      <a:pt x="447" y="40"/>
                      <a:pt x="447" y="40"/>
                    </a:cubicBezTo>
                    <a:cubicBezTo>
                      <a:pt x="415" y="72"/>
                      <a:pt x="415" y="72"/>
                      <a:pt x="415" y="72"/>
                    </a:cubicBezTo>
                    <a:cubicBezTo>
                      <a:pt x="389" y="56"/>
                      <a:pt x="361" y="44"/>
                      <a:pt x="330" y="38"/>
                    </a:cubicBezTo>
                    <a:cubicBezTo>
                      <a:pt x="330" y="0"/>
                      <a:pt x="330" y="0"/>
                      <a:pt x="330" y="0"/>
                    </a:cubicBezTo>
                    <a:cubicBezTo>
                      <a:pt x="230" y="0"/>
                      <a:pt x="230" y="0"/>
                      <a:pt x="230" y="0"/>
                    </a:cubicBezTo>
                    <a:cubicBezTo>
                      <a:pt x="230" y="39"/>
                      <a:pt x="230" y="39"/>
                      <a:pt x="230" y="39"/>
                    </a:cubicBezTo>
                    <a:cubicBezTo>
                      <a:pt x="201" y="46"/>
                      <a:pt x="174" y="57"/>
                      <a:pt x="150" y="73"/>
                    </a:cubicBezTo>
                    <a:cubicBezTo>
                      <a:pt x="116" y="39"/>
                      <a:pt x="116" y="39"/>
                      <a:pt x="116" y="39"/>
                    </a:cubicBezTo>
                    <a:cubicBezTo>
                      <a:pt x="45" y="110"/>
                      <a:pt x="45" y="110"/>
                      <a:pt x="45" y="110"/>
                    </a:cubicBezTo>
                    <a:cubicBezTo>
                      <a:pt x="79" y="144"/>
                      <a:pt x="79" y="144"/>
                      <a:pt x="79" y="144"/>
                    </a:cubicBezTo>
                    <a:cubicBezTo>
                      <a:pt x="63" y="169"/>
                      <a:pt x="51" y="197"/>
                      <a:pt x="45" y="227"/>
                    </a:cubicBezTo>
                    <a:lnTo>
                      <a:pt x="0" y="227"/>
                    </a:lnTo>
                    <a:close/>
                    <a:moveTo>
                      <a:pt x="283" y="104"/>
                    </a:moveTo>
                    <a:cubicBezTo>
                      <a:pt x="378" y="104"/>
                      <a:pt x="456" y="181"/>
                      <a:pt x="456" y="275"/>
                    </a:cubicBezTo>
                    <a:cubicBezTo>
                      <a:pt x="456" y="369"/>
                      <a:pt x="378" y="446"/>
                      <a:pt x="283" y="446"/>
                    </a:cubicBezTo>
                    <a:cubicBezTo>
                      <a:pt x="188" y="446"/>
                      <a:pt x="110" y="369"/>
                      <a:pt x="110" y="275"/>
                    </a:cubicBezTo>
                    <a:cubicBezTo>
                      <a:pt x="110" y="181"/>
                      <a:pt x="188" y="104"/>
                      <a:pt x="283" y="104"/>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0" name="Freeform 613"/>
              <p:cNvSpPr>
                <a:spLocks noEditPoints="1"/>
              </p:cNvSpPr>
              <p:nvPr/>
            </p:nvSpPr>
            <p:spPr bwMode="auto">
              <a:xfrm>
                <a:off x="-9356725" y="15838488"/>
                <a:ext cx="979488" cy="971550"/>
              </a:xfrm>
              <a:custGeom>
                <a:avLst/>
                <a:gdLst>
                  <a:gd name="T0" fmla="*/ 131 w 261"/>
                  <a:gd name="T1" fmla="*/ 259 h 259"/>
                  <a:gd name="T2" fmla="*/ 261 w 261"/>
                  <a:gd name="T3" fmla="*/ 129 h 259"/>
                  <a:gd name="T4" fmla="*/ 131 w 261"/>
                  <a:gd name="T5" fmla="*/ 0 h 259"/>
                  <a:gd name="T6" fmla="*/ 0 w 261"/>
                  <a:gd name="T7" fmla="*/ 129 h 259"/>
                  <a:gd name="T8" fmla="*/ 131 w 261"/>
                  <a:gd name="T9" fmla="*/ 259 h 259"/>
                  <a:gd name="T10" fmla="*/ 131 w 261"/>
                  <a:gd name="T11" fmla="*/ 42 h 259"/>
                  <a:gd name="T12" fmla="*/ 219 w 261"/>
                  <a:gd name="T13" fmla="*/ 129 h 259"/>
                  <a:gd name="T14" fmla="*/ 131 w 261"/>
                  <a:gd name="T15" fmla="*/ 217 h 259"/>
                  <a:gd name="T16" fmla="*/ 42 w 261"/>
                  <a:gd name="T17" fmla="*/ 129 h 259"/>
                  <a:gd name="T18" fmla="*/ 131 w 261"/>
                  <a:gd name="T19" fmla="*/ 42 h 2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61" h="259">
                    <a:moveTo>
                      <a:pt x="131" y="259"/>
                    </a:moveTo>
                    <a:cubicBezTo>
                      <a:pt x="203" y="259"/>
                      <a:pt x="261" y="201"/>
                      <a:pt x="261" y="129"/>
                    </a:cubicBezTo>
                    <a:cubicBezTo>
                      <a:pt x="261" y="58"/>
                      <a:pt x="203" y="0"/>
                      <a:pt x="131" y="0"/>
                    </a:cubicBezTo>
                    <a:cubicBezTo>
                      <a:pt x="58" y="0"/>
                      <a:pt x="0" y="58"/>
                      <a:pt x="0" y="129"/>
                    </a:cubicBezTo>
                    <a:cubicBezTo>
                      <a:pt x="0" y="201"/>
                      <a:pt x="58" y="259"/>
                      <a:pt x="131" y="259"/>
                    </a:cubicBezTo>
                    <a:moveTo>
                      <a:pt x="131" y="42"/>
                    </a:moveTo>
                    <a:cubicBezTo>
                      <a:pt x="179" y="42"/>
                      <a:pt x="219" y="81"/>
                      <a:pt x="219" y="129"/>
                    </a:cubicBezTo>
                    <a:cubicBezTo>
                      <a:pt x="219" y="177"/>
                      <a:pt x="179" y="217"/>
                      <a:pt x="131" y="217"/>
                    </a:cubicBezTo>
                    <a:cubicBezTo>
                      <a:pt x="82" y="217"/>
                      <a:pt x="42" y="177"/>
                      <a:pt x="42" y="129"/>
                    </a:cubicBezTo>
                    <a:cubicBezTo>
                      <a:pt x="42" y="81"/>
                      <a:pt x="82" y="42"/>
                      <a:pt x="131" y="42"/>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1" name="Oval 614"/>
              <p:cNvSpPr>
                <a:spLocks noChangeArrowheads="1"/>
              </p:cNvSpPr>
              <p:nvPr/>
            </p:nvSpPr>
            <p:spPr bwMode="auto">
              <a:xfrm>
                <a:off x="-9040812" y="16154400"/>
                <a:ext cx="349250" cy="338138"/>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grpSp>
        <p:nvGrpSpPr>
          <p:cNvPr id="88" name="组合 87"/>
          <p:cNvGrpSpPr/>
          <p:nvPr/>
        </p:nvGrpSpPr>
        <p:grpSpPr>
          <a:xfrm>
            <a:off x="1036742" y="2510744"/>
            <a:ext cx="1752600" cy="1139826"/>
            <a:chOff x="1036742" y="2859087"/>
            <a:chExt cx="1752600" cy="1139826"/>
          </a:xfrm>
        </p:grpSpPr>
        <p:grpSp>
          <p:nvGrpSpPr>
            <p:cNvPr id="33" name="组合 32"/>
            <p:cNvGrpSpPr/>
            <p:nvPr/>
          </p:nvGrpSpPr>
          <p:grpSpPr>
            <a:xfrm>
              <a:off x="1036742" y="2859087"/>
              <a:ext cx="1752600" cy="1139826"/>
              <a:chOff x="5216525" y="2852738"/>
              <a:chExt cx="1752600" cy="1139826"/>
            </a:xfrm>
          </p:grpSpPr>
          <p:sp>
            <p:nvSpPr>
              <p:cNvPr id="31" name="Freeform 17"/>
              <p:cNvSpPr>
                <a:spLocks/>
              </p:cNvSpPr>
              <p:nvPr/>
            </p:nvSpPr>
            <p:spPr bwMode="auto">
              <a:xfrm>
                <a:off x="5216525" y="2852738"/>
                <a:ext cx="1752600" cy="1139825"/>
              </a:xfrm>
              <a:custGeom>
                <a:avLst/>
                <a:gdLst>
                  <a:gd name="T0" fmla="*/ 284 w 585"/>
                  <a:gd name="T1" fmla="*/ 5 h 379"/>
                  <a:gd name="T2" fmla="*/ 0 w 585"/>
                  <a:gd name="T3" fmla="*/ 292 h 379"/>
                  <a:gd name="T4" fmla="*/ 10 w 585"/>
                  <a:gd name="T5" fmla="*/ 373 h 379"/>
                  <a:gd name="T6" fmla="*/ 18 w 585"/>
                  <a:gd name="T7" fmla="*/ 379 h 379"/>
                  <a:gd name="T8" fmla="*/ 21 w 585"/>
                  <a:gd name="T9" fmla="*/ 379 h 379"/>
                  <a:gd name="T10" fmla="*/ 29 w 585"/>
                  <a:gd name="T11" fmla="*/ 368 h 379"/>
                  <a:gd name="T12" fmla="*/ 20 w 585"/>
                  <a:gd name="T13" fmla="*/ 288 h 379"/>
                  <a:gd name="T14" fmla="*/ 278 w 585"/>
                  <a:gd name="T15" fmla="*/ 25 h 379"/>
                  <a:gd name="T16" fmla="*/ 565 w 585"/>
                  <a:gd name="T17" fmla="*/ 297 h 379"/>
                  <a:gd name="T18" fmla="*/ 556 w 585"/>
                  <a:gd name="T19" fmla="*/ 368 h 379"/>
                  <a:gd name="T20" fmla="*/ 564 w 585"/>
                  <a:gd name="T21" fmla="*/ 379 h 379"/>
                  <a:gd name="T22" fmla="*/ 567 w 585"/>
                  <a:gd name="T23" fmla="*/ 379 h 379"/>
                  <a:gd name="T24" fmla="*/ 575 w 585"/>
                  <a:gd name="T25" fmla="*/ 373 h 379"/>
                  <a:gd name="T26" fmla="*/ 585 w 585"/>
                  <a:gd name="T27" fmla="*/ 297 h 379"/>
                  <a:gd name="T28" fmla="*/ 284 w 585"/>
                  <a:gd name="T29" fmla="*/ 5 h 3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85" h="379">
                    <a:moveTo>
                      <a:pt x="284" y="5"/>
                    </a:moveTo>
                    <a:cubicBezTo>
                      <a:pt x="129" y="10"/>
                      <a:pt x="3" y="137"/>
                      <a:pt x="0" y="292"/>
                    </a:cubicBezTo>
                    <a:cubicBezTo>
                      <a:pt x="0" y="320"/>
                      <a:pt x="3" y="347"/>
                      <a:pt x="10" y="373"/>
                    </a:cubicBezTo>
                    <a:cubicBezTo>
                      <a:pt x="11" y="376"/>
                      <a:pt x="14" y="379"/>
                      <a:pt x="18" y="379"/>
                    </a:cubicBezTo>
                    <a:cubicBezTo>
                      <a:pt x="21" y="379"/>
                      <a:pt x="21" y="379"/>
                      <a:pt x="21" y="379"/>
                    </a:cubicBezTo>
                    <a:cubicBezTo>
                      <a:pt x="27" y="379"/>
                      <a:pt x="31" y="373"/>
                      <a:pt x="29" y="368"/>
                    </a:cubicBezTo>
                    <a:cubicBezTo>
                      <a:pt x="23" y="343"/>
                      <a:pt x="19" y="316"/>
                      <a:pt x="20" y="288"/>
                    </a:cubicBezTo>
                    <a:cubicBezTo>
                      <a:pt x="25" y="148"/>
                      <a:pt x="138" y="33"/>
                      <a:pt x="278" y="25"/>
                    </a:cubicBezTo>
                    <a:cubicBezTo>
                      <a:pt x="435" y="17"/>
                      <a:pt x="565" y="142"/>
                      <a:pt x="565" y="297"/>
                    </a:cubicBezTo>
                    <a:cubicBezTo>
                      <a:pt x="565" y="322"/>
                      <a:pt x="562" y="346"/>
                      <a:pt x="556" y="368"/>
                    </a:cubicBezTo>
                    <a:cubicBezTo>
                      <a:pt x="554" y="373"/>
                      <a:pt x="558" y="379"/>
                      <a:pt x="564" y="379"/>
                    </a:cubicBezTo>
                    <a:cubicBezTo>
                      <a:pt x="567" y="379"/>
                      <a:pt x="567" y="379"/>
                      <a:pt x="567" y="379"/>
                    </a:cubicBezTo>
                    <a:cubicBezTo>
                      <a:pt x="571" y="379"/>
                      <a:pt x="574" y="376"/>
                      <a:pt x="575" y="373"/>
                    </a:cubicBezTo>
                    <a:cubicBezTo>
                      <a:pt x="582" y="349"/>
                      <a:pt x="585" y="323"/>
                      <a:pt x="585" y="297"/>
                    </a:cubicBezTo>
                    <a:cubicBezTo>
                      <a:pt x="585" y="133"/>
                      <a:pt x="449" y="0"/>
                      <a:pt x="284" y="5"/>
                    </a:cubicBezTo>
                    <a:close/>
                  </a:path>
                </a:pathLst>
              </a:custGeom>
              <a:solidFill>
                <a:srgbClr val="5AACEC"/>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2" name="Freeform 18"/>
              <p:cNvSpPr>
                <a:spLocks/>
              </p:cNvSpPr>
              <p:nvPr/>
            </p:nvSpPr>
            <p:spPr bwMode="auto">
              <a:xfrm>
                <a:off x="5357813" y="2994026"/>
                <a:ext cx="1468438" cy="998538"/>
              </a:xfrm>
              <a:custGeom>
                <a:avLst/>
                <a:gdLst>
                  <a:gd name="T0" fmla="*/ 234 w 490"/>
                  <a:gd name="T1" fmla="*/ 6 h 332"/>
                  <a:gd name="T2" fmla="*/ 1 w 490"/>
                  <a:gd name="T3" fmla="*/ 239 h 332"/>
                  <a:gd name="T4" fmla="*/ 13 w 490"/>
                  <a:gd name="T5" fmla="*/ 326 h 332"/>
                  <a:gd name="T6" fmla="*/ 21 w 490"/>
                  <a:gd name="T7" fmla="*/ 332 h 332"/>
                  <a:gd name="T8" fmla="*/ 21 w 490"/>
                  <a:gd name="T9" fmla="*/ 332 h 332"/>
                  <a:gd name="T10" fmla="*/ 29 w 490"/>
                  <a:gd name="T11" fmla="*/ 321 h 332"/>
                  <a:gd name="T12" fmla="*/ 18 w 490"/>
                  <a:gd name="T13" fmla="*/ 244 h 332"/>
                  <a:gd name="T14" fmla="*/ 234 w 490"/>
                  <a:gd name="T15" fmla="*/ 23 h 332"/>
                  <a:gd name="T16" fmla="*/ 473 w 490"/>
                  <a:gd name="T17" fmla="*/ 250 h 332"/>
                  <a:gd name="T18" fmla="*/ 462 w 490"/>
                  <a:gd name="T19" fmla="*/ 321 h 332"/>
                  <a:gd name="T20" fmla="*/ 470 w 490"/>
                  <a:gd name="T21" fmla="*/ 332 h 332"/>
                  <a:gd name="T22" fmla="*/ 470 w 490"/>
                  <a:gd name="T23" fmla="*/ 332 h 332"/>
                  <a:gd name="T24" fmla="*/ 478 w 490"/>
                  <a:gd name="T25" fmla="*/ 326 h 332"/>
                  <a:gd name="T26" fmla="*/ 490 w 490"/>
                  <a:gd name="T27" fmla="*/ 250 h 332"/>
                  <a:gd name="T28" fmla="*/ 234 w 490"/>
                  <a:gd name="T29" fmla="*/ 6 h 3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490" h="332">
                    <a:moveTo>
                      <a:pt x="234" y="6"/>
                    </a:moveTo>
                    <a:cubicBezTo>
                      <a:pt x="109" y="12"/>
                      <a:pt x="7" y="114"/>
                      <a:pt x="1" y="239"/>
                    </a:cubicBezTo>
                    <a:cubicBezTo>
                      <a:pt x="0" y="269"/>
                      <a:pt x="4" y="299"/>
                      <a:pt x="13" y="326"/>
                    </a:cubicBezTo>
                    <a:cubicBezTo>
                      <a:pt x="14" y="329"/>
                      <a:pt x="17" y="332"/>
                      <a:pt x="21" y="332"/>
                    </a:cubicBezTo>
                    <a:cubicBezTo>
                      <a:pt x="21" y="332"/>
                      <a:pt x="21" y="332"/>
                      <a:pt x="21" y="332"/>
                    </a:cubicBezTo>
                    <a:cubicBezTo>
                      <a:pt x="27" y="332"/>
                      <a:pt x="31" y="326"/>
                      <a:pt x="29" y="321"/>
                    </a:cubicBezTo>
                    <a:cubicBezTo>
                      <a:pt x="21" y="297"/>
                      <a:pt x="17" y="271"/>
                      <a:pt x="18" y="244"/>
                    </a:cubicBezTo>
                    <a:cubicBezTo>
                      <a:pt x="21" y="126"/>
                      <a:pt x="116" y="29"/>
                      <a:pt x="234" y="23"/>
                    </a:cubicBezTo>
                    <a:cubicBezTo>
                      <a:pt x="365" y="16"/>
                      <a:pt x="473" y="121"/>
                      <a:pt x="473" y="250"/>
                    </a:cubicBezTo>
                    <a:cubicBezTo>
                      <a:pt x="473" y="275"/>
                      <a:pt x="469" y="299"/>
                      <a:pt x="462" y="321"/>
                    </a:cubicBezTo>
                    <a:cubicBezTo>
                      <a:pt x="460" y="326"/>
                      <a:pt x="464" y="332"/>
                      <a:pt x="470" y="332"/>
                    </a:cubicBezTo>
                    <a:cubicBezTo>
                      <a:pt x="470" y="332"/>
                      <a:pt x="470" y="332"/>
                      <a:pt x="470" y="332"/>
                    </a:cubicBezTo>
                    <a:cubicBezTo>
                      <a:pt x="474" y="332"/>
                      <a:pt x="477" y="329"/>
                      <a:pt x="478" y="326"/>
                    </a:cubicBezTo>
                    <a:cubicBezTo>
                      <a:pt x="486" y="302"/>
                      <a:pt x="490" y="277"/>
                      <a:pt x="490" y="250"/>
                    </a:cubicBezTo>
                    <a:cubicBezTo>
                      <a:pt x="490" y="112"/>
                      <a:pt x="374" y="0"/>
                      <a:pt x="234" y="6"/>
                    </a:cubicBezTo>
                    <a:close/>
                  </a:path>
                </a:pathLst>
              </a:custGeom>
              <a:solidFill>
                <a:srgbClr val="5AACEC"/>
              </a:solidFill>
              <a:ln>
                <a:noFill/>
              </a:ln>
            </p:spPr>
            <p:txBody>
              <a:bodyPr vert="horz" wrap="square" lIns="91440" tIns="45720" rIns="91440" bIns="45720" numCol="1" anchor="t" anchorCtr="0" compatLnSpc="1">
                <a:prstTxWarp prst="textNoShape">
                  <a:avLst/>
                </a:prstTxWarp>
              </a:bodyPr>
              <a:lstStyle/>
              <a:p>
                <a:endParaRPr lang="zh-CN" altLang="en-US"/>
              </a:p>
            </p:txBody>
          </p:sp>
        </p:grpSp>
        <p:grpSp>
          <p:nvGrpSpPr>
            <p:cNvPr id="62" name="组合 61"/>
            <p:cNvGrpSpPr>
              <a:grpSpLocks noChangeAspect="1"/>
            </p:cNvGrpSpPr>
            <p:nvPr/>
          </p:nvGrpSpPr>
          <p:grpSpPr>
            <a:xfrm>
              <a:off x="1795894" y="3496431"/>
              <a:ext cx="323722" cy="363228"/>
              <a:chOff x="-10020300" y="-11996738"/>
              <a:chExt cx="2614613" cy="2933700"/>
            </a:xfrm>
            <a:solidFill>
              <a:schemeClr val="bg1"/>
            </a:solidFill>
          </p:grpSpPr>
          <p:sp>
            <p:nvSpPr>
              <p:cNvPr id="63" name="Freeform 694"/>
              <p:cNvSpPr>
                <a:spLocks noEditPoints="1"/>
              </p:cNvSpPr>
              <p:nvPr/>
            </p:nvSpPr>
            <p:spPr bwMode="auto">
              <a:xfrm>
                <a:off x="-9671050" y="-11182350"/>
                <a:ext cx="360363" cy="363538"/>
              </a:xfrm>
              <a:custGeom>
                <a:avLst/>
                <a:gdLst>
                  <a:gd name="T0" fmla="*/ 96 w 96"/>
                  <a:gd name="T1" fmla="*/ 48 h 97"/>
                  <a:gd name="T2" fmla="*/ 48 w 96"/>
                  <a:gd name="T3" fmla="*/ 0 h 97"/>
                  <a:gd name="T4" fmla="*/ 0 w 96"/>
                  <a:gd name="T5" fmla="*/ 48 h 97"/>
                  <a:gd name="T6" fmla="*/ 48 w 96"/>
                  <a:gd name="T7" fmla="*/ 97 h 97"/>
                  <a:gd name="T8" fmla="*/ 96 w 96"/>
                  <a:gd name="T9" fmla="*/ 48 h 97"/>
                  <a:gd name="T10" fmla="*/ 28 w 96"/>
                  <a:gd name="T11" fmla="*/ 71 h 97"/>
                  <a:gd name="T12" fmla="*/ 31 w 96"/>
                  <a:gd name="T13" fmla="*/ 61 h 97"/>
                  <a:gd name="T14" fmla="*/ 45 w 96"/>
                  <a:gd name="T15" fmla="*/ 65 h 97"/>
                  <a:gd name="T16" fmla="*/ 53 w 96"/>
                  <a:gd name="T17" fmla="*/ 60 h 97"/>
                  <a:gd name="T18" fmla="*/ 44 w 96"/>
                  <a:gd name="T19" fmla="*/ 52 h 97"/>
                  <a:gd name="T20" fmla="*/ 29 w 96"/>
                  <a:gd name="T21" fmla="*/ 37 h 97"/>
                  <a:gd name="T22" fmla="*/ 43 w 96"/>
                  <a:gd name="T23" fmla="*/ 21 h 97"/>
                  <a:gd name="T24" fmla="*/ 43 w 96"/>
                  <a:gd name="T25" fmla="*/ 13 h 97"/>
                  <a:gd name="T26" fmla="*/ 52 w 96"/>
                  <a:gd name="T27" fmla="*/ 13 h 97"/>
                  <a:gd name="T28" fmla="*/ 52 w 96"/>
                  <a:gd name="T29" fmla="*/ 21 h 97"/>
                  <a:gd name="T30" fmla="*/ 64 w 96"/>
                  <a:gd name="T31" fmla="*/ 24 h 97"/>
                  <a:gd name="T32" fmla="*/ 62 w 96"/>
                  <a:gd name="T33" fmla="*/ 33 h 97"/>
                  <a:gd name="T34" fmla="*/ 49 w 96"/>
                  <a:gd name="T35" fmla="*/ 30 h 97"/>
                  <a:gd name="T36" fmla="*/ 42 w 96"/>
                  <a:gd name="T37" fmla="*/ 35 h 97"/>
                  <a:gd name="T38" fmla="*/ 52 w 96"/>
                  <a:gd name="T39" fmla="*/ 42 h 97"/>
                  <a:gd name="T40" fmla="*/ 66 w 96"/>
                  <a:gd name="T41" fmla="*/ 58 h 97"/>
                  <a:gd name="T42" fmla="*/ 51 w 96"/>
                  <a:gd name="T43" fmla="*/ 74 h 97"/>
                  <a:gd name="T44" fmla="*/ 51 w 96"/>
                  <a:gd name="T45" fmla="*/ 83 h 97"/>
                  <a:gd name="T46" fmla="*/ 43 w 96"/>
                  <a:gd name="T47" fmla="*/ 83 h 97"/>
                  <a:gd name="T48" fmla="*/ 43 w 96"/>
                  <a:gd name="T49" fmla="*/ 75 h 97"/>
                  <a:gd name="T50" fmla="*/ 28 w 96"/>
                  <a:gd name="T51" fmla="*/ 71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96" h="97">
                    <a:moveTo>
                      <a:pt x="96" y="48"/>
                    </a:moveTo>
                    <a:cubicBezTo>
                      <a:pt x="96" y="21"/>
                      <a:pt x="75" y="0"/>
                      <a:pt x="48" y="0"/>
                    </a:cubicBezTo>
                    <a:cubicBezTo>
                      <a:pt x="22" y="0"/>
                      <a:pt x="0" y="21"/>
                      <a:pt x="0" y="48"/>
                    </a:cubicBezTo>
                    <a:cubicBezTo>
                      <a:pt x="0" y="75"/>
                      <a:pt x="22" y="97"/>
                      <a:pt x="48" y="97"/>
                    </a:cubicBezTo>
                    <a:cubicBezTo>
                      <a:pt x="75" y="97"/>
                      <a:pt x="96" y="75"/>
                      <a:pt x="96" y="48"/>
                    </a:cubicBezTo>
                    <a:moveTo>
                      <a:pt x="28" y="71"/>
                    </a:moveTo>
                    <a:cubicBezTo>
                      <a:pt x="31" y="61"/>
                      <a:pt x="31" y="61"/>
                      <a:pt x="31" y="61"/>
                    </a:cubicBezTo>
                    <a:cubicBezTo>
                      <a:pt x="34" y="63"/>
                      <a:pt x="39" y="65"/>
                      <a:pt x="45" y="65"/>
                    </a:cubicBezTo>
                    <a:cubicBezTo>
                      <a:pt x="50" y="65"/>
                      <a:pt x="53" y="63"/>
                      <a:pt x="53" y="60"/>
                    </a:cubicBezTo>
                    <a:cubicBezTo>
                      <a:pt x="53" y="56"/>
                      <a:pt x="51" y="54"/>
                      <a:pt x="44" y="52"/>
                    </a:cubicBezTo>
                    <a:cubicBezTo>
                      <a:pt x="35" y="49"/>
                      <a:pt x="29" y="45"/>
                      <a:pt x="29" y="37"/>
                    </a:cubicBezTo>
                    <a:cubicBezTo>
                      <a:pt x="29" y="29"/>
                      <a:pt x="34" y="23"/>
                      <a:pt x="43" y="21"/>
                    </a:cubicBezTo>
                    <a:cubicBezTo>
                      <a:pt x="43" y="13"/>
                      <a:pt x="43" y="13"/>
                      <a:pt x="43" y="13"/>
                    </a:cubicBezTo>
                    <a:cubicBezTo>
                      <a:pt x="52" y="13"/>
                      <a:pt x="52" y="13"/>
                      <a:pt x="52" y="13"/>
                    </a:cubicBezTo>
                    <a:cubicBezTo>
                      <a:pt x="52" y="21"/>
                      <a:pt x="52" y="21"/>
                      <a:pt x="52" y="21"/>
                    </a:cubicBezTo>
                    <a:cubicBezTo>
                      <a:pt x="57" y="21"/>
                      <a:pt x="61" y="22"/>
                      <a:pt x="64" y="24"/>
                    </a:cubicBezTo>
                    <a:cubicBezTo>
                      <a:pt x="62" y="33"/>
                      <a:pt x="62" y="33"/>
                      <a:pt x="62" y="33"/>
                    </a:cubicBezTo>
                    <a:cubicBezTo>
                      <a:pt x="59" y="32"/>
                      <a:pt x="55" y="30"/>
                      <a:pt x="49" y="30"/>
                    </a:cubicBezTo>
                    <a:cubicBezTo>
                      <a:pt x="44" y="30"/>
                      <a:pt x="42" y="33"/>
                      <a:pt x="42" y="35"/>
                    </a:cubicBezTo>
                    <a:cubicBezTo>
                      <a:pt x="42" y="38"/>
                      <a:pt x="45" y="40"/>
                      <a:pt x="52" y="42"/>
                    </a:cubicBezTo>
                    <a:cubicBezTo>
                      <a:pt x="62" y="46"/>
                      <a:pt x="66" y="51"/>
                      <a:pt x="66" y="58"/>
                    </a:cubicBezTo>
                    <a:cubicBezTo>
                      <a:pt x="66" y="66"/>
                      <a:pt x="61" y="73"/>
                      <a:pt x="51" y="74"/>
                    </a:cubicBezTo>
                    <a:cubicBezTo>
                      <a:pt x="51" y="83"/>
                      <a:pt x="51" y="83"/>
                      <a:pt x="51" y="83"/>
                    </a:cubicBezTo>
                    <a:cubicBezTo>
                      <a:pt x="43" y="83"/>
                      <a:pt x="43" y="83"/>
                      <a:pt x="43" y="83"/>
                    </a:cubicBezTo>
                    <a:cubicBezTo>
                      <a:pt x="43" y="75"/>
                      <a:pt x="43" y="75"/>
                      <a:pt x="43" y="75"/>
                    </a:cubicBezTo>
                    <a:cubicBezTo>
                      <a:pt x="37" y="75"/>
                      <a:pt x="32" y="73"/>
                      <a:pt x="28" y="71"/>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4" name="Freeform 695"/>
              <p:cNvSpPr>
                <a:spLocks noEditPoints="1"/>
              </p:cNvSpPr>
              <p:nvPr/>
            </p:nvSpPr>
            <p:spPr bwMode="auto">
              <a:xfrm>
                <a:off x="-9090025" y="-11517313"/>
                <a:ext cx="781050" cy="787400"/>
              </a:xfrm>
              <a:custGeom>
                <a:avLst/>
                <a:gdLst>
                  <a:gd name="T0" fmla="*/ 104 w 208"/>
                  <a:gd name="T1" fmla="*/ 0 h 210"/>
                  <a:gd name="T2" fmla="*/ 0 w 208"/>
                  <a:gd name="T3" fmla="*/ 105 h 210"/>
                  <a:gd name="T4" fmla="*/ 104 w 208"/>
                  <a:gd name="T5" fmla="*/ 210 h 210"/>
                  <a:gd name="T6" fmla="*/ 208 w 208"/>
                  <a:gd name="T7" fmla="*/ 105 h 210"/>
                  <a:gd name="T8" fmla="*/ 104 w 208"/>
                  <a:gd name="T9" fmla="*/ 0 h 210"/>
                  <a:gd name="T10" fmla="*/ 111 w 208"/>
                  <a:gd name="T11" fmla="*/ 161 h 210"/>
                  <a:gd name="T12" fmla="*/ 111 w 208"/>
                  <a:gd name="T13" fmla="*/ 180 h 210"/>
                  <a:gd name="T14" fmla="*/ 92 w 208"/>
                  <a:gd name="T15" fmla="*/ 180 h 210"/>
                  <a:gd name="T16" fmla="*/ 92 w 208"/>
                  <a:gd name="T17" fmla="*/ 163 h 210"/>
                  <a:gd name="T18" fmla="*/ 61 w 208"/>
                  <a:gd name="T19" fmla="*/ 155 h 210"/>
                  <a:gd name="T20" fmla="*/ 66 w 208"/>
                  <a:gd name="T21" fmla="*/ 133 h 210"/>
                  <a:gd name="T22" fmla="*/ 97 w 208"/>
                  <a:gd name="T23" fmla="*/ 141 h 210"/>
                  <a:gd name="T24" fmla="*/ 115 w 208"/>
                  <a:gd name="T25" fmla="*/ 130 h 210"/>
                  <a:gd name="T26" fmla="*/ 95 w 208"/>
                  <a:gd name="T27" fmla="*/ 114 h 210"/>
                  <a:gd name="T28" fmla="*/ 62 w 208"/>
                  <a:gd name="T29" fmla="*/ 80 h 210"/>
                  <a:gd name="T30" fmla="*/ 93 w 208"/>
                  <a:gd name="T31" fmla="*/ 47 h 210"/>
                  <a:gd name="T32" fmla="*/ 93 w 208"/>
                  <a:gd name="T33" fmla="*/ 30 h 210"/>
                  <a:gd name="T34" fmla="*/ 111 w 208"/>
                  <a:gd name="T35" fmla="*/ 30 h 210"/>
                  <a:gd name="T36" fmla="*/ 111 w 208"/>
                  <a:gd name="T37" fmla="*/ 46 h 210"/>
                  <a:gd name="T38" fmla="*/ 138 w 208"/>
                  <a:gd name="T39" fmla="*/ 52 h 210"/>
                  <a:gd name="T40" fmla="*/ 133 w 208"/>
                  <a:gd name="T41" fmla="*/ 73 h 210"/>
                  <a:gd name="T42" fmla="*/ 106 w 208"/>
                  <a:gd name="T43" fmla="*/ 66 h 210"/>
                  <a:gd name="T44" fmla="*/ 90 w 208"/>
                  <a:gd name="T45" fmla="*/ 77 h 210"/>
                  <a:gd name="T46" fmla="*/ 113 w 208"/>
                  <a:gd name="T47" fmla="*/ 93 h 210"/>
                  <a:gd name="T48" fmla="*/ 143 w 208"/>
                  <a:gd name="T49" fmla="*/ 127 h 210"/>
                  <a:gd name="T50" fmla="*/ 111 w 208"/>
                  <a:gd name="T51" fmla="*/ 161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208" h="210">
                    <a:moveTo>
                      <a:pt x="104" y="0"/>
                    </a:moveTo>
                    <a:cubicBezTo>
                      <a:pt x="47" y="0"/>
                      <a:pt x="0" y="47"/>
                      <a:pt x="0" y="105"/>
                    </a:cubicBezTo>
                    <a:cubicBezTo>
                      <a:pt x="0" y="163"/>
                      <a:pt x="47" y="210"/>
                      <a:pt x="104" y="210"/>
                    </a:cubicBezTo>
                    <a:cubicBezTo>
                      <a:pt x="162" y="210"/>
                      <a:pt x="208" y="163"/>
                      <a:pt x="208" y="105"/>
                    </a:cubicBezTo>
                    <a:cubicBezTo>
                      <a:pt x="208" y="47"/>
                      <a:pt x="162" y="0"/>
                      <a:pt x="104" y="0"/>
                    </a:cubicBezTo>
                    <a:moveTo>
                      <a:pt x="111" y="161"/>
                    </a:moveTo>
                    <a:cubicBezTo>
                      <a:pt x="111" y="180"/>
                      <a:pt x="111" y="180"/>
                      <a:pt x="111" y="180"/>
                    </a:cubicBezTo>
                    <a:cubicBezTo>
                      <a:pt x="92" y="180"/>
                      <a:pt x="92" y="180"/>
                      <a:pt x="92" y="180"/>
                    </a:cubicBezTo>
                    <a:cubicBezTo>
                      <a:pt x="92" y="163"/>
                      <a:pt x="92" y="163"/>
                      <a:pt x="92" y="163"/>
                    </a:cubicBezTo>
                    <a:cubicBezTo>
                      <a:pt x="80" y="162"/>
                      <a:pt x="68" y="159"/>
                      <a:pt x="61" y="155"/>
                    </a:cubicBezTo>
                    <a:cubicBezTo>
                      <a:pt x="66" y="133"/>
                      <a:pt x="66" y="133"/>
                      <a:pt x="66" y="133"/>
                    </a:cubicBezTo>
                    <a:cubicBezTo>
                      <a:pt x="74" y="138"/>
                      <a:pt x="85" y="141"/>
                      <a:pt x="97" y="141"/>
                    </a:cubicBezTo>
                    <a:cubicBezTo>
                      <a:pt x="108" y="141"/>
                      <a:pt x="115" y="137"/>
                      <a:pt x="115" y="130"/>
                    </a:cubicBezTo>
                    <a:cubicBezTo>
                      <a:pt x="115" y="123"/>
                      <a:pt x="109" y="118"/>
                      <a:pt x="95" y="114"/>
                    </a:cubicBezTo>
                    <a:cubicBezTo>
                      <a:pt x="76" y="107"/>
                      <a:pt x="62" y="98"/>
                      <a:pt x="62" y="80"/>
                    </a:cubicBezTo>
                    <a:cubicBezTo>
                      <a:pt x="62" y="64"/>
                      <a:pt x="74" y="51"/>
                      <a:pt x="93" y="47"/>
                    </a:cubicBezTo>
                    <a:cubicBezTo>
                      <a:pt x="93" y="30"/>
                      <a:pt x="93" y="30"/>
                      <a:pt x="93" y="30"/>
                    </a:cubicBezTo>
                    <a:cubicBezTo>
                      <a:pt x="111" y="30"/>
                      <a:pt x="111" y="30"/>
                      <a:pt x="111" y="30"/>
                    </a:cubicBezTo>
                    <a:cubicBezTo>
                      <a:pt x="111" y="46"/>
                      <a:pt x="111" y="46"/>
                      <a:pt x="111" y="46"/>
                    </a:cubicBezTo>
                    <a:cubicBezTo>
                      <a:pt x="124" y="46"/>
                      <a:pt x="132" y="49"/>
                      <a:pt x="138" y="52"/>
                    </a:cubicBezTo>
                    <a:cubicBezTo>
                      <a:pt x="133" y="73"/>
                      <a:pt x="133" y="73"/>
                      <a:pt x="133" y="73"/>
                    </a:cubicBezTo>
                    <a:cubicBezTo>
                      <a:pt x="128" y="71"/>
                      <a:pt x="120" y="66"/>
                      <a:pt x="106" y="66"/>
                    </a:cubicBezTo>
                    <a:cubicBezTo>
                      <a:pt x="94" y="66"/>
                      <a:pt x="90" y="72"/>
                      <a:pt x="90" y="77"/>
                    </a:cubicBezTo>
                    <a:cubicBezTo>
                      <a:pt x="90" y="83"/>
                      <a:pt x="97" y="87"/>
                      <a:pt x="113" y="93"/>
                    </a:cubicBezTo>
                    <a:cubicBezTo>
                      <a:pt x="135" y="100"/>
                      <a:pt x="143" y="111"/>
                      <a:pt x="143" y="127"/>
                    </a:cubicBezTo>
                    <a:cubicBezTo>
                      <a:pt x="143" y="144"/>
                      <a:pt x="132" y="158"/>
                      <a:pt x="111" y="161"/>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5" name="Freeform 696"/>
              <p:cNvSpPr>
                <a:spLocks noEditPoints="1"/>
              </p:cNvSpPr>
              <p:nvPr/>
            </p:nvSpPr>
            <p:spPr bwMode="auto">
              <a:xfrm>
                <a:off x="-9563100" y="-10653713"/>
                <a:ext cx="500063" cy="506413"/>
              </a:xfrm>
              <a:custGeom>
                <a:avLst/>
                <a:gdLst>
                  <a:gd name="T0" fmla="*/ 67 w 133"/>
                  <a:gd name="T1" fmla="*/ 0 h 135"/>
                  <a:gd name="T2" fmla="*/ 0 w 133"/>
                  <a:gd name="T3" fmla="*/ 68 h 135"/>
                  <a:gd name="T4" fmla="*/ 67 w 133"/>
                  <a:gd name="T5" fmla="*/ 135 h 135"/>
                  <a:gd name="T6" fmla="*/ 133 w 133"/>
                  <a:gd name="T7" fmla="*/ 68 h 135"/>
                  <a:gd name="T8" fmla="*/ 67 w 133"/>
                  <a:gd name="T9" fmla="*/ 0 h 135"/>
                  <a:gd name="T10" fmla="*/ 71 w 133"/>
                  <a:gd name="T11" fmla="*/ 104 h 135"/>
                  <a:gd name="T12" fmla="*/ 71 w 133"/>
                  <a:gd name="T13" fmla="*/ 116 h 135"/>
                  <a:gd name="T14" fmla="*/ 59 w 133"/>
                  <a:gd name="T15" fmla="*/ 116 h 135"/>
                  <a:gd name="T16" fmla="*/ 59 w 133"/>
                  <a:gd name="T17" fmla="*/ 105 h 135"/>
                  <a:gd name="T18" fmla="*/ 39 w 133"/>
                  <a:gd name="T19" fmla="*/ 100 h 135"/>
                  <a:gd name="T20" fmla="*/ 43 w 133"/>
                  <a:gd name="T21" fmla="*/ 86 h 135"/>
                  <a:gd name="T22" fmla="*/ 62 w 133"/>
                  <a:gd name="T23" fmla="*/ 91 h 135"/>
                  <a:gd name="T24" fmla="*/ 74 w 133"/>
                  <a:gd name="T25" fmla="*/ 84 h 135"/>
                  <a:gd name="T26" fmla="*/ 61 w 133"/>
                  <a:gd name="T27" fmla="*/ 73 h 135"/>
                  <a:gd name="T28" fmla="*/ 40 w 133"/>
                  <a:gd name="T29" fmla="*/ 52 h 135"/>
                  <a:gd name="T30" fmla="*/ 60 w 133"/>
                  <a:gd name="T31" fmla="*/ 31 h 135"/>
                  <a:gd name="T32" fmla="*/ 60 w 133"/>
                  <a:gd name="T33" fmla="*/ 20 h 135"/>
                  <a:gd name="T34" fmla="*/ 72 w 133"/>
                  <a:gd name="T35" fmla="*/ 20 h 135"/>
                  <a:gd name="T36" fmla="*/ 72 w 133"/>
                  <a:gd name="T37" fmla="*/ 30 h 135"/>
                  <a:gd name="T38" fmla="*/ 89 w 133"/>
                  <a:gd name="T39" fmla="*/ 34 h 135"/>
                  <a:gd name="T40" fmla="*/ 85 w 133"/>
                  <a:gd name="T41" fmla="*/ 47 h 135"/>
                  <a:gd name="T42" fmla="*/ 68 w 133"/>
                  <a:gd name="T43" fmla="*/ 43 h 135"/>
                  <a:gd name="T44" fmla="*/ 58 w 133"/>
                  <a:gd name="T45" fmla="*/ 50 h 135"/>
                  <a:gd name="T46" fmla="*/ 72 w 133"/>
                  <a:gd name="T47" fmla="*/ 60 h 135"/>
                  <a:gd name="T48" fmla="*/ 92 w 133"/>
                  <a:gd name="T49" fmla="*/ 82 h 135"/>
                  <a:gd name="T50" fmla="*/ 71 w 133"/>
                  <a:gd name="T51" fmla="*/ 104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33" h="135">
                    <a:moveTo>
                      <a:pt x="67" y="0"/>
                    </a:moveTo>
                    <a:cubicBezTo>
                      <a:pt x="30" y="0"/>
                      <a:pt x="0" y="31"/>
                      <a:pt x="0" y="68"/>
                    </a:cubicBezTo>
                    <a:cubicBezTo>
                      <a:pt x="0" y="105"/>
                      <a:pt x="30" y="135"/>
                      <a:pt x="67" y="135"/>
                    </a:cubicBezTo>
                    <a:cubicBezTo>
                      <a:pt x="104" y="135"/>
                      <a:pt x="133" y="105"/>
                      <a:pt x="133" y="68"/>
                    </a:cubicBezTo>
                    <a:cubicBezTo>
                      <a:pt x="133" y="31"/>
                      <a:pt x="104" y="0"/>
                      <a:pt x="67" y="0"/>
                    </a:cubicBezTo>
                    <a:moveTo>
                      <a:pt x="71" y="104"/>
                    </a:moveTo>
                    <a:cubicBezTo>
                      <a:pt x="71" y="116"/>
                      <a:pt x="71" y="116"/>
                      <a:pt x="71" y="116"/>
                    </a:cubicBezTo>
                    <a:cubicBezTo>
                      <a:pt x="59" y="116"/>
                      <a:pt x="59" y="116"/>
                      <a:pt x="59" y="116"/>
                    </a:cubicBezTo>
                    <a:cubicBezTo>
                      <a:pt x="59" y="105"/>
                      <a:pt x="59" y="105"/>
                      <a:pt x="59" y="105"/>
                    </a:cubicBezTo>
                    <a:cubicBezTo>
                      <a:pt x="51" y="104"/>
                      <a:pt x="44" y="102"/>
                      <a:pt x="39" y="100"/>
                    </a:cubicBezTo>
                    <a:cubicBezTo>
                      <a:pt x="43" y="86"/>
                      <a:pt x="43" y="86"/>
                      <a:pt x="43" y="86"/>
                    </a:cubicBezTo>
                    <a:cubicBezTo>
                      <a:pt x="48" y="88"/>
                      <a:pt x="55" y="91"/>
                      <a:pt x="62" y="91"/>
                    </a:cubicBezTo>
                    <a:cubicBezTo>
                      <a:pt x="69" y="91"/>
                      <a:pt x="74" y="88"/>
                      <a:pt x="74" y="84"/>
                    </a:cubicBezTo>
                    <a:cubicBezTo>
                      <a:pt x="74" y="79"/>
                      <a:pt x="70" y="76"/>
                      <a:pt x="61" y="73"/>
                    </a:cubicBezTo>
                    <a:cubicBezTo>
                      <a:pt x="49" y="69"/>
                      <a:pt x="40" y="63"/>
                      <a:pt x="40" y="52"/>
                    </a:cubicBezTo>
                    <a:cubicBezTo>
                      <a:pt x="40" y="41"/>
                      <a:pt x="47" y="33"/>
                      <a:pt x="60" y="31"/>
                    </a:cubicBezTo>
                    <a:cubicBezTo>
                      <a:pt x="60" y="20"/>
                      <a:pt x="60" y="20"/>
                      <a:pt x="60" y="20"/>
                    </a:cubicBezTo>
                    <a:cubicBezTo>
                      <a:pt x="72" y="20"/>
                      <a:pt x="72" y="20"/>
                      <a:pt x="72" y="20"/>
                    </a:cubicBezTo>
                    <a:cubicBezTo>
                      <a:pt x="72" y="30"/>
                      <a:pt x="72" y="30"/>
                      <a:pt x="72" y="30"/>
                    </a:cubicBezTo>
                    <a:cubicBezTo>
                      <a:pt x="79" y="30"/>
                      <a:pt x="85" y="32"/>
                      <a:pt x="89" y="34"/>
                    </a:cubicBezTo>
                    <a:cubicBezTo>
                      <a:pt x="85" y="47"/>
                      <a:pt x="85" y="47"/>
                      <a:pt x="85" y="47"/>
                    </a:cubicBezTo>
                    <a:cubicBezTo>
                      <a:pt x="82" y="46"/>
                      <a:pt x="77" y="43"/>
                      <a:pt x="68" y="43"/>
                    </a:cubicBezTo>
                    <a:cubicBezTo>
                      <a:pt x="61" y="43"/>
                      <a:pt x="58" y="46"/>
                      <a:pt x="58" y="50"/>
                    </a:cubicBezTo>
                    <a:cubicBezTo>
                      <a:pt x="58" y="54"/>
                      <a:pt x="62" y="56"/>
                      <a:pt x="72" y="60"/>
                    </a:cubicBezTo>
                    <a:cubicBezTo>
                      <a:pt x="86" y="65"/>
                      <a:pt x="92" y="71"/>
                      <a:pt x="92" y="82"/>
                    </a:cubicBezTo>
                    <a:cubicBezTo>
                      <a:pt x="92" y="93"/>
                      <a:pt x="85" y="101"/>
                      <a:pt x="71" y="104"/>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6" name="Freeform 697"/>
              <p:cNvSpPr>
                <a:spLocks noEditPoints="1"/>
              </p:cNvSpPr>
              <p:nvPr/>
            </p:nvSpPr>
            <p:spPr bwMode="auto">
              <a:xfrm>
                <a:off x="-10020300" y="-11996738"/>
                <a:ext cx="2614613" cy="2933700"/>
              </a:xfrm>
              <a:custGeom>
                <a:avLst/>
                <a:gdLst>
                  <a:gd name="T0" fmla="*/ 652 w 697"/>
                  <a:gd name="T1" fmla="*/ 426 h 782"/>
                  <a:gd name="T2" fmla="*/ 601 w 697"/>
                  <a:gd name="T3" fmla="*/ 366 h 782"/>
                  <a:gd name="T4" fmla="*/ 603 w 697"/>
                  <a:gd name="T5" fmla="*/ 267 h 782"/>
                  <a:gd name="T6" fmla="*/ 585 w 697"/>
                  <a:gd name="T7" fmla="*/ 182 h 782"/>
                  <a:gd name="T8" fmla="*/ 509 w 697"/>
                  <a:gd name="T9" fmla="*/ 80 h 782"/>
                  <a:gd name="T10" fmla="*/ 298 w 697"/>
                  <a:gd name="T11" fmla="*/ 0 h 782"/>
                  <a:gd name="T12" fmla="*/ 0 w 697"/>
                  <a:gd name="T13" fmla="*/ 273 h 782"/>
                  <a:gd name="T14" fmla="*/ 2 w 697"/>
                  <a:gd name="T15" fmla="*/ 302 h 782"/>
                  <a:gd name="T16" fmla="*/ 82 w 697"/>
                  <a:gd name="T17" fmla="*/ 533 h 782"/>
                  <a:gd name="T18" fmla="*/ 0 w 697"/>
                  <a:gd name="T19" fmla="*/ 781 h 782"/>
                  <a:gd name="T20" fmla="*/ 362 w 697"/>
                  <a:gd name="T21" fmla="*/ 782 h 782"/>
                  <a:gd name="T22" fmla="*/ 433 w 697"/>
                  <a:gd name="T23" fmla="*/ 674 h 782"/>
                  <a:gd name="T24" fmla="*/ 545 w 697"/>
                  <a:gd name="T25" fmla="*/ 675 h 782"/>
                  <a:gd name="T26" fmla="*/ 563 w 697"/>
                  <a:gd name="T27" fmla="*/ 673 h 782"/>
                  <a:gd name="T28" fmla="*/ 564 w 697"/>
                  <a:gd name="T29" fmla="*/ 673 h 782"/>
                  <a:gd name="T30" fmla="*/ 564 w 697"/>
                  <a:gd name="T31" fmla="*/ 673 h 782"/>
                  <a:gd name="T32" fmla="*/ 571 w 697"/>
                  <a:gd name="T33" fmla="*/ 601 h 782"/>
                  <a:gd name="T34" fmla="*/ 595 w 697"/>
                  <a:gd name="T35" fmla="*/ 577 h 782"/>
                  <a:gd name="T36" fmla="*/ 595 w 697"/>
                  <a:gd name="T37" fmla="*/ 575 h 782"/>
                  <a:gd name="T38" fmla="*/ 561 w 697"/>
                  <a:gd name="T39" fmla="*/ 554 h 782"/>
                  <a:gd name="T40" fmla="*/ 570 w 697"/>
                  <a:gd name="T41" fmla="*/ 554 h 782"/>
                  <a:gd name="T42" fmla="*/ 598 w 697"/>
                  <a:gd name="T43" fmla="*/ 536 h 782"/>
                  <a:gd name="T44" fmla="*/ 598 w 697"/>
                  <a:gd name="T45" fmla="*/ 535 h 782"/>
                  <a:gd name="T46" fmla="*/ 595 w 697"/>
                  <a:gd name="T47" fmla="*/ 527 h 782"/>
                  <a:gd name="T48" fmla="*/ 611 w 697"/>
                  <a:gd name="T49" fmla="*/ 461 h 782"/>
                  <a:gd name="T50" fmla="*/ 652 w 697"/>
                  <a:gd name="T51" fmla="*/ 426 h 782"/>
                  <a:gd name="T52" fmla="*/ 78 w 697"/>
                  <a:gd name="T53" fmla="*/ 265 h 782"/>
                  <a:gd name="T54" fmla="*/ 141 w 697"/>
                  <a:gd name="T55" fmla="*/ 201 h 782"/>
                  <a:gd name="T56" fmla="*/ 205 w 697"/>
                  <a:gd name="T57" fmla="*/ 265 h 782"/>
                  <a:gd name="T58" fmla="*/ 141 w 697"/>
                  <a:gd name="T59" fmla="*/ 329 h 782"/>
                  <a:gd name="T60" fmla="*/ 78 w 697"/>
                  <a:gd name="T61" fmla="*/ 265 h 782"/>
                  <a:gd name="T62" fmla="*/ 189 w 697"/>
                  <a:gd name="T63" fmla="*/ 514 h 782"/>
                  <a:gd name="T64" fmla="*/ 101 w 697"/>
                  <a:gd name="T65" fmla="*/ 426 h 782"/>
                  <a:gd name="T66" fmla="*/ 189 w 697"/>
                  <a:gd name="T67" fmla="*/ 337 h 782"/>
                  <a:gd name="T68" fmla="*/ 276 w 697"/>
                  <a:gd name="T69" fmla="*/ 426 h 782"/>
                  <a:gd name="T70" fmla="*/ 189 w 697"/>
                  <a:gd name="T71" fmla="*/ 514 h 782"/>
                  <a:gd name="T72" fmla="*/ 352 w 697"/>
                  <a:gd name="T73" fmla="*/ 371 h 782"/>
                  <a:gd name="T74" fmla="*/ 215 w 697"/>
                  <a:gd name="T75" fmla="*/ 233 h 782"/>
                  <a:gd name="T76" fmla="*/ 352 w 697"/>
                  <a:gd name="T77" fmla="*/ 95 h 782"/>
                  <a:gd name="T78" fmla="*/ 489 w 697"/>
                  <a:gd name="T79" fmla="*/ 233 h 782"/>
                  <a:gd name="T80" fmla="*/ 352 w 697"/>
                  <a:gd name="T81" fmla="*/ 371 h 7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697" h="782">
                    <a:moveTo>
                      <a:pt x="652" y="426"/>
                    </a:moveTo>
                    <a:cubicBezTo>
                      <a:pt x="636" y="408"/>
                      <a:pt x="611" y="388"/>
                      <a:pt x="601" y="366"/>
                    </a:cubicBezTo>
                    <a:cubicBezTo>
                      <a:pt x="587" y="333"/>
                      <a:pt x="603" y="301"/>
                      <a:pt x="603" y="267"/>
                    </a:cubicBezTo>
                    <a:cubicBezTo>
                      <a:pt x="602" y="240"/>
                      <a:pt x="594" y="207"/>
                      <a:pt x="585" y="182"/>
                    </a:cubicBezTo>
                    <a:cubicBezTo>
                      <a:pt x="570" y="141"/>
                      <a:pt x="543" y="107"/>
                      <a:pt x="509" y="80"/>
                    </a:cubicBezTo>
                    <a:cubicBezTo>
                      <a:pt x="456" y="31"/>
                      <a:pt x="381" y="0"/>
                      <a:pt x="298" y="0"/>
                    </a:cubicBezTo>
                    <a:cubicBezTo>
                      <a:pt x="133" y="0"/>
                      <a:pt x="0" y="122"/>
                      <a:pt x="0" y="273"/>
                    </a:cubicBezTo>
                    <a:cubicBezTo>
                      <a:pt x="0" y="283"/>
                      <a:pt x="1" y="293"/>
                      <a:pt x="2" y="302"/>
                    </a:cubicBezTo>
                    <a:cubicBezTo>
                      <a:pt x="3" y="368"/>
                      <a:pt x="23" y="446"/>
                      <a:pt x="82" y="533"/>
                    </a:cubicBezTo>
                    <a:cubicBezTo>
                      <a:pt x="82" y="533"/>
                      <a:pt x="164" y="697"/>
                      <a:pt x="0" y="781"/>
                    </a:cubicBezTo>
                    <a:cubicBezTo>
                      <a:pt x="362" y="782"/>
                      <a:pt x="362" y="782"/>
                      <a:pt x="362" y="782"/>
                    </a:cubicBezTo>
                    <a:cubicBezTo>
                      <a:pt x="362" y="782"/>
                      <a:pt x="389" y="674"/>
                      <a:pt x="433" y="674"/>
                    </a:cubicBezTo>
                    <a:cubicBezTo>
                      <a:pt x="470" y="674"/>
                      <a:pt x="508" y="677"/>
                      <a:pt x="545" y="675"/>
                    </a:cubicBezTo>
                    <a:cubicBezTo>
                      <a:pt x="553" y="676"/>
                      <a:pt x="558" y="675"/>
                      <a:pt x="563" y="673"/>
                    </a:cubicBezTo>
                    <a:cubicBezTo>
                      <a:pt x="564" y="673"/>
                      <a:pt x="564" y="673"/>
                      <a:pt x="564" y="673"/>
                    </a:cubicBezTo>
                    <a:cubicBezTo>
                      <a:pt x="564" y="673"/>
                      <a:pt x="564" y="673"/>
                      <a:pt x="564" y="673"/>
                    </a:cubicBezTo>
                    <a:cubicBezTo>
                      <a:pt x="589" y="660"/>
                      <a:pt x="571" y="601"/>
                      <a:pt x="571" y="601"/>
                    </a:cubicBezTo>
                    <a:cubicBezTo>
                      <a:pt x="586" y="595"/>
                      <a:pt x="595" y="585"/>
                      <a:pt x="595" y="577"/>
                    </a:cubicBezTo>
                    <a:cubicBezTo>
                      <a:pt x="595" y="575"/>
                      <a:pt x="595" y="575"/>
                      <a:pt x="595" y="575"/>
                    </a:cubicBezTo>
                    <a:cubicBezTo>
                      <a:pt x="595" y="565"/>
                      <a:pt x="581" y="557"/>
                      <a:pt x="561" y="554"/>
                    </a:cubicBezTo>
                    <a:cubicBezTo>
                      <a:pt x="570" y="554"/>
                      <a:pt x="570" y="554"/>
                      <a:pt x="570" y="554"/>
                    </a:cubicBezTo>
                    <a:cubicBezTo>
                      <a:pt x="585" y="554"/>
                      <a:pt x="598" y="546"/>
                      <a:pt x="598" y="536"/>
                    </a:cubicBezTo>
                    <a:cubicBezTo>
                      <a:pt x="598" y="535"/>
                      <a:pt x="598" y="535"/>
                      <a:pt x="598" y="535"/>
                    </a:cubicBezTo>
                    <a:cubicBezTo>
                      <a:pt x="598" y="532"/>
                      <a:pt x="597" y="529"/>
                      <a:pt x="595" y="527"/>
                    </a:cubicBezTo>
                    <a:cubicBezTo>
                      <a:pt x="598" y="514"/>
                      <a:pt x="609" y="461"/>
                      <a:pt x="611" y="461"/>
                    </a:cubicBezTo>
                    <a:cubicBezTo>
                      <a:pt x="697" y="457"/>
                      <a:pt x="652" y="426"/>
                      <a:pt x="652" y="426"/>
                    </a:cubicBezTo>
                    <a:moveTo>
                      <a:pt x="78" y="265"/>
                    </a:moveTo>
                    <a:cubicBezTo>
                      <a:pt x="78" y="230"/>
                      <a:pt x="106" y="201"/>
                      <a:pt x="141" y="201"/>
                    </a:cubicBezTo>
                    <a:cubicBezTo>
                      <a:pt x="176" y="201"/>
                      <a:pt x="205" y="230"/>
                      <a:pt x="205" y="265"/>
                    </a:cubicBezTo>
                    <a:cubicBezTo>
                      <a:pt x="205" y="300"/>
                      <a:pt x="176" y="329"/>
                      <a:pt x="141" y="329"/>
                    </a:cubicBezTo>
                    <a:cubicBezTo>
                      <a:pt x="106" y="329"/>
                      <a:pt x="78" y="300"/>
                      <a:pt x="78" y="265"/>
                    </a:cubicBezTo>
                    <a:moveTo>
                      <a:pt x="189" y="514"/>
                    </a:moveTo>
                    <a:cubicBezTo>
                      <a:pt x="141" y="514"/>
                      <a:pt x="101" y="474"/>
                      <a:pt x="101" y="426"/>
                    </a:cubicBezTo>
                    <a:cubicBezTo>
                      <a:pt x="101" y="377"/>
                      <a:pt x="141" y="337"/>
                      <a:pt x="189" y="337"/>
                    </a:cubicBezTo>
                    <a:cubicBezTo>
                      <a:pt x="237" y="337"/>
                      <a:pt x="276" y="377"/>
                      <a:pt x="276" y="426"/>
                    </a:cubicBezTo>
                    <a:cubicBezTo>
                      <a:pt x="276" y="474"/>
                      <a:pt x="237" y="514"/>
                      <a:pt x="189" y="514"/>
                    </a:cubicBezTo>
                    <a:moveTo>
                      <a:pt x="352" y="371"/>
                    </a:moveTo>
                    <a:cubicBezTo>
                      <a:pt x="276" y="371"/>
                      <a:pt x="215" y="309"/>
                      <a:pt x="215" y="233"/>
                    </a:cubicBezTo>
                    <a:cubicBezTo>
                      <a:pt x="215" y="157"/>
                      <a:pt x="276" y="95"/>
                      <a:pt x="352" y="95"/>
                    </a:cubicBezTo>
                    <a:cubicBezTo>
                      <a:pt x="428" y="95"/>
                      <a:pt x="489" y="157"/>
                      <a:pt x="489" y="233"/>
                    </a:cubicBezTo>
                    <a:cubicBezTo>
                      <a:pt x="489" y="309"/>
                      <a:pt x="428" y="371"/>
                      <a:pt x="352" y="371"/>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grpSp>
        <p:nvGrpSpPr>
          <p:cNvPr id="91" name="组合 90"/>
          <p:cNvGrpSpPr/>
          <p:nvPr/>
        </p:nvGrpSpPr>
        <p:grpSpPr>
          <a:xfrm>
            <a:off x="6614020" y="2510744"/>
            <a:ext cx="1752600" cy="1139826"/>
            <a:chOff x="6614020" y="2859087"/>
            <a:chExt cx="1752600" cy="1139826"/>
          </a:xfrm>
        </p:grpSpPr>
        <p:grpSp>
          <p:nvGrpSpPr>
            <p:cNvPr id="37" name="组合 36"/>
            <p:cNvGrpSpPr/>
            <p:nvPr/>
          </p:nvGrpSpPr>
          <p:grpSpPr>
            <a:xfrm>
              <a:off x="6614020" y="2859087"/>
              <a:ext cx="1752600" cy="1139826"/>
              <a:chOff x="5216525" y="2852738"/>
              <a:chExt cx="1752600" cy="1139826"/>
            </a:xfrm>
            <a:solidFill>
              <a:srgbClr val="7FC41C"/>
            </a:solidFill>
          </p:grpSpPr>
          <p:sp>
            <p:nvSpPr>
              <p:cNvPr id="38" name="Freeform 17"/>
              <p:cNvSpPr>
                <a:spLocks/>
              </p:cNvSpPr>
              <p:nvPr/>
            </p:nvSpPr>
            <p:spPr bwMode="auto">
              <a:xfrm>
                <a:off x="5216525" y="2852738"/>
                <a:ext cx="1752600" cy="1139825"/>
              </a:xfrm>
              <a:custGeom>
                <a:avLst/>
                <a:gdLst>
                  <a:gd name="T0" fmla="*/ 284 w 585"/>
                  <a:gd name="T1" fmla="*/ 5 h 379"/>
                  <a:gd name="T2" fmla="*/ 0 w 585"/>
                  <a:gd name="T3" fmla="*/ 292 h 379"/>
                  <a:gd name="T4" fmla="*/ 10 w 585"/>
                  <a:gd name="T5" fmla="*/ 373 h 379"/>
                  <a:gd name="T6" fmla="*/ 18 w 585"/>
                  <a:gd name="T7" fmla="*/ 379 h 379"/>
                  <a:gd name="T8" fmla="*/ 21 w 585"/>
                  <a:gd name="T9" fmla="*/ 379 h 379"/>
                  <a:gd name="T10" fmla="*/ 29 w 585"/>
                  <a:gd name="T11" fmla="*/ 368 h 379"/>
                  <a:gd name="T12" fmla="*/ 20 w 585"/>
                  <a:gd name="T13" fmla="*/ 288 h 379"/>
                  <a:gd name="T14" fmla="*/ 278 w 585"/>
                  <a:gd name="T15" fmla="*/ 25 h 379"/>
                  <a:gd name="T16" fmla="*/ 565 w 585"/>
                  <a:gd name="T17" fmla="*/ 297 h 379"/>
                  <a:gd name="T18" fmla="*/ 556 w 585"/>
                  <a:gd name="T19" fmla="*/ 368 h 379"/>
                  <a:gd name="T20" fmla="*/ 564 w 585"/>
                  <a:gd name="T21" fmla="*/ 379 h 379"/>
                  <a:gd name="T22" fmla="*/ 567 w 585"/>
                  <a:gd name="T23" fmla="*/ 379 h 379"/>
                  <a:gd name="T24" fmla="*/ 575 w 585"/>
                  <a:gd name="T25" fmla="*/ 373 h 379"/>
                  <a:gd name="T26" fmla="*/ 585 w 585"/>
                  <a:gd name="T27" fmla="*/ 297 h 379"/>
                  <a:gd name="T28" fmla="*/ 284 w 585"/>
                  <a:gd name="T29" fmla="*/ 5 h 3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85" h="379">
                    <a:moveTo>
                      <a:pt x="284" y="5"/>
                    </a:moveTo>
                    <a:cubicBezTo>
                      <a:pt x="129" y="10"/>
                      <a:pt x="3" y="137"/>
                      <a:pt x="0" y="292"/>
                    </a:cubicBezTo>
                    <a:cubicBezTo>
                      <a:pt x="0" y="320"/>
                      <a:pt x="3" y="347"/>
                      <a:pt x="10" y="373"/>
                    </a:cubicBezTo>
                    <a:cubicBezTo>
                      <a:pt x="11" y="376"/>
                      <a:pt x="14" y="379"/>
                      <a:pt x="18" y="379"/>
                    </a:cubicBezTo>
                    <a:cubicBezTo>
                      <a:pt x="21" y="379"/>
                      <a:pt x="21" y="379"/>
                      <a:pt x="21" y="379"/>
                    </a:cubicBezTo>
                    <a:cubicBezTo>
                      <a:pt x="27" y="379"/>
                      <a:pt x="31" y="373"/>
                      <a:pt x="29" y="368"/>
                    </a:cubicBezTo>
                    <a:cubicBezTo>
                      <a:pt x="23" y="343"/>
                      <a:pt x="19" y="316"/>
                      <a:pt x="20" y="288"/>
                    </a:cubicBezTo>
                    <a:cubicBezTo>
                      <a:pt x="25" y="148"/>
                      <a:pt x="138" y="33"/>
                      <a:pt x="278" y="25"/>
                    </a:cubicBezTo>
                    <a:cubicBezTo>
                      <a:pt x="435" y="17"/>
                      <a:pt x="565" y="142"/>
                      <a:pt x="565" y="297"/>
                    </a:cubicBezTo>
                    <a:cubicBezTo>
                      <a:pt x="565" y="322"/>
                      <a:pt x="562" y="346"/>
                      <a:pt x="556" y="368"/>
                    </a:cubicBezTo>
                    <a:cubicBezTo>
                      <a:pt x="554" y="373"/>
                      <a:pt x="558" y="379"/>
                      <a:pt x="564" y="379"/>
                    </a:cubicBezTo>
                    <a:cubicBezTo>
                      <a:pt x="567" y="379"/>
                      <a:pt x="567" y="379"/>
                      <a:pt x="567" y="379"/>
                    </a:cubicBezTo>
                    <a:cubicBezTo>
                      <a:pt x="571" y="379"/>
                      <a:pt x="574" y="376"/>
                      <a:pt x="575" y="373"/>
                    </a:cubicBezTo>
                    <a:cubicBezTo>
                      <a:pt x="582" y="349"/>
                      <a:pt x="585" y="323"/>
                      <a:pt x="585" y="297"/>
                    </a:cubicBezTo>
                    <a:cubicBezTo>
                      <a:pt x="585" y="133"/>
                      <a:pt x="449" y="0"/>
                      <a:pt x="284" y="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9" name="Freeform 18"/>
              <p:cNvSpPr>
                <a:spLocks/>
              </p:cNvSpPr>
              <p:nvPr/>
            </p:nvSpPr>
            <p:spPr bwMode="auto">
              <a:xfrm>
                <a:off x="5357813" y="2994026"/>
                <a:ext cx="1468438" cy="998538"/>
              </a:xfrm>
              <a:custGeom>
                <a:avLst/>
                <a:gdLst>
                  <a:gd name="T0" fmla="*/ 234 w 490"/>
                  <a:gd name="T1" fmla="*/ 6 h 332"/>
                  <a:gd name="T2" fmla="*/ 1 w 490"/>
                  <a:gd name="T3" fmla="*/ 239 h 332"/>
                  <a:gd name="T4" fmla="*/ 13 w 490"/>
                  <a:gd name="T5" fmla="*/ 326 h 332"/>
                  <a:gd name="T6" fmla="*/ 21 w 490"/>
                  <a:gd name="T7" fmla="*/ 332 h 332"/>
                  <a:gd name="T8" fmla="*/ 21 w 490"/>
                  <a:gd name="T9" fmla="*/ 332 h 332"/>
                  <a:gd name="T10" fmla="*/ 29 w 490"/>
                  <a:gd name="T11" fmla="*/ 321 h 332"/>
                  <a:gd name="T12" fmla="*/ 18 w 490"/>
                  <a:gd name="T13" fmla="*/ 244 h 332"/>
                  <a:gd name="T14" fmla="*/ 234 w 490"/>
                  <a:gd name="T15" fmla="*/ 23 h 332"/>
                  <a:gd name="T16" fmla="*/ 473 w 490"/>
                  <a:gd name="T17" fmla="*/ 250 h 332"/>
                  <a:gd name="T18" fmla="*/ 462 w 490"/>
                  <a:gd name="T19" fmla="*/ 321 h 332"/>
                  <a:gd name="T20" fmla="*/ 470 w 490"/>
                  <a:gd name="T21" fmla="*/ 332 h 332"/>
                  <a:gd name="T22" fmla="*/ 470 w 490"/>
                  <a:gd name="T23" fmla="*/ 332 h 332"/>
                  <a:gd name="T24" fmla="*/ 478 w 490"/>
                  <a:gd name="T25" fmla="*/ 326 h 332"/>
                  <a:gd name="T26" fmla="*/ 490 w 490"/>
                  <a:gd name="T27" fmla="*/ 250 h 332"/>
                  <a:gd name="T28" fmla="*/ 234 w 490"/>
                  <a:gd name="T29" fmla="*/ 6 h 3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490" h="332">
                    <a:moveTo>
                      <a:pt x="234" y="6"/>
                    </a:moveTo>
                    <a:cubicBezTo>
                      <a:pt x="109" y="12"/>
                      <a:pt x="7" y="114"/>
                      <a:pt x="1" y="239"/>
                    </a:cubicBezTo>
                    <a:cubicBezTo>
                      <a:pt x="0" y="269"/>
                      <a:pt x="4" y="299"/>
                      <a:pt x="13" y="326"/>
                    </a:cubicBezTo>
                    <a:cubicBezTo>
                      <a:pt x="14" y="329"/>
                      <a:pt x="17" y="332"/>
                      <a:pt x="21" y="332"/>
                    </a:cubicBezTo>
                    <a:cubicBezTo>
                      <a:pt x="21" y="332"/>
                      <a:pt x="21" y="332"/>
                      <a:pt x="21" y="332"/>
                    </a:cubicBezTo>
                    <a:cubicBezTo>
                      <a:pt x="27" y="332"/>
                      <a:pt x="31" y="326"/>
                      <a:pt x="29" y="321"/>
                    </a:cubicBezTo>
                    <a:cubicBezTo>
                      <a:pt x="21" y="297"/>
                      <a:pt x="17" y="271"/>
                      <a:pt x="18" y="244"/>
                    </a:cubicBezTo>
                    <a:cubicBezTo>
                      <a:pt x="21" y="126"/>
                      <a:pt x="116" y="29"/>
                      <a:pt x="234" y="23"/>
                    </a:cubicBezTo>
                    <a:cubicBezTo>
                      <a:pt x="365" y="16"/>
                      <a:pt x="473" y="121"/>
                      <a:pt x="473" y="250"/>
                    </a:cubicBezTo>
                    <a:cubicBezTo>
                      <a:pt x="473" y="275"/>
                      <a:pt x="469" y="299"/>
                      <a:pt x="462" y="321"/>
                    </a:cubicBezTo>
                    <a:cubicBezTo>
                      <a:pt x="460" y="326"/>
                      <a:pt x="464" y="332"/>
                      <a:pt x="470" y="332"/>
                    </a:cubicBezTo>
                    <a:cubicBezTo>
                      <a:pt x="470" y="332"/>
                      <a:pt x="470" y="332"/>
                      <a:pt x="470" y="332"/>
                    </a:cubicBezTo>
                    <a:cubicBezTo>
                      <a:pt x="474" y="332"/>
                      <a:pt x="477" y="329"/>
                      <a:pt x="478" y="326"/>
                    </a:cubicBezTo>
                    <a:cubicBezTo>
                      <a:pt x="486" y="302"/>
                      <a:pt x="490" y="277"/>
                      <a:pt x="490" y="250"/>
                    </a:cubicBezTo>
                    <a:cubicBezTo>
                      <a:pt x="490" y="112"/>
                      <a:pt x="374" y="0"/>
                      <a:pt x="234" y="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grpSp>
        <p:grpSp>
          <p:nvGrpSpPr>
            <p:cNvPr id="67" name="组合 66"/>
            <p:cNvGrpSpPr/>
            <p:nvPr/>
          </p:nvGrpSpPr>
          <p:grpSpPr>
            <a:xfrm>
              <a:off x="7368999" y="3496431"/>
              <a:ext cx="241056" cy="363228"/>
              <a:chOff x="5715359" y="4943966"/>
              <a:chExt cx="358370" cy="540000"/>
            </a:xfrm>
            <a:solidFill>
              <a:schemeClr val="bg1"/>
            </a:solidFill>
          </p:grpSpPr>
          <p:sp>
            <p:nvSpPr>
              <p:cNvPr id="68" name="Freeform 488"/>
              <p:cNvSpPr>
                <a:spLocks/>
              </p:cNvSpPr>
              <p:nvPr/>
            </p:nvSpPr>
            <p:spPr bwMode="auto">
              <a:xfrm>
                <a:off x="5781276" y="4943966"/>
                <a:ext cx="226536" cy="249563"/>
              </a:xfrm>
              <a:custGeom>
                <a:avLst/>
                <a:gdLst>
                  <a:gd name="T0" fmla="*/ 45 w 333"/>
                  <a:gd name="T1" fmla="*/ 243 h 367"/>
                  <a:gd name="T2" fmla="*/ 170 w 333"/>
                  <a:gd name="T3" fmla="*/ 367 h 367"/>
                  <a:gd name="T4" fmla="*/ 289 w 333"/>
                  <a:gd name="T5" fmla="*/ 243 h 367"/>
                  <a:gd name="T6" fmla="*/ 326 w 333"/>
                  <a:gd name="T7" fmla="*/ 203 h 367"/>
                  <a:gd name="T8" fmla="*/ 306 w 333"/>
                  <a:gd name="T9" fmla="*/ 142 h 367"/>
                  <a:gd name="T10" fmla="*/ 166 w 333"/>
                  <a:gd name="T11" fmla="*/ 0 h 367"/>
                  <a:gd name="T12" fmla="*/ 26 w 333"/>
                  <a:gd name="T13" fmla="*/ 142 h 367"/>
                  <a:gd name="T14" fmla="*/ 7 w 333"/>
                  <a:gd name="T15" fmla="*/ 203 h 367"/>
                  <a:gd name="T16" fmla="*/ 45 w 333"/>
                  <a:gd name="T17" fmla="*/ 243 h 3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33" h="367">
                    <a:moveTo>
                      <a:pt x="45" y="243"/>
                    </a:moveTo>
                    <a:cubicBezTo>
                      <a:pt x="71" y="308"/>
                      <a:pt x="118" y="367"/>
                      <a:pt x="170" y="367"/>
                    </a:cubicBezTo>
                    <a:cubicBezTo>
                      <a:pt x="222" y="367"/>
                      <a:pt x="266" y="308"/>
                      <a:pt x="289" y="243"/>
                    </a:cubicBezTo>
                    <a:cubicBezTo>
                      <a:pt x="305" y="242"/>
                      <a:pt x="320" y="226"/>
                      <a:pt x="326" y="203"/>
                    </a:cubicBezTo>
                    <a:cubicBezTo>
                      <a:pt x="333" y="176"/>
                      <a:pt x="324" y="149"/>
                      <a:pt x="306" y="142"/>
                    </a:cubicBezTo>
                    <a:cubicBezTo>
                      <a:pt x="302" y="63"/>
                      <a:pt x="241" y="0"/>
                      <a:pt x="166" y="0"/>
                    </a:cubicBezTo>
                    <a:cubicBezTo>
                      <a:pt x="92" y="0"/>
                      <a:pt x="31" y="63"/>
                      <a:pt x="26" y="142"/>
                    </a:cubicBezTo>
                    <a:cubicBezTo>
                      <a:pt x="9" y="149"/>
                      <a:pt x="0" y="176"/>
                      <a:pt x="7" y="203"/>
                    </a:cubicBezTo>
                    <a:cubicBezTo>
                      <a:pt x="13" y="227"/>
                      <a:pt x="29" y="243"/>
                      <a:pt x="45" y="243"/>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9" name="Freeform 490"/>
              <p:cNvSpPr>
                <a:spLocks/>
              </p:cNvSpPr>
              <p:nvPr/>
            </p:nvSpPr>
            <p:spPr bwMode="auto">
              <a:xfrm>
                <a:off x="5715359" y="5182591"/>
                <a:ext cx="358370" cy="301375"/>
              </a:xfrm>
              <a:custGeom>
                <a:avLst/>
                <a:gdLst>
                  <a:gd name="T0" fmla="*/ 407 w 527"/>
                  <a:gd name="T1" fmla="*/ 0 h 443"/>
                  <a:gd name="T2" fmla="*/ 294 w 527"/>
                  <a:gd name="T3" fmla="*/ 190 h 443"/>
                  <a:gd name="T4" fmla="*/ 280 w 527"/>
                  <a:gd name="T5" fmla="*/ 105 h 443"/>
                  <a:gd name="T6" fmla="*/ 295 w 527"/>
                  <a:gd name="T7" fmla="*/ 77 h 443"/>
                  <a:gd name="T8" fmla="*/ 263 w 527"/>
                  <a:gd name="T9" fmla="*/ 44 h 443"/>
                  <a:gd name="T10" fmla="*/ 230 w 527"/>
                  <a:gd name="T11" fmla="*/ 77 h 443"/>
                  <a:gd name="T12" fmla="*/ 246 w 527"/>
                  <a:gd name="T13" fmla="*/ 105 h 443"/>
                  <a:gd name="T14" fmla="*/ 232 w 527"/>
                  <a:gd name="T15" fmla="*/ 189 h 443"/>
                  <a:gd name="T16" fmla="*/ 120 w 527"/>
                  <a:gd name="T17" fmla="*/ 0 h 443"/>
                  <a:gd name="T18" fmla="*/ 2 w 527"/>
                  <a:gd name="T19" fmla="*/ 125 h 443"/>
                  <a:gd name="T20" fmla="*/ 0 w 527"/>
                  <a:gd name="T21" fmla="*/ 125 h 443"/>
                  <a:gd name="T22" fmla="*/ 0 w 527"/>
                  <a:gd name="T23" fmla="*/ 402 h 443"/>
                  <a:gd name="T24" fmla="*/ 1 w 527"/>
                  <a:gd name="T25" fmla="*/ 402 h 443"/>
                  <a:gd name="T26" fmla="*/ 263 w 527"/>
                  <a:gd name="T27" fmla="*/ 443 h 443"/>
                  <a:gd name="T28" fmla="*/ 526 w 527"/>
                  <a:gd name="T29" fmla="*/ 402 h 443"/>
                  <a:gd name="T30" fmla="*/ 527 w 527"/>
                  <a:gd name="T31" fmla="*/ 402 h 443"/>
                  <a:gd name="T32" fmla="*/ 527 w 527"/>
                  <a:gd name="T33" fmla="*/ 125 h 443"/>
                  <a:gd name="T34" fmla="*/ 525 w 527"/>
                  <a:gd name="T35" fmla="*/ 125 h 443"/>
                  <a:gd name="T36" fmla="*/ 407 w 527"/>
                  <a:gd name="T37" fmla="*/ 0 h 4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527" h="443">
                    <a:moveTo>
                      <a:pt x="407" y="0"/>
                    </a:moveTo>
                    <a:cubicBezTo>
                      <a:pt x="294" y="190"/>
                      <a:pt x="294" y="190"/>
                      <a:pt x="294" y="190"/>
                    </a:cubicBezTo>
                    <a:cubicBezTo>
                      <a:pt x="280" y="105"/>
                      <a:pt x="280" y="105"/>
                      <a:pt x="280" y="105"/>
                    </a:cubicBezTo>
                    <a:cubicBezTo>
                      <a:pt x="289" y="99"/>
                      <a:pt x="295" y="89"/>
                      <a:pt x="295" y="77"/>
                    </a:cubicBezTo>
                    <a:cubicBezTo>
                      <a:pt x="295" y="59"/>
                      <a:pt x="281" y="44"/>
                      <a:pt x="263" y="44"/>
                    </a:cubicBezTo>
                    <a:cubicBezTo>
                      <a:pt x="245" y="44"/>
                      <a:pt x="230" y="59"/>
                      <a:pt x="230" y="77"/>
                    </a:cubicBezTo>
                    <a:cubicBezTo>
                      <a:pt x="230" y="89"/>
                      <a:pt x="237" y="99"/>
                      <a:pt x="246" y="105"/>
                    </a:cubicBezTo>
                    <a:cubicBezTo>
                      <a:pt x="232" y="189"/>
                      <a:pt x="232" y="189"/>
                      <a:pt x="232" y="189"/>
                    </a:cubicBezTo>
                    <a:cubicBezTo>
                      <a:pt x="120" y="0"/>
                      <a:pt x="120" y="0"/>
                      <a:pt x="120" y="0"/>
                    </a:cubicBezTo>
                    <a:cubicBezTo>
                      <a:pt x="56" y="27"/>
                      <a:pt x="12" y="72"/>
                      <a:pt x="2" y="125"/>
                    </a:cubicBezTo>
                    <a:cubicBezTo>
                      <a:pt x="0" y="125"/>
                      <a:pt x="0" y="125"/>
                      <a:pt x="0" y="125"/>
                    </a:cubicBezTo>
                    <a:cubicBezTo>
                      <a:pt x="0" y="402"/>
                      <a:pt x="0" y="402"/>
                      <a:pt x="0" y="402"/>
                    </a:cubicBezTo>
                    <a:cubicBezTo>
                      <a:pt x="1" y="402"/>
                      <a:pt x="1" y="402"/>
                      <a:pt x="1" y="402"/>
                    </a:cubicBezTo>
                    <a:cubicBezTo>
                      <a:pt x="14" y="425"/>
                      <a:pt x="126" y="443"/>
                      <a:pt x="263" y="443"/>
                    </a:cubicBezTo>
                    <a:cubicBezTo>
                      <a:pt x="401" y="443"/>
                      <a:pt x="513" y="425"/>
                      <a:pt x="526" y="402"/>
                    </a:cubicBezTo>
                    <a:cubicBezTo>
                      <a:pt x="527" y="402"/>
                      <a:pt x="527" y="402"/>
                      <a:pt x="527" y="402"/>
                    </a:cubicBezTo>
                    <a:cubicBezTo>
                      <a:pt x="527" y="125"/>
                      <a:pt x="527" y="125"/>
                      <a:pt x="527" y="125"/>
                    </a:cubicBezTo>
                    <a:cubicBezTo>
                      <a:pt x="525" y="125"/>
                      <a:pt x="525" y="125"/>
                      <a:pt x="525" y="125"/>
                    </a:cubicBezTo>
                    <a:cubicBezTo>
                      <a:pt x="515" y="72"/>
                      <a:pt x="471" y="27"/>
                      <a:pt x="407"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p>
            </p:txBody>
          </p:sp>
        </p:grpSp>
      </p:grpSp>
      <p:grpSp>
        <p:nvGrpSpPr>
          <p:cNvPr id="92" name="组合 91"/>
          <p:cNvGrpSpPr/>
          <p:nvPr/>
        </p:nvGrpSpPr>
        <p:grpSpPr>
          <a:xfrm>
            <a:off x="9402659" y="2510744"/>
            <a:ext cx="1752600" cy="1139826"/>
            <a:chOff x="9402659" y="2859087"/>
            <a:chExt cx="1752600" cy="1139826"/>
          </a:xfrm>
        </p:grpSpPr>
        <p:grpSp>
          <p:nvGrpSpPr>
            <p:cNvPr id="40" name="组合 39"/>
            <p:cNvGrpSpPr/>
            <p:nvPr/>
          </p:nvGrpSpPr>
          <p:grpSpPr>
            <a:xfrm>
              <a:off x="9402659" y="2859087"/>
              <a:ext cx="1752600" cy="1139826"/>
              <a:chOff x="5216525" y="2852738"/>
              <a:chExt cx="1752600" cy="1139826"/>
            </a:xfrm>
            <a:solidFill>
              <a:srgbClr val="FF8417"/>
            </a:solidFill>
          </p:grpSpPr>
          <p:sp>
            <p:nvSpPr>
              <p:cNvPr id="41" name="Freeform 17"/>
              <p:cNvSpPr>
                <a:spLocks/>
              </p:cNvSpPr>
              <p:nvPr/>
            </p:nvSpPr>
            <p:spPr bwMode="auto">
              <a:xfrm>
                <a:off x="5216525" y="2852738"/>
                <a:ext cx="1752600" cy="1139825"/>
              </a:xfrm>
              <a:custGeom>
                <a:avLst/>
                <a:gdLst>
                  <a:gd name="T0" fmla="*/ 284 w 585"/>
                  <a:gd name="T1" fmla="*/ 5 h 379"/>
                  <a:gd name="T2" fmla="*/ 0 w 585"/>
                  <a:gd name="T3" fmla="*/ 292 h 379"/>
                  <a:gd name="T4" fmla="*/ 10 w 585"/>
                  <a:gd name="T5" fmla="*/ 373 h 379"/>
                  <a:gd name="T6" fmla="*/ 18 w 585"/>
                  <a:gd name="T7" fmla="*/ 379 h 379"/>
                  <a:gd name="T8" fmla="*/ 21 w 585"/>
                  <a:gd name="T9" fmla="*/ 379 h 379"/>
                  <a:gd name="T10" fmla="*/ 29 w 585"/>
                  <a:gd name="T11" fmla="*/ 368 h 379"/>
                  <a:gd name="T12" fmla="*/ 20 w 585"/>
                  <a:gd name="T13" fmla="*/ 288 h 379"/>
                  <a:gd name="T14" fmla="*/ 278 w 585"/>
                  <a:gd name="T15" fmla="*/ 25 h 379"/>
                  <a:gd name="T16" fmla="*/ 565 w 585"/>
                  <a:gd name="T17" fmla="*/ 297 h 379"/>
                  <a:gd name="T18" fmla="*/ 556 w 585"/>
                  <a:gd name="T19" fmla="*/ 368 h 379"/>
                  <a:gd name="T20" fmla="*/ 564 w 585"/>
                  <a:gd name="T21" fmla="*/ 379 h 379"/>
                  <a:gd name="T22" fmla="*/ 567 w 585"/>
                  <a:gd name="T23" fmla="*/ 379 h 379"/>
                  <a:gd name="T24" fmla="*/ 575 w 585"/>
                  <a:gd name="T25" fmla="*/ 373 h 379"/>
                  <a:gd name="T26" fmla="*/ 585 w 585"/>
                  <a:gd name="T27" fmla="*/ 297 h 379"/>
                  <a:gd name="T28" fmla="*/ 284 w 585"/>
                  <a:gd name="T29" fmla="*/ 5 h 3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85" h="379">
                    <a:moveTo>
                      <a:pt x="284" y="5"/>
                    </a:moveTo>
                    <a:cubicBezTo>
                      <a:pt x="129" y="10"/>
                      <a:pt x="3" y="137"/>
                      <a:pt x="0" y="292"/>
                    </a:cubicBezTo>
                    <a:cubicBezTo>
                      <a:pt x="0" y="320"/>
                      <a:pt x="3" y="347"/>
                      <a:pt x="10" y="373"/>
                    </a:cubicBezTo>
                    <a:cubicBezTo>
                      <a:pt x="11" y="376"/>
                      <a:pt x="14" y="379"/>
                      <a:pt x="18" y="379"/>
                    </a:cubicBezTo>
                    <a:cubicBezTo>
                      <a:pt x="21" y="379"/>
                      <a:pt x="21" y="379"/>
                      <a:pt x="21" y="379"/>
                    </a:cubicBezTo>
                    <a:cubicBezTo>
                      <a:pt x="27" y="379"/>
                      <a:pt x="31" y="373"/>
                      <a:pt x="29" y="368"/>
                    </a:cubicBezTo>
                    <a:cubicBezTo>
                      <a:pt x="23" y="343"/>
                      <a:pt x="19" y="316"/>
                      <a:pt x="20" y="288"/>
                    </a:cubicBezTo>
                    <a:cubicBezTo>
                      <a:pt x="25" y="148"/>
                      <a:pt x="138" y="33"/>
                      <a:pt x="278" y="25"/>
                    </a:cubicBezTo>
                    <a:cubicBezTo>
                      <a:pt x="435" y="17"/>
                      <a:pt x="565" y="142"/>
                      <a:pt x="565" y="297"/>
                    </a:cubicBezTo>
                    <a:cubicBezTo>
                      <a:pt x="565" y="322"/>
                      <a:pt x="562" y="346"/>
                      <a:pt x="556" y="368"/>
                    </a:cubicBezTo>
                    <a:cubicBezTo>
                      <a:pt x="554" y="373"/>
                      <a:pt x="558" y="379"/>
                      <a:pt x="564" y="379"/>
                    </a:cubicBezTo>
                    <a:cubicBezTo>
                      <a:pt x="567" y="379"/>
                      <a:pt x="567" y="379"/>
                      <a:pt x="567" y="379"/>
                    </a:cubicBezTo>
                    <a:cubicBezTo>
                      <a:pt x="571" y="379"/>
                      <a:pt x="574" y="376"/>
                      <a:pt x="575" y="373"/>
                    </a:cubicBezTo>
                    <a:cubicBezTo>
                      <a:pt x="582" y="349"/>
                      <a:pt x="585" y="323"/>
                      <a:pt x="585" y="297"/>
                    </a:cubicBezTo>
                    <a:cubicBezTo>
                      <a:pt x="585" y="133"/>
                      <a:pt x="449" y="0"/>
                      <a:pt x="284" y="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42" name="Freeform 18"/>
              <p:cNvSpPr>
                <a:spLocks/>
              </p:cNvSpPr>
              <p:nvPr/>
            </p:nvSpPr>
            <p:spPr bwMode="auto">
              <a:xfrm>
                <a:off x="5357813" y="2994026"/>
                <a:ext cx="1468438" cy="998538"/>
              </a:xfrm>
              <a:custGeom>
                <a:avLst/>
                <a:gdLst>
                  <a:gd name="T0" fmla="*/ 234 w 490"/>
                  <a:gd name="T1" fmla="*/ 6 h 332"/>
                  <a:gd name="T2" fmla="*/ 1 w 490"/>
                  <a:gd name="T3" fmla="*/ 239 h 332"/>
                  <a:gd name="T4" fmla="*/ 13 w 490"/>
                  <a:gd name="T5" fmla="*/ 326 h 332"/>
                  <a:gd name="T6" fmla="*/ 21 w 490"/>
                  <a:gd name="T7" fmla="*/ 332 h 332"/>
                  <a:gd name="T8" fmla="*/ 21 w 490"/>
                  <a:gd name="T9" fmla="*/ 332 h 332"/>
                  <a:gd name="T10" fmla="*/ 29 w 490"/>
                  <a:gd name="T11" fmla="*/ 321 h 332"/>
                  <a:gd name="T12" fmla="*/ 18 w 490"/>
                  <a:gd name="T13" fmla="*/ 244 h 332"/>
                  <a:gd name="T14" fmla="*/ 234 w 490"/>
                  <a:gd name="T15" fmla="*/ 23 h 332"/>
                  <a:gd name="T16" fmla="*/ 473 w 490"/>
                  <a:gd name="T17" fmla="*/ 250 h 332"/>
                  <a:gd name="T18" fmla="*/ 462 w 490"/>
                  <a:gd name="T19" fmla="*/ 321 h 332"/>
                  <a:gd name="T20" fmla="*/ 470 w 490"/>
                  <a:gd name="T21" fmla="*/ 332 h 332"/>
                  <a:gd name="T22" fmla="*/ 470 w 490"/>
                  <a:gd name="T23" fmla="*/ 332 h 332"/>
                  <a:gd name="T24" fmla="*/ 478 w 490"/>
                  <a:gd name="T25" fmla="*/ 326 h 332"/>
                  <a:gd name="T26" fmla="*/ 490 w 490"/>
                  <a:gd name="T27" fmla="*/ 250 h 332"/>
                  <a:gd name="T28" fmla="*/ 234 w 490"/>
                  <a:gd name="T29" fmla="*/ 6 h 3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490" h="332">
                    <a:moveTo>
                      <a:pt x="234" y="6"/>
                    </a:moveTo>
                    <a:cubicBezTo>
                      <a:pt x="109" y="12"/>
                      <a:pt x="7" y="114"/>
                      <a:pt x="1" y="239"/>
                    </a:cubicBezTo>
                    <a:cubicBezTo>
                      <a:pt x="0" y="269"/>
                      <a:pt x="4" y="299"/>
                      <a:pt x="13" y="326"/>
                    </a:cubicBezTo>
                    <a:cubicBezTo>
                      <a:pt x="14" y="329"/>
                      <a:pt x="17" y="332"/>
                      <a:pt x="21" y="332"/>
                    </a:cubicBezTo>
                    <a:cubicBezTo>
                      <a:pt x="21" y="332"/>
                      <a:pt x="21" y="332"/>
                      <a:pt x="21" y="332"/>
                    </a:cubicBezTo>
                    <a:cubicBezTo>
                      <a:pt x="27" y="332"/>
                      <a:pt x="31" y="326"/>
                      <a:pt x="29" y="321"/>
                    </a:cubicBezTo>
                    <a:cubicBezTo>
                      <a:pt x="21" y="297"/>
                      <a:pt x="17" y="271"/>
                      <a:pt x="18" y="244"/>
                    </a:cubicBezTo>
                    <a:cubicBezTo>
                      <a:pt x="21" y="126"/>
                      <a:pt x="116" y="29"/>
                      <a:pt x="234" y="23"/>
                    </a:cubicBezTo>
                    <a:cubicBezTo>
                      <a:pt x="365" y="16"/>
                      <a:pt x="473" y="121"/>
                      <a:pt x="473" y="250"/>
                    </a:cubicBezTo>
                    <a:cubicBezTo>
                      <a:pt x="473" y="275"/>
                      <a:pt x="469" y="299"/>
                      <a:pt x="462" y="321"/>
                    </a:cubicBezTo>
                    <a:cubicBezTo>
                      <a:pt x="460" y="326"/>
                      <a:pt x="464" y="332"/>
                      <a:pt x="470" y="332"/>
                    </a:cubicBezTo>
                    <a:cubicBezTo>
                      <a:pt x="470" y="332"/>
                      <a:pt x="470" y="332"/>
                      <a:pt x="470" y="332"/>
                    </a:cubicBezTo>
                    <a:cubicBezTo>
                      <a:pt x="474" y="332"/>
                      <a:pt x="477" y="329"/>
                      <a:pt x="478" y="326"/>
                    </a:cubicBezTo>
                    <a:cubicBezTo>
                      <a:pt x="486" y="302"/>
                      <a:pt x="490" y="277"/>
                      <a:pt x="490" y="250"/>
                    </a:cubicBezTo>
                    <a:cubicBezTo>
                      <a:pt x="490" y="112"/>
                      <a:pt x="374" y="0"/>
                      <a:pt x="234" y="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grpSp>
        <p:grpSp>
          <p:nvGrpSpPr>
            <p:cNvPr id="70" name="组合 69"/>
            <p:cNvGrpSpPr>
              <a:grpSpLocks noChangeAspect="1"/>
            </p:cNvGrpSpPr>
            <p:nvPr/>
          </p:nvGrpSpPr>
          <p:grpSpPr>
            <a:xfrm>
              <a:off x="10028763" y="3496431"/>
              <a:ext cx="498806" cy="363228"/>
              <a:chOff x="18011776" y="1398588"/>
              <a:chExt cx="4222750" cy="3074988"/>
            </a:xfrm>
            <a:solidFill>
              <a:schemeClr val="bg1"/>
            </a:solidFill>
          </p:grpSpPr>
          <p:sp>
            <p:nvSpPr>
              <p:cNvPr id="71" name="Rectangle 591"/>
              <p:cNvSpPr>
                <a:spLocks noChangeArrowheads="1"/>
              </p:cNvSpPr>
              <p:nvPr/>
            </p:nvSpPr>
            <p:spPr bwMode="auto">
              <a:xfrm>
                <a:off x="19035713" y="2414588"/>
                <a:ext cx="1316038" cy="1238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2" name="Rectangle 592"/>
              <p:cNvSpPr>
                <a:spLocks noChangeArrowheads="1"/>
              </p:cNvSpPr>
              <p:nvPr/>
            </p:nvSpPr>
            <p:spPr bwMode="auto">
              <a:xfrm>
                <a:off x="19046826" y="2722563"/>
                <a:ext cx="1316038" cy="1190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3" name="Freeform 593"/>
              <p:cNvSpPr>
                <a:spLocks/>
              </p:cNvSpPr>
              <p:nvPr/>
            </p:nvSpPr>
            <p:spPr bwMode="auto">
              <a:xfrm>
                <a:off x="18772188" y="2084388"/>
                <a:ext cx="1865313" cy="2227263"/>
              </a:xfrm>
              <a:custGeom>
                <a:avLst/>
                <a:gdLst>
                  <a:gd name="T0" fmla="*/ 0 w 1175"/>
                  <a:gd name="T1" fmla="*/ 0 h 1403"/>
                  <a:gd name="T2" fmla="*/ 0 w 1175"/>
                  <a:gd name="T3" fmla="*/ 42 h 1403"/>
                  <a:gd name="T4" fmla="*/ 109 w 1175"/>
                  <a:gd name="T5" fmla="*/ 312 h 1403"/>
                  <a:gd name="T6" fmla="*/ 109 w 1175"/>
                  <a:gd name="T7" fmla="*/ 111 h 1403"/>
                  <a:gd name="T8" fmla="*/ 1066 w 1175"/>
                  <a:gd name="T9" fmla="*/ 111 h 1403"/>
                  <a:gd name="T10" fmla="*/ 1066 w 1175"/>
                  <a:gd name="T11" fmla="*/ 1292 h 1403"/>
                  <a:gd name="T12" fmla="*/ 324 w 1175"/>
                  <a:gd name="T13" fmla="*/ 1292 h 1403"/>
                  <a:gd name="T14" fmla="*/ 324 w 1175"/>
                  <a:gd name="T15" fmla="*/ 1299 h 1403"/>
                  <a:gd name="T16" fmla="*/ 317 w 1175"/>
                  <a:gd name="T17" fmla="*/ 1292 h 1403"/>
                  <a:gd name="T18" fmla="*/ 109 w 1175"/>
                  <a:gd name="T19" fmla="*/ 1292 h 1403"/>
                  <a:gd name="T20" fmla="*/ 109 w 1175"/>
                  <a:gd name="T21" fmla="*/ 1094 h 1403"/>
                  <a:gd name="T22" fmla="*/ 22 w 1175"/>
                  <a:gd name="T23" fmla="*/ 1009 h 1403"/>
                  <a:gd name="T24" fmla="*/ 17 w 1175"/>
                  <a:gd name="T25" fmla="*/ 1009 h 1403"/>
                  <a:gd name="T26" fmla="*/ 14 w 1175"/>
                  <a:gd name="T27" fmla="*/ 1002 h 1403"/>
                  <a:gd name="T28" fmla="*/ 0 w 1175"/>
                  <a:gd name="T29" fmla="*/ 988 h 1403"/>
                  <a:gd name="T30" fmla="*/ 0 w 1175"/>
                  <a:gd name="T31" fmla="*/ 1403 h 1403"/>
                  <a:gd name="T32" fmla="*/ 1175 w 1175"/>
                  <a:gd name="T33" fmla="*/ 1403 h 1403"/>
                  <a:gd name="T34" fmla="*/ 1175 w 1175"/>
                  <a:gd name="T35" fmla="*/ 0 h 1403"/>
                  <a:gd name="T36" fmla="*/ 0 w 1175"/>
                  <a:gd name="T37" fmla="*/ 0 h 14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75" h="1403">
                    <a:moveTo>
                      <a:pt x="0" y="0"/>
                    </a:moveTo>
                    <a:lnTo>
                      <a:pt x="0" y="42"/>
                    </a:lnTo>
                    <a:lnTo>
                      <a:pt x="109" y="312"/>
                    </a:lnTo>
                    <a:lnTo>
                      <a:pt x="109" y="111"/>
                    </a:lnTo>
                    <a:lnTo>
                      <a:pt x="1066" y="111"/>
                    </a:lnTo>
                    <a:lnTo>
                      <a:pt x="1066" y="1292"/>
                    </a:lnTo>
                    <a:lnTo>
                      <a:pt x="324" y="1292"/>
                    </a:lnTo>
                    <a:lnTo>
                      <a:pt x="324" y="1299"/>
                    </a:lnTo>
                    <a:lnTo>
                      <a:pt x="317" y="1292"/>
                    </a:lnTo>
                    <a:lnTo>
                      <a:pt x="109" y="1292"/>
                    </a:lnTo>
                    <a:lnTo>
                      <a:pt x="109" y="1094"/>
                    </a:lnTo>
                    <a:lnTo>
                      <a:pt x="22" y="1009"/>
                    </a:lnTo>
                    <a:lnTo>
                      <a:pt x="17" y="1009"/>
                    </a:lnTo>
                    <a:lnTo>
                      <a:pt x="14" y="1002"/>
                    </a:lnTo>
                    <a:lnTo>
                      <a:pt x="0" y="988"/>
                    </a:lnTo>
                    <a:lnTo>
                      <a:pt x="0" y="1403"/>
                    </a:lnTo>
                    <a:lnTo>
                      <a:pt x="1175" y="1403"/>
                    </a:lnTo>
                    <a:lnTo>
                      <a:pt x="1175"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4" name="Freeform 594"/>
              <p:cNvSpPr>
                <a:spLocks/>
              </p:cNvSpPr>
              <p:nvPr/>
            </p:nvSpPr>
            <p:spPr bwMode="auto">
              <a:xfrm>
                <a:off x="19118263" y="2995613"/>
                <a:ext cx="1236663" cy="120650"/>
              </a:xfrm>
              <a:custGeom>
                <a:avLst/>
                <a:gdLst>
                  <a:gd name="T0" fmla="*/ 0 w 779"/>
                  <a:gd name="T1" fmla="*/ 0 h 76"/>
                  <a:gd name="T2" fmla="*/ 30 w 779"/>
                  <a:gd name="T3" fmla="*/ 76 h 76"/>
                  <a:gd name="T4" fmla="*/ 779 w 779"/>
                  <a:gd name="T5" fmla="*/ 76 h 76"/>
                  <a:gd name="T6" fmla="*/ 779 w 779"/>
                  <a:gd name="T7" fmla="*/ 0 h 76"/>
                  <a:gd name="T8" fmla="*/ 0 w 779"/>
                  <a:gd name="T9" fmla="*/ 0 h 76"/>
                </a:gdLst>
                <a:ahLst/>
                <a:cxnLst>
                  <a:cxn ang="0">
                    <a:pos x="T0" y="T1"/>
                  </a:cxn>
                  <a:cxn ang="0">
                    <a:pos x="T2" y="T3"/>
                  </a:cxn>
                  <a:cxn ang="0">
                    <a:pos x="T4" y="T5"/>
                  </a:cxn>
                  <a:cxn ang="0">
                    <a:pos x="T6" y="T7"/>
                  </a:cxn>
                  <a:cxn ang="0">
                    <a:pos x="T8" y="T9"/>
                  </a:cxn>
                </a:cxnLst>
                <a:rect l="0" t="0" r="r" b="b"/>
                <a:pathLst>
                  <a:path w="779" h="76">
                    <a:moveTo>
                      <a:pt x="0" y="0"/>
                    </a:moveTo>
                    <a:lnTo>
                      <a:pt x="30" y="76"/>
                    </a:lnTo>
                    <a:lnTo>
                      <a:pt x="779" y="76"/>
                    </a:lnTo>
                    <a:lnTo>
                      <a:pt x="779"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5" name="Freeform 595"/>
              <p:cNvSpPr>
                <a:spLocks/>
              </p:cNvSpPr>
              <p:nvPr/>
            </p:nvSpPr>
            <p:spPr bwMode="auto">
              <a:xfrm>
                <a:off x="19242088" y="3303588"/>
                <a:ext cx="1123950" cy="119063"/>
              </a:xfrm>
              <a:custGeom>
                <a:avLst/>
                <a:gdLst>
                  <a:gd name="T0" fmla="*/ 42 w 708"/>
                  <a:gd name="T1" fmla="*/ 75 h 75"/>
                  <a:gd name="T2" fmla="*/ 708 w 708"/>
                  <a:gd name="T3" fmla="*/ 75 h 75"/>
                  <a:gd name="T4" fmla="*/ 708 w 708"/>
                  <a:gd name="T5" fmla="*/ 0 h 75"/>
                  <a:gd name="T6" fmla="*/ 0 w 708"/>
                  <a:gd name="T7" fmla="*/ 0 h 75"/>
                  <a:gd name="T8" fmla="*/ 42 w 708"/>
                  <a:gd name="T9" fmla="*/ 75 h 75"/>
                </a:gdLst>
                <a:ahLst/>
                <a:cxnLst>
                  <a:cxn ang="0">
                    <a:pos x="T0" y="T1"/>
                  </a:cxn>
                  <a:cxn ang="0">
                    <a:pos x="T2" y="T3"/>
                  </a:cxn>
                  <a:cxn ang="0">
                    <a:pos x="T4" y="T5"/>
                  </a:cxn>
                  <a:cxn ang="0">
                    <a:pos x="T6" y="T7"/>
                  </a:cxn>
                  <a:cxn ang="0">
                    <a:pos x="T8" y="T9"/>
                  </a:cxn>
                </a:cxnLst>
                <a:rect l="0" t="0" r="r" b="b"/>
                <a:pathLst>
                  <a:path w="708" h="75">
                    <a:moveTo>
                      <a:pt x="42" y="75"/>
                    </a:moveTo>
                    <a:lnTo>
                      <a:pt x="708" y="75"/>
                    </a:lnTo>
                    <a:lnTo>
                      <a:pt x="708" y="0"/>
                    </a:lnTo>
                    <a:lnTo>
                      <a:pt x="0" y="0"/>
                    </a:lnTo>
                    <a:lnTo>
                      <a:pt x="42" y="7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6" name="Freeform 596"/>
              <p:cNvSpPr>
                <a:spLocks/>
              </p:cNvSpPr>
              <p:nvPr/>
            </p:nvSpPr>
            <p:spPr bwMode="auto">
              <a:xfrm>
                <a:off x="19300826" y="3543300"/>
                <a:ext cx="1062038" cy="120650"/>
              </a:xfrm>
              <a:custGeom>
                <a:avLst/>
                <a:gdLst>
                  <a:gd name="T0" fmla="*/ 3 w 669"/>
                  <a:gd name="T1" fmla="*/ 0 h 76"/>
                  <a:gd name="T2" fmla="*/ 0 w 669"/>
                  <a:gd name="T3" fmla="*/ 76 h 76"/>
                  <a:gd name="T4" fmla="*/ 669 w 669"/>
                  <a:gd name="T5" fmla="*/ 76 h 76"/>
                  <a:gd name="T6" fmla="*/ 669 w 669"/>
                  <a:gd name="T7" fmla="*/ 0 h 76"/>
                  <a:gd name="T8" fmla="*/ 3 w 669"/>
                  <a:gd name="T9" fmla="*/ 0 h 76"/>
                </a:gdLst>
                <a:ahLst/>
                <a:cxnLst>
                  <a:cxn ang="0">
                    <a:pos x="T0" y="T1"/>
                  </a:cxn>
                  <a:cxn ang="0">
                    <a:pos x="T2" y="T3"/>
                  </a:cxn>
                  <a:cxn ang="0">
                    <a:pos x="T4" y="T5"/>
                  </a:cxn>
                  <a:cxn ang="0">
                    <a:pos x="T6" y="T7"/>
                  </a:cxn>
                  <a:cxn ang="0">
                    <a:pos x="T8" y="T9"/>
                  </a:cxn>
                </a:cxnLst>
                <a:rect l="0" t="0" r="r" b="b"/>
                <a:pathLst>
                  <a:path w="669" h="76">
                    <a:moveTo>
                      <a:pt x="3" y="0"/>
                    </a:moveTo>
                    <a:lnTo>
                      <a:pt x="0" y="76"/>
                    </a:lnTo>
                    <a:lnTo>
                      <a:pt x="669" y="76"/>
                    </a:lnTo>
                    <a:lnTo>
                      <a:pt x="669" y="0"/>
                    </a:lnTo>
                    <a:lnTo>
                      <a:pt x="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7" name="Freeform 597"/>
              <p:cNvSpPr>
                <a:spLocks/>
              </p:cNvSpPr>
              <p:nvPr/>
            </p:nvSpPr>
            <p:spPr bwMode="auto">
              <a:xfrm>
                <a:off x="18840451" y="3476625"/>
                <a:ext cx="412750" cy="547688"/>
              </a:xfrm>
              <a:custGeom>
                <a:avLst/>
                <a:gdLst>
                  <a:gd name="T0" fmla="*/ 250 w 260"/>
                  <a:gd name="T1" fmla="*/ 345 h 345"/>
                  <a:gd name="T2" fmla="*/ 260 w 260"/>
                  <a:gd name="T3" fmla="*/ 0 h 345"/>
                  <a:gd name="T4" fmla="*/ 0 w 260"/>
                  <a:gd name="T5" fmla="*/ 106 h 345"/>
                  <a:gd name="T6" fmla="*/ 250 w 260"/>
                  <a:gd name="T7" fmla="*/ 345 h 345"/>
                </a:gdLst>
                <a:ahLst/>
                <a:cxnLst>
                  <a:cxn ang="0">
                    <a:pos x="T0" y="T1"/>
                  </a:cxn>
                  <a:cxn ang="0">
                    <a:pos x="T2" y="T3"/>
                  </a:cxn>
                  <a:cxn ang="0">
                    <a:pos x="T4" y="T5"/>
                  </a:cxn>
                  <a:cxn ang="0">
                    <a:pos x="T6" y="T7"/>
                  </a:cxn>
                </a:cxnLst>
                <a:rect l="0" t="0" r="r" b="b"/>
                <a:pathLst>
                  <a:path w="260" h="345">
                    <a:moveTo>
                      <a:pt x="250" y="345"/>
                    </a:moveTo>
                    <a:lnTo>
                      <a:pt x="260" y="0"/>
                    </a:lnTo>
                    <a:lnTo>
                      <a:pt x="0" y="106"/>
                    </a:lnTo>
                    <a:lnTo>
                      <a:pt x="250" y="34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8" name="Freeform 598"/>
              <p:cNvSpPr>
                <a:spLocks/>
              </p:cNvSpPr>
              <p:nvPr/>
            </p:nvSpPr>
            <p:spPr bwMode="auto">
              <a:xfrm>
                <a:off x="18011776" y="1398588"/>
                <a:ext cx="528638" cy="498475"/>
              </a:xfrm>
              <a:custGeom>
                <a:avLst/>
                <a:gdLst>
                  <a:gd name="T0" fmla="*/ 120 w 141"/>
                  <a:gd name="T1" fmla="*/ 35 h 133"/>
                  <a:gd name="T2" fmla="*/ 60 w 141"/>
                  <a:gd name="T3" fmla="*/ 10 h 133"/>
                  <a:gd name="T4" fmla="*/ 34 w 141"/>
                  <a:gd name="T5" fmla="*/ 20 h 133"/>
                  <a:gd name="T6" fmla="*/ 9 w 141"/>
                  <a:gd name="T7" fmla="*/ 79 h 133"/>
                  <a:gd name="T8" fmla="*/ 31 w 141"/>
                  <a:gd name="T9" fmla="*/ 133 h 133"/>
                  <a:gd name="T10" fmla="*/ 141 w 141"/>
                  <a:gd name="T11" fmla="*/ 88 h 133"/>
                  <a:gd name="T12" fmla="*/ 120 w 141"/>
                  <a:gd name="T13" fmla="*/ 35 h 133"/>
                </a:gdLst>
                <a:ahLst/>
                <a:cxnLst>
                  <a:cxn ang="0">
                    <a:pos x="T0" y="T1"/>
                  </a:cxn>
                  <a:cxn ang="0">
                    <a:pos x="T2" y="T3"/>
                  </a:cxn>
                  <a:cxn ang="0">
                    <a:pos x="T4" y="T5"/>
                  </a:cxn>
                  <a:cxn ang="0">
                    <a:pos x="T6" y="T7"/>
                  </a:cxn>
                  <a:cxn ang="0">
                    <a:pos x="T8" y="T9"/>
                  </a:cxn>
                  <a:cxn ang="0">
                    <a:pos x="T10" y="T11"/>
                  </a:cxn>
                  <a:cxn ang="0">
                    <a:pos x="T12" y="T13"/>
                  </a:cxn>
                </a:cxnLst>
                <a:rect l="0" t="0" r="r" b="b"/>
                <a:pathLst>
                  <a:path w="141" h="133">
                    <a:moveTo>
                      <a:pt x="120" y="35"/>
                    </a:moveTo>
                    <a:cubicBezTo>
                      <a:pt x="110" y="11"/>
                      <a:pt x="83" y="0"/>
                      <a:pt x="60" y="10"/>
                    </a:cubicBezTo>
                    <a:cubicBezTo>
                      <a:pt x="34" y="20"/>
                      <a:pt x="34" y="20"/>
                      <a:pt x="34" y="20"/>
                    </a:cubicBezTo>
                    <a:cubicBezTo>
                      <a:pt x="11" y="30"/>
                      <a:pt x="0" y="56"/>
                      <a:pt x="9" y="79"/>
                    </a:cubicBezTo>
                    <a:cubicBezTo>
                      <a:pt x="31" y="133"/>
                      <a:pt x="31" y="133"/>
                      <a:pt x="31" y="133"/>
                    </a:cubicBezTo>
                    <a:cubicBezTo>
                      <a:pt x="141" y="88"/>
                      <a:pt x="141" y="88"/>
                      <a:pt x="141" y="88"/>
                    </a:cubicBezTo>
                    <a:lnTo>
                      <a:pt x="120" y="3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9" name="Freeform 599"/>
              <p:cNvSpPr>
                <a:spLocks/>
              </p:cNvSpPr>
              <p:nvPr/>
            </p:nvSpPr>
            <p:spPr bwMode="auto">
              <a:xfrm>
                <a:off x="19294476" y="3851275"/>
                <a:ext cx="1079500" cy="119063"/>
              </a:xfrm>
              <a:custGeom>
                <a:avLst/>
                <a:gdLst>
                  <a:gd name="T0" fmla="*/ 0 w 680"/>
                  <a:gd name="T1" fmla="*/ 75 h 75"/>
                  <a:gd name="T2" fmla="*/ 680 w 680"/>
                  <a:gd name="T3" fmla="*/ 75 h 75"/>
                  <a:gd name="T4" fmla="*/ 680 w 680"/>
                  <a:gd name="T5" fmla="*/ 0 h 75"/>
                  <a:gd name="T6" fmla="*/ 2 w 680"/>
                  <a:gd name="T7" fmla="*/ 0 h 75"/>
                  <a:gd name="T8" fmla="*/ 0 w 680"/>
                  <a:gd name="T9" fmla="*/ 75 h 75"/>
                </a:gdLst>
                <a:ahLst/>
                <a:cxnLst>
                  <a:cxn ang="0">
                    <a:pos x="T0" y="T1"/>
                  </a:cxn>
                  <a:cxn ang="0">
                    <a:pos x="T2" y="T3"/>
                  </a:cxn>
                  <a:cxn ang="0">
                    <a:pos x="T4" y="T5"/>
                  </a:cxn>
                  <a:cxn ang="0">
                    <a:pos x="T6" y="T7"/>
                  </a:cxn>
                  <a:cxn ang="0">
                    <a:pos x="T8" y="T9"/>
                  </a:cxn>
                </a:cxnLst>
                <a:rect l="0" t="0" r="r" b="b"/>
                <a:pathLst>
                  <a:path w="680" h="75">
                    <a:moveTo>
                      <a:pt x="0" y="75"/>
                    </a:moveTo>
                    <a:lnTo>
                      <a:pt x="680" y="75"/>
                    </a:lnTo>
                    <a:lnTo>
                      <a:pt x="680" y="0"/>
                    </a:lnTo>
                    <a:lnTo>
                      <a:pt x="2" y="0"/>
                    </a:lnTo>
                    <a:lnTo>
                      <a:pt x="0" y="7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0" name="Freeform 600"/>
              <p:cNvSpPr>
                <a:spLocks/>
              </p:cNvSpPr>
              <p:nvPr/>
            </p:nvSpPr>
            <p:spPr bwMode="auto">
              <a:xfrm>
                <a:off x="20708938" y="2505075"/>
                <a:ext cx="1041400" cy="528638"/>
              </a:xfrm>
              <a:custGeom>
                <a:avLst/>
                <a:gdLst>
                  <a:gd name="T0" fmla="*/ 628 w 656"/>
                  <a:gd name="T1" fmla="*/ 333 h 333"/>
                  <a:gd name="T2" fmla="*/ 656 w 656"/>
                  <a:gd name="T3" fmla="*/ 264 h 333"/>
                  <a:gd name="T4" fmla="*/ 649 w 656"/>
                  <a:gd name="T5" fmla="*/ 259 h 333"/>
                  <a:gd name="T6" fmla="*/ 0 w 656"/>
                  <a:gd name="T7" fmla="*/ 0 h 333"/>
                  <a:gd name="T8" fmla="*/ 0 w 656"/>
                  <a:gd name="T9" fmla="*/ 80 h 333"/>
                  <a:gd name="T10" fmla="*/ 621 w 656"/>
                  <a:gd name="T11" fmla="*/ 330 h 333"/>
                  <a:gd name="T12" fmla="*/ 628 w 656"/>
                  <a:gd name="T13" fmla="*/ 333 h 333"/>
                </a:gdLst>
                <a:ahLst/>
                <a:cxnLst>
                  <a:cxn ang="0">
                    <a:pos x="T0" y="T1"/>
                  </a:cxn>
                  <a:cxn ang="0">
                    <a:pos x="T2" y="T3"/>
                  </a:cxn>
                  <a:cxn ang="0">
                    <a:pos x="T4" y="T5"/>
                  </a:cxn>
                  <a:cxn ang="0">
                    <a:pos x="T6" y="T7"/>
                  </a:cxn>
                  <a:cxn ang="0">
                    <a:pos x="T8" y="T9"/>
                  </a:cxn>
                  <a:cxn ang="0">
                    <a:pos x="T10" y="T11"/>
                  </a:cxn>
                  <a:cxn ang="0">
                    <a:pos x="T12" y="T13"/>
                  </a:cxn>
                </a:cxnLst>
                <a:rect l="0" t="0" r="r" b="b"/>
                <a:pathLst>
                  <a:path w="656" h="333">
                    <a:moveTo>
                      <a:pt x="628" y="333"/>
                    </a:moveTo>
                    <a:lnTo>
                      <a:pt x="656" y="264"/>
                    </a:lnTo>
                    <a:lnTo>
                      <a:pt x="649" y="259"/>
                    </a:lnTo>
                    <a:lnTo>
                      <a:pt x="0" y="0"/>
                    </a:lnTo>
                    <a:lnTo>
                      <a:pt x="0" y="80"/>
                    </a:lnTo>
                    <a:lnTo>
                      <a:pt x="621" y="330"/>
                    </a:lnTo>
                    <a:lnTo>
                      <a:pt x="628" y="33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1" name="Freeform 601"/>
              <p:cNvSpPr>
                <a:spLocks/>
              </p:cNvSpPr>
              <p:nvPr/>
            </p:nvSpPr>
            <p:spPr bwMode="auto">
              <a:xfrm>
                <a:off x="20708938" y="2794000"/>
                <a:ext cx="936625" cy="487363"/>
              </a:xfrm>
              <a:custGeom>
                <a:avLst/>
                <a:gdLst>
                  <a:gd name="T0" fmla="*/ 590 w 590"/>
                  <a:gd name="T1" fmla="*/ 236 h 307"/>
                  <a:gd name="T2" fmla="*/ 0 w 590"/>
                  <a:gd name="T3" fmla="*/ 0 h 307"/>
                  <a:gd name="T4" fmla="*/ 0 w 590"/>
                  <a:gd name="T5" fmla="*/ 80 h 307"/>
                  <a:gd name="T6" fmla="*/ 562 w 590"/>
                  <a:gd name="T7" fmla="*/ 307 h 307"/>
                  <a:gd name="T8" fmla="*/ 590 w 590"/>
                  <a:gd name="T9" fmla="*/ 236 h 307"/>
                </a:gdLst>
                <a:ahLst/>
                <a:cxnLst>
                  <a:cxn ang="0">
                    <a:pos x="T0" y="T1"/>
                  </a:cxn>
                  <a:cxn ang="0">
                    <a:pos x="T2" y="T3"/>
                  </a:cxn>
                  <a:cxn ang="0">
                    <a:pos x="T4" y="T5"/>
                  </a:cxn>
                  <a:cxn ang="0">
                    <a:pos x="T6" y="T7"/>
                  </a:cxn>
                  <a:cxn ang="0">
                    <a:pos x="T8" y="T9"/>
                  </a:cxn>
                </a:cxnLst>
                <a:rect l="0" t="0" r="r" b="b"/>
                <a:pathLst>
                  <a:path w="590" h="307">
                    <a:moveTo>
                      <a:pt x="590" y="236"/>
                    </a:moveTo>
                    <a:lnTo>
                      <a:pt x="0" y="0"/>
                    </a:lnTo>
                    <a:lnTo>
                      <a:pt x="0" y="80"/>
                    </a:lnTo>
                    <a:lnTo>
                      <a:pt x="562" y="307"/>
                    </a:lnTo>
                    <a:lnTo>
                      <a:pt x="590" y="23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2" name="Freeform 602"/>
              <p:cNvSpPr>
                <a:spLocks/>
              </p:cNvSpPr>
              <p:nvPr/>
            </p:nvSpPr>
            <p:spPr bwMode="auto">
              <a:xfrm>
                <a:off x="20708938" y="2178050"/>
                <a:ext cx="1154113" cy="574675"/>
              </a:xfrm>
              <a:custGeom>
                <a:avLst/>
                <a:gdLst>
                  <a:gd name="T0" fmla="*/ 699 w 727"/>
                  <a:gd name="T1" fmla="*/ 362 h 362"/>
                  <a:gd name="T2" fmla="*/ 727 w 727"/>
                  <a:gd name="T3" fmla="*/ 293 h 362"/>
                  <a:gd name="T4" fmla="*/ 720 w 727"/>
                  <a:gd name="T5" fmla="*/ 291 h 362"/>
                  <a:gd name="T6" fmla="*/ 0 w 727"/>
                  <a:gd name="T7" fmla="*/ 0 h 362"/>
                  <a:gd name="T8" fmla="*/ 0 w 727"/>
                  <a:gd name="T9" fmla="*/ 80 h 362"/>
                  <a:gd name="T10" fmla="*/ 694 w 727"/>
                  <a:gd name="T11" fmla="*/ 359 h 362"/>
                  <a:gd name="T12" fmla="*/ 699 w 727"/>
                  <a:gd name="T13" fmla="*/ 362 h 362"/>
                </a:gdLst>
                <a:ahLst/>
                <a:cxnLst>
                  <a:cxn ang="0">
                    <a:pos x="T0" y="T1"/>
                  </a:cxn>
                  <a:cxn ang="0">
                    <a:pos x="T2" y="T3"/>
                  </a:cxn>
                  <a:cxn ang="0">
                    <a:pos x="T4" y="T5"/>
                  </a:cxn>
                  <a:cxn ang="0">
                    <a:pos x="T6" y="T7"/>
                  </a:cxn>
                  <a:cxn ang="0">
                    <a:pos x="T8" y="T9"/>
                  </a:cxn>
                  <a:cxn ang="0">
                    <a:pos x="T10" y="T11"/>
                  </a:cxn>
                  <a:cxn ang="0">
                    <a:pos x="T12" y="T13"/>
                  </a:cxn>
                </a:cxnLst>
                <a:rect l="0" t="0" r="r" b="b"/>
                <a:pathLst>
                  <a:path w="727" h="362">
                    <a:moveTo>
                      <a:pt x="699" y="362"/>
                    </a:moveTo>
                    <a:lnTo>
                      <a:pt x="727" y="293"/>
                    </a:lnTo>
                    <a:lnTo>
                      <a:pt x="720" y="291"/>
                    </a:lnTo>
                    <a:lnTo>
                      <a:pt x="0" y="0"/>
                    </a:lnTo>
                    <a:lnTo>
                      <a:pt x="0" y="80"/>
                    </a:lnTo>
                    <a:lnTo>
                      <a:pt x="694" y="359"/>
                    </a:lnTo>
                    <a:lnTo>
                      <a:pt x="699" y="36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3" name="Freeform 603"/>
              <p:cNvSpPr>
                <a:spLocks/>
              </p:cNvSpPr>
              <p:nvPr/>
            </p:nvSpPr>
            <p:spPr bwMode="auto">
              <a:xfrm>
                <a:off x="20708938" y="3116263"/>
                <a:ext cx="835025" cy="446088"/>
              </a:xfrm>
              <a:custGeom>
                <a:avLst/>
                <a:gdLst>
                  <a:gd name="T0" fmla="*/ 526 w 526"/>
                  <a:gd name="T1" fmla="*/ 212 h 281"/>
                  <a:gd name="T2" fmla="*/ 0 w 526"/>
                  <a:gd name="T3" fmla="*/ 0 h 281"/>
                  <a:gd name="T4" fmla="*/ 0 w 526"/>
                  <a:gd name="T5" fmla="*/ 80 h 281"/>
                  <a:gd name="T6" fmla="*/ 498 w 526"/>
                  <a:gd name="T7" fmla="*/ 281 h 281"/>
                  <a:gd name="T8" fmla="*/ 526 w 526"/>
                  <a:gd name="T9" fmla="*/ 212 h 281"/>
                </a:gdLst>
                <a:ahLst/>
                <a:cxnLst>
                  <a:cxn ang="0">
                    <a:pos x="T0" y="T1"/>
                  </a:cxn>
                  <a:cxn ang="0">
                    <a:pos x="T2" y="T3"/>
                  </a:cxn>
                  <a:cxn ang="0">
                    <a:pos x="T4" y="T5"/>
                  </a:cxn>
                  <a:cxn ang="0">
                    <a:pos x="T6" y="T7"/>
                  </a:cxn>
                  <a:cxn ang="0">
                    <a:pos x="T8" y="T9"/>
                  </a:cxn>
                </a:cxnLst>
                <a:rect l="0" t="0" r="r" b="b"/>
                <a:pathLst>
                  <a:path w="526" h="281">
                    <a:moveTo>
                      <a:pt x="526" y="212"/>
                    </a:moveTo>
                    <a:lnTo>
                      <a:pt x="0" y="0"/>
                    </a:lnTo>
                    <a:lnTo>
                      <a:pt x="0" y="80"/>
                    </a:lnTo>
                    <a:lnTo>
                      <a:pt x="498" y="281"/>
                    </a:lnTo>
                    <a:lnTo>
                      <a:pt x="526" y="2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4" name="Freeform 604"/>
              <p:cNvSpPr>
                <a:spLocks/>
              </p:cNvSpPr>
              <p:nvPr/>
            </p:nvSpPr>
            <p:spPr bwMode="auto">
              <a:xfrm>
                <a:off x="20708938" y="3697288"/>
                <a:ext cx="636588" cy="368300"/>
              </a:xfrm>
              <a:custGeom>
                <a:avLst/>
                <a:gdLst>
                  <a:gd name="T0" fmla="*/ 401 w 401"/>
                  <a:gd name="T1" fmla="*/ 163 h 232"/>
                  <a:gd name="T2" fmla="*/ 0 w 401"/>
                  <a:gd name="T3" fmla="*/ 0 h 232"/>
                  <a:gd name="T4" fmla="*/ 0 w 401"/>
                  <a:gd name="T5" fmla="*/ 80 h 232"/>
                  <a:gd name="T6" fmla="*/ 375 w 401"/>
                  <a:gd name="T7" fmla="*/ 232 h 232"/>
                  <a:gd name="T8" fmla="*/ 401 w 401"/>
                  <a:gd name="T9" fmla="*/ 163 h 232"/>
                </a:gdLst>
                <a:ahLst/>
                <a:cxnLst>
                  <a:cxn ang="0">
                    <a:pos x="T0" y="T1"/>
                  </a:cxn>
                  <a:cxn ang="0">
                    <a:pos x="T2" y="T3"/>
                  </a:cxn>
                  <a:cxn ang="0">
                    <a:pos x="T4" y="T5"/>
                  </a:cxn>
                  <a:cxn ang="0">
                    <a:pos x="T6" y="T7"/>
                  </a:cxn>
                  <a:cxn ang="0">
                    <a:pos x="T8" y="T9"/>
                  </a:cxn>
                </a:cxnLst>
                <a:rect l="0" t="0" r="r" b="b"/>
                <a:pathLst>
                  <a:path w="401" h="232">
                    <a:moveTo>
                      <a:pt x="401" y="163"/>
                    </a:moveTo>
                    <a:lnTo>
                      <a:pt x="0" y="0"/>
                    </a:lnTo>
                    <a:lnTo>
                      <a:pt x="0" y="80"/>
                    </a:lnTo>
                    <a:lnTo>
                      <a:pt x="375" y="232"/>
                    </a:lnTo>
                    <a:lnTo>
                      <a:pt x="401" y="16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5" name="Freeform 605"/>
              <p:cNvSpPr>
                <a:spLocks/>
              </p:cNvSpPr>
              <p:nvPr/>
            </p:nvSpPr>
            <p:spPr bwMode="auto">
              <a:xfrm>
                <a:off x="20708938" y="3375025"/>
                <a:ext cx="741363" cy="404813"/>
              </a:xfrm>
              <a:custGeom>
                <a:avLst/>
                <a:gdLst>
                  <a:gd name="T0" fmla="*/ 467 w 467"/>
                  <a:gd name="T1" fmla="*/ 186 h 255"/>
                  <a:gd name="T2" fmla="*/ 0 w 467"/>
                  <a:gd name="T3" fmla="*/ 0 h 255"/>
                  <a:gd name="T4" fmla="*/ 0 w 467"/>
                  <a:gd name="T5" fmla="*/ 80 h 255"/>
                  <a:gd name="T6" fmla="*/ 439 w 467"/>
                  <a:gd name="T7" fmla="*/ 255 h 255"/>
                  <a:gd name="T8" fmla="*/ 467 w 467"/>
                  <a:gd name="T9" fmla="*/ 186 h 255"/>
                </a:gdLst>
                <a:ahLst/>
                <a:cxnLst>
                  <a:cxn ang="0">
                    <a:pos x="T0" y="T1"/>
                  </a:cxn>
                  <a:cxn ang="0">
                    <a:pos x="T2" y="T3"/>
                  </a:cxn>
                  <a:cxn ang="0">
                    <a:pos x="T4" y="T5"/>
                  </a:cxn>
                  <a:cxn ang="0">
                    <a:pos x="T6" y="T7"/>
                  </a:cxn>
                  <a:cxn ang="0">
                    <a:pos x="T8" y="T9"/>
                  </a:cxn>
                </a:cxnLst>
                <a:rect l="0" t="0" r="r" b="b"/>
                <a:pathLst>
                  <a:path w="467" h="255">
                    <a:moveTo>
                      <a:pt x="467" y="186"/>
                    </a:moveTo>
                    <a:lnTo>
                      <a:pt x="0" y="0"/>
                    </a:lnTo>
                    <a:lnTo>
                      <a:pt x="0" y="80"/>
                    </a:lnTo>
                    <a:lnTo>
                      <a:pt x="439" y="255"/>
                    </a:lnTo>
                    <a:lnTo>
                      <a:pt x="467" y="18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6" name="Freeform 606"/>
              <p:cNvSpPr>
                <a:spLocks/>
              </p:cNvSpPr>
              <p:nvPr/>
            </p:nvSpPr>
            <p:spPr bwMode="auto">
              <a:xfrm>
                <a:off x="20420013" y="1754188"/>
                <a:ext cx="1814513" cy="2719388"/>
              </a:xfrm>
              <a:custGeom>
                <a:avLst/>
                <a:gdLst>
                  <a:gd name="T0" fmla="*/ 1136 w 1143"/>
                  <a:gd name="T1" fmla="*/ 432 h 1713"/>
                  <a:gd name="T2" fmla="*/ 73 w 1143"/>
                  <a:gd name="T3" fmla="*/ 2 h 1713"/>
                  <a:gd name="T4" fmla="*/ 66 w 1143"/>
                  <a:gd name="T5" fmla="*/ 0 h 1713"/>
                  <a:gd name="T6" fmla="*/ 0 w 1143"/>
                  <a:gd name="T7" fmla="*/ 163 h 1713"/>
                  <a:gd name="T8" fmla="*/ 125 w 1143"/>
                  <a:gd name="T9" fmla="*/ 163 h 1713"/>
                  <a:gd name="T10" fmla="*/ 132 w 1143"/>
                  <a:gd name="T11" fmla="*/ 144 h 1713"/>
                  <a:gd name="T12" fmla="*/ 997 w 1143"/>
                  <a:gd name="T13" fmla="*/ 491 h 1713"/>
                  <a:gd name="T14" fmla="*/ 562 w 1143"/>
                  <a:gd name="T15" fmla="*/ 1569 h 1713"/>
                  <a:gd name="T16" fmla="*/ 182 w 1143"/>
                  <a:gd name="T17" fmla="*/ 1415 h 1713"/>
                  <a:gd name="T18" fmla="*/ 182 w 1143"/>
                  <a:gd name="T19" fmla="*/ 1531 h 1713"/>
                  <a:gd name="T20" fmla="*/ 621 w 1143"/>
                  <a:gd name="T21" fmla="*/ 1708 h 1713"/>
                  <a:gd name="T22" fmla="*/ 628 w 1143"/>
                  <a:gd name="T23" fmla="*/ 1713 h 1713"/>
                  <a:gd name="T24" fmla="*/ 1143 w 1143"/>
                  <a:gd name="T25" fmla="*/ 435 h 1713"/>
                  <a:gd name="T26" fmla="*/ 1136 w 1143"/>
                  <a:gd name="T27" fmla="*/ 432 h 17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143" h="1713">
                    <a:moveTo>
                      <a:pt x="1136" y="432"/>
                    </a:moveTo>
                    <a:lnTo>
                      <a:pt x="73" y="2"/>
                    </a:lnTo>
                    <a:lnTo>
                      <a:pt x="66" y="0"/>
                    </a:lnTo>
                    <a:lnTo>
                      <a:pt x="0" y="163"/>
                    </a:lnTo>
                    <a:lnTo>
                      <a:pt x="125" y="163"/>
                    </a:lnTo>
                    <a:lnTo>
                      <a:pt x="132" y="144"/>
                    </a:lnTo>
                    <a:lnTo>
                      <a:pt x="997" y="491"/>
                    </a:lnTo>
                    <a:lnTo>
                      <a:pt x="562" y="1569"/>
                    </a:lnTo>
                    <a:lnTo>
                      <a:pt x="182" y="1415"/>
                    </a:lnTo>
                    <a:lnTo>
                      <a:pt x="182" y="1531"/>
                    </a:lnTo>
                    <a:lnTo>
                      <a:pt x="621" y="1708"/>
                    </a:lnTo>
                    <a:lnTo>
                      <a:pt x="628" y="1713"/>
                    </a:lnTo>
                    <a:lnTo>
                      <a:pt x="1143" y="435"/>
                    </a:lnTo>
                    <a:lnTo>
                      <a:pt x="1136" y="4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7" name="Freeform 607"/>
              <p:cNvSpPr>
                <a:spLocks noEditPoints="1"/>
              </p:cNvSpPr>
              <p:nvPr/>
            </p:nvSpPr>
            <p:spPr bwMode="auto">
              <a:xfrm>
                <a:off x="18146713" y="1773238"/>
                <a:ext cx="1095375" cy="1841500"/>
              </a:xfrm>
              <a:custGeom>
                <a:avLst/>
                <a:gdLst>
                  <a:gd name="T0" fmla="*/ 292 w 292"/>
                  <a:gd name="T1" fmla="*/ 447 h 491"/>
                  <a:gd name="T2" fmla="*/ 110 w 292"/>
                  <a:gd name="T3" fmla="*/ 0 h 491"/>
                  <a:gd name="T4" fmla="*/ 0 w 292"/>
                  <a:gd name="T5" fmla="*/ 45 h 491"/>
                  <a:gd name="T6" fmla="*/ 182 w 292"/>
                  <a:gd name="T7" fmla="*/ 491 h 491"/>
                  <a:gd name="T8" fmla="*/ 292 w 292"/>
                  <a:gd name="T9" fmla="*/ 447 h 491"/>
                  <a:gd name="T10" fmla="*/ 99 w 292"/>
                  <a:gd name="T11" fmla="*/ 19 h 491"/>
                  <a:gd name="T12" fmla="*/ 220 w 292"/>
                  <a:gd name="T13" fmla="*/ 315 h 491"/>
                  <a:gd name="T14" fmla="*/ 215 w 292"/>
                  <a:gd name="T15" fmla="*/ 338 h 491"/>
                  <a:gd name="T16" fmla="*/ 195 w 292"/>
                  <a:gd name="T17" fmla="*/ 325 h 491"/>
                  <a:gd name="T18" fmla="*/ 75 w 292"/>
                  <a:gd name="T19" fmla="*/ 29 h 491"/>
                  <a:gd name="T20" fmla="*/ 99 w 292"/>
                  <a:gd name="T21" fmla="*/ 19 h 491"/>
                  <a:gd name="T22" fmla="*/ 165 w 292"/>
                  <a:gd name="T23" fmla="*/ 358 h 491"/>
                  <a:gd name="T24" fmla="*/ 146 w 292"/>
                  <a:gd name="T25" fmla="*/ 345 h 491"/>
                  <a:gd name="T26" fmla="*/ 25 w 292"/>
                  <a:gd name="T27" fmla="*/ 49 h 491"/>
                  <a:gd name="T28" fmla="*/ 50 w 292"/>
                  <a:gd name="T29" fmla="*/ 39 h 491"/>
                  <a:gd name="T30" fmla="*/ 170 w 292"/>
                  <a:gd name="T31" fmla="*/ 335 h 491"/>
                  <a:gd name="T32" fmla="*/ 165 w 292"/>
                  <a:gd name="T33" fmla="*/ 358 h 4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92" h="491">
                    <a:moveTo>
                      <a:pt x="292" y="447"/>
                    </a:moveTo>
                    <a:cubicBezTo>
                      <a:pt x="110" y="0"/>
                      <a:pt x="110" y="0"/>
                      <a:pt x="110" y="0"/>
                    </a:cubicBezTo>
                    <a:cubicBezTo>
                      <a:pt x="0" y="45"/>
                      <a:pt x="0" y="45"/>
                      <a:pt x="0" y="45"/>
                    </a:cubicBezTo>
                    <a:cubicBezTo>
                      <a:pt x="182" y="491"/>
                      <a:pt x="182" y="491"/>
                      <a:pt x="182" y="491"/>
                    </a:cubicBezTo>
                    <a:lnTo>
                      <a:pt x="292" y="447"/>
                    </a:lnTo>
                    <a:close/>
                    <a:moveTo>
                      <a:pt x="99" y="19"/>
                    </a:moveTo>
                    <a:cubicBezTo>
                      <a:pt x="220" y="315"/>
                      <a:pt x="220" y="315"/>
                      <a:pt x="220" y="315"/>
                    </a:cubicBezTo>
                    <a:cubicBezTo>
                      <a:pt x="224" y="325"/>
                      <a:pt x="222" y="335"/>
                      <a:pt x="215" y="338"/>
                    </a:cubicBezTo>
                    <a:cubicBezTo>
                      <a:pt x="208" y="340"/>
                      <a:pt x="199" y="335"/>
                      <a:pt x="195" y="325"/>
                    </a:cubicBezTo>
                    <a:cubicBezTo>
                      <a:pt x="75" y="29"/>
                      <a:pt x="75" y="29"/>
                      <a:pt x="75" y="29"/>
                    </a:cubicBezTo>
                    <a:lnTo>
                      <a:pt x="99" y="19"/>
                    </a:lnTo>
                    <a:close/>
                    <a:moveTo>
                      <a:pt x="165" y="358"/>
                    </a:moveTo>
                    <a:cubicBezTo>
                      <a:pt x="159" y="361"/>
                      <a:pt x="150" y="355"/>
                      <a:pt x="146" y="345"/>
                    </a:cubicBezTo>
                    <a:cubicBezTo>
                      <a:pt x="25" y="49"/>
                      <a:pt x="25" y="49"/>
                      <a:pt x="25" y="49"/>
                    </a:cubicBezTo>
                    <a:cubicBezTo>
                      <a:pt x="50" y="39"/>
                      <a:pt x="50" y="39"/>
                      <a:pt x="50" y="39"/>
                    </a:cubicBezTo>
                    <a:cubicBezTo>
                      <a:pt x="170" y="335"/>
                      <a:pt x="170" y="335"/>
                      <a:pt x="170" y="335"/>
                    </a:cubicBezTo>
                    <a:cubicBezTo>
                      <a:pt x="174" y="345"/>
                      <a:pt x="172" y="355"/>
                      <a:pt x="165" y="358"/>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spTree>
    <p:extLst>
      <p:ext uri="{BB962C8B-B14F-4D97-AF65-F5344CB8AC3E}">
        <p14:creationId xmlns:p14="http://schemas.microsoft.com/office/powerpoint/2010/main" val="16688027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88"/>
                                        </p:tgtEl>
                                        <p:attrNameLst>
                                          <p:attrName>style.visibility</p:attrName>
                                        </p:attrNameLst>
                                      </p:cBhvr>
                                      <p:to>
                                        <p:strVal val="visible"/>
                                      </p:to>
                                    </p:set>
                                    <p:animEffect transition="in" filter="fade">
                                      <p:cBhvr>
                                        <p:cTn id="7" dur="500"/>
                                        <p:tgtEl>
                                          <p:spTgt spid="88"/>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90"/>
                                        </p:tgtEl>
                                        <p:attrNameLst>
                                          <p:attrName>style.visibility</p:attrName>
                                        </p:attrNameLst>
                                      </p:cBhvr>
                                      <p:to>
                                        <p:strVal val="visible"/>
                                      </p:to>
                                    </p:set>
                                    <p:animEffect transition="in" filter="fade">
                                      <p:cBhvr>
                                        <p:cTn id="11" dur="500"/>
                                        <p:tgtEl>
                                          <p:spTgt spid="90"/>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91"/>
                                        </p:tgtEl>
                                        <p:attrNameLst>
                                          <p:attrName>style.visibility</p:attrName>
                                        </p:attrNameLst>
                                      </p:cBhvr>
                                      <p:to>
                                        <p:strVal val="visible"/>
                                      </p:to>
                                    </p:set>
                                    <p:animEffect transition="in" filter="fade">
                                      <p:cBhvr>
                                        <p:cTn id="15" dur="500"/>
                                        <p:tgtEl>
                                          <p:spTgt spid="91"/>
                                        </p:tgtEl>
                                      </p:cBhvr>
                                    </p:animEffect>
                                  </p:childTnLst>
                                </p:cTn>
                              </p:par>
                            </p:childTnLst>
                          </p:cTn>
                        </p:par>
                        <p:par>
                          <p:cTn id="16" fill="hold">
                            <p:stCondLst>
                              <p:cond delay="1500"/>
                            </p:stCondLst>
                            <p:childTnLst>
                              <p:par>
                                <p:cTn id="17" presetID="10" presetClass="entr" presetSubtype="0" fill="hold" nodeType="afterEffect">
                                  <p:stCondLst>
                                    <p:cond delay="0"/>
                                  </p:stCondLst>
                                  <p:childTnLst>
                                    <p:set>
                                      <p:cBhvr>
                                        <p:cTn id="18" dur="1" fill="hold">
                                          <p:stCondLst>
                                            <p:cond delay="0"/>
                                          </p:stCondLst>
                                        </p:cTn>
                                        <p:tgtEl>
                                          <p:spTgt spid="92"/>
                                        </p:tgtEl>
                                        <p:attrNameLst>
                                          <p:attrName>style.visibility</p:attrName>
                                        </p:attrNameLst>
                                      </p:cBhvr>
                                      <p:to>
                                        <p:strVal val="visible"/>
                                      </p:to>
                                    </p:set>
                                    <p:animEffect transition="in" filter="fade">
                                      <p:cBhvr>
                                        <p:cTn id="19" dur="500"/>
                                        <p:tgtEl>
                                          <p:spTgt spid="92"/>
                                        </p:tgtEl>
                                      </p:cBhvr>
                                    </p:animEffect>
                                  </p:childTnLst>
                                </p:cTn>
                              </p:par>
                            </p:childTnLst>
                          </p:cTn>
                        </p:par>
                        <p:par>
                          <p:cTn id="20" fill="hold">
                            <p:stCondLst>
                              <p:cond delay="2000"/>
                            </p:stCondLst>
                            <p:childTnLst>
                              <p:par>
                                <p:cTn id="21" presetID="10" presetClass="entr" presetSubtype="0" fill="hold" nodeType="afterEffect">
                                  <p:stCondLst>
                                    <p:cond delay="0"/>
                                  </p:stCondLst>
                                  <p:childTnLst>
                                    <p:set>
                                      <p:cBhvr>
                                        <p:cTn id="22" dur="1" fill="hold">
                                          <p:stCondLst>
                                            <p:cond delay="0"/>
                                          </p:stCondLst>
                                        </p:cTn>
                                        <p:tgtEl>
                                          <p:spTgt spid="44"/>
                                        </p:tgtEl>
                                        <p:attrNameLst>
                                          <p:attrName>style.visibility</p:attrName>
                                        </p:attrNameLst>
                                      </p:cBhvr>
                                      <p:to>
                                        <p:strVal val="visible"/>
                                      </p:to>
                                    </p:set>
                                    <p:animEffect transition="in" filter="fade">
                                      <p:cBhvr>
                                        <p:cTn id="23" dur="500"/>
                                        <p:tgtEl>
                                          <p:spTgt spid="44"/>
                                        </p:tgtEl>
                                      </p:cBhvr>
                                    </p:animEffect>
                                  </p:childTnLst>
                                </p:cTn>
                              </p:par>
                            </p:childTnLst>
                          </p:cTn>
                        </p:par>
                        <p:par>
                          <p:cTn id="24" fill="hold">
                            <p:stCondLst>
                              <p:cond delay="2500"/>
                            </p:stCondLst>
                            <p:childTnLst>
                              <p:par>
                                <p:cTn id="25" presetID="10" presetClass="entr" presetSubtype="0" fill="hold" nodeType="afterEffect">
                                  <p:stCondLst>
                                    <p:cond delay="0"/>
                                  </p:stCondLst>
                                  <p:childTnLst>
                                    <p:set>
                                      <p:cBhvr>
                                        <p:cTn id="26" dur="1" fill="hold">
                                          <p:stCondLst>
                                            <p:cond delay="0"/>
                                          </p:stCondLst>
                                        </p:cTn>
                                        <p:tgtEl>
                                          <p:spTgt spid="47"/>
                                        </p:tgtEl>
                                        <p:attrNameLst>
                                          <p:attrName>style.visibility</p:attrName>
                                        </p:attrNameLst>
                                      </p:cBhvr>
                                      <p:to>
                                        <p:strVal val="visible"/>
                                      </p:to>
                                    </p:set>
                                    <p:animEffect transition="in" filter="fade">
                                      <p:cBhvr>
                                        <p:cTn id="27" dur="500"/>
                                        <p:tgtEl>
                                          <p:spTgt spid="47"/>
                                        </p:tgtEl>
                                      </p:cBhvr>
                                    </p:animEffect>
                                  </p:childTnLst>
                                </p:cTn>
                              </p:par>
                            </p:childTnLst>
                          </p:cTn>
                        </p:par>
                        <p:par>
                          <p:cTn id="28" fill="hold">
                            <p:stCondLst>
                              <p:cond delay="3000"/>
                            </p:stCondLst>
                            <p:childTnLst>
                              <p:par>
                                <p:cTn id="29" presetID="10" presetClass="entr" presetSubtype="0" fill="hold" nodeType="afterEffect">
                                  <p:stCondLst>
                                    <p:cond delay="0"/>
                                  </p:stCondLst>
                                  <p:childTnLst>
                                    <p:set>
                                      <p:cBhvr>
                                        <p:cTn id="30" dur="1" fill="hold">
                                          <p:stCondLst>
                                            <p:cond delay="0"/>
                                          </p:stCondLst>
                                        </p:cTn>
                                        <p:tgtEl>
                                          <p:spTgt spid="50"/>
                                        </p:tgtEl>
                                        <p:attrNameLst>
                                          <p:attrName>style.visibility</p:attrName>
                                        </p:attrNameLst>
                                      </p:cBhvr>
                                      <p:to>
                                        <p:strVal val="visible"/>
                                      </p:to>
                                    </p:set>
                                    <p:animEffect transition="in" filter="fade">
                                      <p:cBhvr>
                                        <p:cTn id="31" dur="500"/>
                                        <p:tgtEl>
                                          <p:spTgt spid="50"/>
                                        </p:tgtEl>
                                      </p:cBhvr>
                                    </p:animEffect>
                                  </p:childTnLst>
                                </p:cTn>
                              </p:par>
                            </p:childTnLst>
                          </p:cTn>
                        </p:par>
                        <p:par>
                          <p:cTn id="32" fill="hold">
                            <p:stCondLst>
                              <p:cond delay="3500"/>
                            </p:stCondLst>
                            <p:childTnLst>
                              <p:par>
                                <p:cTn id="33" presetID="10" presetClass="entr" presetSubtype="0" fill="hold" nodeType="afterEffect">
                                  <p:stCondLst>
                                    <p:cond delay="0"/>
                                  </p:stCondLst>
                                  <p:childTnLst>
                                    <p:set>
                                      <p:cBhvr>
                                        <p:cTn id="34" dur="1" fill="hold">
                                          <p:stCondLst>
                                            <p:cond delay="0"/>
                                          </p:stCondLst>
                                        </p:cTn>
                                        <p:tgtEl>
                                          <p:spTgt spid="53"/>
                                        </p:tgtEl>
                                        <p:attrNameLst>
                                          <p:attrName>style.visibility</p:attrName>
                                        </p:attrNameLst>
                                      </p:cBhvr>
                                      <p:to>
                                        <p:strVal val="visible"/>
                                      </p:to>
                                    </p:set>
                                    <p:animEffect transition="in" filter="fade">
                                      <p:cBhvr>
                                        <p:cTn id="35" dur="500"/>
                                        <p:tgtEl>
                                          <p:spTgt spid="5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3260262" y="1135937"/>
            <a:ext cx="5671476" cy="409682"/>
            <a:chOff x="3260262" y="1087143"/>
            <a:chExt cx="5671476" cy="409682"/>
          </a:xfrm>
        </p:grpSpPr>
        <p:sp>
          <p:nvSpPr>
            <p:cNvPr id="5" name="任意多边形 4"/>
            <p:cNvSpPr/>
            <p:nvPr/>
          </p:nvSpPr>
          <p:spPr>
            <a:xfrm>
              <a:off x="5643744" y="1087143"/>
              <a:ext cx="361387" cy="392120"/>
            </a:xfrm>
            <a:custGeom>
              <a:avLst/>
              <a:gdLst/>
              <a:ahLst/>
              <a:cxnLst/>
              <a:rect l="l" t="t" r="r" b="b"/>
              <a:pathLst>
                <a:path w="361387" h="392120">
                  <a:moveTo>
                    <a:pt x="0" y="0"/>
                  </a:moveTo>
                  <a:lnTo>
                    <a:pt x="8781" y="0"/>
                  </a:lnTo>
                  <a:cubicBezTo>
                    <a:pt x="10427" y="7026"/>
                    <a:pt x="12851" y="11709"/>
                    <a:pt x="16053" y="14050"/>
                  </a:cubicBezTo>
                  <a:cubicBezTo>
                    <a:pt x="19254" y="16391"/>
                    <a:pt x="24696" y="17561"/>
                    <a:pt x="32379" y="17561"/>
                  </a:cubicBezTo>
                  <a:lnTo>
                    <a:pt x="329008" y="17561"/>
                  </a:lnTo>
                  <a:cubicBezTo>
                    <a:pt x="336691" y="17561"/>
                    <a:pt x="342133" y="16391"/>
                    <a:pt x="345335" y="14050"/>
                  </a:cubicBezTo>
                  <a:cubicBezTo>
                    <a:pt x="348537" y="11709"/>
                    <a:pt x="350960" y="7026"/>
                    <a:pt x="352607" y="0"/>
                  </a:cubicBezTo>
                  <a:lnTo>
                    <a:pt x="361387" y="0"/>
                  </a:lnTo>
                  <a:lnTo>
                    <a:pt x="361387" y="70795"/>
                  </a:lnTo>
                  <a:lnTo>
                    <a:pt x="352607" y="70795"/>
                  </a:lnTo>
                  <a:cubicBezTo>
                    <a:pt x="350960" y="63732"/>
                    <a:pt x="348537" y="59040"/>
                    <a:pt x="345335" y="56717"/>
                  </a:cubicBezTo>
                  <a:cubicBezTo>
                    <a:pt x="342133" y="54395"/>
                    <a:pt x="336691" y="53234"/>
                    <a:pt x="329008" y="53234"/>
                  </a:cubicBezTo>
                  <a:lnTo>
                    <a:pt x="202234" y="53234"/>
                  </a:lnTo>
                  <a:lnTo>
                    <a:pt x="202234" y="359741"/>
                  </a:lnTo>
                  <a:cubicBezTo>
                    <a:pt x="202234" y="367241"/>
                    <a:pt x="203423" y="372592"/>
                    <a:pt x="205801" y="375793"/>
                  </a:cubicBezTo>
                  <a:cubicBezTo>
                    <a:pt x="208180" y="378994"/>
                    <a:pt x="212845" y="381510"/>
                    <a:pt x="219796" y="383339"/>
                  </a:cubicBezTo>
                  <a:lnTo>
                    <a:pt x="219796" y="392120"/>
                  </a:lnTo>
                  <a:lnTo>
                    <a:pt x="141591" y="392120"/>
                  </a:lnTo>
                  <a:lnTo>
                    <a:pt x="141591" y="383339"/>
                  </a:lnTo>
                  <a:cubicBezTo>
                    <a:pt x="148543" y="381510"/>
                    <a:pt x="153207" y="379040"/>
                    <a:pt x="155586" y="375930"/>
                  </a:cubicBezTo>
                  <a:cubicBezTo>
                    <a:pt x="157964" y="372820"/>
                    <a:pt x="159153" y="367424"/>
                    <a:pt x="159153" y="359741"/>
                  </a:cubicBezTo>
                  <a:lnTo>
                    <a:pt x="159153" y="53234"/>
                  </a:lnTo>
                  <a:lnTo>
                    <a:pt x="32379" y="53234"/>
                  </a:lnTo>
                  <a:cubicBezTo>
                    <a:pt x="24696" y="53234"/>
                    <a:pt x="19254" y="54395"/>
                    <a:pt x="16053" y="56717"/>
                  </a:cubicBezTo>
                  <a:cubicBezTo>
                    <a:pt x="12851" y="59040"/>
                    <a:pt x="10427" y="63732"/>
                    <a:pt x="8781" y="70795"/>
                  </a:cubicBezTo>
                  <a:lnTo>
                    <a:pt x="0" y="70795"/>
                  </a:lnTo>
                  <a:lnTo>
                    <a:pt x="0"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任意多边形 5"/>
            <p:cNvSpPr/>
            <p:nvPr/>
          </p:nvSpPr>
          <p:spPr>
            <a:xfrm>
              <a:off x="6374740" y="1087143"/>
              <a:ext cx="333124" cy="409682"/>
            </a:xfrm>
            <a:custGeom>
              <a:avLst/>
              <a:gdLst/>
              <a:ahLst/>
              <a:cxnLst/>
              <a:rect l="l" t="t" r="r" b="b"/>
              <a:pathLst>
                <a:path w="333124" h="409682">
                  <a:moveTo>
                    <a:pt x="320776" y="0"/>
                  </a:moveTo>
                  <a:lnTo>
                    <a:pt x="329557" y="0"/>
                  </a:lnTo>
                  <a:lnTo>
                    <a:pt x="329557" y="70795"/>
                  </a:lnTo>
                  <a:lnTo>
                    <a:pt x="320776" y="70795"/>
                  </a:lnTo>
                  <a:cubicBezTo>
                    <a:pt x="319130" y="63918"/>
                    <a:pt x="316706" y="59272"/>
                    <a:pt x="313504" y="56857"/>
                  </a:cubicBezTo>
                  <a:cubicBezTo>
                    <a:pt x="310303" y="54441"/>
                    <a:pt x="304861" y="53234"/>
                    <a:pt x="297178" y="53234"/>
                  </a:cubicBezTo>
                  <a:lnTo>
                    <a:pt x="60643" y="53234"/>
                  </a:lnTo>
                  <a:lnTo>
                    <a:pt x="60643" y="181654"/>
                  </a:lnTo>
                  <a:lnTo>
                    <a:pt x="215680" y="181654"/>
                  </a:lnTo>
                  <a:cubicBezTo>
                    <a:pt x="223364" y="181654"/>
                    <a:pt x="228806" y="180465"/>
                    <a:pt x="232007" y="178087"/>
                  </a:cubicBezTo>
                  <a:cubicBezTo>
                    <a:pt x="235208" y="175708"/>
                    <a:pt x="237632" y="171044"/>
                    <a:pt x="239279" y="164092"/>
                  </a:cubicBezTo>
                  <a:lnTo>
                    <a:pt x="248060" y="164092"/>
                  </a:lnTo>
                  <a:lnTo>
                    <a:pt x="248060" y="234888"/>
                  </a:lnTo>
                  <a:lnTo>
                    <a:pt x="239279" y="234888"/>
                  </a:lnTo>
                  <a:cubicBezTo>
                    <a:pt x="237632" y="227936"/>
                    <a:pt x="235208" y="223271"/>
                    <a:pt x="232007" y="220893"/>
                  </a:cubicBezTo>
                  <a:cubicBezTo>
                    <a:pt x="228806" y="218515"/>
                    <a:pt x="223364" y="217326"/>
                    <a:pt x="215680" y="217326"/>
                  </a:cubicBezTo>
                  <a:lnTo>
                    <a:pt x="60643" y="217326"/>
                  </a:lnTo>
                  <a:lnTo>
                    <a:pt x="60643" y="356448"/>
                  </a:lnTo>
                  <a:lnTo>
                    <a:pt x="300745" y="356448"/>
                  </a:lnTo>
                  <a:cubicBezTo>
                    <a:pt x="308428" y="356448"/>
                    <a:pt x="313870" y="355259"/>
                    <a:pt x="317072" y="352881"/>
                  </a:cubicBezTo>
                  <a:cubicBezTo>
                    <a:pt x="320273" y="350502"/>
                    <a:pt x="322697" y="345838"/>
                    <a:pt x="324343" y="338886"/>
                  </a:cubicBezTo>
                  <a:lnTo>
                    <a:pt x="333124" y="338886"/>
                  </a:lnTo>
                  <a:lnTo>
                    <a:pt x="333124" y="409682"/>
                  </a:lnTo>
                  <a:lnTo>
                    <a:pt x="324343" y="409682"/>
                  </a:lnTo>
                  <a:cubicBezTo>
                    <a:pt x="322517" y="402730"/>
                    <a:pt x="320004" y="398065"/>
                    <a:pt x="316804" y="395687"/>
                  </a:cubicBezTo>
                  <a:cubicBezTo>
                    <a:pt x="313604" y="393309"/>
                    <a:pt x="308166" y="392120"/>
                    <a:pt x="300492" y="392120"/>
                  </a:cubicBezTo>
                  <a:lnTo>
                    <a:pt x="0" y="392120"/>
                  </a:lnTo>
                  <a:lnTo>
                    <a:pt x="0" y="383339"/>
                  </a:lnTo>
                  <a:cubicBezTo>
                    <a:pt x="7135" y="381510"/>
                    <a:pt x="11845" y="379040"/>
                    <a:pt x="14132" y="375930"/>
                  </a:cubicBezTo>
                  <a:cubicBezTo>
                    <a:pt x="16419" y="372820"/>
                    <a:pt x="17562" y="367424"/>
                    <a:pt x="17562" y="359741"/>
                  </a:cubicBezTo>
                  <a:lnTo>
                    <a:pt x="17562" y="49941"/>
                  </a:lnTo>
                  <a:cubicBezTo>
                    <a:pt x="17562" y="42258"/>
                    <a:pt x="16373" y="36861"/>
                    <a:pt x="13995" y="33751"/>
                  </a:cubicBezTo>
                  <a:cubicBezTo>
                    <a:pt x="11617" y="30641"/>
                    <a:pt x="6952" y="28172"/>
                    <a:pt x="0" y="26342"/>
                  </a:cubicBezTo>
                  <a:lnTo>
                    <a:pt x="0" y="17561"/>
                  </a:lnTo>
                  <a:lnTo>
                    <a:pt x="297178" y="17561"/>
                  </a:lnTo>
                  <a:cubicBezTo>
                    <a:pt x="304861" y="17561"/>
                    <a:pt x="310257" y="16391"/>
                    <a:pt x="313367" y="14050"/>
                  </a:cubicBezTo>
                  <a:cubicBezTo>
                    <a:pt x="316477" y="11709"/>
                    <a:pt x="318947" y="7026"/>
                    <a:pt x="320776"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任意多边形 6"/>
            <p:cNvSpPr/>
            <p:nvPr/>
          </p:nvSpPr>
          <p:spPr>
            <a:xfrm>
              <a:off x="7853544" y="1087143"/>
              <a:ext cx="361387" cy="392120"/>
            </a:xfrm>
            <a:custGeom>
              <a:avLst/>
              <a:gdLst/>
              <a:ahLst/>
              <a:cxnLst/>
              <a:rect l="l" t="t" r="r" b="b"/>
              <a:pathLst>
                <a:path w="361387" h="392120">
                  <a:moveTo>
                    <a:pt x="0" y="0"/>
                  </a:moveTo>
                  <a:lnTo>
                    <a:pt x="8781" y="0"/>
                  </a:lnTo>
                  <a:cubicBezTo>
                    <a:pt x="10427" y="7026"/>
                    <a:pt x="12851" y="11709"/>
                    <a:pt x="16053" y="14050"/>
                  </a:cubicBezTo>
                  <a:cubicBezTo>
                    <a:pt x="19254" y="16391"/>
                    <a:pt x="24697" y="17561"/>
                    <a:pt x="32379" y="17561"/>
                  </a:cubicBezTo>
                  <a:lnTo>
                    <a:pt x="329007" y="17561"/>
                  </a:lnTo>
                  <a:cubicBezTo>
                    <a:pt x="336691" y="17561"/>
                    <a:pt x="342133" y="16391"/>
                    <a:pt x="345335" y="14050"/>
                  </a:cubicBezTo>
                  <a:cubicBezTo>
                    <a:pt x="348535" y="11709"/>
                    <a:pt x="350960" y="7026"/>
                    <a:pt x="352606" y="0"/>
                  </a:cubicBezTo>
                  <a:lnTo>
                    <a:pt x="361387" y="0"/>
                  </a:lnTo>
                  <a:lnTo>
                    <a:pt x="361387" y="70795"/>
                  </a:lnTo>
                  <a:lnTo>
                    <a:pt x="352606" y="70795"/>
                  </a:lnTo>
                  <a:cubicBezTo>
                    <a:pt x="350960" y="63732"/>
                    <a:pt x="348535" y="59040"/>
                    <a:pt x="345335" y="56717"/>
                  </a:cubicBezTo>
                  <a:cubicBezTo>
                    <a:pt x="342133" y="54395"/>
                    <a:pt x="336691" y="53234"/>
                    <a:pt x="329007" y="53234"/>
                  </a:cubicBezTo>
                  <a:lnTo>
                    <a:pt x="202234" y="53234"/>
                  </a:lnTo>
                  <a:lnTo>
                    <a:pt x="202234" y="359741"/>
                  </a:lnTo>
                  <a:cubicBezTo>
                    <a:pt x="202234" y="367241"/>
                    <a:pt x="203423" y="372592"/>
                    <a:pt x="205801" y="375793"/>
                  </a:cubicBezTo>
                  <a:cubicBezTo>
                    <a:pt x="208179" y="378994"/>
                    <a:pt x="212845" y="381510"/>
                    <a:pt x="219795" y="383339"/>
                  </a:cubicBezTo>
                  <a:lnTo>
                    <a:pt x="219795" y="392120"/>
                  </a:lnTo>
                  <a:lnTo>
                    <a:pt x="141591" y="392120"/>
                  </a:lnTo>
                  <a:lnTo>
                    <a:pt x="141591" y="383339"/>
                  </a:lnTo>
                  <a:cubicBezTo>
                    <a:pt x="148543" y="381510"/>
                    <a:pt x="153208" y="379040"/>
                    <a:pt x="155586" y="375930"/>
                  </a:cubicBezTo>
                  <a:cubicBezTo>
                    <a:pt x="157965" y="372820"/>
                    <a:pt x="159153" y="367424"/>
                    <a:pt x="159153" y="359741"/>
                  </a:cubicBezTo>
                  <a:lnTo>
                    <a:pt x="159153" y="53234"/>
                  </a:lnTo>
                  <a:lnTo>
                    <a:pt x="32379" y="53234"/>
                  </a:lnTo>
                  <a:cubicBezTo>
                    <a:pt x="24697" y="53234"/>
                    <a:pt x="19254" y="54395"/>
                    <a:pt x="16053" y="56717"/>
                  </a:cubicBezTo>
                  <a:cubicBezTo>
                    <a:pt x="12851" y="59040"/>
                    <a:pt x="10427" y="63732"/>
                    <a:pt x="8781" y="70795"/>
                  </a:cubicBezTo>
                  <a:lnTo>
                    <a:pt x="0" y="70795"/>
                  </a:lnTo>
                  <a:lnTo>
                    <a:pt x="0"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任意多边形 7"/>
            <p:cNvSpPr/>
            <p:nvPr/>
          </p:nvSpPr>
          <p:spPr>
            <a:xfrm>
              <a:off x="3260262" y="1098119"/>
              <a:ext cx="414347" cy="387730"/>
            </a:xfrm>
            <a:custGeom>
              <a:avLst/>
              <a:gdLst/>
              <a:ahLst/>
              <a:cxnLst/>
              <a:rect l="l" t="t" r="r" b="b"/>
              <a:pathLst>
                <a:path w="414347" h="387730">
                  <a:moveTo>
                    <a:pt x="221442" y="0"/>
                  </a:moveTo>
                  <a:cubicBezTo>
                    <a:pt x="275042" y="0"/>
                    <a:pt x="326904" y="14177"/>
                    <a:pt x="377028" y="42532"/>
                  </a:cubicBezTo>
                  <a:cubicBezTo>
                    <a:pt x="380321" y="44361"/>
                    <a:pt x="382608" y="45276"/>
                    <a:pt x="383888" y="45276"/>
                  </a:cubicBezTo>
                  <a:cubicBezTo>
                    <a:pt x="386266" y="45276"/>
                    <a:pt x="390565" y="41800"/>
                    <a:pt x="396785" y="34849"/>
                  </a:cubicBezTo>
                  <a:lnTo>
                    <a:pt x="404194" y="38965"/>
                  </a:lnTo>
                  <a:lnTo>
                    <a:pt x="363582" y="106742"/>
                  </a:lnTo>
                  <a:lnTo>
                    <a:pt x="356174" y="102352"/>
                  </a:lnTo>
                  <a:cubicBezTo>
                    <a:pt x="357820" y="96864"/>
                    <a:pt x="358643" y="92565"/>
                    <a:pt x="358643" y="89455"/>
                  </a:cubicBezTo>
                  <a:cubicBezTo>
                    <a:pt x="358643" y="81955"/>
                    <a:pt x="346935" y="72533"/>
                    <a:pt x="323520" y="61191"/>
                  </a:cubicBezTo>
                  <a:cubicBezTo>
                    <a:pt x="291323" y="45459"/>
                    <a:pt x="256200" y="37593"/>
                    <a:pt x="218149" y="37593"/>
                  </a:cubicBezTo>
                  <a:cubicBezTo>
                    <a:pt x="166928" y="37593"/>
                    <a:pt x="125402" y="51757"/>
                    <a:pt x="93571" y="80087"/>
                  </a:cubicBezTo>
                  <a:cubicBezTo>
                    <a:pt x="61192" y="108965"/>
                    <a:pt x="45002" y="146342"/>
                    <a:pt x="45002" y="192218"/>
                  </a:cubicBezTo>
                  <a:cubicBezTo>
                    <a:pt x="45002" y="237912"/>
                    <a:pt x="61832" y="275838"/>
                    <a:pt x="95492" y="305997"/>
                  </a:cubicBezTo>
                  <a:cubicBezTo>
                    <a:pt x="128054" y="335423"/>
                    <a:pt x="168208" y="350137"/>
                    <a:pt x="215954" y="350137"/>
                  </a:cubicBezTo>
                  <a:cubicBezTo>
                    <a:pt x="262602" y="350137"/>
                    <a:pt x="303763" y="336554"/>
                    <a:pt x="339435" y="309388"/>
                  </a:cubicBezTo>
                  <a:cubicBezTo>
                    <a:pt x="355533" y="297131"/>
                    <a:pt x="363582" y="288442"/>
                    <a:pt x="363582" y="283320"/>
                  </a:cubicBezTo>
                  <a:cubicBezTo>
                    <a:pt x="363582" y="280759"/>
                    <a:pt x="362027" y="276551"/>
                    <a:pt x="358918" y="270697"/>
                  </a:cubicBezTo>
                  <a:lnTo>
                    <a:pt x="365503" y="265484"/>
                  </a:lnTo>
                  <a:lnTo>
                    <a:pt x="414347" y="324754"/>
                  </a:lnTo>
                  <a:lnTo>
                    <a:pt x="407487" y="330255"/>
                  </a:lnTo>
                  <a:cubicBezTo>
                    <a:pt x="402365" y="325673"/>
                    <a:pt x="398157" y="323382"/>
                    <a:pt x="394864" y="323382"/>
                  </a:cubicBezTo>
                  <a:cubicBezTo>
                    <a:pt x="392852" y="323382"/>
                    <a:pt x="389376" y="325306"/>
                    <a:pt x="384437" y="329153"/>
                  </a:cubicBezTo>
                  <a:cubicBezTo>
                    <a:pt x="367607" y="341805"/>
                    <a:pt x="353658" y="351293"/>
                    <a:pt x="342591" y="357618"/>
                  </a:cubicBezTo>
                  <a:cubicBezTo>
                    <a:pt x="331523" y="363944"/>
                    <a:pt x="319404" y="369306"/>
                    <a:pt x="306232" y="373705"/>
                  </a:cubicBezTo>
                  <a:cubicBezTo>
                    <a:pt x="278975" y="383055"/>
                    <a:pt x="248974" y="387730"/>
                    <a:pt x="216229" y="387730"/>
                  </a:cubicBezTo>
                  <a:cubicBezTo>
                    <a:pt x="153116" y="387730"/>
                    <a:pt x="101803" y="370168"/>
                    <a:pt x="62289" y="335045"/>
                  </a:cubicBezTo>
                  <a:cubicBezTo>
                    <a:pt x="20763" y="298275"/>
                    <a:pt x="0" y="251352"/>
                    <a:pt x="0" y="194276"/>
                  </a:cubicBezTo>
                  <a:cubicBezTo>
                    <a:pt x="0" y="149274"/>
                    <a:pt x="12988" y="110309"/>
                    <a:pt x="38965" y="77381"/>
                  </a:cubicBezTo>
                  <a:cubicBezTo>
                    <a:pt x="79576" y="25794"/>
                    <a:pt x="140402" y="0"/>
                    <a:pt x="221442"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任意多边形 8"/>
            <p:cNvSpPr/>
            <p:nvPr/>
          </p:nvSpPr>
          <p:spPr>
            <a:xfrm>
              <a:off x="4041311" y="1098119"/>
              <a:ext cx="448098" cy="387730"/>
            </a:xfrm>
            <a:custGeom>
              <a:avLst/>
              <a:gdLst/>
              <a:ahLst/>
              <a:cxnLst/>
              <a:rect l="l" t="t" r="r" b="b"/>
              <a:pathLst>
                <a:path w="448098" h="387730">
                  <a:moveTo>
                    <a:pt x="223363" y="0"/>
                  </a:moveTo>
                  <a:cubicBezTo>
                    <a:pt x="289402" y="0"/>
                    <a:pt x="342636" y="17287"/>
                    <a:pt x="383065" y="51862"/>
                  </a:cubicBezTo>
                  <a:cubicBezTo>
                    <a:pt x="405749" y="71070"/>
                    <a:pt x="422762" y="94577"/>
                    <a:pt x="434104" y="122383"/>
                  </a:cubicBezTo>
                  <a:cubicBezTo>
                    <a:pt x="443433" y="145250"/>
                    <a:pt x="448098" y="169855"/>
                    <a:pt x="448098" y="196197"/>
                  </a:cubicBezTo>
                  <a:cubicBezTo>
                    <a:pt x="448098" y="231869"/>
                    <a:pt x="437945" y="265255"/>
                    <a:pt x="417640" y="296354"/>
                  </a:cubicBezTo>
                  <a:cubicBezTo>
                    <a:pt x="395322" y="330746"/>
                    <a:pt x="364314" y="355533"/>
                    <a:pt x="324617" y="370717"/>
                  </a:cubicBezTo>
                  <a:cubicBezTo>
                    <a:pt x="294982" y="382059"/>
                    <a:pt x="261413" y="387730"/>
                    <a:pt x="223912" y="387730"/>
                  </a:cubicBezTo>
                  <a:cubicBezTo>
                    <a:pt x="158238" y="387730"/>
                    <a:pt x="105279" y="370442"/>
                    <a:pt x="65033" y="335868"/>
                  </a:cubicBezTo>
                  <a:cubicBezTo>
                    <a:pt x="42532" y="316477"/>
                    <a:pt x="25519" y="292970"/>
                    <a:pt x="13994" y="265346"/>
                  </a:cubicBezTo>
                  <a:cubicBezTo>
                    <a:pt x="4665" y="242663"/>
                    <a:pt x="0" y="218790"/>
                    <a:pt x="0" y="193728"/>
                  </a:cubicBezTo>
                  <a:cubicBezTo>
                    <a:pt x="0" y="156592"/>
                    <a:pt x="10061" y="122383"/>
                    <a:pt x="30184" y="91101"/>
                  </a:cubicBezTo>
                  <a:cubicBezTo>
                    <a:pt x="52136" y="57258"/>
                    <a:pt x="83235" y="32562"/>
                    <a:pt x="123481" y="17013"/>
                  </a:cubicBezTo>
                  <a:cubicBezTo>
                    <a:pt x="151653" y="6220"/>
                    <a:pt x="184947" y="549"/>
                    <a:pt x="223363" y="0"/>
                  </a:cubicBezTo>
                  <a:close/>
                  <a:moveTo>
                    <a:pt x="223363" y="37593"/>
                  </a:moveTo>
                  <a:cubicBezTo>
                    <a:pt x="167202" y="37593"/>
                    <a:pt x="122749" y="53325"/>
                    <a:pt x="90004" y="84790"/>
                  </a:cubicBezTo>
                  <a:cubicBezTo>
                    <a:pt x="60002" y="113694"/>
                    <a:pt x="45002" y="150006"/>
                    <a:pt x="45002" y="193728"/>
                  </a:cubicBezTo>
                  <a:cubicBezTo>
                    <a:pt x="45002" y="237632"/>
                    <a:pt x="60002" y="274036"/>
                    <a:pt x="90004" y="302940"/>
                  </a:cubicBezTo>
                  <a:cubicBezTo>
                    <a:pt x="122566" y="334404"/>
                    <a:pt x="167202" y="350137"/>
                    <a:pt x="223912" y="350137"/>
                  </a:cubicBezTo>
                  <a:cubicBezTo>
                    <a:pt x="280805" y="350137"/>
                    <a:pt x="325623" y="334404"/>
                    <a:pt x="358369" y="302940"/>
                  </a:cubicBezTo>
                  <a:cubicBezTo>
                    <a:pt x="388187" y="274036"/>
                    <a:pt x="403096" y="238364"/>
                    <a:pt x="403096" y="195923"/>
                  </a:cubicBezTo>
                  <a:cubicBezTo>
                    <a:pt x="403096" y="150006"/>
                    <a:pt x="388187" y="112962"/>
                    <a:pt x="358369" y="84790"/>
                  </a:cubicBezTo>
                  <a:cubicBezTo>
                    <a:pt x="340441" y="67960"/>
                    <a:pt x="321233" y="56161"/>
                    <a:pt x="300744" y="49392"/>
                  </a:cubicBezTo>
                  <a:cubicBezTo>
                    <a:pt x="278060" y="41709"/>
                    <a:pt x="252267" y="37776"/>
                    <a:pt x="223363" y="37593"/>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任意多边形 9"/>
            <p:cNvSpPr/>
            <p:nvPr/>
          </p:nvSpPr>
          <p:spPr>
            <a:xfrm>
              <a:off x="8556356" y="1098119"/>
              <a:ext cx="375382" cy="387730"/>
            </a:xfrm>
            <a:custGeom>
              <a:avLst/>
              <a:gdLst/>
              <a:ahLst/>
              <a:cxnLst/>
              <a:rect l="l" t="t" r="r" b="b"/>
              <a:pathLst>
                <a:path w="375382" h="387730">
                  <a:moveTo>
                    <a:pt x="195100" y="0"/>
                  </a:moveTo>
                  <a:cubicBezTo>
                    <a:pt x="220162" y="0"/>
                    <a:pt x="243440" y="2487"/>
                    <a:pt x="264934" y="7462"/>
                  </a:cubicBezTo>
                  <a:cubicBezTo>
                    <a:pt x="286430" y="12437"/>
                    <a:pt x="310714" y="21006"/>
                    <a:pt x="337788" y="33168"/>
                  </a:cubicBezTo>
                  <a:cubicBezTo>
                    <a:pt x="343825" y="35749"/>
                    <a:pt x="347576" y="37040"/>
                    <a:pt x="349039" y="37040"/>
                  </a:cubicBezTo>
                  <a:cubicBezTo>
                    <a:pt x="352332" y="37040"/>
                    <a:pt x="356814" y="33354"/>
                    <a:pt x="362484" y="25982"/>
                  </a:cubicBezTo>
                  <a:lnTo>
                    <a:pt x="370168" y="29854"/>
                  </a:lnTo>
                  <a:lnTo>
                    <a:pt x="330928" y="100705"/>
                  </a:lnTo>
                  <a:lnTo>
                    <a:pt x="323245" y="96589"/>
                  </a:lnTo>
                  <a:cubicBezTo>
                    <a:pt x="326355" y="88357"/>
                    <a:pt x="327910" y="83235"/>
                    <a:pt x="327910" y="81223"/>
                  </a:cubicBezTo>
                  <a:cubicBezTo>
                    <a:pt x="327910" y="75735"/>
                    <a:pt x="321141" y="69789"/>
                    <a:pt x="307604" y="63387"/>
                  </a:cubicBezTo>
                  <a:cubicBezTo>
                    <a:pt x="270834" y="46191"/>
                    <a:pt x="231870" y="37593"/>
                    <a:pt x="190709" y="37593"/>
                  </a:cubicBezTo>
                  <a:cubicBezTo>
                    <a:pt x="156866" y="37593"/>
                    <a:pt x="127414" y="43891"/>
                    <a:pt x="102352" y="56488"/>
                  </a:cubicBezTo>
                  <a:cubicBezTo>
                    <a:pt x="90278" y="62694"/>
                    <a:pt x="80720" y="70725"/>
                    <a:pt x="73676" y="80584"/>
                  </a:cubicBezTo>
                  <a:cubicBezTo>
                    <a:pt x="66634" y="90442"/>
                    <a:pt x="63112" y="100848"/>
                    <a:pt x="63112" y="111801"/>
                  </a:cubicBezTo>
                  <a:cubicBezTo>
                    <a:pt x="63112" y="120928"/>
                    <a:pt x="65856" y="129553"/>
                    <a:pt x="71344" y="137677"/>
                  </a:cubicBezTo>
                  <a:cubicBezTo>
                    <a:pt x="76832" y="145800"/>
                    <a:pt x="84058" y="151871"/>
                    <a:pt x="93022" y="155890"/>
                  </a:cubicBezTo>
                  <a:cubicBezTo>
                    <a:pt x="102900" y="160452"/>
                    <a:pt x="114562" y="163601"/>
                    <a:pt x="128008" y="165336"/>
                  </a:cubicBezTo>
                  <a:cubicBezTo>
                    <a:pt x="141454" y="167071"/>
                    <a:pt x="163360" y="168394"/>
                    <a:pt x="193728" y="169306"/>
                  </a:cubicBezTo>
                  <a:cubicBezTo>
                    <a:pt x="235802" y="170586"/>
                    <a:pt x="265895" y="172553"/>
                    <a:pt x="284006" y="175205"/>
                  </a:cubicBezTo>
                  <a:cubicBezTo>
                    <a:pt x="302116" y="177858"/>
                    <a:pt x="317025" y="182477"/>
                    <a:pt x="328733" y="189063"/>
                  </a:cubicBezTo>
                  <a:cubicBezTo>
                    <a:pt x="359832" y="206442"/>
                    <a:pt x="375382" y="232876"/>
                    <a:pt x="375382" y="268365"/>
                  </a:cubicBezTo>
                  <a:cubicBezTo>
                    <a:pt x="375382" y="302208"/>
                    <a:pt x="361296" y="329922"/>
                    <a:pt x="333124" y="351509"/>
                  </a:cubicBezTo>
                  <a:cubicBezTo>
                    <a:pt x="301842" y="375656"/>
                    <a:pt x="258760" y="387730"/>
                    <a:pt x="203880" y="387730"/>
                  </a:cubicBezTo>
                  <a:cubicBezTo>
                    <a:pt x="172233" y="387730"/>
                    <a:pt x="144610" y="384528"/>
                    <a:pt x="121011" y="378126"/>
                  </a:cubicBezTo>
                  <a:cubicBezTo>
                    <a:pt x="97412" y="371723"/>
                    <a:pt x="69240" y="359924"/>
                    <a:pt x="36495" y="342728"/>
                  </a:cubicBezTo>
                  <a:cubicBezTo>
                    <a:pt x="27348" y="338520"/>
                    <a:pt x="21952" y="336417"/>
                    <a:pt x="20306" y="336417"/>
                  </a:cubicBezTo>
                  <a:cubicBezTo>
                    <a:pt x="17562" y="336417"/>
                    <a:pt x="13262" y="339709"/>
                    <a:pt x="7408" y="346295"/>
                  </a:cubicBezTo>
                  <a:lnTo>
                    <a:pt x="0" y="341630"/>
                  </a:lnTo>
                  <a:lnTo>
                    <a:pt x="41160" y="272755"/>
                  </a:lnTo>
                  <a:lnTo>
                    <a:pt x="48843" y="277146"/>
                  </a:lnTo>
                  <a:cubicBezTo>
                    <a:pt x="45368" y="284463"/>
                    <a:pt x="43630" y="289402"/>
                    <a:pt x="43630" y="291963"/>
                  </a:cubicBezTo>
                  <a:cubicBezTo>
                    <a:pt x="43630" y="297817"/>
                    <a:pt x="55338" y="306873"/>
                    <a:pt x="78753" y="319129"/>
                  </a:cubicBezTo>
                  <a:cubicBezTo>
                    <a:pt x="99790" y="330105"/>
                    <a:pt x="120050" y="338017"/>
                    <a:pt x="139533" y="342865"/>
                  </a:cubicBezTo>
                  <a:cubicBezTo>
                    <a:pt x="159016" y="347713"/>
                    <a:pt x="180190" y="350137"/>
                    <a:pt x="203057" y="350137"/>
                  </a:cubicBezTo>
                  <a:cubicBezTo>
                    <a:pt x="249340" y="350137"/>
                    <a:pt x="284463" y="339984"/>
                    <a:pt x="308428" y="319678"/>
                  </a:cubicBezTo>
                  <a:cubicBezTo>
                    <a:pt x="324342" y="306141"/>
                    <a:pt x="332300" y="290043"/>
                    <a:pt x="332300" y="271383"/>
                  </a:cubicBezTo>
                  <a:cubicBezTo>
                    <a:pt x="332300" y="246870"/>
                    <a:pt x="318672" y="229949"/>
                    <a:pt x="291414" y="220619"/>
                  </a:cubicBezTo>
                  <a:cubicBezTo>
                    <a:pt x="282634" y="217509"/>
                    <a:pt x="273532" y="215543"/>
                    <a:pt x="264112" y="214719"/>
                  </a:cubicBezTo>
                  <a:cubicBezTo>
                    <a:pt x="254690" y="213896"/>
                    <a:pt x="227936" y="212661"/>
                    <a:pt x="183849" y="211015"/>
                  </a:cubicBezTo>
                  <a:cubicBezTo>
                    <a:pt x="152384" y="209734"/>
                    <a:pt x="127734" y="207356"/>
                    <a:pt x="109898" y="203880"/>
                  </a:cubicBezTo>
                  <a:cubicBezTo>
                    <a:pt x="92062" y="200405"/>
                    <a:pt x="76192" y="194734"/>
                    <a:pt x="62289" y="186868"/>
                  </a:cubicBezTo>
                  <a:cubicBezTo>
                    <a:pt x="49301" y="179550"/>
                    <a:pt x="39010" y="169306"/>
                    <a:pt x="31418" y="156135"/>
                  </a:cubicBezTo>
                  <a:cubicBezTo>
                    <a:pt x="23827" y="142963"/>
                    <a:pt x="20031" y="128603"/>
                    <a:pt x="20031" y="113053"/>
                  </a:cubicBezTo>
                  <a:cubicBezTo>
                    <a:pt x="20031" y="86528"/>
                    <a:pt x="29910" y="63753"/>
                    <a:pt x="49666" y="44727"/>
                  </a:cubicBezTo>
                  <a:cubicBezTo>
                    <a:pt x="64301" y="30824"/>
                    <a:pt x="84516" y="19894"/>
                    <a:pt x="110310" y="11936"/>
                  </a:cubicBezTo>
                  <a:cubicBezTo>
                    <a:pt x="136103" y="3979"/>
                    <a:pt x="164366" y="0"/>
                    <a:pt x="19510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任意多边形 10"/>
            <p:cNvSpPr/>
            <p:nvPr/>
          </p:nvSpPr>
          <p:spPr>
            <a:xfrm>
              <a:off x="4879317" y="1104705"/>
              <a:ext cx="390199" cy="374559"/>
            </a:xfrm>
            <a:custGeom>
              <a:avLst/>
              <a:gdLst/>
              <a:ahLst/>
              <a:cxnLst/>
              <a:rect l="l" t="t" r="r" b="b"/>
              <a:pathLst>
                <a:path w="390199" h="374559">
                  <a:moveTo>
                    <a:pt x="0" y="0"/>
                  </a:moveTo>
                  <a:lnTo>
                    <a:pt x="107617" y="0"/>
                  </a:lnTo>
                  <a:lnTo>
                    <a:pt x="107617" y="8781"/>
                  </a:lnTo>
                  <a:cubicBezTo>
                    <a:pt x="99016" y="11708"/>
                    <a:pt x="94716" y="15824"/>
                    <a:pt x="94716" y="21129"/>
                  </a:cubicBezTo>
                  <a:cubicBezTo>
                    <a:pt x="94716" y="24788"/>
                    <a:pt x="99016" y="31648"/>
                    <a:pt x="107617" y="41710"/>
                  </a:cubicBezTo>
                  <a:lnTo>
                    <a:pt x="333398" y="305684"/>
                  </a:lnTo>
                  <a:lnTo>
                    <a:pt x="333398" y="32380"/>
                  </a:lnTo>
                  <a:cubicBezTo>
                    <a:pt x="333398" y="24697"/>
                    <a:pt x="332209" y="19254"/>
                    <a:pt x="329831" y="16053"/>
                  </a:cubicBezTo>
                  <a:cubicBezTo>
                    <a:pt x="327453" y="12852"/>
                    <a:pt x="322788" y="10428"/>
                    <a:pt x="315836" y="8781"/>
                  </a:cubicBezTo>
                  <a:lnTo>
                    <a:pt x="315836" y="0"/>
                  </a:lnTo>
                  <a:lnTo>
                    <a:pt x="390199" y="0"/>
                  </a:lnTo>
                  <a:lnTo>
                    <a:pt x="390199" y="8781"/>
                  </a:lnTo>
                  <a:cubicBezTo>
                    <a:pt x="383247" y="10428"/>
                    <a:pt x="378583" y="12852"/>
                    <a:pt x="376204" y="16053"/>
                  </a:cubicBezTo>
                  <a:cubicBezTo>
                    <a:pt x="373826" y="19254"/>
                    <a:pt x="372637" y="24697"/>
                    <a:pt x="372637" y="32380"/>
                  </a:cubicBezTo>
                  <a:lnTo>
                    <a:pt x="372637" y="342180"/>
                  </a:lnTo>
                  <a:cubicBezTo>
                    <a:pt x="372637" y="349863"/>
                    <a:pt x="373826" y="355259"/>
                    <a:pt x="376204" y="358369"/>
                  </a:cubicBezTo>
                  <a:cubicBezTo>
                    <a:pt x="378583" y="361479"/>
                    <a:pt x="383247" y="363949"/>
                    <a:pt x="390199" y="365778"/>
                  </a:cubicBezTo>
                  <a:lnTo>
                    <a:pt x="390199" y="374559"/>
                  </a:lnTo>
                  <a:lnTo>
                    <a:pt x="303733" y="374559"/>
                  </a:lnTo>
                  <a:lnTo>
                    <a:pt x="303733" y="365778"/>
                  </a:lnTo>
                  <a:cubicBezTo>
                    <a:pt x="312150" y="363583"/>
                    <a:pt x="316359" y="359833"/>
                    <a:pt x="316359" y="354528"/>
                  </a:cubicBezTo>
                  <a:cubicBezTo>
                    <a:pt x="316359" y="350503"/>
                    <a:pt x="312516" y="343918"/>
                    <a:pt x="304830" y="334771"/>
                  </a:cubicBezTo>
                  <a:lnTo>
                    <a:pt x="56801" y="47472"/>
                  </a:lnTo>
                  <a:lnTo>
                    <a:pt x="56801" y="342180"/>
                  </a:lnTo>
                  <a:cubicBezTo>
                    <a:pt x="56801" y="349680"/>
                    <a:pt x="57990" y="355031"/>
                    <a:pt x="60368" y="358232"/>
                  </a:cubicBezTo>
                  <a:cubicBezTo>
                    <a:pt x="62746" y="361433"/>
                    <a:pt x="67411" y="363949"/>
                    <a:pt x="74362" y="365778"/>
                  </a:cubicBezTo>
                  <a:lnTo>
                    <a:pt x="74362" y="374559"/>
                  </a:lnTo>
                  <a:lnTo>
                    <a:pt x="0" y="374559"/>
                  </a:lnTo>
                  <a:lnTo>
                    <a:pt x="0" y="365778"/>
                  </a:lnTo>
                  <a:cubicBezTo>
                    <a:pt x="7134" y="363949"/>
                    <a:pt x="11845" y="361479"/>
                    <a:pt x="14131" y="358369"/>
                  </a:cubicBezTo>
                  <a:cubicBezTo>
                    <a:pt x="16418" y="355259"/>
                    <a:pt x="17561" y="349863"/>
                    <a:pt x="17561" y="342180"/>
                  </a:cubicBezTo>
                  <a:lnTo>
                    <a:pt x="17561" y="32380"/>
                  </a:lnTo>
                  <a:cubicBezTo>
                    <a:pt x="17561" y="24697"/>
                    <a:pt x="16372" y="19254"/>
                    <a:pt x="13994" y="16053"/>
                  </a:cubicBezTo>
                  <a:cubicBezTo>
                    <a:pt x="11616" y="12852"/>
                    <a:pt x="6951" y="10428"/>
                    <a:pt x="0" y="8781"/>
                  </a:cubicBezTo>
                  <a:lnTo>
                    <a:pt x="0"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任意多边形 11"/>
            <p:cNvSpPr/>
            <p:nvPr/>
          </p:nvSpPr>
          <p:spPr>
            <a:xfrm>
              <a:off x="7089115" y="1104705"/>
              <a:ext cx="390200" cy="374559"/>
            </a:xfrm>
            <a:custGeom>
              <a:avLst/>
              <a:gdLst/>
              <a:ahLst/>
              <a:cxnLst/>
              <a:rect l="l" t="t" r="r" b="b"/>
              <a:pathLst>
                <a:path w="390200" h="374559">
                  <a:moveTo>
                    <a:pt x="0" y="0"/>
                  </a:moveTo>
                  <a:lnTo>
                    <a:pt x="107617" y="0"/>
                  </a:lnTo>
                  <a:lnTo>
                    <a:pt x="107617" y="8781"/>
                  </a:lnTo>
                  <a:cubicBezTo>
                    <a:pt x="99017" y="11708"/>
                    <a:pt x="94716" y="15824"/>
                    <a:pt x="94716" y="21129"/>
                  </a:cubicBezTo>
                  <a:cubicBezTo>
                    <a:pt x="94716" y="24788"/>
                    <a:pt x="99017" y="31648"/>
                    <a:pt x="107617" y="41710"/>
                  </a:cubicBezTo>
                  <a:lnTo>
                    <a:pt x="333399" y="305684"/>
                  </a:lnTo>
                  <a:lnTo>
                    <a:pt x="333399" y="32380"/>
                  </a:lnTo>
                  <a:cubicBezTo>
                    <a:pt x="333399" y="24697"/>
                    <a:pt x="332209" y="19254"/>
                    <a:pt x="329831" y="16053"/>
                  </a:cubicBezTo>
                  <a:cubicBezTo>
                    <a:pt x="327453" y="12852"/>
                    <a:pt x="322789" y="10428"/>
                    <a:pt x="315837" y="8781"/>
                  </a:cubicBezTo>
                  <a:lnTo>
                    <a:pt x="315837" y="0"/>
                  </a:lnTo>
                  <a:lnTo>
                    <a:pt x="390200" y="0"/>
                  </a:lnTo>
                  <a:lnTo>
                    <a:pt x="390200" y="8781"/>
                  </a:lnTo>
                  <a:cubicBezTo>
                    <a:pt x="383248" y="10428"/>
                    <a:pt x="378583" y="12852"/>
                    <a:pt x="376205" y="16053"/>
                  </a:cubicBezTo>
                  <a:cubicBezTo>
                    <a:pt x="373827" y="19254"/>
                    <a:pt x="372638" y="24697"/>
                    <a:pt x="372638" y="32380"/>
                  </a:cubicBezTo>
                  <a:lnTo>
                    <a:pt x="372638" y="342180"/>
                  </a:lnTo>
                  <a:cubicBezTo>
                    <a:pt x="372638" y="349863"/>
                    <a:pt x="373827" y="355259"/>
                    <a:pt x="376205" y="358369"/>
                  </a:cubicBezTo>
                  <a:cubicBezTo>
                    <a:pt x="378583" y="361479"/>
                    <a:pt x="383248" y="363949"/>
                    <a:pt x="390200" y="365778"/>
                  </a:cubicBezTo>
                  <a:lnTo>
                    <a:pt x="390200" y="374559"/>
                  </a:lnTo>
                  <a:lnTo>
                    <a:pt x="303733" y="374559"/>
                  </a:lnTo>
                  <a:lnTo>
                    <a:pt x="303733" y="365778"/>
                  </a:lnTo>
                  <a:cubicBezTo>
                    <a:pt x="312151" y="363583"/>
                    <a:pt x="316360" y="359833"/>
                    <a:pt x="316360" y="354528"/>
                  </a:cubicBezTo>
                  <a:cubicBezTo>
                    <a:pt x="316360" y="350503"/>
                    <a:pt x="312517" y="343918"/>
                    <a:pt x="304831" y="334771"/>
                  </a:cubicBezTo>
                  <a:lnTo>
                    <a:pt x="56801" y="47472"/>
                  </a:lnTo>
                  <a:lnTo>
                    <a:pt x="56801" y="342180"/>
                  </a:lnTo>
                  <a:cubicBezTo>
                    <a:pt x="56801" y="349680"/>
                    <a:pt x="57991" y="355031"/>
                    <a:pt x="60369" y="358232"/>
                  </a:cubicBezTo>
                  <a:cubicBezTo>
                    <a:pt x="62747" y="361433"/>
                    <a:pt x="67412" y="363949"/>
                    <a:pt x="74363" y="365778"/>
                  </a:cubicBezTo>
                  <a:lnTo>
                    <a:pt x="74363" y="374559"/>
                  </a:lnTo>
                  <a:lnTo>
                    <a:pt x="0" y="374559"/>
                  </a:lnTo>
                  <a:lnTo>
                    <a:pt x="0" y="365778"/>
                  </a:lnTo>
                  <a:cubicBezTo>
                    <a:pt x="7135" y="363949"/>
                    <a:pt x="11845" y="361479"/>
                    <a:pt x="14132" y="358369"/>
                  </a:cubicBezTo>
                  <a:cubicBezTo>
                    <a:pt x="16419" y="355259"/>
                    <a:pt x="17562" y="349863"/>
                    <a:pt x="17562" y="342180"/>
                  </a:cubicBezTo>
                  <a:lnTo>
                    <a:pt x="17562" y="32380"/>
                  </a:lnTo>
                  <a:cubicBezTo>
                    <a:pt x="17562" y="24697"/>
                    <a:pt x="16373" y="19254"/>
                    <a:pt x="13995" y="16053"/>
                  </a:cubicBezTo>
                  <a:cubicBezTo>
                    <a:pt x="11617" y="12852"/>
                    <a:pt x="6952" y="10428"/>
                    <a:pt x="0" y="8781"/>
                  </a:cubicBezTo>
                  <a:lnTo>
                    <a:pt x="0"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3" name="直接连接符 12"/>
            <p:cNvCxnSpPr/>
            <p:nvPr/>
          </p:nvCxnSpPr>
          <p:spPr>
            <a:xfrm>
              <a:off x="3886963" y="1096227"/>
              <a:ext cx="0" cy="345016"/>
            </a:xfrm>
            <a:prstGeom prst="line">
              <a:avLst/>
            </a:prstGeom>
            <a:solidFill>
              <a:schemeClr val="bg1"/>
            </a:solidFill>
            <a:ln>
              <a:solidFill>
                <a:schemeClr val="bg1">
                  <a:lumMod val="75000"/>
                  <a:alpha val="50000"/>
                </a:schemeClr>
              </a:solidFill>
            </a:ln>
          </p:spPr>
          <p:style>
            <a:lnRef idx="1">
              <a:schemeClr val="accent1"/>
            </a:lnRef>
            <a:fillRef idx="0">
              <a:schemeClr val="accent1"/>
            </a:fillRef>
            <a:effectRef idx="0">
              <a:schemeClr val="accent1"/>
            </a:effectRef>
            <a:fontRef idx="minor">
              <a:schemeClr val="tx1"/>
            </a:fontRef>
          </p:style>
        </p:cxnSp>
        <p:cxnSp>
          <p:nvCxnSpPr>
            <p:cNvPr id="14" name="直接连接符 13"/>
            <p:cNvCxnSpPr/>
            <p:nvPr/>
          </p:nvCxnSpPr>
          <p:spPr>
            <a:xfrm>
              <a:off x="4696588" y="1096227"/>
              <a:ext cx="0" cy="345016"/>
            </a:xfrm>
            <a:prstGeom prst="line">
              <a:avLst/>
            </a:prstGeom>
            <a:solidFill>
              <a:schemeClr val="bg1"/>
            </a:solidFill>
            <a:ln>
              <a:solidFill>
                <a:schemeClr val="bg1">
                  <a:lumMod val="75000"/>
                  <a:alpha val="50000"/>
                </a:schemeClr>
              </a:solidFill>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a:off x="5449063" y="1096227"/>
              <a:ext cx="0" cy="345016"/>
            </a:xfrm>
            <a:prstGeom prst="line">
              <a:avLst/>
            </a:prstGeom>
            <a:solidFill>
              <a:schemeClr val="bg1"/>
            </a:solidFill>
            <a:ln>
              <a:solidFill>
                <a:schemeClr val="bg1">
                  <a:lumMod val="75000"/>
                  <a:alpha val="50000"/>
                </a:schemeClr>
              </a:solidFill>
            </a:ln>
          </p:spPr>
          <p:style>
            <a:lnRef idx="1">
              <a:schemeClr val="accent1"/>
            </a:lnRef>
            <a:fillRef idx="0">
              <a:schemeClr val="accent1"/>
            </a:fillRef>
            <a:effectRef idx="0">
              <a:schemeClr val="accent1"/>
            </a:effectRef>
            <a:fontRef idx="minor">
              <a:schemeClr val="tx1"/>
            </a:fontRef>
          </p:style>
        </p:cxnSp>
        <p:cxnSp>
          <p:nvCxnSpPr>
            <p:cNvPr id="16" name="直接连接符 15"/>
            <p:cNvCxnSpPr/>
            <p:nvPr/>
          </p:nvCxnSpPr>
          <p:spPr>
            <a:xfrm>
              <a:off x="6192013" y="1096227"/>
              <a:ext cx="0" cy="345016"/>
            </a:xfrm>
            <a:prstGeom prst="line">
              <a:avLst/>
            </a:prstGeom>
            <a:solidFill>
              <a:schemeClr val="bg1"/>
            </a:solidFill>
            <a:ln>
              <a:solidFill>
                <a:schemeClr val="bg1">
                  <a:lumMod val="75000"/>
                  <a:alpha val="50000"/>
                </a:schemeClr>
              </a:solidFill>
            </a:ln>
          </p:spPr>
          <p:style>
            <a:lnRef idx="1">
              <a:schemeClr val="accent1"/>
            </a:lnRef>
            <a:fillRef idx="0">
              <a:schemeClr val="accent1"/>
            </a:fillRef>
            <a:effectRef idx="0">
              <a:schemeClr val="accent1"/>
            </a:effectRef>
            <a:fontRef idx="minor">
              <a:schemeClr val="tx1"/>
            </a:fontRef>
          </p:style>
        </p:cxnSp>
        <p:cxnSp>
          <p:nvCxnSpPr>
            <p:cNvPr id="17" name="直接连接符 16"/>
            <p:cNvCxnSpPr/>
            <p:nvPr/>
          </p:nvCxnSpPr>
          <p:spPr>
            <a:xfrm>
              <a:off x="6906388" y="1096227"/>
              <a:ext cx="0" cy="345016"/>
            </a:xfrm>
            <a:prstGeom prst="line">
              <a:avLst/>
            </a:prstGeom>
            <a:solidFill>
              <a:schemeClr val="bg1"/>
            </a:solidFill>
            <a:ln>
              <a:solidFill>
                <a:schemeClr val="bg1">
                  <a:lumMod val="75000"/>
                  <a:alpha val="50000"/>
                </a:schemeClr>
              </a:solidFill>
            </a:ln>
          </p:spPr>
          <p:style>
            <a:lnRef idx="1">
              <a:schemeClr val="accent1"/>
            </a:lnRef>
            <a:fillRef idx="0">
              <a:schemeClr val="accent1"/>
            </a:fillRef>
            <a:effectRef idx="0">
              <a:schemeClr val="accent1"/>
            </a:effectRef>
            <a:fontRef idx="minor">
              <a:schemeClr val="tx1"/>
            </a:fontRef>
          </p:style>
        </p:cxnSp>
        <p:cxnSp>
          <p:nvCxnSpPr>
            <p:cNvPr id="18" name="直接连接符 17"/>
            <p:cNvCxnSpPr/>
            <p:nvPr/>
          </p:nvCxnSpPr>
          <p:spPr>
            <a:xfrm>
              <a:off x="7630288" y="1096227"/>
              <a:ext cx="0" cy="345016"/>
            </a:xfrm>
            <a:prstGeom prst="line">
              <a:avLst/>
            </a:prstGeom>
            <a:solidFill>
              <a:schemeClr val="bg1"/>
            </a:solidFill>
            <a:ln>
              <a:solidFill>
                <a:schemeClr val="bg1">
                  <a:lumMod val="75000"/>
                  <a:alpha val="50000"/>
                </a:schemeClr>
              </a:solidFill>
            </a:ln>
          </p:spPr>
          <p:style>
            <a:lnRef idx="1">
              <a:schemeClr val="accent1"/>
            </a:lnRef>
            <a:fillRef idx="0">
              <a:schemeClr val="accent1"/>
            </a:fillRef>
            <a:effectRef idx="0">
              <a:schemeClr val="accent1"/>
            </a:effectRef>
            <a:fontRef idx="minor">
              <a:schemeClr val="tx1"/>
            </a:fontRef>
          </p:style>
        </p:cxnSp>
        <p:cxnSp>
          <p:nvCxnSpPr>
            <p:cNvPr id="19" name="直接连接符 18"/>
            <p:cNvCxnSpPr/>
            <p:nvPr/>
          </p:nvCxnSpPr>
          <p:spPr>
            <a:xfrm>
              <a:off x="8392288" y="1096227"/>
              <a:ext cx="0" cy="345016"/>
            </a:xfrm>
            <a:prstGeom prst="line">
              <a:avLst/>
            </a:prstGeom>
            <a:solidFill>
              <a:schemeClr val="bg1"/>
            </a:solidFill>
            <a:ln>
              <a:solidFill>
                <a:schemeClr val="bg1">
                  <a:lumMod val="75000"/>
                  <a:alpha val="50000"/>
                </a:schemeClr>
              </a:solidFill>
            </a:ln>
          </p:spPr>
          <p:style>
            <a:lnRef idx="1">
              <a:schemeClr val="accent1"/>
            </a:lnRef>
            <a:fillRef idx="0">
              <a:schemeClr val="accent1"/>
            </a:fillRef>
            <a:effectRef idx="0">
              <a:schemeClr val="accent1"/>
            </a:effectRef>
            <a:fontRef idx="minor">
              <a:schemeClr val="tx1"/>
            </a:fontRef>
          </p:style>
        </p:cxnSp>
      </p:grpSp>
      <p:grpSp>
        <p:nvGrpSpPr>
          <p:cNvPr id="135" name="组合 134"/>
          <p:cNvGrpSpPr/>
          <p:nvPr/>
        </p:nvGrpSpPr>
        <p:grpSpPr>
          <a:xfrm>
            <a:off x="-118932" y="1"/>
            <a:ext cx="3052331" cy="2716008"/>
            <a:chOff x="-118932" y="1"/>
            <a:chExt cx="3052331" cy="2716008"/>
          </a:xfrm>
        </p:grpSpPr>
        <p:sp>
          <p:nvSpPr>
            <p:cNvPr id="75" name="Freeform 35"/>
            <p:cNvSpPr>
              <a:spLocks/>
            </p:cNvSpPr>
            <p:nvPr/>
          </p:nvSpPr>
          <p:spPr bwMode="auto">
            <a:xfrm flipH="1">
              <a:off x="-13852" y="1376275"/>
              <a:ext cx="1122246" cy="807321"/>
            </a:xfrm>
            <a:custGeom>
              <a:avLst/>
              <a:gdLst>
                <a:gd name="T0" fmla="*/ 343 w 343"/>
                <a:gd name="T1" fmla="*/ 0 h 247"/>
                <a:gd name="T2" fmla="*/ 343 w 343"/>
                <a:gd name="T3" fmla="*/ 20 h 247"/>
                <a:gd name="T4" fmla="*/ 13 w 343"/>
                <a:gd name="T5" fmla="*/ 245 h 247"/>
                <a:gd name="T6" fmla="*/ 2 w 343"/>
                <a:gd name="T7" fmla="*/ 243 h 247"/>
                <a:gd name="T8" fmla="*/ 0 w 343"/>
                <a:gd name="T9" fmla="*/ 238 h 247"/>
                <a:gd name="T10" fmla="*/ 4 w 343"/>
                <a:gd name="T11" fmla="*/ 231 h 247"/>
                <a:gd name="T12" fmla="*/ 343 w 343"/>
                <a:gd name="T13" fmla="*/ 0 h 247"/>
              </a:gdLst>
              <a:ahLst/>
              <a:cxnLst>
                <a:cxn ang="0">
                  <a:pos x="T0" y="T1"/>
                </a:cxn>
                <a:cxn ang="0">
                  <a:pos x="T2" y="T3"/>
                </a:cxn>
                <a:cxn ang="0">
                  <a:pos x="T4" y="T5"/>
                </a:cxn>
                <a:cxn ang="0">
                  <a:pos x="T6" y="T7"/>
                </a:cxn>
                <a:cxn ang="0">
                  <a:pos x="T8" y="T9"/>
                </a:cxn>
                <a:cxn ang="0">
                  <a:pos x="T10" y="T11"/>
                </a:cxn>
                <a:cxn ang="0">
                  <a:pos x="T12" y="T13"/>
                </a:cxn>
              </a:cxnLst>
              <a:rect l="0" t="0" r="r" b="b"/>
              <a:pathLst>
                <a:path w="343" h="247">
                  <a:moveTo>
                    <a:pt x="343" y="0"/>
                  </a:moveTo>
                  <a:cubicBezTo>
                    <a:pt x="343" y="20"/>
                    <a:pt x="343" y="20"/>
                    <a:pt x="343" y="20"/>
                  </a:cubicBezTo>
                  <a:cubicBezTo>
                    <a:pt x="13" y="245"/>
                    <a:pt x="13" y="245"/>
                    <a:pt x="13" y="245"/>
                  </a:cubicBezTo>
                  <a:cubicBezTo>
                    <a:pt x="10" y="247"/>
                    <a:pt x="4" y="246"/>
                    <a:pt x="2" y="243"/>
                  </a:cubicBezTo>
                  <a:cubicBezTo>
                    <a:pt x="1" y="241"/>
                    <a:pt x="0" y="240"/>
                    <a:pt x="0" y="238"/>
                  </a:cubicBezTo>
                  <a:cubicBezTo>
                    <a:pt x="0" y="235"/>
                    <a:pt x="2" y="233"/>
                    <a:pt x="4" y="231"/>
                  </a:cubicBezTo>
                  <a:lnTo>
                    <a:pt x="343" y="0"/>
                  </a:lnTo>
                  <a:close/>
                </a:path>
              </a:pathLst>
            </a:custGeom>
            <a:solidFill>
              <a:srgbClr val="FD6D0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6" name="Freeform 36"/>
            <p:cNvSpPr>
              <a:spLocks/>
            </p:cNvSpPr>
            <p:nvPr/>
          </p:nvSpPr>
          <p:spPr bwMode="auto">
            <a:xfrm flipH="1">
              <a:off x="2766367" y="1741657"/>
              <a:ext cx="167032" cy="167032"/>
            </a:xfrm>
            <a:custGeom>
              <a:avLst/>
              <a:gdLst>
                <a:gd name="T0" fmla="*/ 47 w 96"/>
                <a:gd name="T1" fmla="*/ 96 h 96"/>
                <a:gd name="T2" fmla="*/ 0 w 96"/>
                <a:gd name="T3" fmla="*/ 47 h 96"/>
                <a:gd name="T4" fmla="*/ 47 w 96"/>
                <a:gd name="T5" fmla="*/ 0 h 96"/>
                <a:gd name="T6" fmla="*/ 96 w 96"/>
                <a:gd name="T7" fmla="*/ 47 h 96"/>
                <a:gd name="T8" fmla="*/ 47 w 96"/>
                <a:gd name="T9" fmla="*/ 96 h 96"/>
              </a:gdLst>
              <a:ahLst/>
              <a:cxnLst>
                <a:cxn ang="0">
                  <a:pos x="T0" y="T1"/>
                </a:cxn>
                <a:cxn ang="0">
                  <a:pos x="T2" y="T3"/>
                </a:cxn>
                <a:cxn ang="0">
                  <a:pos x="T4" y="T5"/>
                </a:cxn>
                <a:cxn ang="0">
                  <a:pos x="T6" y="T7"/>
                </a:cxn>
                <a:cxn ang="0">
                  <a:pos x="T8" y="T9"/>
                </a:cxn>
              </a:cxnLst>
              <a:rect l="0" t="0" r="r" b="b"/>
              <a:pathLst>
                <a:path w="96" h="96">
                  <a:moveTo>
                    <a:pt x="47" y="96"/>
                  </a:moveTo>
                  <a:lnTo>
                    <a:pt x="0" y="47"/>
                  </a:lnTo>
                  <a:lnTo>
                    <a:pt x="47" y="0"/>
                  </a:lnTo>
                  <a:lnTo>
                    <a:pt x="96" y="47"/>
                  </a:lnTo>
                  <a:lnTo>
                    <a:pt x="47" y="96"/>
                  </a:lnTo>
                  <a:close/>
                </a:path>
              </a:pathLst>
            </a:custGeom>
            <a:solidFill>
              <a:srgbClr val="FECB9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7" name="Freeform 37"/>
            <p:cNvSpPr>
              <a:spLocks/>
            </p:cNvSpPr>
            <p:nvPr/>
          </p:nvSpPr>
          <p:spPr bwMode="auto">
            <a:xfrm flipH="1">
              <a:off x="45306" y="1807774"/>
              <a:ext cx="167032" cy="167032"/>
            </a:xfrm>
            <a:custGeom>
              <a:avLst/>
              <a:gdLst>
                <a:gd name="T0" fmla="*/ 47 w 96"/>
                <a:gd name="T1" fmla="*/ 96 h 96"/>
                <a:gd name="T2" fmla="*/ 0 w 96"/>
                <a:gd name="T3" fmla="*/ 49 h 96"/>
                <a:gd name="T4" fmla="*/ 47 w 96"/>
                <a:gd name="T5" fmla="*/ 0 h 96"/>
                <a:gd name="T6" fmla="*/ 96 w 96"/>
                <a:gd name="T7" fmla="*/ 49 h 96"/>
                <a:gd name="T8" fmla="*/ 47 w 96"/>
                <a:gd name="T9" fmla="*/ 96 h 96"/>
              </a:gdLst>
              <a:ahLst/>
              <a:cxnLst>
                <a:cxn ang="0">
                  <a:pos x="T0" y="T1"/>
                </a:cxn>
                <a:cxn ang="0">
                  <a:pos x="T2" y="T3"/>
                </a:cxn>
                <a:cxn ang="0">
                  <a:pos x="T4" y="T5"/>
                </a:cxn>
                <a:cxn ang="0">
                  <a:pos x="T6" y="T7"/>
                </a:cxn>
                <a:cxn ang="0">
                  <a:pos x="T8" y="T9"/>
                </a:cxn>
              </a:cxnLst>
              <a:rect l="0" t="0" r="r" b="b"/>
              <a:pathLst>
                <a:path w="96" h="96">
                  <a:moveTo>
                    <a:pt x="47" y="96"/>
                  </a:moveTo>
                  <a:lnTo>
                    <a:pt x="0" y="49"/>
                  </a:lnTo>
                  <a:lnTo>
                    <a:pt x="47" y="0"/>
                  </a:lnTo>
                  <a:lnTo>
                    <a:pt x="96" y="49"/>
                  </a:lnTo>
                  <a:lnTo>
                    <a:pt x="47" y="96"/>
                  </a:lnTo>
                  <a:close/>
                </a:path>
              </a:pathLst>
            </a:custGeom>
            <a:solidFill>
              <a:srgbClr val="F5D34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8" name="Freeform 38"/>
            <p:cNvSpPr>
              <a:spLocks/>
            </p:cNvSpPr>
            <p:nvPr/>
          </p:nvSpPr>
          <p:spPr bwMode="auto">
            <a:xfrm flipH="1">
              <a:off x="1496395" y="2525513"/>
              <a:ext cx="163552" cy="163552"/>
            </a:xfrm>
            <a:custGeom>
              <a:avLst/>
              <a:gdLst>
                <a:gd name="T0" fmla="*/ 47 w 94"/>
                <a:gd name="T1" fmla="*/ 94 h 94"/>
                <a:gd name="T2" fmla="*/ 0 w 94"/>
                <a:gd name="T3" fmla="*/ 47 h 94"/>
                <a:gd name="T4" fmla="*/ 47 w 94"/>
                <a:gd name="T5" fmla="*/ 0 h 94"/>
                <a:gd name="T6" fmla="*/ 94 w 94"/>
                <a:gd name="T7" fmla="*/ 47 h 94"/>
                <a:gd name="T8" fmla="*/ 47 w 94"/>
                <a:gd name="T9" fmla="*/ 94 h 94"/>
              </a:gdLst>
              <a:ahLst/>
              <a:cxnLst>
                <a:cxn ang="0">
                  <a:pos x="T0" y="T1"/>
                </a:cxn>
                <a:cxn ang="0">
                  <a:pos x="T2" y="T3"/>
                </a:cxn>
                <a:cxn ang="0">
                  <a:pos x="T4" y="T5"/>
                </a:cxn>
                <a:cxn ang="0">
                  <a:pos x="T6" y="T7"/>
                </a:cxn>
                <a:cxn ang="0">
                  <a:pos x="T8" y="T9"/>
                </a:cxn>
              </a:cxnLst>
              <a:rect l="0" t="0" r="r" b="b"/>
              <a:pathLst>
                <a:path w="94" h="94">
                  <a:moveTo>
                    <a:pt x="47" y="94"/>
                  </a:moveTo>
                  <a:lnTo>
                    <a:pt x="0" y="47"/>
                  </a:lnTo>
                  <a:lnTo>
                    <a:pt x="47" y="0"/>
                  </a:lnTo>
                  <a:lnTo>
                    <a:pt x="94" y="47"/>
                  </a:lnTo>
                  <a:lnTo>
                    <a:pt x="47" y="94"/>
                  </a:lnTo>
                  <a:close/>
                </a:path>
              </a:pathLst>
            </a:custGeom>
            <a:solidFill>
              <a:srgbClr val="63CED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9" name="Freeform 39"/>
            <p:cNvSpPr>
              <a:spLocks noEditPoints="1"/>
            </p:cNvSpPr>
            <p:nvPr/>
          </p:nvSpPr>
          <p:spPr bwMode="auto">
            <a:xfrm flipH="1">
              <a:off x="816088" y="1741657"/>
              <a:ext cx="130494" cy="132234"/>
            </a:xfrm>
            <a:custGeom>
              <a:avLst/>
              <a:gdLst>
                <a:gd name="T0" fmla="*/ 20 w 40"/>
                <a:gd name="T1" fmla="*/ 40 h 40"/>
                <a:gd name="T2" fmla="*/ 0 w 40"/>
                <a:gd name="T3" fmla="*/ 20 h 40"/>
                <a:gd name="T4" fmla="*/ 20 w 40"/>
                <a:gd name="T5" fmla="*/ 0 h 40"/>
                <a:gd name="T6" fmla="*/ 40 w 40"/>
                <a:gd name="T7" fmla="*/ 20 h 40"/>
                <a:gd name="T8" fmla="*/ 20 w 40"/>
                <a:gd name="T9" fmla="*/ 40 h 40"/>
                <a:gd name="T10" fmla="*/ 20 w 40"/>
                <a:gd name="T11" fmla="*/ 7 h 40"/>
                <a:gd name="T12" fmla="*/ 6 w 40"/>
                <a:gd name="T13" fmla="*/ 20 h 40"/>
                <a:gd name="T14" fmla="*/ 20 w 40"/>
                <a:gd name="T15" fmla="*/ 34 h 40"/>
                <a:gd name="T16" fmla="*/ 33 w 40"/>
                <a:gd name="T17" fmla="*/ 20 h 40"/>
                <a:gd name="T18" fmla="*/ 20 w 40"/>
                <a:gd name="T19" fmla="*/ 7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7"/>
                  </a:moveTo>
                  <a:cubicBezTo>
                    <a:pt x="12" y="7"/>
                    <a:pt x="6" y="13"/>
                    <a:pt x="6" y="20"/>
                  </a:cubicBezTo>
                  <a:cubicBezTo>
                    <a:pt x="6" y="28"/>
                    <a:pt x="12" y="34"/>
                    <a:pt x="20" y="34"/>
                  </a:cubicBezTo>
                  <a:cubicBezTo>
                    <a:pt x="27" y="34"/>
                    <a:pt x="33" y="28"/>
                    <a:pt x="33" y="20"/>
                  </a:cubicBezTo>
                  <a:cubicBezTo>
                    <a:pt x="33" y="13"/>
                    <a:pt x="27" y="7"/>
                    <a:pt x="20" y="7"/>
                  </a:cubicBezTo>
                  <a:close/>
                </a:path>
              </a:pathLst>
            </a:custGeom>
            <a:solidFill>
              <a:srgbClr val="D8FCD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0" name="Freeform 40"/>
            <p:cNvSpPr>
              <a:spLocks noEditPoints="1"/>
            </p:cNvSpPr>
            <p:nvPr/>
          </p:nvSpPr>
          <p:spPr bwMode="auto">
            <a:xfrm flipH="1">
              <a:off x="2723036" y="434980"/>
              <a:ext cx="130494" cy="130494"/>
            </a:xfrm>
            <a:custGeom>
              <a:avLst/>
              <a:gdLst>
                <a:gd name="T0" fmla="*/ 20 w 40"/>
                <a:gd name="T1" fmla="*/ 40 h 40"/>
                <a:gd name="T2" fmla="*/ 0 w 40"/>
                <a:gd name="T3" fmla="*/ 20 h 40"/>
                <a:gd name="T4" fmla="*/ 20 w 40"/>
                <a:gd name="T5" fmla="*/ 0 h 40"/>
                <a:gd name="T6" fmla="*/ 40 w 40"/>
                <a:gd name="T7" fmla="*/ 20 h 40"/>
                <a:gd name="T8" fmla="*/ 20 w 40"/>
                <a:gd name="T9" fmla="*/ 40 h 40"/>
                <a:gd name="T10" fmla="*/ 20 w 40"/>
                <a:gd name="T11" fmla="*/ 6 h 40"/>
                <a:gd name="T12" fmla="*/ 6 w 40"/>
                <a:gd name="T13" fmla="*/ 20 h 40"/>
                <a:gd name="T14" fmla="*/ 20 w 40"/>
                <a:gd name="T15" fmla="*/ 33 h 40"/>
                <a:gd name="T16" fmla="*/ 33 w 40"/>
                <a:gd name="T17" fmla="*/ 20 h 40"/>
                <a:gd name="T18" fmla="*/ 20 w 40"/>
                <a:gd name="T19" fmla="*/ 6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6"/>
                  </a:moveTo>
                  <a:cubicBezTo>
                    <a:pt x="12" y="6"/>
                    <a:pt x="6" y="12"/>
                    <a:pt x="6" y="20"/>
                  </a:cubicBezTo>
                  <a:cubicBezTo>
                    <a:pt x="6" y="27"/>
                    <a:pt x="12" y="33"/>
                    <a:pt x="20" y="33"/>
                  </a:cubicBezTo>
                  <a:cubicBezTo>
                    <a:pt x="27" y="33"/>
                    <a:pt x="33" y="27"/>
                    <a:pt x="33" y="20"/>
                  </a:cubicBezTo>
                  <a:cubicBezTo>
                    <a:pt x="33" y="12"/>
                    <a:pt x="27" y="6"/>
                    <a:pt x="20" y="6"/>
                  </a:cubicBezTo>
                  <a:close/>
                </a:path>
              </a:pathLst>
            </a:custGeom>
            <a:solidFill>
              <a:srgbClr val="D8FCD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1" name="Freeform 41"/>
            <p:cNvSpPr>
              <a:spLocks/>
            </p:cNvSpPr>
            <p:nvPr/>
          </p:nvSpPr>
          <p:spPr bwMode="auto">
            <a:xfrm flipH="1">
              <a:off x="1659947" y="1097888"/>
              <a:ext cx="673347" cy="1177923"/>
            </a:xfrm>
            <a:custGeom>
              <a:avLst/>
              <a:gdLst>
                <a:gd name="T0" fmla="*/ 0 w 387"/>
                <a:gd name="T1" fmla="*/ 677 h 677"/>
                <a:gd name="T2" fmla="*/ 387 w 387"/>
                <a:gd name="T3" fmla="*/ 0 h 677"/>
                <a:gd name="T4" fmla="*/ 304 w 387"/>
                <a:gd name="T5" fmla="*/ 457 h 677"/>
                <a:gd name="T6" fmla="*/ 0 w 387"/>
                <a:gd name="T7" fmla="*/ 677 h 677"/>
              </a:gdLst>
              <a:ahLst/>
              <a:cxnLst>
                <a:cxn ang="0">
                  <a:pos x="T0" y="T1"/>
                </a:cxn>
                <a:cxn ang="0">
                  <a:pos x="T2" y="T3"/>
                </a:cxn>
                <a:cxn ang="0">
                  <a:pos x="T4" y="T5"/>
                </a:cxn>
                <a:cxn ang="0">
                  <a:pos x="T6" y="T7"/>
                </a:cxn>
              </a:cxnLst>
              <a:rect l="0" t="0" r="r" b="b"/>
              <a:pathLst>
                <a:path w="387" h="677">
                  <a:moveTo>
                    <a:pt x="0" y="677"/>
                  </a:moveTo>
                  <a:lnTo>
                    <a:pt x="387" y="0"/>
                  </a:lnTo>
                  <a:lnTo>
                    <a:pt x="304" y="457"/>
                  </a:lnTo>
                  <a:lnTo>
                    <a:pt x="0" y="677"/>
                  </a:lnTo>
                  <a:close/>
                </a:path>
              </a:pathLst>
            </a:custGeom>
            <a:solidFill>
              <a:srgbClr val="F5D34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2" name="Freeform 42"/>
            <p:cNvSpPr>
              <a:spLocks/>
            </p:cNvSpPr>
            <p:nvPr/>
          </p:nvSpPr>
          <p:spPr bwMode="auto">
            <a:xfrm flipH="1">
              <a:off x="1023137" y="695967"/>
              <a:ext cx="781223" cy="1197061"/>
            </a:xfrm>
            <a:custGeom>
              <a:avLst/>
              <a:gdLst>
                <a:gd name="T0" fmla="*/ 218 w 449"/>
                <a:gd name="T1" fmla="*/ 0 h 688"/>
                <a:gd name="T2" fmla="*/ 449 w 449"/>
                <a:gd name="T3" fmla="*/ 382 h 688"/>
                <a:gd name="T4" fmla="*/ 0 w 449"/>
                <a:gd name="T5" fmla="*/ 688 h 688"/>
                <a:gd name="T6" fmla="*/ 83 w 449"/>
                <a:gd name="T7" fmla="*/ 231 h 688"/>
                <a:gd name="T8" fmla="*/ 218 w 449"/>
                <a:gd name="T9" fmla="*/ 0 h 688"/>
              </a:gdLst>
              <a:ahLst/>
              <a:cxnLst>
                <a:cxn ang="0">
                  <a:pos x="T0" y="T1"/>
                </a:cxn>
                <a:cxn ang="0">
                  <a:pos x="T2" y="T3"/>
                </a:cxn>
                <a:cxn ang="0">
                  <a:pos x="T4" y="T5"/>
                </a:cxn>
                <a:cxn ang="0">
                  <a:pos x="T6" y="T7"/>
                </a:cxn>
                <a:cxn ang="0">
                  <a:pos x="T8" y="T9"/>
                </a:cxn>
              </a:cxnLst>
              <a:rect l="0" t="0" r="r" b="b"/>
              <a:pathLst>
                <a:path w="449" h="688">
                  <a:moveTo>
                    <a:pt x="218" y="0"/>
                  </a:moveTo>
                  <a:lnTo>
                    <a:pt x="449" y="382"/>
                  </a:lnTo>
                  <a:lnTo>
                    <a:pt x="0" y="688"/>
                  </a:lnTo>
                  <a:lnTo>
                    <a:pt x="83" y="231"/>
                  </a:lnTo>
                  <a:lnTo>
                    <a:pt x="218" y="0"/>
                  </a:lnTo>
                  <a:close/>
                </a:path>
              </a:pathLst>
            </a:custGeom>
            <a:solidFill>
              <a:srgbClr val="F6A8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3" name="Freeform 43"/>
            <p:cNvSpPr>
              <a:spLocks/>
            </p:cNvSpPr>
            <p:nvPr/>
          </p:nvSpPr>
          <p:spPr bwMode="auto">
            <a:xfrm flipH="1">
              <a:off x="708213" y="203572"/>
              <a:ext cx="716845" cy="1157044"/>
            </a:xfrm>
            <a:custGeom>
              <a:avLst/>
              <a:gdLst>
                <a:gd name="T0" fmla="*/ 118 w 412"/>
                <a:gd name="T1" fmla="*/ 82 h 665"/>
                <a:gd name="T2" fmla="*/ 0 w 412"/>
                <a:gd name="T3" fmla="*/ 283 h 665"/>
                <a:gd name="T4" fmla="*/ 231 w 412"/>
                <a:gd name="T5" fmla="*/ 665 h 665"/>
                <a:gd name="T6" fmla="*/ 267 w 412"/>
                <a:gd name="T7" fmla="*/ 640 h 665"/>
                <a:gd name="T8" fmla="*/ 412 w 412"/>
                <a:gd name="T9" fmla="*/ 0 h 665"/>
                <a:gd name="T10" fmla="*/ 118 w 412"/>
                <a:gd name="T11" fmla="*/ 82 h 665"/>
              </a:gdLst>
              <a:ahLst/>
              <a:cxnLst>
                <a:cxn ang="0">
                  <a:pos x="T0" y="T1"/>
                </a:cxn>
                <a:cxn ang="0">
                  <a:pos x="T2" y="T3"/>
                </a:cxn>
                <a:cxn ang="0">
                  <a:pos x="T4" y="T5"/>
                </a:cxn>
                <a:cxn ang="0">
                  <a:pos x="T6" y="T7"/>
                </a:cxn>
                <a:cxn ang="0">
                  <a:pos x="T8" y="T9"/>
                </a:cxn>
                <a:cxn ang="0">
                  <a:pos x="T10" y="T11"/>
                </a:cxn>
              </a:cxnLst>
              <a:rect l="0" t="0" r="r" b="b"/>
              <a:pathLst>
                <a:path w="412" h="665">
                  <a:moveTo>
                    <a:pt x="118" y="82"/>
                  </a:moveTo>
                  <a:lnTo>
                    <a:pt x="0" y="283"/>
                  </a:lnTo>
                  <a:lnTo>
                    <a:pt x="231" y="665"/>
                  </a:lnTo>
                  <a:lnTo>
                    <a:pt x="267" y="640"/>
                  </a:lnTo>
                  <a:lnTo>
                    <a:pt x="412" y="0"/>
                  </a:lnTo>
                  <a:lnTo>
                    <a:pt x="118" y="82"/>
                  </a:lnTo>
                  <a:close/>
                </a:path>
              </a:pathLst>
            </a:custGeom>
            <a:solidFill>
              <a:srgbClr val="F5D34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4" name="Freeform 44"/>
            <p:cNvSpPr>
              <a:spLocks/>
            </p:cNvSpPr>
            <p:nvPr/>
          </p:nvSpPr>
          <p:spPr bwMode="auto">
            <a:xfrm flipH="1">
              <a:off x="365450" y="3481"/>
              <a:ext cx="372342" cy="200091"/>
            </a:xfrm>
            <a:custGeom>
              <a:avLst/>
              <a:gdLst>
                <a:gd name="T0" fmla="*/ 0 w 214"/>
                <a:gd name="T1" fmla="*/ 0 h 115"/>
                <a:gd name="T2" fmla="*/ 17 w 214"/>
                <a:gd name="T3" fmla="*/ 115 h 115"/>
                <a:gd name="T4" fmla="*/ 214 w 214"/>
                <a:gd name="T5" fmla="*/ 0 h 115"/>
                <a:gd name="T6" fmla="*/ 0 w 214"/>
                <a:gd name="T7" fmla="*/ 0 h 115"/>
              </a:gdLst>
              <a:ahLst/>
              <a:cxnLst>
                <a:cxn ang="0">
                  <a:pos x="T0" y="T1"/>
                </a:cxn>
                <a:cxn ang="0">
                  <a:pos x="T2" y="T3"/>
                </a:cxn>
                <a:cxn ang="0">
                  <a:pos x="T4" y="T5"/>
                </a:cxn>
                <a:cxn ang="0">
                  <a:pos x="T6" y="T7"/>
                </a:cxn>
              </a:cxnLst>
              <a:rect l="0" t="0" r="r" b="b"/>
              <a:pathLst>
                <a:path w="214" h="115">
                  <a:moveTo>
                    <a:pt x="0" y="0"/>
                  </a:moveTo>
                  <a:lnTo>
                    <a:pt x="17" y="115"/>
                  </a:lnTo>
                  <a:lnTo>
                    <a:pt x="214" y="0"/>
                  </a:lnTo>
                  <a:lnTo>
                    <a:pt x="0" y="0"/>
                  </a:lnTo>
                  <a:close/>
                </a:path>
              </a:pathLst>
            </a:custGeom>
            <a:solidFill>
              <a:srgbClr val="F5D34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5" name="Freeform 45"/>
            <p:cNvSpPr>
              <a:spLocks/>
            </p:cNvSpPr>
            <p:nvPr/>
          </p:nvSpPr>
          <p:spPr bwMode="auto">
            <a:xfrm flipH="1">
              <a:off x="708213" y="3481"/>
              <a:ext cx="511535" cy="342764"/>
            </a:xfrm>
            <a:custGeom>
              <a:avLst/>
              <a:gdLst>
                <a:gd name="T0" fmla="*/ 113 w 294"/>
                <a:gd name="T1" fmla="*/ 0 h 197"/>
                <a:gd name="T2" fmla="*/ 0 w 294"/>
                <a:gd name="T3" fmla="*/ 197 h 197"/>
                <a:gd name="T4" fmla="*/ 294 w 294"/>
                <a:gd name="T5" fmla="*/ 115 h 197"/>
                <a:gd name="T6" fmla="*/ 277 w 294"/>
                <a:gd name="T7" fmla="*/ 0 h 197"/>
                <a:gd name="T8" fmla="*/ 113 w 294"/>
                <a:gd name="T9" fmla="*/ 0 h 197"/>
              </a:gdLst>
              <a:ahLst/>
              <a:cxnLst>
                <a:cxn ang="0">
                  <a:pos x="T0" y="T1"/>
                </a:cxn>
                <a:cxn ang="0">
                  <a:pos x="T2" y="T3"/>
                </a:cxn>
                <a:cxn ang="0">
                  <a:pos x="T4" y="T5"/>
                </a:cxn>
                <a:cxn ang="0">
                  <a:pos x="T6" y="T7"/>
                </a:cxn>
                <a:cxn ang="0">
                  <a:pos x="T8" y="T9"/>
                </a:cxn>
              </a:cxnLst>
              <a:rect l="0" t="0" r="r" b="b"/>
              <a:pathLst>
                <a:path w="294" h="197">
                  <a:moveTo>
                    <a:pt x="113" y="0"/>
                  </a:moveTo>
                  <a:lnTo>
                    <a:pt x="0" y="197"/>
                  </a:lnTo>
                  <a:lnTo>
                    <a:pt x="294" y="115"/>
                  </a:lnTo>
                  <a:lnTo>
                    <a:pt x="277" y="0"/>
                  </a:lnTo>
                  <a:lnTo>
                    <a:pt x="113" y="0"/>
                  </a:lnTo>
                  <a:close/>
                </a:path>
              </a:pathLst>
            </a:custGeom>
            <a:solidFill>
              <a:srgbClr val="F6A8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6" name="Freeform 46"/>
            <p:cNvSpPr>
              <a:spLocks/>
            </p:cNvSpPr>
            <p:nvPr/>
          </p:nvSpPr>
          <p:spPr bwMode="auto">
            <a:xfrm flipH="1">
              <a:off x="158400" y="203572"/>
              <a:ext cx="802101" cy="1113546"/>
            </a:xfrm>
            <a:custGeom>
              <a:avLst/>
              <a:gdLst>
                <a:gd name="T0" fmla="*/ 0 w 461"/>
                <a:gd name="T1" fmla="*/ 640 h 640"/>
                <a:gd name="T2" fmla="*/ 461 w 461"/>
                <a:gd name="T3" fmla="*/ 321 h 640"/>
                <a:gd name="T4" fmla="*/ 145 w 461"/>
                <a:gd name="T5" fmla="*/ 0 h 640"/>
                <a:gd name="T6" fmla="*/ 0 w 461"/>
                <a:gd name="T7" fmla="*/ 640 h 640"/>
              </a:gdLst>
              <a:ahLst/>
              <a:cxnLst>
                <a:cxn ang="0">
                  <a:pos x="T0" y="T1"/>
                </a:cxn>
                <a:cxn ang="0">
                  <a:pos x="T2" y="T3"/>
                </a:cxn>
                <a:cxn ang="0">
                  <a:pos x="T4" y="T5"/>
                </a:cxn>
                <a:cxn ang="0">
                  <a:pos x="T6" y="T7"/>
                </a:cxn>
              </a:cxnLst>
              <a:rect l="0" t="0" r="r" b="b"/>
              <a:pathLst>
                <a:path w="461" h="640">
                  <a:moveTo>
                    <a:pt x="0" y="640"/>
                  </a:moveTo>
                  <a:lnTo>
                    <a:pt x="461" y="321"/>
                  </a:lnTo>
                  <a:lnTo>
                    <a:pt x="145" y="0"/>
                  </a:lnTo>
                  <a:lnTo>
                    <a:pt x="0" y="640"/>
                  </a:lnTo>
                  <a:close/>
                </a:path>
              </a:pathLst>
            </a:custGeom>
            <a:solidFill>
              <a:srgbClr val="F5D34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7" name="Freeform 47"/>
            <p:cNvSpPr>
              <a:spLocks/>
            </p:cNvSpPr>
            <p:nvPr/>
          </p:nvSpPr>
          <p:spPr bwMode="auto">
            <a:xfrm flipH="1">
              <a:off x="-13852" y="3481"/>
              <a:ext cx="722065" cy="758603"/>
            </a:xfrm>
            <a:custGeom>
              <a:avLst/>
              <a:gdLst>
                <a:gd name="T0" fmla="*/ 415 w 415"/>
                <a:gd name="T1" fmla="*/ 0 h 436"/>
                <a:gd name="T2" fmla="*/ 197 w 415"/>
                <a:gd name="T3" fmla="*/ 0 h 436"/>
                <a:gd name="T4" fmla="*/ 0 w 415"/>
                <a:gd name="T5" fmla="*/ 115 h 436"/>
                <a:gd name="T6" fmla="*/ 316 w 415"/>
                <a:gd name="T7" fmla="*/ 436 h 436"/>
                <a:gd name="T8" fmla="*/ 415 w 415"/>
                <a:gd name="T9" fmla="*/ 128 h 436"/>
                <a:gd name="T10" fmla="*/ 415 w 415"/>
                <a:gd name="T11" fmla="*/ 0 h 436"/>
              </a:gdLst>
              <a:ahLst/>
              <a:cxnLst>
                <a:cxn ang="0">
                  <a:pos x="T0" y="T1"/>
                </a:cxn>
                <a:cxn ang="0">
                  <a:pos x="T2" y="T3"/>
                </a:cxn>
                <a:cxn ang="0">
                  <a:pos x="T4" y="T5"/>
                </a:cxn>
                <a:cxn ang="0">
                  <a:pos x="T6" y="T7"/>
                </a:cxn>
                <a:cxn ang="0">
                  <a:pos x="T8" y="T9"/>
                </a:cxn>
                <a:cxn ang="0">
                  <a:pos x="T10" y="T11"/>
                </a:cxn>
              </a:cxnLst>
              <a:rect l="0" t="0" r="r" b="b"/>
              <a:pathLst>
                <a:path w="415" h="436">
                  <a:moveTo>
                    <a:pt x="415" y="0"/>
                  </a:moveTo>
                  <a:lnTo>
                    <a:pt x="197" y="0"/>
                  </a:lnTo>
                  <a:lnTo>
                    <a:pt x="0" y="115"/>
                  </a:lnTo>
                  <a:lnTo>
                    <a:pt x="316" y="436"/>
                  </a:lnTo>
                  <a:lnTo>
                    <a:pt x="415" y="128"/>
                  </a:lnTo>
                  <a:lnTo>
                    <a:pt x="415" y="0"/>
                  </a:lnTo>
                  <a:close/>
                </a:path>
              </a:pathLst>
            </a:custGeom>
            <a:solidFill>
              <a:srgbClr val="F6A8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8" name="Freeform 48"/>
            <p:cNvSpPr>
              <a:spLocks/>
            </p:cNvSpPr>
            <p:nvPr/>
          </p:nvSpPr>
          <p:spPr bwMode="auto">
            <a:xfrm flipH="1">
              <a:off x="-13852" y="226190"/>
              <a:ext cx="172252" cy="535894"/>
            </a:xfrm>
            <a:custGeom>
              <a:avLst/>
              <a:gdLst>
                <a:gd name="T0" fmla="*/ 99 w 99"/>
                <a:gd name="T1" fmla="*/ 240 h 308"/>
                <a:gd name="T2" fmla="*/ 99 w 99"/>
                <a:gd name="T3" fmla="*/ 0 h 308"/>
                <a:gd name="T4" fmla="*/ 0 w 99"/>
                <a:gd name="T5" fmla="*/ 308 h 308"/>
                <a:gd name="T6" fmla="*/ 99 w 99"/>
                <a:gd name="T7" fmla="*/ 240 h 308"/>
              </a:gdLst>
              <a:ahLst/>
              <a:cxnLst>
                <a:cxn ang="0">
                  <a:pos x="T0" y="T1"/>
                </a:cxn>
                <a:cxn ang="0">
                  <a:pos x="T2" y="T3"/>
                </a:cxn>
                <a:cxn ang="0">
                  <a:pos x="T4" y="T5"/>
                </a:cxn>
                <a:cxn ang="0">
                  <a:pos x="T6" y="T7"/>
                </a:cxn>
              </a:cxnLst>
              <a:rect l="0" t="0" r="r" b="b"/>
              <a:pathLst>
                <a:path w="99" h="308">
                  <a:moveTo>
                    <a:pt x="99" y="240"/>
                  </a:moveTo>
                  <a:lnTo>
                    <a:pt x="99" y="0"/>
                  </a:lnTo>
                  <a:lnTo>
                    <a:pt x="0" y="308"/>
                  </a:lnTo>
                  <a:lnTo>
                    <a:pt x="99" y="240"/>
                  </a:lnTo>
                  <a:close/>
                </a:path>
              </a:pathLst>
            </a:custGeom>
            <a:solidFill>
              <a:srgbClr val="F6D1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nvGrpSpPr>
            <p:cNvPr id="132" name="组合 131"/>
            <p:cNvGrpSpPr/>
            <p:nvPr/>
          </p:nvGrpSpPr>
          <p:grpSpPr>
            <a:xfrm>
              <a:off x="-118932" y="1"/>
              <a:ext cx="2881301" cy="2716008"/>
              <a:chOff x="-17332" y="1"/>
              <a:chExt cx="2881301" cy="2716008"/>
            </a:xfrm>
            <a:solidFill>
              <a:schemeClr val="bg1"/>
            </a:solidFill>
          </p:grpSpPr>
          <p:sp>
            <p:nvSpPr>
              <p:cNvPr id="89" name="Freeform 49"/>
              <p:cNvSpPr>
                <a:spLocks noEditPoints="1"/>
              </p:cNvSpPr>
              <p:nvPr/>
            </p:nvSpPr>
            <p:spPr bwMode="auto">
              <a:xfrm flipH="1">
                <a:off x="1807839" y="1447611"/>
                <a:ext cx="1056130" cy="1268398"/>
              </a:xfrm>
              <a:custGeom>
                <a:avLst/>
                <a:gdLst>
                  <a:gd name="T0" fmla="*/ 0 w 607"/>
                  <a:gd name="T1" fmla="*/ 729 h 729"/>
                  <a:gd name="T2" fmla="*/ 421 w 607"/>
                  <a:gd name="T3" fmla="*/ 0 h 729"/>
                  <a:gd name="T4" fmla="*/ 607 w 607"/>
                  <a:gd name="T5" fmla="*/ 316 h 729"/>
                  <a:gd name="T6" fmla="*/ 0 w 607"/>
                  <a:gd name="T7" fmla="*/ 729 h 729"/>
                  <a:gd name="T8" fmla="*/ 421 w 607"/>
                  <a:gd name="T9" fmla="*/ 13 h 729"/>
                  <a:gd name="T10" fmla="*/ 19 w 607"/>
                  <a:gd name="T11" fmla="*/ 710 h 729"/>
                  <a:gd name="T12" fmla="*/ 600 w 607"/>
                  <a:gd name="T13" fmla="*/ 314 h 729"/>
                  <a:gd name="T14" fmla="*/ 421 w 607"/>
                  <a:gd name="T15" fmla="*/ 13 h 72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07" h="729">
                    <a:moveTo>
                      <a:pt x="0" y="729"/>
                    </a:moveTo>
                    <a:lnTo>
                      <a:pt x="421" y="0"/>
                    </a:lnTo>
                    <a:lnTo>
                      <a:pt x="607" y="316"/>
                    </a:lnTo>
                    <a:lnTo>
                      <a:pt x="0" y="729"/>
                    </a:lnTo>
                    <a:close/>
                    <a:moveTo>
                      <a:pt x="421" y="13"/>
                    </a:moveTo>
                    <a:lnTo>
                      <a:pt x="19" y="710"/>
                    </a:lnTo>
                    <a:lnTo>
                      <a:pt x="600" y="314"/>
                    </a:lnTo>
                    <a:lnTo>
                      <a:pt x="421" y="1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0" name="Freeform 50"/>
              <p:cNvSpPr>
                <a:spLocks noEditPoints="1"/>
              </p:cNvSpPr>
              <p:nvPr/>
            </p:nvSpPr>
            <p:spPr bwMode="auto">
              <a:xfrm flipH="1">
                <a:off x="1519013" y="434980"/>
                <a:ext cx="615931" cy="1574623"/>
              </a:xfrm>
              <a:custGeom>
                <a:avLst/>
                <a:gdLst>
                  <a:gd name="T0" fmla="*/ 186 w 354"/>
                  <a:gd name="T1" fmla="*/ 905 h 905"/>
                  <a:gd name="T2" fmla="*/ 0 w 354"/>
                  <a:gd name="T3" fmla="*/ 590 h 905"/>
                  <a:gd name="T4" fmla="*/ 0 w 354"/>
                  <a:gd name="T5" fmla="*/ 588 h 905"/>
                  <a:gd name="T6" fmla="*/ 354 w 354"/>
                  <a:gd name="T7" fmla="*/ 0 h 905"/>
                  <a:gd name="T8" fmla="*/ 186 w 354"/>
                  <a:gd name="T9" fmla="*/ 905 h 905"/>
                  <a:gd name="T10" fmla="*/ 6 w 354"/>
                  <a:gd name="T11" fmla="*/ 590 h 905"/>
                  <a:gd name="T12" fmla="*/ 183 w 354"/>
                  <a:gd name="T13" fmla="*/ 889 h 905"/>
                  <a:gd name="T14" fmla="*/ 342 w 354"/>
                  <a:gd name="T15" fmla="*/ 30 h 905"/>
                  <a:gd name="T16" fmla="*/ 6 w 354"/>
                  <a:gd name="T17" fmla="*/ 590 h 9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54" h="905">
                    <a:moveTo>
                      <a:pt x="186" y="905"/>
                    </a:moveTo>
                    <a:lnTo>
                      <a:pt x="0" y="590"/>
                    </a:lnTo>
                    <a:lnTo>
                      <a:pt x="0" y="588"/>
                    </a:lnTo>
                    <a:lnTo>
                      <a:pt x="354" y="0"/>
                    </a:lnTo>
                    <a:lnTo>
                      <a:pt x="186" y="905"/>
                    </a:lnTo>
                    <a:close/>
                    <a:moveTo>
                      <a:pt x="6" y="590"/>
                    </a:moveTo>
                    <a:lnTo>
                      <a:pt x="183" y="889"/>
                    </a:lnTo>
                    <a:lnTo>
                      <a:pt x="342" y="30"/>
                    </a:lnTo>
                    <a:lnTo>
                      <a:pt x="6" y="59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1" name="Freeform 51"/>
              <p:cNvSpPr>
                <a:spLocks noEditPoints="1"/>
              </p:cNvSpPr>
              <p:nvPr/>
            </p:nvSpPr>
            <p:spPr bwMode="auto">
              <a:xfrm flipH="1">
                <a:off x="963982" y="445419"/>
                <a:ext cx="856038" cy="1562444"/>
              </a:xfrm>
              <a:custGeom>
                <a:avLst/>
                <a:gdLst>
                  <a:gd name="T0" fmla="*/ 0 w 492"/>
                  <a:gd name="T1" fmla="*/ 898 h 898"/>
                  <a:gd name="T2" fmla="*/ 165 w 492"/>
                  <a:gd name="T3" fmla="*/ 0 h 898"/>
                  <a:gd name="T4" fmla="*/ 492 w 492"/>
                  <a:gd name="T5" fmla="*/ 558 h 898"/>
                  <a:gd name="T6" fmla="*/ 0 w 492"/>
                  <a:gd name="T7" fmla="*/ 898 h 898"/>
                  <a:gd name="T8" fmla="*/ 169 w 492"/>
                  <a:gd name="T9" fmla="*/ 17 h 898"/>
                  <a:gd name="T10" fmla="*/ 7 w 492"/>
                  <a:gd name="T11" fmla="*/ 884 h 898"/>
                  <a:gd name="T12" fmla="*/ 483 w 492"/>
                  <a:gd name="T13" fmla="*/ 556 h 898"/>
                  <a:gd name="T14" fmla="*/ 169 w 492"/>
                  <a:gd name="T15" fmla="*/ 17 h 89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92" h="898">
                    <a:moveTo>
                      <a:pt x="0" y="898"/>
                    </a:moveTo>
                    <a:lnTo>
                      <a:pt x="165" y="0"/>
                    </a:lnTo>
                    <a:lnTo>
                      <a:pt x="492" y="558"/>
                    </a:lnTo>
                    <a:lnTo>
                      <a:pt x="0" y="898"/>
                    </a:lnTo>
                    <a:close/>
                    <a:moveTo>
                      <a:pt x="169" y="17"/>
                    </a:moveTo>
                    <a:lnTo>
                      <a:pt x="7" y="884"/>
                    </a:lnTo>
                    <a:lnTo>
                      <a:pt x="483" y="556"/>
                    </a:lnTo>
                    <a:lnTo>
                      <a:pt x="169" y="1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2" name="Freeform 52"/>
              <p:cNvSpPr>
                <a:spLocks/>
              </p:cNvSpPr>
              <p:nvPr/>
            </p:nvSpPr>
            <p:spPr bwMode="auto">
              <a:xfrm flipH="1">
                <a:off x="699514" y="1"/>
                <a:ext cx="845599" cy="471517"/>
              </a:xfrm>
              <a:custGeom>
                <a:avLst/>
                <a:gdLst>
                  <a:gd name="T0" fmla="*/ 0 w 486"/>
                  <a:gd name="T1" fmla="*/ 271 h 271"/>
                  <a:gd name="T2" fmla="*/ 244 w 486"/>
                  <a:gd name="T3" fmla="*/ 0 h 271"/>
                  <a:gd name="T4" fmla="*/ 248 w 486"/>
                  <a:gd name="T5" fmla="*/ 4 h 271"/>
                  <a:gd name="T6" fmla="*/ 18 w 486"/>
                  <a:gd name="T7" fmla="*/ 259 h 271"/>
                  <a:gd name="T8" fmla="*/ 473 w 486"/>
                  <a:gd name="T9" fmla="*/ 132 h 271"/>
                  <a:gd name="T10" fmla="*/ 481 w 486"/>
                  <a:gd name="T11" fmla="*/ 2 h 271"/>
                  <a:gd name="T12" fmla="*/ 486 w 486"/>
                  <a:gd name="T13" fmla="*/ 2 h 271"/>
                  <a:gd name="T14" fmla="*/ 479 w 486"/>
                  <a:gd name="T15" fmla="*/ 135 h 271"/>
                  <a:gd name="T16" fmla="*/ 477 w 486"/>
                  <a:gd name="T17" fmla="*/ 135 h 271"/>
                  <a:gd name="T18" fmla="*/ 0 w 486"/>
                  <a:gd name="T19" fmla="*/ 271 h 2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86" h="271">
                    <a:moveTo>
                      <a:pt x="0" y="271"/>
                    </a:moveTo>
                    <a:lnTo>
                      <a:pt x="244" y="0"/>
                    </a:lnTo>
                    <a:lnTo>
                      <a:pt x="248" y="4"/>
                    </a:lnTo>
                    <a:lnTo>
                      <a:pt x="18" y="259"/>
                    </a:lnTo>
                    <a:lnTo>
                      <a:pt x="473" y="132"/>
                    </a:lnTo>
                    <a:lnTo>
                      <a:pt x="481" y="2"/>
                    </a:lnTo>
                    <a:lnTo>
                      <a:pt x="486" y="2"/>
                    </a:lnTo>
                    <a:lnTo>
                      <a:pt x="479" y="135"/>
                    </a:lnTo>
                    <a:lnTo>
                      <a:pt x="477" y="135"/>
                    </a:lnTo>
                    <a:lnTo>
                      <a:pt x="0" y="27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3" name="Freeform 53"/>
              <p:cNvSpPr>
                <a:spLocks/>
              </p:cNvSpPr>
              <p:nvPr/>
            </p:nvSpPr>
            <p:spPr bwMode="auto">
              <a:xfrm flipH="1">
                <a:off x="113162" y="1"/>
                <a:ext cx="612450" cy="810800"/>
              </a:xfrm>
              <a:custGeom>
                <a:avLst/>
                <a:gdLst>
                  <a:gd name="T0" fmla="*/ 348 w 352"/>
                  <a:gd name="T1" fmla="*/ 466 h 466"/>
                  <a:gd name="T2" fmla="*/ 0 w 352"/>
                  <a:gd name="T3" fmla="*/ 134 h 466"/>
                  <a:gd name="T4" fmla="*/ 211 w 352"/>
                  <a:gd name="T5" fmla="*/ 0 h 466"/>
                  <a:gd name="T6" fmla="*/ 213 w 352"/>
                  <a:gd name="T7" fmla="*/ 4 h 466"/>
                  <a:gd name="T8" fmla="*/ 10 w 352"/>
                  <a:gd name="T9" fmla="*/ 134 h 466"/>
                  <a:gd name="T10" fmla="*/ 352 w 352"/>
                  <a:gd name="T11" fmla="*/ 462 h 466"/>
                  <a:gd name="T12" fmla="*/ 348 w 352"/>
                  <a:gd name="T13" fmla="*/ 466 h 466"/>
                </a:gdLst>
                <a:ahLst/>
                <a:cxnLst>
                  <a:cxn ang="0">
                    <a:pos x="T0" y="T1"/>
                  </a:cxn>
                  <a:cxn ang="0">
                    <a:pos x="T2" y="T3"/>
                  </a:cxn>
                  <a:cxn ang="0">
                    <a:pos x="T4" y="T5"/>
                  </a:cxn>
                  <a:cxn ang="0">
                    <a:pos x="T6" y="T7"/>
                  </a:cxn>
                  <a:cxn ang="0">
                    <a:pos x="T8" y="T9"/>
                  </a:cxn>
                  <a:cxn ang="0">
                    <a:pos x="T10" y="T11"/>
                  </a:cxn>
                  <a:cxn ang="0">
                    <a:pos x="T12" y="T13"/>
                  </a:cxn>
                </a:cxnLst>
                <a:rect l="0" t="0" r="r" b="b"/>
                <a:pathLst>
                  <a:path w="352" h="466">
                    <a:moveTo>
                      <a:pt x="348" y="466"/>
                    </a:moveTo>
                    <a:lnTo>
                      <a:pt x="0" y="134"/>
                    </a:lnTo>
                    <a:lnTo>
                      <a:pt x="211" y="0"/>
                    </a:lnTo>
                    <a:lnTo>
                      <a:pt x="213" y="4"/>
                    </a:lnTo>
                    <a:lnTo>
                      <a:pt x="10" y="134"/>
                    </a:lnTo>
                    <a:lnTo>
                      <a:pt x="352" y="462"/>
                    </a:lnTo>
                    <a:lnTo>
                      <a:pt x="348" y="46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4" name="Freeform 54"/>
              <p:cNvSpPr>
                <a:spLocks/>
              </p:cNvSpPr>
              <p:nvPr/>
            </p:nvSpPr>
            <p:spPr bwMode="auto">
              <a:xfrm flipH="1">
                <a:off x="-13852" y="233149"/>
                <a:ext cx="993492" cy="1195322"/>
              </a:xfrm>
              <a:custGeom>
                <a:avLst/>
                <a:gdLst>
                  <a:gd name="T0" fmla="*/ 0 w 571"/>
                  <a:gd name="T1" fmla="*/ 687 h 687"/>
                  <a:gd name="T2" fmla="*/ 148 w 571"/>
                  <a:gd name="T3" fmla="*/ 0 h 687"/>
                  <a:gd name="T4" fmla="*/ 154 w 571"/>
                  <a:gd name="T5" fmla="*/ 0 h 687"/>
                  <a:gd name="T6" fmla="*/ 9 w 571"/>
                  <a:gd name="T7" fmla="*/ 672 h 687"/>
                  <a:gd name="T8" fmla="*/ 569 w 571"/>
                  <a:gd name="T9" fmla="*/ 279 h 687"/>
                  <a:gd name="T10" fmla="*/ 571 w 571"/>
                  <a:gd name="T11" fmla="*/ 285 h 687"/>
                  <a:gd name="T12" fmla="*/ 0 w 571"/>
                  <a:gd name="T13" fmla="*/ 687 h 687"/>
                </a:gdLst>
                <a:ahLst/>
                <a:cxnLst>
                  <a:cxn ang="0">
                    <a:pos x="T0" y="T1"/>
                  </a:cxn>
                  <a:cxn ang="0">
                    <a:pos x="T2" y="T3"/>
                  </a:cxn>
                  <a:cxn ang="0">
                    <a:pos x="T4" y="T5"/>
                  </a:cxn>
                  <a:cxn ang="0">
                    <a:pos x="T6" y="T7"/>
                  </a:cxn>
                  <a:cxn ang="0">
                    <a:pos x="T8" y="T9"/>
                  </a:cxn>
                  <a:cxn ang="0">
                    <a:pos x="T10" y="T11"/>
                  </a:cxn>
                  <a:cxn ang="0">
                    <a:pos x="T12" y="T13"/>
                  </a:cxn>
                </a:cxnLst>
                <a:rect l="0" t="0" r="r" b="b"/>
                <a:pathLst>
                  <a:path w="571" h="687">
                    <a:moveTo>
                      <a:pt x="0" y="687"/>
                    </a:moveTo>
                    <a:lnTo>
                      <a:pt x="148" y="0"/>
                    </a:lnTo>
                    <a:lnTo>
                      <a:pt x="154" y="0"/>
                    </a:lnTo>
                    <a:lnTo>
                      <a:pt x="9" y="672"/>
                    </a:lnTo>
                    <a:lnTo>
                      <a:pt x="569" y="279"/>
                    </a:lnTo>
                    <a:lnTo>
                      <a:pt x="571" y="285"/>
                    </a:lnTo>
                    <a:lnTo>
                      <a:pt x="0" y="68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5" name="Freeform 55"/>
              <p:cNvSpPr>
                <a:spLocks/>
              </p:cNvSpPr>
              <p:nvPr/>
            </p:nvSpPr>
            <p:spPr bwMode="auto">
              <a:xfrm flipH="1">
                <a:off x="-17332" y="367124"/>
                <a:ext cx="137454" cy="440199"/>
              </a:xfrm>
              <a:custGeom>
                <a:avLst/>
                <a:gdLst>
                  <a:gd name="T0" fmla="*/ 6 w 79"/>
                  <a:gd name="T1" fmla="*/ 253 h 253"/>
                  <a:gd name="T2" fmla="*/ 0 w 79"/>
                  <a:gd name="T3" fmla="*/ 251 h 253"/>
                  <a:gd name="T4" fmla="*/ 73 w 79"/>
                  <a:gd name="T5" fmla="*/ 0 h 253"/>
                  <a:gd name="T6" fmla="*/ 79 w 79"/>
                  <a:gd name="T7" fmla="*/ 1 h 253"/>
                  <a:gd name="T8" fmla="*/ 6 w 79"/>
                  <a:gd name="T9" fmla="*/ 253 h 253"/>
                </a:gdLst>
                <a:ahLst/>
                <a:cxnLst>
                  <a:cxn ang="0">
                    <a:pos x="T0" y="T1"/>
                  </a:cxn>
                  <a:cxn ang="0">
                    <a:pos x="T2" y="T3"/>
                  </a:cxn>
                  <a:cxn ang="0">
                    <a:pos x="T4" y="T5"/>
                  </a:cxn>
                  <a:cxn ang="0">
                    <a:pos x="T6" y="T7"/>
                  </a:cxn>
                  <a:cxn ang="0">
                    <a:pos x="T8" y="T9"/>
                  </a:cxn>
                </a:cxnLst>
                <a:rect l="0" t="0" r="r" b="b"/>
                <a:pathLst>
                  <a:path w="79" h="253">
                    <a:moveTo>
                      <a:pt x="6" y="253"/>
                    </a:moveTo>
                    <a:lnTo>
                      <a:pt x="0" y="251"/>
                    </a:lnTo>
                    <a:lnTo>
                      <a:pt x="73" y="0"/>
                    </a:lnTo>
                    <a:lnTo>
                      <a:pt x="79" y="1"/>
                    </a:lnTo>
                    <a:lnTo>
                      <a:pt x="6" y="25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6" name="Oval 56"/>
              <p:cNvSpPr>
                <a:spLocks noChangeArrowheads="1"/>
              </p:cNvSpPr>
              <p:nvPr/>
            </p:nvSpPr>
            <p:spPr bwMode="auto">
              <a:xfrm flipH="1">
                <a:off x="944841" y="1379754"/>
                <a:ext cx="55678" cy="55678"/>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7" name="Oval 57"/>
              <p:cNvSpPr>
                <a:spLocks noChangeArrowheads="1"/>
              </p:cNvSpPr>
              <p:nvPr/>
            </p:nvSpPr>
            <p:spPr bwMode="auto">
              <a:xfrm flipH="1">
                <a:off x="1785222" y="1974805"/>
                <a:ext cx="59157" cy="55678"/>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8" name="Oval 58"/>
              <p:cNvSpPr>
                <a:spLocks noChangeArrowheads="1"/>
              </p:cNvSpPr>
              <p:nvPr/>
            </p:nvSpPr>
            <p:spPr bwMode="auto">
              <a:xfrm flipH="1">
                <a:off x="2101885" y="1442392"/>
                <a:ext cx="55678" cy="53938"/>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9" name="Oval 59"/>
              <p:cNvSpPr>
                <a:spLocks noChangeArrowheads="1"/>
              </p:cNvSpPr>
              <p:nvPr/>
            </p:nvSpPr>
            <p:spPr bwMode="auto">
              <a:xfrm flipH="1">
                <a:off x="1499875" y="447160"/>
                <a:ext cx="55678" cy="59157"/>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0" name="Oval 60"/>
              <p:cNvSpPr>
                <a:spLocks noChangeArrowheads="1"/>
              </p:cNvSpPr>
              <p:nvPr/>
            </p:nvSpPr>
            <p:spPr bwMode="auto">
              <a:xfrm flipH="1">
                <a:off x="689075" y="203572"/>
                <a:ext cx="55678" cy="55678"/>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1" name="Oval 61"/>
              <p:cNvSpPr>
                <a:spLocks noChangeArrowheads="1"/>
              </p:cNvSpPr>
              <p:nvPr/>
            </p:nvSpPr>
            <p:spPr bwMode="auto">
              <a:xfrm flipH="1">
                <a:off x="87063" y="777744"/>
                <a:ext cx="55678" cy="55678"/>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grpSp>
        <p:nvGrpSpPr>
          <p:cNvPr id="28" name="组合 27"/>
          <p:cNvGrpSpPr/>
          <p:nvPr/>
        </p:nvGrpSpPr>
        <p:grpSpPr>
          <a:xfrm>
            <a:off x="10181579" y="5525990"/>
            <a:ext cx="2029287" cy="1332010"/>
            <a:chOff x="10181579" y="5525990"/>
            <a:chExt cx="2029287" cy="1332010"/>
          </a:xfrm>
        </p:grpSpPr>
        <p:sp>
          <p:nvSpPr>
            <p:cNvPr id="105" name="Freeform 8"/>
            <p:cNvSpPr>
              <a:spLocks/>
            </p:cNvSpPr>
            <p:nvPr/>
          </p:nvSpPr>
          <p:spPr bwMode="auto">
            <a:xfrm flipH="1">
              <a:off x="11987320" y="5956866"/>
              <a:ext cx="221230" cy="145942"/>
            </a:xfrm>
            <a:custGeom>
              <a:avLst/>
              <a:gdLst>
                <a:gd name="T0" fmla="*/ 0 w 191"/>
                <a:gd name="T1" fmla="*/ 0 h 126"/>
                <a:gd name="T2" fmla="*/ 191 w 191"/>
                <a:gd name="T3" fmla="*/ 85 h 126"/>
                <a:gd name="T4" fmla="*/ 0 w 191"/>
                <a:gd name="T5" fmla="*/ 126 h 126"/>
                <a:gd name="T6" fmla="*/ 0 w 191"/>
                <a:gd name="T7" fmla="*/ 0 h 126"/>
              </a:gdLst>
              <a:ahLst/>
              <a:cxnLst>
                <a:cxn ang="0">
                  <a:pos x="T0" y="T1"/>
                </a:cxn>
                <a:cxn ang="0">
                  <a:pos x="T2" y="T3"/>
                </a:cxn>
                <a:cxn ang="0">
                  <a:pos x="T4" y="T5"/>
                </a:cxn>
                <a:cxn ang="0">
                  <a:pos x="T6" y="T7"/>
                </a:cxn>
              </a:cxnLst>
              <a:rect l="0" t="0" r="r" b="b"/>
              <a:pathLst>
                <a:path w="191" h="126">
                  <a:moveTo>
                    <a:pt x="0" y="0"/>
                  </a:moveTo>
                  <a:lnTo>
                    <a:pt x="191" y="85"/>
                  </a:lnTo>
                  <a:lnTo>
                    <a:pt x="0" y="126"/>
                  </a:lnTo>
                  <a:lnTo>
                    <a:pt x="0" y="0"/>
                  </a:lnTo>
                  <a:close/>
                </a:path>
              </a:pathLst>
            </a:custGeom>
            <a:solidFill>
              <a:srgbClr val="46C1E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6" name="Freeform 9"/>
            <p:cNvSpPr>
              <a:spLocks/>
            </p:cNvSpPr>
            <p:nvPr/>
          </p:nvSpPr>
          <p:spPr bwMode="auto">
            <a:xfrm flipH="1">
              <a:off x="10297405" y="6721324"/>
              <a:ext cx="378754" cy="134359"/>
            </a:xfrm>
            <a:custGeom>
              <a:avLst/>
              <a:gdLst>
                <a:gd name="T0" fmla="*/ 68 w 327"/>
                <a:gd name="T1" fmla="*/ 0 h 116"/>
                <a:gd name="T2" fmla="*/ 0 w 327"/>
                <a:gd name="T3" fmla="*/ 116 h 116"/>
                <a:gd name="T4" fmla="*/ 327 w 327"/>
                <a:gd name="T5" fmla="*/ 116 h 116"/>
                <a:gd name="T6" fmla="*/ 68 w 327"/>
                <a:gd name="T7" fmla="*/ 0 h 116"/>
              </a:gdLst>
              <a:ahLst/>
              <a:cxnLst>
                <a:cxn ang="0">
                  <a:pos x="T0" y="T1"/>
                </a:cxn>
                <a:cxn ang="0">
                  <a:pos x="T2" y="T3"/>
                </a:cxn>
                <a:cxn ang="0">
                  <a:pos x="T4" y="T5"/>
                </a:cxn>
                <a:cxn ang="0">
                  <a:pos x="T6" y="T7"/>
                </a:cxn>
              </a:cxnLst>
              <a:rect l="0" t="0" r="r" b="b"/>
              <a:pathLst>
                <a:path w="327" h="116">
                  <a:moveTo>
                    <a:pt x="68" y="0"/>
                  </a:moveTo>
                  <a:lnTo>
                    <a:pt x="0" y="116"/>
                  </a:lnTo>
                  <a:lnTo>
                    <a:pt x="327" y="116"/>
                  </a:lnTo>
                  <a:lnTo>
                    <a:pt x="68" y="0"/>
                  </a:lnTo>
                  <a:close/>
                </a:path>
              </a:pathLst>
            </a:custGeom>
            <a:solidFill>
              <a:srgbClr val="45C0E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7" name="Freeform 10"/>
            <p:cNvSpPr>
              <a:spLocks/>
            </p:cNvSpPr>
            <p:nvPr/>
          </p:nvSpPr>
          <p:spPr bwMode="auto">
            <a:xfrm flipH="1">
              <a:off x="10597397" y="6690051"/>
              <a:ext cx="514272" cy="165633"/>
            </a:xfrm>
            <a:custGeom>
              <a:avLst/>
              <a:gdLst>
                <a:gd name="T0" fmla="*/ 402 w 444"/>
                <a:gd name="T1" fmla="*/ 0 h 143"/>
                <a:gd name="T2" fmla="*/ 0 w 444"/>
                <a:gd name="T3" fmla="*/ 143 h 143"/>
                <a:gd name="T4" fmla="*/ 376 w 444"/>
                <a:gd name="T5" fmla="*/ 143 h 143"/>
                <a:gd name="T6" fmla="*/ 444 w 444"/>
                <a:gd name="T7" fmla="*/ 27 h 143"/>
                <a:gd name="T8" fmla="*/ 402 w 444"/>
                <a:gd name="T9" fmla="*/ 0 h 143"/>
              </a:gdLst>
              <a:ahLst/>
              <a:cxnLst>
                <a:cxn ang="0">
                  <a:pos x="T0" y="T1"/>
                </a:cxn>
                <a:cxn ang="0">
                  <a:pos x="T2" y="T3"/>
                </a:cxn>
                <a:cxn ang="0">
                  <a:pos x="T4" y="T5"/>
                </a:cxn>
                <a:cxn ang="0">
                  <a:pos x="T6" y="T7"/>
                </a:cxn>
                <a:cxn ang="0">
                  <a:pos x="T8" y="T9"/>
                </a:cxn>
              </a:cxnLst>
              <a:rect l="0" t="0" r="r" b="b"/>
              <a:pathLst>
                <a:path w="444" h="143">
                  <a:moveTo>
                    <a:pt x="402" y="0"/>
                  </a:moveTo>
                  <a:lnTo>
                    <a:pt x="0" y="143"/>
                  </a:lnTo>
                  <a:lnTo>
                    <a:pt x="376" y="143"/>
                  </a:lnTo>
                  <a:lnTo>
                    <a:pt x="444" y="27"/>
                  </a:lnTo>
                  <a:lnTo>
                    <a:pt x="402" y="0"/>
                  </a:lnTo>
                  <a:close/>
                </a:path>
              </a:pathLst>
            </a:custGeom>
            <a:solidFill>
              <a:srgbClr val="45C0E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8" name="Freeform 11"/>
            <p:cNvSpPr>
              <a:spLocks/>
            </p:cNvSpPr>
            <p:nvPr/>
          </p:nvSpPr>
          <p:spPr bwMode="auto">
            <a:xfrm flipH="1">
              <a:off x="10646045" y="6397008"/>
              <a:ext cx="905766" cy="458675"/>
            </a:xfrm>
            <a:custGeom>
              <a:avLst/>
              <a:gdLst>
                <a:gd name="T0" fmla="*/ 224 w 782"/>
                <a:gd name="T1" fmla="*/ 0 h 396"/>
                <a:gd name="T2" fmla="*/ 0 w 782"/>
                <a:gd name="T3" fmla="*/ 396 h 396"/>
                <a:gd name="T4" fmla="*/ 380 w 782"/>
                <a:gd name="T5" fmla="*/ 396 h 396"/>
                <a:gd name="T6" fmla="*/ 782 w 782"/>
                <a:gd name="T7" fmla="*/ 253 h 396"/>
                <a:gd name="T8" fmla="*/ 224 w 782"/>
                <a:gd name="T9" fmla="*/ 0 h 396"/>
              </a:gdLst>
              <a:ahLst/>
              <a:cxnLst>
                <a:cxn ang="0">
                  <a:pos x="T0" y="T1"/>
                </a:cxn>
                <a:cxn ang="0">
                  <a:pos x="T2" y="T3"/>
                </a:cxn>
                <a:cxn ang="0">
                  <a:pos x="T4" y="T5"/>
                </a:cxn>
                <a:cxn ang="0">
                  <a:pos x="T6" y="T7"/>
                </a:cxn>
                <a:cxn ang="0">
                  <a:pos x="T8" y="T9"/>
                </a:cxn>
              </a:cxnLst>
              <a:rect l="0" t="0" r="r" b="b"/>
              <a:pathLst>
                <a:path w="782" h="396">
                  <a:moveTo>
                    <a:pt x="224" y="0"/>
                  </a:moveTo>
                  <a:lnTo>
                    <a:pt x="0" y="396"/>
                  </a:lnTo>
                  <a:lnTo>
                    <a:pt x="380" y="396"/>
                  </a:lnTo>
                  <a:lnTo>
                    <a:pt x="782" y="253"/>
                  </a:lnTo>
                  <a:lnTo>
                    <a:pt x="224" y="0"/>
                  </a:lnTo>
                  <a:close/>
                </a:path>
              </a:pathLst>
            </a:custGeom>
            <a:solidFill>
              <a:srgbClr val="27A8C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9" name="Freeform 12"/>
            <p:cNvSpPr>
              <a:spLocks/>
            </p:cNvSpPr>
            <p:nvPr/>
          </p:nvSpPr>
          <p:spPr bwMode="auto">
            <a:xfrm flipH="1">
              <a:off x="11900450" y="6620555"/>
              <a:ext cx="308100" cy="235129"/>
            </a:xfrm>
            <a:custGeom>
              <a:avLst/>
              <a:gdLst>
                <a:gd name="T0" fmla="*/ 266 w 266"/>
                <a:gd name="T1" fmla="*/ 203 h 203"/>
                <a:gd name="T2" fmla="*/ 69 w 266"/>
                <a:gd name="T3" fmla="*/ 0 h 203"/>
                <a:gd name="T4" fmla="*/ 0 w 266"/>
                <a:gd name="T5" fmla="*/ 53 h 203"/>
                <a:gd name="T6" fmla="*/ 0 w 266"/>
                <a:gd name="T7" fmla="*/ 203 h 203"/>
                <a:gd name="T8" fmla="*/ 266 w 266"/>
                <a:gd name="T9" fmla="*/ 203 h 203"/>
              </a:gdLst>
              <a:ahLst/>
              <a:cxnLst>
                <a:cxn ang="0">
                  <a:pos x="T0" y="T1"/>
                </a:cxn>
                <a:cxn ang="0">
                  <a:pos x="T2" y="T3"/>
                </a:cxn>
                <a:cxn ang="0">
                  <a:pos x="T4" y="T5"/>
                </a:cxn>
                <a:cxn ang="0">
                  <a:pos x="T6" y="T7"/>
                </a:cxn>
                <a:cxn ang="0">
                  <a:pos x="T8" y="T9"/>
                </a:cxn>
              </a:cxnLst>
              <a:rect l="0" t="0" r="r" b="b"/>
              <a:pathLst>
                <a:path w="266" h="203">
                  <a:moveTo>
                    <a:pt x="266" y="203"/>
                  </a:moveTo>
                  <a:lnTo>
                    <a:pt x="69" y="0"/>
                  </a:lnTo>
                  <a:lnTo>
                    <a:pt x="0" y="53"/>
                  </a:lnTo>
                  <a:lnTo>
                    <a:pt x="0" y="203"/>
                  </a:lnTo>
                  <a:lnTo>
                    <a:pt x="266" y="203"/>
                  </a:lnTo>
                  <a:close/>
                </a:path>
              </a:pathLst>
            </a:custGeom>
            <a:solidFill>
              <a:srgbClr val="27A8C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0" name="Freeform 13"/>
            <p:cNvSpPr>
              <a:spLocks/>
            </p:cNvSpPr>
            <p:nvPr/>
          </p:nvSpPr>
          <p:spPr bwMode="auto">
            <a:xfrm flipH="1">
              <a:off x="11292359" y="6372685"/>
              <a:ext cx="836270" cy="482998"/>
            </a:xfrm>
            <a:custGeom>
              <a:avLst/>
              <a:gdLst>
                <a:gd name="T0" fmla="*/ 690 w 722"/>
                <a:gd name="T1" fmla="*/ 0 h 417"/>
                <a:gd name="T2" fmla="*/ 0 w 722"/>
                <a:gd name="T3" fmla="*/ 214 h 417"/>
                <a:gd name="T4" fmla="*/ 197 w 722"/>
                <a:gd name="T5" fmla="*/ 417 h 417"/>
                <a:gd name="T6" fmla="*/ 498 w 722"/>
                <a:gd name="T7" fmla="*/ 417 h 417"/>
                <a:gd name="T8" fmla="*/ 722 w 722"/>
                <a:gd name="T9" fmla="*/ 21 h 417"/>
                <a:gd name="T10" fmla="*/ 690 w 722"/>
                <a:gd name="T11" fmla="*/ 0 h 417"/>
              </a:gdLst>
              <a:ahLst/>
              <a:cxnLst>
                <a:cxn ang="0">
                  <a:pos x="T0" y="T1"/>
                </a:cxn>
                <a:cxn ang="0">
                  <a:pos x="T2" y="T3"/>
                </a:cxn>
                <a:cxn ang="0">
                  <a:pos x="T4" y="T5"/>
                </a:cxn>
                <a:cxn ang="0">
                  <a:pos x="T6" y="T7"/>
                </a:cxn>
                <a:cxn ang="0">
                  <a:pos x="T8" y="T9"/>
                </a:cxn>
                <a:cxn ang="0">
                  <a:pos x="T10" y="T11"/>
                </a:cxn>
              </a:cxnLst>
              <a:rect l="0" t="0" r="r" b="b"/>
              <a:pathLst>
                <a:path w="722" h="417">
                  <a:moveTo>
                    <a:pt x="690" y="0"/>
                  </a:moveTo>
                  <a:lnTo>
                    <a:pt x="0" y="214"/>
                  </a:lnTo>
                  <a:lnTo>
                    <a:pt x="197" y="417"/>
                  </a:lnTo>
                  <a:lnTo>
                    <a:pt x="498" y="417"/>
                  </a:lnTo>
                  <a:lnTo>
                    <a:pt x="722" y="21"/>
                  </a:lnTo>
                  <a:lnTo>
                    <a:pt x="690" y="0"/>
                  </a:lnTo>
                  <a:close/>
                </a:path>
              </a:pathLst>
            </a:custGeom>
            <a:solidFill>
              <a:srgbClr val="45C0E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1" name="Freeform 14"/>
            <p:cNvSpPr>
              <a:spLocks/>
            </p:cNvSpPr>
            <p:nvPr/>
          </p:nvSpPr>
          <p:spPr bwMode="auto">
            <a:xfrm flipH="1">
              <a:off x="11987320" y="6055319"/>
              <a:ext cx="221230" cy="565235"/>
            </a:xfrm>
            <a:custGeom>
              <a:avLst/>
              <a:gdLst>
                <a:gd name="T0" fmla="*/ 191 w 191"/>
                <a:gd name="T1" fmla="*/ 0 h 488"/>
                <a:gd name="T2" fmla="*/ 69 w 191"/>
                <a:gd name="T3" fmla="*/ 488 h 488"/>
                <a:gd name="T4" fmla="*/ 0 w 191"/>
                <a:gd name="T5" fmla="*/ 445 h 488"/>
                <a:gd name="T6" fmla="*/ 0 w 191"/>
                <a:gd name="T7" fmla="*/ 41 h 488"/>
                <a:gd name="T8" fmla="*/ 191 w 191"/>
                <a:gd name="T9" fmla="*/ 0 h 488"/>
              </a:gdLst>
              <a:ahLst/>
              <a:cxnLst>
                <a:cxn ang="0">
                  <a:pos x="T0" y="T1"/>
                </a:cxn>
                <a:cxn ang="0">
                  <a:pos x="T2" y="T3"/>
                </a:cxn>
                <a:cxn ang="0">
                  <a:pos x="T4" y="T5"/>
                </a:cxn>
                <a:cxn ang="0">
                  <a:pos x="T6" y="T7"/>
                </a:cxn>
                <a:cxn ang="0">
                  <a:pos x="T8" y="T9"/>
                </a:cxn>
              </a:cxnLst>
              <a:rect l="0" t="0" r="r" b="b"/>
              <a:pathLst>
                <a:path w="191" h="488">
                  <a:moveTo>
                    <a:pt x="191" y="0"/>
                  </a:moveTo>
                  <a:lnTo>
                    <a:pt x="69" y="488"/>
                  </a:lnTo>
                  <a:lnTo>
                    <a:pt x="0" y="445"/>
                  </a:lnTo>
                  <a:lnTo>
                    <a:pt x="0" y="41"/>
                  </a:lnTo>
                  <a:lnTo>
                    <a:pt x="191" y="0"/>
                  </a:lnTo>
                  <a:close/>
                </a:path>
              </a:pathLst>
            </a:custGeom>
            <a:solidFill>
              <a:srgbClr val="27A8C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2" name="Freeform 15"/>
            <p:cNvSpPr>
              <a:spLocks/>
            </p:cNvSpPr>
            <p:nvPr/>
          </p:nvSpPr>
          <p:spPr bwMode="auto">
            <a:xfrm flipH="1">
              <a:off x="11329423" y="6055319"/>
              <a:ext cx="799206" cy="565235"/>
            </a:xfrm>
            <a:custGeom>
              <a:avLst/>
              <a:gdLst>
                <a:gd name="T0" fmla="*/ 690 w 690"/>
                <a:gd name="T1" fmla="*/ 274 h 488"/>
                <a:gd name="T2" fmla="*/ 122 w 690"/>
                <a:gd name="T3" fmla="*/ 0 h 488"/>
                <a:gd name="T4" fmla="*/ 0 w 690"/>
                <a:gd name="T5" fmla="*/ 488 h 488"/>
                <a:gd name="T6" fmla="*/ 690 w 690"/>
                <a:gd name="T7" fmla="*/ 274 h 488"/>
              </a:gdLst>
              <a:ahLst/>
              <a:cxnLst>
                <a:cxn ang="0">
                  <a:pos x="T0" y="T1"/>
                </a:cxn>
                <a:cxn ang="0">
                  <a:pos x="T2" y="T3"/>
                </a:cxn>
                <a:cxn ang="0">
                  <a:pos x="T4" y="T5"/>
                </a:cxn>
                <a:cxn ang="0">
                  <a:pos x="T6" y="T7"/>
                </a:cxn>
              </a:cxnLst>
              <a:rect l="0" t="0" r="r" b="b"/>
              <a:pathLst>
                <a:path w="690" h="488">
                  <a:moveTo>
                    <a:pt x="690" y="274"/>
                  </a:moveTo>
                  <a:lnTo>
                    <a:pt x="122" y="0"/>
                  </a:lnTo>
                  <a:lnTo>
                    <a:pt x="0" y="488"/>
                  </a:lnTo>
                  <a:lnTo>
                    <a:pt x="690" y="274"/>
                  </a:lnTo>
                  <a:close/>
                </a:path>
              </a:pathLst>
            </a:custGeom>
            <a:solidFill>
              <a:srgbClr val="45C0E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3" name="Freeform 16"/>
            <p:cNvSpPr>
              <a:spLocks/>
            </p:cNvSpPr>
            <p:nvPr/>
          </p:nvSpPr>
          <p:spPr bwMode="auto">
            <a:xfrm flipH="1">
              <a:off x="11046805" y="5525990"/>
              <a:ext cx="609250" cy="427402"/>
            </a:xfrm>
            <a:custGeom>
              <a:avLst/>
              <a:gdLst>
                <a:gd name="T0" fmla="*/ 275 w 280"/>
                <a:gd name="T1" fmla="*/ 16 h 196"/>
                <a:gd name="T2" fmla="*/ 14 w 280"/>
                <a:gd name="T3" fmla="*/ 194 h 196"/>
                <a:gd name="T4" fmla="*/ 3 w 280"/>
                <a:gd name="T5" fmla="*/ 192 h 196"/>
                <a:gd name="T6" fmla="*/ 3 w 280"/>
                <a:gd name="T7" fmla="*/ 192 h 196"/>
                <a:gd name="T8" fmla="*/ 5 w 280"/>
                <a:gd name="T9" fmla="*/ 180 h 196"/>
                <a:gd name="T10" fmla="*/ 266 w 280"/>
                <a:gd name="T11" fmla="*/ 2 h 196"/>
                <a:gd name="T12" fmla="*/ 277 w 280"/>
                <a:gd name="T13" fmla="*/ 5 h 196"/>
                <a:gd name="T14" fmla="*/ 277 w 280"/>
                <a:gd name="T15" fmla="*/ 5 h 196"/>
                <a:gd name="T16" fmla="*/ 275 w 280"/>
                <a:gd name="T17" fmla="*/ 16 h 1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80" h="196">
                  <a:moveTo>
                    <a:pt x="275" y="16"/>
                  </a:moveTo>
                  <a:cubicBezTo>
                    <a:pt x="14" y="194"/>
                    <a:pt x="14" y="194"/>
                    <a:pt x="14" y="194"/>
                  </a:cubicBezTo>
                  <a:cubicBezTo>
                    <a:pt x="10" y="196"/>
                    <a:pt x="5" y="195"/>
                    <a:pt x="3" y="192"/>
                  </a:cubicBezTo>
                  <a:cubicBezTo>
                    <a:pt x="3" y="192"/>
                    <a:pt x="3" y="192"/>
                    <a:pt x="3" y="192"/>
                  </a:cubicBezTo>
                  <a:cubicBezTo>
                    <a:pt x="0" y="188"/>
                    <a:pt x="1" y="183"/>
                    <a:pt x="5" y="180"/>
                  </a:cubicBezTo>
                  <a:cubicBezTo>
                    <a:pt x="266" y="2"/>
                    <a:pt x="266" y="2"/>
                    <a:pt x="266" y="2"/>
                  </a:cubicBezTo>
                  <a:cubicBezTo>
                    <a:pt x="269" y="0"/>
                    <a:pt x="274" y="1"/>
                    <a:pt x="277" y="5"/>
                  </a:cubicBezTo>
                  <a:cubicBezTo>
                    <a:pt x="277" y="5"/>
                    <a:pt x="277" y="5"/>
                    <a:pt x="277" y="5"/>
                  </a:cubicBezTo>
                  <a:cubicBezTo>
                    <a:pt x="280" y="8"/>
                    <a:pt x="279" y="13"/>
                    <a:pt x="275" y="16"/>
                  </a:cubicBezTo>
                  <a:close/>
                </a:path>
              </a:pathLst>
            </a:custGeom>
            <a:solidFill>
              <a:srgbClr val="FD6D0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5" name="Freeform 18"/>
            <p:cNvSpPr>
              <a:spLocks/>
            </p:cNvSpPr>
            <p:nvPr/>
          </p:nvSpPr>
          <p:spPr bwMode="auto">
            <a:xfrm flipH="1">
              <a:off x="11376913" y="6063426"/>
              <a:ext cx="831637" cy="598825"/>
            </a:xfrm>
            <a:custGeom>
              <a:avLst/>
              <a:gdLst>
                <a:gd name="T0" fmla="*/ 382 w 382"/>
                <a:gd name="T1" fmla="*/ 9 h 275"/>
                <a:gd name="T2" fmla="*/ 379 w 382"/>
                <a:gd name="T3" fmla="*/ 16 h 275"/>
                <a:gd name="T4" fmla="*/ 0 w 382"/>
                <a:gd name="T5" fmla="*/ 275 h 275"/>
                <a:gd name="T6" fmla="*/ 0 w 382"/>
                <a:gd name="T7" fmla="*/ 255 h 275"/>
                <a:gd name="T8" fmla="*/ 369 w 382"/>
                <a:gd name="T9" fmla="*/ 3 h 275"/>
                <a:gd name="T10" fmla="*/ 381 w 382"/>
                <a:gd name="T11" fmla="*/ 5 h 275"/>
                <a:gd name="T12" fmla="*/ 382 w 382"/>
                <a:gd name="T13" fmla="*/ 9 h 275"/>
              </a:gdLst>
              <a:ahLst/>
              <a:cxnLst>
                <a:cxn ang="0">
                  <a:pos x="T0" y="T1"/>
                </a:cxn>
                <a:cxn ang="0">
                  <a:pos x="T2" y="T3"/>
                </a:cxn>
                <a:cxn ang="0">
                  <a:pos x="T4" y="T5"/>
                </a:cxn>
                <a:cxn ang="0">
                  <a:pos x="T6" y="T7"/>
                </a:cxn>
                <a:cxn ang="0">
                  <a:pos x="T8" y="T9"/>
                </a:cxn>
                <a:cxn ang="0">
                  <a:pos x="T10" y="T11"/>
                </a:cxn>
                <a:cxn ang="0">
                  <a:pos x="T12" y="T13"/>
                </a:cxn>
              </a:cxnLst>
              <a:rect l="0" t="0" r="r" b="b"/>
              <a:pathLst>
                <a:path w="382" h="275">
                  <a:moveTo>
                    <a:pt x="382" y="9"/>
                  </a:moveTo>
                  <a:cubicBezTo>
                    <a:pt x="382" y="12"/>
                    <a:pt x="381" y="15"/>
                    <a:pt x="379" y="16"/>
                  </a:cubicBezTo>
                  <a:cubicBezTo>
                    <a:pt x="0" y="275"/>
                    <a:pt x="0" y="275"/>
                    <a:pt x="0" y="275"/>
                  </a:cubicBezTo>
                  <a:cubicBezTo>
                    <a:pt x="0" y="255"/>
                    <a:pt x="0" y="255"/>
                    <a:pt x="0" y="255"/>
                  </a:cubicBezTo>
                  <a:cubicBezTo>
                    <a:pt x="369" y="3"/>
                    <a:pt x="369" y="3"/>
                    <a:pt x="369" y="3"/>
                  </a:cubicBezTo>
                  <a:cubicBezTo>
                    <a:pt x="373" y="0"/>
                    <a:pt x="378" y="1"/>
                    <a:pt x="381" y="5"/>
                  </a:cubicBezTo>
                  <a:cubicBezTo>
                    <a:pt x="382" y="6"/>
                    <a:pt x="382" y="8"/>
                    <a:pt x="382" y="9"/>
                  </a:cubicBezTo>
                  <a:close/>
                </a:path>
              </a:pathLst>
            </a:custGeom>
            <a:solidFill>
              <a:srgbClr val="FD55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4" name="Freeform 17"/>
            <p:cNvSpPr>
              <a:spLocks/>
            </p:cNvSpPr>
            <p:nvPr/>
          </p:nvSpPr>
          <p:spPr bwMode="auto">
            <a:xfrm flipH="1">
              <a:off x="12128629" y="6570749"/>
              <a:ext cx="79921" cy="111194"/>
            </a:xfrm>
            <a:custGeom>
              <a:avLst/>
              <a:gdLst>
                <a:gd name="T0" fmla="*/ 0 w 69"/>
                <a:gd name="T1" fmla="*/ 96 h 96"/>
                <a:gd name="T2" fmla="*/ 69 w 69"/>
                <a:gd name="T3" fmla="*/ 43 h 96"/>
                <a:gd name="T4" fmla="*/ 0 w 69"/>
                <a:gd name="T5" fmla="*/ 0 h 96"/>
                <a:gd name="T6" fmla="*/ 0 w 69"/>
                <a:gd name="T7" fmla="*/ 96 h 96"/>
              </a:gdLst>
              <a:ahLst/>
              <a:cxnLst>
                <a:cxn ang="0">
                  <a:pos x="T0" y="T1"/>
                </a:cxn>
                <a:cxn ang="0">
                  <a:pos x="T2" y="T3"/>
                </a:cxn>
                <a:cxn ang="0">
                  <a:pos x="T4" y="T5"/>
                </a:cxn>
                <a:cxn ang="0">
                  <a:pos x="T6" y="T7"/>
                </a:cxn>
              </a:cxnLst>
              <a:rect l="0" t="0" r="r" b="b"/>
              <a:pathLst>
                <a:path w="69" h="96">
                  <a:moveTo>
                    <a:pt x="0" y="96"/>
                  </a:moveTo>
                  <a:lnTo>
                    <a:pt x="69" y="43"/>
                  </a:lnTo>
                  <a:lnTo>
                    <a:pt x="0" y="0"/>
                  </a:lnTo>
                  <a:lnTo>
                    <a:pt x="0" y="96"/>
                  </a:lnTo>
                  <a:close/>
                </a:path>
              </a:pathLst>
            </a:custGeom>
            <a:solidFill>
              <a:srgbClr val="2ECFE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nvGrpSpPr>
            <p:cNvPr id="134" name="组合 133"/>
            <p:cNvGrpSpPr/>
            <p:nvPr/>
          </p:nvGrpSpPr>
          <p:grpSpPr>
            <a:xfrm>
              <a:off x="10181579" y="5892003"/>
              <a:ext cx="2029287" cy="965997"/>
              <a:chOff x="10181579" y="5892003"/>
              <a:chExt cx="2029287" cy="965997"/>
            </a:xfrm>
          </p:grpSpPr>
          <p:sp>
            <p:nvSpPr>
              <p:cNvPr id="103" name="Freeform 6"/>
              <p:cNvSpPr>
                <a:spLocks/>
              </p:cNvSpPr>
              <p:nvPr/>
            </p:nvSpPr>
            <p:spPr bwMode="auto">
              <a:xfrm flipH="1">
                <a:off x="12208550" y="6570749"/>
                <a:ext cx="0" cy="111194"/>
              </a:xfrm>
              <a:custGeom>
                <a:avLst/>
                <a:gdLst>
                  <a:gd name="T0" fmla="*/ 0 h 96"/>
                  <a:gd name="T1" fmla="*/ 96 h 96"/>
                  <a:gd name="T2" fmla="*/ 0 h 96"/>
                </a:gdLst>
                <a:ahLst/>
                <a:cxnLst>
                  <a:cxn ang="0">
                    <a:pos x="0" y="T0"/>
                  </a:cxn>
                  <a:cxn ang="0">
                    <a:pos x="0" y="T1"/>
                  </a:cxn>
                  <a:cxn ang="0">
                    <a:pos x="0" y="T2"/>
                  </a:cxn>
                </a:cxnLst>
                <a:rect l="0" t="0" r="r" b="b"/>
                <a:pathLst>
                  <a:path h="96">
                    <a:moveTo>
                      <a:pt x="0" y="0"/>
                    </a:moveTo>
                    <a:lnTo>
                      <a:pt x="0" y="96"/>
                    </a:lnTo>
                    <a:lnTo>
                      <a:pt x="0" y="0"/>
                    </a:ln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104" name="Line 7"/>
              <p:cNvSpPr>
                <a:spLocks noChangeShapeType="1"/>
              </p:cNvSpPr>
              <p:nvPr/>
            </p:nvSpPr>
            <p:spPr bwMode="auto">
              <a:xfrm flipH="1">
                <a:off x="12208550" y="6570749"/>
                <a:ext cx="0" cy="111194"/>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6" name="Freeform 19"/>
              <p:cNvSpPr>
                <a:spLocks/>
              </p:cNvSpPr>
              <p:nvPr/>
            </p:nvSpPr>
            <p:spPr bwMode="auto">
              <a:xfrm flipH="1">
                <a:off x="10181579" y="5892003"/>
                <a:ext cx="2029287" cy="961363"/>
              </a:xfrm>
              <a:custGeom>
                <a:avLst/>
                <a:gdLst>
                  <a:gd name="T0" fmla="*/ 1750 w 1752"/>
                  <a:gd name="T1" fmla="*/ 830 h 830"/>
                  <a:gd name="T2" fmla="*/ 0 w 1752"/>
                  <a:gd name="T3" fmla="*/ 6 h 830"/>
                  <a:gd name="T4" fmla="*/ 2 w 1752"/>
                  <a:gd name="T5" fmla="*/ 0 h 830"/>
                  <a:gd name="T6" fmla="*/ 1752 w 1752"/>
                  <a:gd name="T7" fmla="*/ 826 h 830"/>
                  <a:gd name="T8" fmla="*/ 1750 w 1752"/>
                  <a:gd name="T9" fmla="*/ 830 h 830"/>
                </a:gdLst>
                <a:ahLst/>
                <a:cxnLst>
                  <a:cxn ang="0">
                    <a:pos x="T0" y="T1"/>
                  </a:cxn>
                  <a:cxn ang="0">
                    <a:pos x="T2" y="T3"/>
                  </a:cxn>
                  <a:cxn ang="0">
                    <a:pos x="T4" y="T5"/>
                  </a:cxn>
                  <a:cxn ang="0">
                    <a:pos x="T6" y="T7"/>
                  </a:cxn>
                  <a:cxn ang="0">
                    <a:pos x="T8" y="T9"/>
                  </a:cxn>
                </a:cxnLst>
                <a:rect l="0" t="0" r="r" b="b"/>
                <a:pathLst>
                  <a:path w="1752" h="830">
                    <a:moveTo>
                      <a:pt x="1750" y="830"/>
                    </a:moveTo>
                    <a:lnTo>
                      <a:pt x="0" y="6"/>
                    </a:lnTo>
                    <a:lnTo>
                      <a:pt x="2" y="0"/>
                    </a:lnTo>
                    <a:lnTo>
                      <a:pt x="1752" y="826"/>
                    </a:lnTo>
                    <a:lnTo>
                      <a:pt x="1750" y="830"/>
                    </a:ln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117" name="Freeform 20"/>
              <p:cNvSpPr>
                <a:spLocks/>
              </p:cNvSpPr>
              <p:nvPr/>
            </p:nvSpPr>
            <p:spPr bwMode="auto">
              <a:xfrm flipH="1">
                <a:off x="10564966" y="6662252"/>
                <a:ext cx="533962" cy="195748"/>
              </a:xfrm>
              <a:custGeom>
                <a:avLst/>
                <a:gdLst>
                  <a:gd name="T0" fmla="*/ 2 w 461"/>
                  <a:gd name="T1" fmla="*/ 169 h 169"/>
                  <a:gd name="T2" fmla="*/ 0 w 461"/>
                  <a:gd name="T3" fmla="*/ 165 h 169"/>
                  <a:gd name="T4" fmla="*/ 461 w 461"/>
                  <a:gd name="T5" fmla="*/ 0 h 169"/>
                  <a:gd name="T6" fmla="*/ 363 w 461"/>
                  <a:gd name="T7" fmla="*/ 167 h 169"/>
                  <a:gd name="T8" fmla="*/ 359 w 461"/>
                  <a:gd name="T9" fmla="*/ 165 h 169"/>
                  <a:gd name="T10" fmla="*/ 451 w 461"/>
                  <a:gd name="T11" fmla="*/ 9 h 169"/>
                  <a:gd name="T12" fmla="*/ 2 w 461"/>
                  <a:gd name="T13" fmla="*/ 169 h 169"/>
                </a:gdLst>
                <a:ahLst/>
                <a:cxnLst>
                  <a:cxn ang="0">
                    <a:pos x="T0" y="T1"/>
                  </a:cxn>
                  <a:cxn ang="0">
                    <a:pos x="T2" y="T3"/>
                  </a:cxn>
                  <a:cxn ang="0">
                    <a:pos x="T4" y="T5"/>
                  </a:cxn>
                  <a:cxn ang="0">
                    <a:pos x="T6" y="T7"/>
                  </a:cxn>
                  <a:cxn ang="0">
                    <a:pos x="T8" y="T9"/>
                  </a:cxn>
                  <a:cxn ang="0">
                    <a:pos x="T10" y="T11"/>
                  </a:cxn>
                  <a:cxn ang="0">
                    <a:pos x="T12" y="T13"/>
                  </a:cxn>
                </a:cxnLst>
                <a:rect l="0" t="0" r="r" b="b"/>
                <a:pathLst>
                  <a:path w="461" h="169">
                    <a:moveTo>
                      <a:pt x="2" y="169"/>
                    </a:moveTo>
                    <a:lnTo>
                      <a:pt x="0" y="165"/>
                    </a:lnTo>
                    <a:lnTo>
                      <a:pt x="461" y="0"/>
                    </a:lnTo>
                    <a:lnTo>
                      <a:pt x="363" y="167"/>
                    </a:lnTo>
                    <a:lnTo>
                      <a:pt x="359" y="165"/>
                    </a:lnTo>
                    <a:lnTo>
                      <a:pt x="451" y="9"/>
                    </a:lnTo>
                    <a:lnTo>
                      <a:pt x="2" y="169"/>
                    </a:ln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118" name="Freeform 21"/>
              <p:cNvSpPr>
                <a:spLocks/>
              </p:cNvSpPr>
              <p:nvPr/>
            </p:nvSpPr>
            <p:spPr bwMode="auto">
              <a:xfrm flipH="1">
                <a:off x="11257610" y="6342570"/>
                <a:ext cx="291884" cy="508481"/>
              </a:xfrm>
              <a:custGeom>
                <a:avLst/>
                <a:gdLst>
                  <a:gd name="T0" fmla="*/ 4 w 252"/>
                  <a:gd name="T1" fmla="*/ 439 h 439"/>
                  <a:gd name="T2" fmla="*/ 0 w 252"/>
                  <a:gd name="T3" fmla="*/ 437 h 439"/>
                  <a:gd name="T4" fmla="*/ 248 w 252"/>
                  <a:gd name="T5" fmla="*/ 0 h 439"/>
                  <a:gd name="T6" fmla="*/ 252 w 252"/>
                  <a:gd name="T7" fmla="*/ 2 h 439"/>
                  <a:gd name="T8" fmla="*/ 4 w 252"/>
                  <a:gd name="T9" fmla="*/ 439 h 439"/>
                </a:gdLst>
                <a:ahLst/>
                <a:cxnLst>
                  <a:cxn ang="0">
                    <a:pos x="T0" y="T1"/>
                  </a:cxn>
                  <a:cxn ang="0">
                    <a:pos x="T2" y="T3"/>
                  </a:cxn>
                  <a:cxn ang="0">
                    <a:pos x="T4" y="T5"/>
                  </a:cxn>
                  <a:cxn ang="0">
                    <a:pos x="T6" y="T7"/>
                  </a:cxn>
                  <a:cxn ang="0">
                    <a:pos x="T8" y="T9"/>
                  </a:cxn>
                </a:cxnLst>
                <a:rect l="0" t="0" r="r" b="b"/>
                <a:pathLst>
                  <a:path w="252" h="439">
                    <a:moveTo>
                      <a:pt x="4" y="439"/>
                    </a:moveTo>
                    <a:lnTo>
                      <a:pt x="0" y="437"/>
                    </a:lnTo>
                    <a:lnTo>
                      <a:pt x="248" y="0"/>
                    </a:lnTo>
                    <a:lnTo>
                      <a:pt x="252" y="2"/>
                    </a:lnTo>
                    <a:lnTo>
                      <a:pt x="4" y="439"/>
                    </a:ln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119" name="Freeform 22"/>
              <p:cNvSpPr>
                <a:spLocks/>
              </p:cNvSpPr>
              <p:nvPr/>
            </p:nvSpPr>
            <p:spPr bwMode="auto">
              <a:xfrm flipH="1">
                <a:off x="11259927" y="6340253"/>
                <a:ext cx="883760" cy="517747"/>
              </a:xfrm>
              <a:custGeom>
                <a:avLst/>
                <a:gdLst>
                  <a:gd name="T0" fmla="*/ 231 w 763"/>
                  <a:gd name="T1" fmla="*/ 447 h 447"/>
                  <a:gd name="T2" fmla="*/ 0 w 763"/>
                  <a:gd name="T3" fmla="*/ 235 h 447"/>
                  <a:gd name="T4" fmla="*/ 761 w 763"/>
                  <a:gd name="T5" fmla="*/ 0 h 447"/>
                  <a:gd name="T6" fmla="*/ 763 w 763"/>
                  <a:gd name="T7" fmla="*/ 4 h 447"/>
                  <a:gd name="T8" fmla="*/ 9 w 763"/>
                  <a:gd name="T9" fmla="*/ 237 h 447"/>
                  <a:gd name="T10" fmla="*/ 233 w 763"/>
                  <a:gd name="T11" fmla="*/ 443 h 447"/>
                  <a:gd name="T12" fmla="*/ 231 w 763"/>
                  <a:gd name="T13" fmla="*/ 447 h 447"/>
                </a:gdLst>
                <a:ahLst/>
                <a:cxnLst>
                  <a:cxn ang="0">
                    <a:pos x="T0" y="T1"/>
                  </a:cxn>
                  <a:cxn ang="0">
                    <a:pos x="T2" y="T3"/>
                  </a:cxn>
                  <a:cxn ang="0">
                    <a:pos x="T4" y="T5"/>
                  </a:cxn>
                  <a:cxn ang="0">
                    <a:pos x="T6" y="T7"/>
                  </a:cxn>
                  <a:cxn ang="0">
                    <a:pos x="T8" y="T9"/>
                  </a:cxn>
                  <a:cxn ang="0">
                    <a:pos x="T10" y="T11"/>
                  </a:cxn>
                  <a:cxn ang="0">
                    <a:pos x="T12" y="T13"/>
                  </a:cxn>
                </a:cxnLst>
                <a:rect l="0" t="0" r="r" b="b"/>
                <a:pathLst>
                  <a:path w="763" h="447">
                    <a:moveTo>
                      <a:pt x="231" y="447"/>
                    </a:moveTo>
                    <a:lnTo>
                      <a:pt x="0" y="235"/>
                    </a:lnTo>
                    <a:lnTo>
                      <a:pt x="761" y="0"/>
                    </a:lnTo>
                    <a:lnTo>
                      <a:pt x="763" y="4"/>
                    </a:lnTo>
                    <a:lnTo>
                      <a:pt x="9" y="237"/>
                    </a:lnTo>
                    <a:lnTo>
                      <a:pt x="233" y="443"/>
                    </a:lnTo>
                    <a:lnTo>
                      <a:pt x="231" y="447"/>
                    </a:ln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120" name="Freeform 23"/>
              <p:cNvSpPr>
                <a:spLocks/>
              </p:cNvSpPr>
              <p:nvPr/>
            </p:nvSpPr>
            <p:spPr bwMode="auto">
              <a:xfrm flipH="1">
                <a:off x="11969946" y="6003197"/>
                <a:ext cx="240920" cy="615041"/>
              </a:xfrm>
              <a:custGeom>
                <a:avLst/>
                <a:gdLst>
                  <a:gd name="T0" fmla="*/ 64 w 208"/>
                  <a:gd name="T1" fmla="*/ 531 h 531"/>
                  <a:gd name="T2" fmla="*/ 0 w 208"/>
                  <a:gd name="T3" fmla="*/ 492 h 531"/>
                  <a:gd name="T4" fmla="*/ 2 w 208"/>
                  <a:gd name="T5" fmla="*/ 488 h 531"/>
                  <a:gd name="T6" fmla="*/ 62 w 208"/>
                  <a:gd name="T7" fmla="*/ 524 h 531"/>
                  <a:gd name="T8" fmla="*/ 203 w 208"/>
                  <a:gd name="T9" fmla="*/ 7 h 531"/>
                  <a:gd name="T10" fmla="*/ 2 w 208"/>
                  <a:gd name="T11" fmla="*/ 58 h 531"/>
                  <a:gd name="T12" fmla="*/ 0 w 208"/>
                  <a:gd name="T13" fmla="*/ 54 h 531"/>
                  <a:gd name="T14" fmla="*/ 208 w 208"/>
                  <a:gd name="T15" fmla="*/ 0 h 531"/>
                  <a:gd name="T16" fmla="*/ 64 w 208"/>
                  <a:gd name="T17" fmla="*/ 531 h 5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08" h="531">
                    <a:moveTo>
                      <a:pt x="64" y="531"/>
                    </a:moveTo>
                    <a:lnTo>
                      <a:pt x="0" y="492"/>
                    </a:lnTo>
                    <a:lnTo>
                      <a:pt x="2" y="488"/>
                    </a:lnTo>
                    <a:lnTo>
                      <a:pt x="62" y="524"/>
                    </a:lnTo>
                    <a:lnTo>
                      <a:pt x="203" y="7"/>
                    </a:lnTo>
                    <a:lnTo>
                      <a:pt x="2" y="58"/>
                    </a:lnTo>
                    <a:lnTo>
                      <a:pt x="0" y="54"/>
                    </a:lnTo>
                    <a:lnTo>
                      <a:pt x="208" y="0"/>
                    </a:lnTo>
                    <a:lnTo>
                      <a:pt x="64" y="531"/>
                    </a:ln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121" name="Freeform 24"/>
              <p:cNvSpPr>
                <a:spLocks/>
              </p:cNvSpPr>
              <p:nvPr/>
            </p:nvSpPr>
            <p:spPr bwMode="auto">
              <a:xfrm flipH="1">
                <a:off x="12136737" y="6612446"/>
                <a:ext cx="74129" cy="64863"/>
              </a:xfrm>
              <a:custGeom>
                <a:avLst/>
                <a:gdLst>
                  <a:gd name="T0" fmla="*/ 2 w 64"/>
                  <a:gd name="T1" fmla="*/ 56 h 56"/>
                  <a:gd name="T2" fmla="*/ 0 w 64"/>
                  <a:gd name="T3" fmla="*/ 52 h 56"/>
                  <a:gd name="T4" fmla="*/ 62 w 64"/>
                  <a:gd name="T5" fmla="*/ 0 h 56"/>
                  <a:gd name="T6" fmla="*/ 64 w 64"/>
                  <a:gd name="T7" fmla="*/ 3 h 56"/>
                  <a:gd name="T8" fmla="*/ 2 w 64"/>
                  <a:gd name="T9" fmla="*/ 56 h 56"/>
                </a:gdLst>
                <a:ahLst/>
                <a:cxnLst>
                  <a:cxn ang="0">
                    <a:pos x="T0" y="T1"/>
                  </a:cxn>
                  <a:cxn ang="0">
                    <a:pos x="T2" y="T3"/>
                  </a:cxn>
                  <a:cxn ang="0">
                    <a:pos x="T4" y="T5"/>
                  </a:cxn>
                  <a:cxn ang="0">
                    <a:pos x="T6" y="T7"/>
                  </a:cxn>
                  <a:cxn ang="0">
                    <a:pos x="T8" y="T9"/>
                  </a:cxn>
                </a:cxnLst>
                <a:rect l="0" t="0" r="r" b="b"/>
                <a:pathLst>
                  <a:path w="64" h="56">
                    <a:moveTo>
                      <a:pt x="2" y="56"/>
                    </a:moveTo>
                    <a:lnTo>
                      <a:pt x="0" y="52"/>
                    </a:lnTo>
                    <a:lnTo>
                      <a:pt x="62" y="0"/>
                    </a:lnTo>
                    <a:lnTo>
                      <a:pt x="64" y="3"/>
                    </a:lnTo>
                    <a:lnTo>
                      <a:pt x="2" y="56"/>
                    </a:ln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122" name="Oval 25"/>
              <p:cNvSpPr>
                <a:spLocks noChangeArrowheads="1"/>
              </p:cNvSpPr>
              <p:nvPr/>
            </p:nvSpPr>
            <p:spPr bwMode="auto">
              <a:xfrm flipH="1">
                <a:off x="11237920" y="6320562"/>
                <a:ext cx="44014" cy="44014"/>
              </a:xfrm>
              <a:prstGeom prst="ellipse">
                <a:avLst/>
              </a:pr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123" name="Oval 26"/>
              <p:cNvSpPr>
                <a:spLocks noChangeArrowheads="1"/>
              </p:cNvSpPr>
              <p:nvPr/>
            </p:nvSpPr>
            <p:spPr bwMode="auto">
              <a:xfrm flipH="1">
                <a:off x="10547592" y="6647195"/>
                <a:ext cx="44014" cy="42857"/>
              </a:xfrm>
              <a:prstGeom prst="ellipse">
                <a:avLst/>
              </a:pr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124" name="Oval 27"/>
              <p:cNvSpPr>
                <a:spLocks noChangeArrowheads="1"/>
              </p:cNvSpPr>
              <p:nvPr/>
            </p:nvSpPr>
            <p:spPr bwMode="auto">
              <a:xfrm flipH="1">
                <a:off x="11950255" y="5985823"/>
                <a:ext cx="42857" cy="42857"/>
              </a:xfrm>
              <a:prstGeom prst="ellipse">
                <a:avLst/>
              </a:pr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125" name="Oval 28"/>
              <p:cNvSpPr>
                <a:spLocks noChangeArrowheads="1"/>
              </p:cNvSpPr>
              <p:nvPr/>
            </p:nvSpPr>
            <p:spPr bwMode="auto">
              <a:xfrm flipH="1">
                <a:off x="12115887" y="6592756"/>
                <a:ext cx="42857" cy="42857"/>
              </a:xfrm>
              <a:prstGeom prst="ellipse">
                <a:avLst/>
              </a:pr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a:p>
            </p:txBody>
          </p:sp>
        </p:grpSp>
        <p:sp>
          <p:nvSpPr>
            <p:cNvPr id="126" name="Freeform 29"/>
            <p:cNvSpPr>
              <a:spLocks/>
            </p:cNvSpPr>
            <p:nvPr/>
          </p:nvSpPr>
          <p:spPr bwMode="auto">
            <a:xfrm flipH="1">
              <a:off x="10807044" y="5991614"/>
              <a:ext cx="108877" cy="111194"/>
            </a:xfrm>
            <a:custGeom>
              <a:avLst/>
              <a:gdLst>
                <a:gd name="T0" fmla="*/ 47 w 94"/>
                <a:gd name="T1" fmla="*/ 96 h 96"/>
                <a:gd name="T2" fmla="*/ 0 w 94"/>
                <a:gd name="T3" fmla="*/ 49 h 96"/>
                <a:gd name="T4" fmla="*/ 47 w 94"/>
                <a:gd name="T5" fmla="*/ 0 h 96"/>
                <a:gd name="T6" fmla="*/ 94 w 94"/>
                <a:gd name="T7" fmla="*/ 49 h 96"/>
                <a:gd name="T8" fmla="*/ 47 w 94"/>
                <a:gd name="T9" fmla="*/ 96 h 96"/>
              </a:gdLst>
              <a:ahLst/>
              <a:cxnLst>
                <a:cxn ang="0">
                  <a:pos x="T0" y="T1"/>
                </a:cxn>
                <a:cxn ang="0">
                  <a:pos x="T2" y="T3"/>
                </a:cxn>
                <a:cxn ang="0">
                  <a:pos x="T4" y="T5"/>
                </a:cxn>
                <a:cxn ang="0">
                  <a:pos x="T6" y="T7"/>
                </a:cxn>
                <a:cxn ang="0">
                  <a:pos x="T8" y="T9"/>
                </a:cxn>
              </a:cxnLst>
              <a:rect l="0" t="0" r="r" b="b"/>
              <a:pathLst>
                <a:path w="94" h="96">
                  <a:moveTo>
                    <a:pt x="47" y="96"/>
                  </a:moveTo>
                  <a:lnTo>
                    <a:pt x="0" y="49"/>
                  </a:lnTo>
                  <a:lnTo>
                    <a:pt x="47" y="0"/>
                  </a:lnTo>
                  <a:lnTo>
                    <a:pt x="94" y="49"/>
                  </a:lnTo>
                  <a:lnTo>
                    <a:pt x="47" y="96"/>
                  </a:lnTo>
                  <a:close/>
                </a:path>
              </a:pathLst>
            </a:custGeom>
            <a:solidFill>
              <a:srgbClr val="49B4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7" name="Freeform 62"/>
            <p:cNvSpPr>
              <a:spLocks/>
            </p:cNvSpPr>
            <p:nvPr/>
          </p:nvSpPr>
          <p:spPr bwMode="auto">
            <a:xfrm flipH="1">
              <a:off x="10869591" y="5557263"/>
              <a:ext cx="1338959" cy="941673"/>
            </a:xfrm>
            <a:custGeom>
              <a:avLst/>
              <a:gdLst>
                <a:gd name="T0" fmla="*/ 615 w 615"/>
                <a:gd name="T1" fmla="*/ 9 h 433"/>
                <a:gd name="T2" fmla="*/ 611 w 615"/>
                <a:gd name="T3" fmla="*/ 16 h 433"/>
                <a:gd name="T4" fmla="*/ 0 w 615"/>
                <a:gd name="T5" fmla="*/ 433 h 433"/>
                <a:gd name="T6" fmla="*/ 0 w 615"/>
                <a:gd name="T7" fmla="*/ 413 h 433"/>
                <a:gd name="T8" fmla="*/ 602 w 615"/>
                <a:gd name="T9" fmla="*/ 3 h 433"/>
                <a:gd name="T10" fmla="*/ 614 w 615"/>
                <a:gd name="T11" fmla="*/ 5 h 433"/>
                <a:gd name="T12" fmla="*/ 615 w 615"/>
                <a:gd name="T13" fmla="*/ 9 h 433"/>
              </a:gdLst>
              <a:ahLst/>
              <a:cxnLst>
                <a:cxn ang="0">
                  <a:pos x="T0" y="T1"/>
                </a:cxn>
                <a:cxn ang="0">
                  <a:pos x="T2" y="T3"/>
                </a:cxn>
                <a:cxn ang="0">
                  <a:pos x="T4" y="T5"/>
                </a:cxn>
                <a:cxn ang="0">
                  <a:pos x="T6" y="T7"/>
                </a:cxn>
                <a:cxn ang="0">
                  <a:pos x="T8" y="T9"/>
                </a:cxn>
                <a:cxn ang="0">
                  <a:pos x="T10" y="T11"/>
                </a:cxn>
                <a:cxn ang="0">
                  <a:pos x="T12" y="T13"/>
                </a:cxn>
              </a:cxnLst>
              <a:rect l="0" t="0" r="r" b="b"/>
              <a:pathLst>
                <a:path w="615" h="433">
                  <a:moveTo>
                    <a:pt x="615" y="9"/>
                  </a:moveTo>
                  <a:cubicBezTo>
                    <a:pt x="615" y="12"/>
                    <a:pt x="614" y="15"/>
                    <a:pt x="611" y="16"/>
                  </a:cubicBezTo>
                  <a:cubicBezTo>
                    <a:pt x="0" y="433"/>
                    <a:pt x="0" y="433"/>
                    <a:pt x="0" y="433"/>
                  </a:cubicBezTo>
                  <a:cubicBezTo>
                    <a:pt x="0" y="413"/>
                    <a:pt x="0" y="413"/>
                    <a:pt x="0" y="413"/>
                  </a:cubicBezTo>
                  <a:cubicBezTo>
                    <a:pt x="602" y="3"/>
                    <a:pt x="602" y="3"/>
                    <a:pt x="602" y="3"/>
                  </a:cubicBezTo>
                  <a:cubicBezTo>
                    <a:pt x="606" y="0"/>
                    <a:pt x="611" y="1"/>
                    <a:pt x="614" y="5"/>
                  </a:cubicBezTo>
                  <a:cubicBezTo>
                    <a:pt x="615" y="6"/>
                    <a:pt x="615" y="8"/>
                    <a:pt x="615" y="9"/>
                  </a:cubicBezTo>
                  <a:close/>
                </a:path>
              </a:pathLst>
            </a:custGeom>
            <a:solidFill>
              <a:srgbClr val="61D2C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141" name="组合 140"/>
          <p:cNvGrpSpPr/>
          <p:nvPr/>
        </p:nvGrpSpPr>
        <p:grpSpPr>
          <a:xfrm rot="17380987">
            <a:off x="9409450" y="-192120"/>
            <a:ext cx="1691978" cy="2952638"/>
            <a:chOff x="9472193" y="3696342"/>
            <a:chExt cx="1691978" cy="2952638"/>
          </a:xfrm>
        </p:grpSpPr>
        <p:sp>
          <p:nvSpPr>
            <p:cNvPr id="136" name="Freeform 37"/>
            <p:cNvSpPr>
              <a:spLocks/>
            </p:cNvSpPr>
            <p:nvPr/>
          </p:nvSpPr>
          <p:spPr bwMode="auto">
            <a:xfrm>
              <a:off x="10115469" y="3696342"/>
              <a:ext cx="172982" cy="172982"/>
            </a:xfrm>
            <a:custGeom>
              <a:avLst/>
              <a:gdLst>
                <a:gd name="T0" fmla="*/ 47 w 96"/>
                <a:gd name="T1" fmla="*/ 96 h 96"/>
                <a:gd name="T2" fmla="*/ 0 w 96"/>
                <a:gd name="T3" fmla="*/ 49 h 96"/>
                <a:gd name="T4" fmla="*/ 47 w 96"/>
                <a:gd name="T5" fmla="*/ 0 h 96"/>
                <a:gd name="T6" fmla="*/ 96 w 96"/>
                <a:gd name="T7" fmla="*/ 49 h 96"/>
                <a:gd name="T8" fmla="*/ 47 w 96"/>
                <a:gd name="T9" fmla="*/ 96 h 96"/>
              </a:gdLst>
              <a:ahLst/>
              <a:cxnLst>
                <a:cxn ang="0">
                  <a:pos x="T0" y="T1"/>
                </a:cxn>
                <a:cxn ang="0">
                  <a:pos x="T2" y="T3"/>
                </a:cxn>
                <a:cxn ang="0">
                  <a:pos x="T4" y="T5"/>
                </a:cxn>
                <a:cxn ang="0">
                  <a:pos x="T6" y="T7"/>
                </a:cxn>
                <a:cxn ang="0">
                  <a:pos x="T8" y="T9"/>
                </a:cxn>
              </a:cxnLst>
              <a:rect l="0" t="0" r="r" b="b"/>
              <a:pathLst>
                <a:path w="96" h="96">
                  <a:moveTo>
                    <a:pt x="47" y="96"/>
                  </a:moveTo>
                  <a:lnTo>
                    <a:pt x="0" y="49"/>
                  </a:lnTo>
                  <a:lnTo>
                    <a:pt x="47" y="0"/>
                  </a:lnTo>
                  <a:lnTo>
                    <a:pt x="96" y="49"/>
                  </a:lnTo>
                  <a:lnTo>
                    <a:pt x="47" y="96"/>
                  </a:lnTo>
                  <a:close/>
                </a:path>
              </a:pathLst>
            </a:custGeom>
            <a:solidFill>
              <a:srgbClr val="F5D345"/>
            </a:solidFill>
            <a:ln>
              <a:noFill/>
            </a:ln>
            <a:effectLst>
              <a:softEdge rad="31750"/>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7" name="Freeform 31"/>
            <p:cNvSpPr>
              <a:spLocks/>
            </p:cNvSpPr>
            <p:nvPr/>
          </p:nvSpPr>
          <p:spPr bwMode="auto">
            <a:xfrm>
              <a:off x="10674056" y="4925638"/>
              <a:ext cx="169378" cy="172982"/>
            </a:xfrm>
            <a:custGeom>
              <a:avLst/>
              <a:gdLst>
                <a:gd name="T0" fmla="*/ 47 w 94"/>
                <a:gd name="T1" fmla="*/ 96 h 96"/>
                <a:gd name="T2" fmla="*/ 0 w 94"/>
                <a:gd name="T3" fmla="*/ 47 h 96"/>
                <a:gd name="T4" fmla="*/ 47 w 94"/>
                <a:gd name="T5" fmla="*/ 0 h 96"/>
                <a:gd name="T6" fmla="*/ 94 w 94"/>
                <a:gd name="T7" fmla="*/ 47 h 96"/>
                <a:gd name="T8" fmla="*/ 47 w 94"/>
                <a:gd name="T9" fmla="*/ 96 h 96"/>
              </a:gdLst>
              <a:ahLst/>
              <a:cxnLst>
                <a:cxn ang="0">
                  <a:pos x="T0" y="T1"/>
                </a:cxn>
                <a:cxn ang="0">
                  <a:pos x="T2" y="T3"/>
                </a:cxn>
                <a:cxn ang="0">
                  <a:pos x="T4" y="T5"/>
                </a:cxn>
                <a:cxn ang="0">
                  <a:pos x="T6" y="T7"/>
                </a:cxn>
                <a:cxn ang="0">
                  <a:pos x="T8" y="T9"/>
                </a:cxn>
              </a:cxnLst>
              <a:rect l="0" t="0" r="r" b="b"/>
              <a:pathLst>
                <a:path w="94" h="96">
                  <a:moveTo>
                    <a:pt x="47" y="96"/>
                  </a:moveTo>
                  <a:lnTo>
                    <a:pt x="0" y="47"/>
                  </a:lnTo>
                  <a:lnTo>
                    <a:pt x="47" y="0"/>
                  </a:lnTo>
                  <a:lnTo>
                    <a:pt x="94" y="47"/>
                  </a:lnTo>
                  <a:lnTo>
                    <a:pt x="47" y="96"/>
                  </a:lnTo>
                  <a:close/>
                </a:path>
              </a:pathLst>
            </a:custGeom>
            <a:solidFill>
              <a:srgbClr val="62CED6"/>
            </a:solidFill>
            <a:ln>
              <a:noFill/>
            </a:ln>
            <a:effectLst>
              <a:softEdge rad="31750"/>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8" name="Freeform 34"/>
            <p:cNvSpPr>
              <a:spLocks noEditPoints="1"/>
            </p:cNvSpPr>
            <p:nvPr/>
          </p:nvSpPr>
          <p:spPr bwMode="auto">
            <a:xfrm>
              <a:off x="11029029" y="6158132"/>
              <a:ext cx="135142" cy="131539"/>
            </a:xfrm>
            <a:custGeom>
              <a:avLst/>
              <a:gdLst>
                <a:gd name="T0" fmla="*/ 20 w 40"/>
                <a:gd name="T1" fmla="*/ 39 h 39"/>
                <a:gd name="T2" fmla="*/ 0 w 40"/>
                <a:gd name="T3" fmla="*/ 20 h 39"/>
                <a:gd name="T4" fmla="*/ 20 w 40"/>
                <a:gd name="T5" fmla="*/ 0 h 39"/>
                <a:gd name="T6" fmla="*/ 40 w 40"/>
                <a:gd name="T7" fmla="*/ 20 h 39"/>
                <a:gd name="T8" fmla="*/ 20 w 40"/>
                <a:gd name="T9" fmla="*/ 39 h 39"/>
                <a:gd name="T10" fmla="*/ 20 w 40"/>
                <a:gd name="T11" fmla="*/ 6 h 39"/>
                <a:gd name="T12" fmla="*/ 6 w 40"/>
                <a:gd name="T13" fmla="*/ 20 h 39"/>
                <a:gd name="T14" fmla="*/ 20 w 40"/>
                <a:gd name="T15" fmla="*/ 33 h 39"/>
                <a:gd name="T16" fmla="*/ 33 w 40"/>
                <a:gd name="T17" fmla="*/ 20 h 39"/>
                <a:gd name="T18" fmla="*/ 20 w 40"/>
                <a:gd name="T19" fmla="*/ 6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0" h="39">
                  <a:moveTo>
                    <a:pt x="20" y="39"/>
                  </a:moveTo>
                  <a:cubicBezTo>
                    <a:pt x="9" y="39"/>
                    <a:pt x="0" y="31"/>
                    <a:pt x="0" y="20"/>
                  </a:cubicBezTo>
                  <a:cubicBezTo>
                    <a:pt x="0" y="9"/>
                    <a:pt x="9" y="0"/>
                    <a:pt x="20" y="0"/>
                  </a:cubicBezTo>
                  <a:cubicBezTo>
                    <a:pt x="31" y="0"/>
                    <a:pt x="40" y="9"/>
                    <a:pt x="40" y="20"/>
                  </a:cubicBezTo>
                  <a:cubicBezTo>
                    <a:pt x="40" y="31"/>
                    <a:pt x="31" y="39"/>
                    <a:pt x="20" y="39"/>
                  </a:cubicBezTo>
                  <a:close/>
                  <a:moveTo>
                    <a:pt x="20" y="6"/>
                  </a:moveTo>
                  <a:cubicBezTo>
                    <a:pt x="12" y="6"/>
                    <a:pt x="6" y="12"/>
                    <a:pt x="6" y="20"/>
                  </a:cubicBezTo>
                  <a:cubicBezTo>
                    <a:pt x="6" y="27"/>
                    <a:pt x="12" y="33"/>
                    <a:pt x="20" y="33"/>
                  </a:cubicBezTo>
                  <a:cubicBezTo>
                    <a:pt x="27" y="33"/>
                    <a:pt x="33" y="27"/>
                    <a:pt x="33" y="20"/>
                  </a:cubicBezTo>
                  <a:cubicBezTo>
                    <a:pt x="33" y="12"/>
                    <a:pt x="27" y="6"/>
                    <a:pt x="20" y="6"/>
                  </a:cubicBezTo>
                  <a:close/>
                </a:path>
              </a:pathLst>
            </a:custGeom>
            <a:solidFill>
              <a:srgbClr val="D8FCD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9" name="Freeform 37"/>
            <p:cNvSpPr>
              <a:spLocks/>
            </p:cNvSpPr>
            <p:nvPr/>
          </p:nvSpPr>
          <p:spPr bwMode="auto">
            <a:xfrm>
              <a:off x="9472193" y="5246702"/>
              <a:ext cx="172982" cy="172982"/>
            </a:xfrm>
            <a:custGeom>
              <a:avLst/>
              <a:gdLst>
                <a:gd name="T0" fmla="*/ 47 w 96"/>
                <a:gd name="T1" fmla="*/ 96 h 96"/>
                <a:gd name="T2" fmla="*/ 0 w 96"/>
                <a:gd name="T3" fmla="*/ 49 h 96"/>
                <a:gd name="T4" fmla="*/ 47 w 96"/>
                <a:gd name="T5" fmla="*/ 0 h 96"/>
                <a:gd name="T6" fmla="*/ 96 w 96"/>
                <a:gd name="T7" fmla="*/ 49 h 96"/>
                <a:gd name="T8" fmla="*/ 47 w 96"/>
                <a:gd name="T9" fmla="*/ 96 h 96"/>
              </a:gdLst>
              <a:ahLst/>
              <a:cxnLst>
                <a:cxn ang="0">
                  <a:pos x="T0" y="T1"/>
                </a:cxn>
                <a:cxn ang="0">
                  <a:pos x="T2" y="T3"/>
                </a:cxn>
                <a:cxn ang="0">
                  <a:pos x="T4" y="T5"/>
                </a:cxn>
                <a:cxn ang="0">
                  <a:pos x="T6" y="T7"/>
                </a:cxn>
                <a:cxn ang="0">
                  <a:pos x="T8" y="T9"/>
                </a:cxn>
              </a:cxnLst>
              <a:rect l="0" t="0" r="r" b="b"/>
              <a:pathLst>
                <a:path w="96" h="96">
                  <a:moveTo>
                    <a:pt x="47" y="96"/>
                  </a:moveTo>
                  <a:lnTo>
                    <a:pt x="0" y="49"/>
                  </a:lnTo>
                  <a:lnTo>
                    <a:pt x="47" y="0"/>
                  </a:lnTo>
                  <a:lnTo>
                    <a:pt x="96" y="49"/>
                  </a:lnTo>
                  <a:lnTo>
                    <a:pt x="47" y="96"/>
                  </a:lnTo>
                  <a:close/>
                </a:path>
              </a:pathLst>
            </a:custGeom>
            <a:solidFill>
              <a:srgbClr val="F5D345"/>
            </a:solidFill>
            <a:ln>
              <a:noFill/>
            </a:ln>
            <a:effectLst>
              <a:softEdge rad="31750"/>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0" name="Freeform 31"/>
            <p:cNvSpPr>
              <a:spLocks/>
            </p:cNvSpPr>
            <p:nvPr/>
          </p:nvSpPr>
          <p:spPr bwMode="auto">
            <a:xfrm>
              <a:off x="10030780" y="6475998"/>
              <a:ext cx="169378" cy="172982"/>
            </a:xfrm>
            <a:custGeom>
              <a:avLst/>
              <a:gdLst>
                <a:gd name="T0" fmla="*/ 47 w 94"/>
                <a:gd name="T1" fmla="*/ 96 h 96"/>
                <a:gd name="T2" fmla="*/ 0 w 94"/>
                <a:gd name="T3" fmla="*/ 47 h 96"/>
                <a:gd name="T4" fmla="*/ 47 w 94"/>
                <a:gd name="T5" fmla="*/ 0 h 96"/>
                <a:gd name="T6" fmla="*/ 94 w 94"/>
                <a:gd name="T7" fmla="*/ 47 h 96"/>
                <a:gd name="T8" fmla="*/ 47 w 94"/>
                <a:gd name="T9" fmla="*/ 96 h 96"/>
              </a:gdLst>
              <a:ahLst/>
              <a:cxnLst>
                <a:cxn ang="0">
                  <a:pos x="T0" y="T1"/>
                </a:cxn>
                <a:cxn ang="0">
                  <a:pos x="T2" y="T3"/>
                </a:cxn>
                <a:cxn ang="0">
                  <a:pos x="T4" y="T5"/>
                </a:cxn>
                <a:cxn ang="0">
                  <a:pos x="T6" y="T7"/>
                </a:cxn>
                <a:cxn ang="0">
                  <a:pos x="T8" y="T9"/>
                </a:cxn>
              </a:cxnLst>
              <a:rect l="0" t="0" r="r" b="b"/>
              <a:pathLst>
                <a:path w="94" h="96">
                  <a:moveTo>
                    <a:pt x="47" y="96"/>
                  </a:moveTo>
                  <a:lnTo>
                    <a:pt x="0" y="47"/>
                  </a:lnTo>
                  <a:lnTo>
                    <a:pt x="47" y="0"/>
                  </a:lnTo>
                  <a:lnTo>
                    <a:pt x="94" y="47"/>
                  </a:lnTo>
                  <a:lnTo>
                    <a:pt x="47" y="96"/>
                  </a:lnTo>
                  <a:close/>
                </a:path>
              </a:pathLst>
            </a:custGeom>
            <a:solidFill>
              <a:srgbClr val="62CED6"/>
            </a:solidFill>
            <a:ln>
              <a:noFill/>
            </a:ln>
            <a:effectLst>
              <a:softEdge rad="31750"/>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177" name="组合 176"/>
          <p:cNvGrpSpPr/>
          <p:nvPr/>
        </p:nvGrpSpPr>
        <p:grpSpPr>
          <a:xfrm rot="5618133">
            <a:off x="1065677" y="3504478"/>
            <a:ext cx="2264032" cy="3706491"/>
            <a:chOff x="8955997" y="2942489"/>
            <a:chExt cx="2264032" cy="3706491"/>
          </a:xfrm>
        </p:grpSpPr>
        <p:sp>
          <p:nvSpPr>
            <p:cNvPr id="178" name="Freeform 37"/>
            <p:cNvSpPr>
              <a:spLocks/>
            </p:cNvSpPr>
            <p:nvPr/>
          </p:nvSpPr>
          <p:spPr bwMode="auto">
            <a:xfrm>
              <a:off x="10115469" y="3696342"/>
              <a:ext cx="172982" cy="172982"/>
            </a:xfrm>
            <a:custGeom>
              <a:avLst/>
              <a:gdLst>
                <a:gd name="T0" fmla="*/ 47 w 96"/>
                <a:gd name="T1" fmla="*/ 96 h 96"/>
                <a:gd name="T2" fmla="*/ 0 w 96"/>
                <a:gd name="T3" fmla="*/ 49 h 96"/>
                <a:gd name="T4" fmla="*/ 47 w 96"/>
                <a:gd name="T5" fmla="*/ 0 h 96"/>
                <a:gd name="T6" fmla="*/ 96 w 96"/>
                <a:gd name="T7" fmla="*/ 49 h 96"/>
                <a:gd name="T8" fmla="*/ 47 w 96"/>
                <a:gd name="T9" fmla="*/ 96 h 96"/>
              </a:gdLst>
              <a:ahLst/>
              <a:cxnLst>
                <a:cxn ang="0">
                  <a:pos x="T0" y="T1"/>
                </a:cxn>
                <a:cxn ang="0">
                  <a:pos x="T2" y="T3"/>
                </a:cxn>
                <a:cxn ang="0">
                  <a:pos x="T4" y="T5"/>
                </a:cxn>
                <a:cxn ang="0">
                  <a:pos x="T6" y="T7"/>
                </a:cxn>
                <a:cxn ang="0">
                  <a:pos x="T8" y="T9"/>
                </a:cxn>
              </a:cxnLst>
              <a:rect l="0" t="0" r="r" b="b"/>
              <a:pathLst>
                <a:path w="96" h="96">
                  <a:moveTo>
                    <a:pt x="47" y="96"/>
                  </a:moveTo>
                  <a:lnTo>
                    <a:pt x="0" y="49"/>
                  </a:lnTo>
                  <a:lnTo>
                    <a:pt x="47" y="0"/>
                  </a:lnTo>
                  <a:lnTo>
                    <a:pt x="96" y="49"/>
                  </a:lnTo>
                  <a:lnTo>
                    <a:pt x="47" y="96"/>
                  </a:lnTo>
                  <a:close/>
                </a:path>
              </a:pathLst>
            </a:custGeom>
            <a:solidFill>
              <a:srgbClr val="F5D345"/>
            </a:solidFill>
            <a:ln>
              <a:noFill/>
            </a:ln>
            <a:effectLst>
              <a:softEdge rad="31750"/>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9" name="Freeform 38"/>
            <p:cNvSpPr>
              <a:spLocks/>
            </p:cNvSpPr>
            <p:nvPr/>
          </p:nvSpPr>
          <p:spPr bwMode="auto">
            <a:xfrm>
              <a:off x="11050651" y="2942489"/>
              <a:ext cx="169378" cy="169378"/>
            </a:xfrm>
            <a:custGeom>
              <a:avLst/>
              <a:gdLst>
                <a:gd name="T0" fmla="*/ 47 w 94"/>
                <a:gd name="T1" fmla="*/ 94 h 94"/>
                <a:gd name="T2" fmla="*/ 0 w 94"/>
                <a:gd name="T3" fmla="*/ 47 h 94"/>
                <a:gd name="T4" fmla="*/ 47 w 94"/>
                <a:gd name="T5" fmla="*/ 0 h 94"/>
                <a:gd name="T6" fmla="*/ 94 w 94"/>
                <a:gd name="T7" fmla="*/ 47 h 94"/>
                <a:gd name="T8" fmla="*/ 47 w 94"/>
                <a:gd name="T9" fmla="*/ 94 h 94"/>
              </a:gdLst>
              <a:ahLst/>
              <a:cxnLst>
                <a:cxn ang="0">
                  <a:pos x="T0" y="T1"/>
                </a:cxn>
                <a:cxn ang="0">
                  <a:pos x="T2" y="T3"/>
                </a:cxn>
                <a:cxn ang="0">
                  <a:pos x="T4" y="T5"/>
                </a:cxn>
                <a:cxn ang="0">
                  <a:pos x="T6" y="T7"/>
                </a:cxn>
                <a:cxn ang="0">
                  <a:pos x="T8" y="T9"/>
                </a:cxn>
              </a:cxnLst>
              <a:rect l="0" t="0" r="r" b="b"/>
              <a:pathLst>
                <a:path w="94" h="94">
                  <a:moveTo>
                    <a:pt x="47" y="94"/>
                  </a:moveTo>
                  <a:lnTo>
                    <a:pt x="0" y="47"/>
                  </a:lnTo>
                  <a:lnTo>
                    <a:pt x="47" y="0"/>
                  </a:lnTo>
                  <a:lnTo>
                    <a:pt x="94" y="47"/>
                  </a:lnTo>
                  <a:lnTo>
                    <a:pt x="47" y="94"/>
                  </a:lnTo>
                  <a:close/>
                </a:path>
              </a:pathLst>
            </a:custGeom>
            <a:solidFill>
              <a:srgbClr val="63CED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0" name="Freeform 31"/>
            <p:cNvSpPr>
              <a:spLocks/>
            </p:cNvSpPr>
            <p:nvPr/>
          </p:nvSpPr>
          <p:spPr bwMode="auto">
            <a:xfrm>
              <a:off x="10674056" y="4925638"/>
              <a:ext cx="169378" cy="172982"/>
            </a:xfrm>
            <a:custGeom>
              <a:avLst/>
              <a:gdLst>
                <a:gd name="T0" fmla="*/ 47 w 94"/>
                <a:gd name="T1" fmla="*/ 96 h 96"/>
                <a:gd name="T2" fmla="*/ 0 w 94"/>
                <a:gd name="T3" fmla="*/ 47 h 96"/>
                <a:gd name="T4" fmla="*/ 47 w 94"/>
                <a:gd name="T5" fmla="*/ 0 h 96"/>
                <a:gd name="T6" fmla="*/ 94 w 94"/>
                <a:gd name="T7" fmla="*/ 47 h 96"/>
                <a:gd name="T8" fmla="*/ 47 w 94"/>
                <a:gd name="T9" fmla="*/ 96 h 96"/>
              </a:gdLst>
              <a:ahLst/>
              <a:cxnLst>
                <a:cxn ang="0">
                  <a:pos x="T0" y="T1"/>
                </a:cxn>
                <a:cxn ang="0">
                  <a:pos x="T2" y="T3"/>
                </a:cxn>
                <a:cxn ang="0">
                  <a:pos x="T4" y="T5"/>
                </a:cxn>
                <a:cxn ang="0">
                  <a:pos x="T6" y="T7"/>
                </a:cxn>
                <a:cxn ang="0">
                  <a:pos x="T8" y="T9"/>
                </a:cxn>
              </a:cxnLst>
              <a:rect l="0" t="0" r="r" b="b"/>
              <a:pathLst>
                <a:path w="94" h="96">
                  <a:moveTo>
                    <a:pt x="47" y="96"/>
                  </a:moveTo>
                  <a:lnTo>
                    <a:pt x="0" y="47"/>
                  </a:lnTo>
                  <a:lnTo>
                    <a:pt x="47" y="0"/>
                  </a:lnTo>
                  <a:lnTo>
                    <a:pt x="94" y="47"/>
                  </a:lnTo>
                  <a:lnTo>
                    <a:pt x="47" y="96"/>
                  </a:lnTo>
                  <a:close/>
                </a:path>
              </a:pathLst>
            </a:custGeom>
            <a:solidFill>
              <a:srgbClr val="62CED6"/>
            </a:solidFill>
            <a:ln>
              <a:noFill/>
            </a:ln>
            <a:effectLst>
              <a:softEdge rad="31750"/>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1" name="Freeform 34"/>
            <p:cNvSpPr>
              <a:spLocks noEditPoints="1"/>
            </p:cNvSpPr>
            <p:nvPr/>
          </p:nvSpPr>
          <p:spPr bwMode="auto">
            <a:xfrm>
              <a:off x="11029029" y="6158132"/>
              <a:ext cx="135142" cy="131539"/>
            </a:xfrm>
            <a:custGeom>
              <a:avLst/>
              <a:gdLst>
                <a:gd name="T0" fmla="*/ 20 w 40"/>
                <a:gd name="T1" fmla="*/ 39 h 39"/>
                <a:gd name="T2" fmla="*/ 0 w 40"/>
                <a:gd name="T3" fmla="*/ 20 h 39"/>
                <a:gd name="T4" fmla="*/ 20 w 40"/>
                <a:gd name="T5" fmla="*/ 0 h 39"/>
                <a:gd name="T6" fmla="*/ 40 w 40"/>
                <a:gd name="T7" fmla="*/ 20 h 39"/>
                <a:gd name="T8" fmla="*/ 20 w 40"/>
                <a:gd name="T9" fmla="*/ 39 h 39"/>
                <a:gd name="T10" fmla="*/ 20 w 40"/>
                <a:gd name="T11" fmla="*/ 6 h 39"/>
                <a:gd name="T12" fmla="*/ 6 w 40"/>
                <a:gd name="T13" fmla="*/ 20 h 39"/>
                <a:gd name="T14" fmla="*/ 20 w 40"/>
                <a:gd name="T15" fmla="*/ 33 h 39"/>
                <a:gd name="T16" fmla="*/ 33 w 40"/>
                <a:gd name="T17" fmla="*/ 20 h 39"/>
                <a:gd name="T18" fmla="*/ 20 w 40"/>
                <a:gd name="T19" fmla="*/ 6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0" h="39">
                  <a:moveTo>
                    <a:pt x="20" y="39"/>
                  </a:moveTo>
                  <a:cubicBezTo>
                    <a:pt x="9" y="39"/>
                    <a:pt x="0" y="31"/>
                    <a:pt x="0" y="20"/>
                  </a:cubicBezTo>
                  <a:cubicBezTo>
                    <a:pt x="0" y="9"/>
                    <a:pt x="9" y="0"/>
                    <a:pt x="20" y="0"/>
                  </a:cubicBezTo>
                  <a:cubicBezTo>
                    <a:pt x="31" y="0"/>
                    <a:pt x="40" y="9"/>
                    <a:pt x="40" y="20"/>
                  </a:cubicBezTo>
                  <a:cubicBezTo>
                    <a:pt x="40" y="31"/>
                    <a:pt x="31" y="39"/>
                    <a:pt x="20" y="39"/>
                  </a:cubicBezTo>
                  <a:close/>
                  <a:moveTo>
                    <a:pt x="20" y="6"/>
                  </a:moveTo>
                  <a:cubicBezTo>
                    <a:pt x="12" y="6"/>
                    <a:pt x="6" y="12"/>
                    <a:pt x="6" y="20"/>
                  </a:cubicBezTo>
                  <a:cubicBezTo>
                    <a:pt x="6" y="27"/>
                    <a:pt x="12" y="33"/>
                    <a:pt x="20" y="33"/>
                  </a:cubicBezTo>
                  <a:cubicBezTo>
                    <a:pt x="27" y="33"/>
                    <a:pt x="33" y="27"/>
                    <a:pt x="33" y="20"/>
                  </a:cubicBezTo>
                  <a:cubicBezTo>
                    <a:pt x="33" y="12"/>
                    <a:pt x="27" y="6"/>
                    <a:pt x="20" y="6"/>
                  </a:cubicBezTo>
                  <a:close/>
                </a:path>
              </a:pathLst>
            </a:custGeom>
            <a:solidFill>
              <a:srgbClr val="D8FCD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2" name="Freeform 32"/>
            <p:cNvSpPr>
              <a:spLocks/>
            </p:cNvSpPr>
            <p:nvPr/>
          </p:nvSpPr>
          <p:spPr bwMode="auto">
            <a:xfrm>
              <a:off x="8955997" y="5914097"/>
              <a:ext cx="172982" cy="169378"/>
            </a:xfrm>
            <a:custGeom>
              <a:avLst/>
              <a:gdLst>
                <a:gd name="T0" fmla="*/ 49 w 96"/>
                <a:gd name="T1" fmla="*/ 94 h 94"/>
                <a:gd name="T2" fmla="*/ 0 w 96"/>
                <a:gd name="T3" fmla="*/ 47 h 94"/>
                <a:gd name="T4" fmla="*/ 49 w 96"/>
                <a:gd name="T5" fmla="*/ 0 h 94"/>
                <a:gd name="T6" fmla="*/ 96 w 96"/>
                <a:gd name="T7" fmla="*/ 47 h 94"/>
                <a:gd name="T8" fmla="*/ 49 w 96"/>
                <a:gd name="T9" fmla="*/ 94 h 94"/>
              </a:gdLst>
              <a:ahLst/>
              <a:cxnLst>
                <a:cxn ang="0">
                  <a:pos x="T0" y="T1"/>
                </a:cxn>
                <a:cxn ang="0">
                  <a:pos x="T2" y="T3"/>
                </a:cxn>
                <a:cxn ang="0">
                  <a:pos x="T4" y="T5"/>
                </a:cxn>
                <a:cxn ang="0">
                  <a:pos x="T6" y="T7"/>
                </a:cxn>
                <a:cxn ang="0">
                  <a:pos x="T8" y="T9"/>
                </a:cxn>
              </a:cxnLst>
              <a:rect l="0" t="0" r="r" b="b"/>
              <a:pathLst>
                <a:path w="96" h="94">
                  <a:moveTo>
                    <a:pt x="49" y="94"/>
                  </a:moveTo>
                  <a:lnTo>
                    <a:pt x="0" y="47"/>
                  </a:lnTo>
                  <a:lnTo>
                    <a:pt x="49" y="0"/>
                  </a:lnTo>
                  <a:lnTo>
                    <a:pt x="96" y="47"/>
                  </a:lnTo>
                  <a:lnTo>
                    <a:pt x="49" y="94"/>
                  </a:lnTo>
                  <a:close/>
                </a:path>
              </a:pathLst>
            </a:custGeom>
            <a:solidFill>
              <a:srgbClr val="FA71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3" name="Freeform 37"/>
            <p:cNvSpPr>
              <a:spLocks/>
            </p:cNvSpPr>
            <p:nvPr/>
          </p:nvSpPr>
          <p:spPr bwMode="auto">
            <a:xfrm>
              <a:off x="9472193" y="5246702"/>
              <a:ext cx="172982" cy="172982"/>
            </a:xfrm>
            <a:custGeom>
              <a:avLst/>
              <a:gdLst>
                <a:gd name="T0" fmla="*/ 47 w 96"/>
                <a:gd name="T1" fmla="*/ 96 h 96"/>
                <a:gd name="T2" fmla="*/ 0 w 96"/>
                <a:gd name="T3" fmla="*/ 49 h 96"/>
                <a:gd name="T4" fmla="*/ 47 w 96"/>
                <a:gd name="T5" fmla="*/ 0 h 96"/>
                <a:gd name="T6" fmla="*/ 96 w 96"/>
                <a:gd name="T7" fmla="*/ 49 h 96"/>
                <a:gd name="T8" fmla="*/ 47 w 96"/>
                <a:gd name="T9" fmla="*/ 96 h 96"/>
              </a:gdLst>
              <a:ahLst/>
              <a:cxnLst>
                <a:cxn ang="0">
                  <a:pos x="T0" y="T1"/>
                </a:cxn>
                <a:cxn ang="0">
                  <a:pos x="T2" y="T3"/>
                </a:cxn>
                <a:cxn ang="0">
                  <a:pos x="T4" y="T5"/>
                </a:cxn>
                <a:cxn ang="0">
                  <a:pos x="T6" y="T7"/>
                </a:cxn>
                <a:cxn ang="0">
                  <a:pos x="T8" y="T9"/>
                </a:cxn>
              </a:cxnLst>
              <a:rect l="0" t="0" r="r" b="b"/>
              <a:pathLst>
                <a:path w="96" h="96">
                  <a:moveTo>
                    <a:pt x="47" y="96"/>
                  </a:moveTo>
                  <a:lnTo>
                    <a:pt x="0" y="49"/>
                  </a:lnTo>
                  <a:lnTo>
                    <a:pt x="47" y="0"/>
                  </a:lnTo>
                  <a:lnTo>
                    <a:pt x="96" y="49"/>
                  </a:lnTo>
                  <a:lnTo>
                    <a:pt x="47" y="96"/>
                  </a:lnTo>
                  <a:close/>
                </a:path>
              </a:pathLst>
            </a:custGeom>
            <a:solidFill>
              <a:srgbClr val="F5D345"/>
            </a:solidFill>
            <a:ln>
              <a:noFill/>
            </a:ln>
            <a:effectLst>
              <a:softEdge rad="31750"/>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4" name="Freeform 31"/>
            <p:cNvSpPr>
              <a:spLocks/>
            </p:cNvSpPr>
            <p:nvPr/>
          </p:nvSpPr>
          <p:spPr bwMode="auto">
            <a:xfrm>
              <a:off x="10030780" y="6475998"/>
              <a:ext cx="169378" cy="172982"/>
            </a:xfrm>
            <a:custGeom>
              <a:avLst/>
              <a:gdLst>
                <a:gd name="T0" fmla="*/ 47 w 94"/>
                <a:gd name="T1" fmla="*/ 96 h 96"/>
                <a:gd name="T2" fmla="*/ 0 w 94"/>
                <a:gd name="T3" fmla="*/ 47 h 96"/>
                <a:gd name="T4" fmla="*/ 47 w 94"/>
                <a:gd name="T5" fmla="*/ 0 h 96"/>
                <a:gd name="T6" fmla="*/ 94 w 94"/>
                <a:gd name="T7" fmla="*/ 47 h 96"/>
                <a:gd name="T8" fmla="*/ 47 w 94"/>
                <a:gd name="T9" fmla="*/ 96 h 96"/>
              </a:gdLst>
              <a:ahLst/>
              <a:cxnLst>
                <a:cxn ang="0">
                  <a:pos x="T0" y="T1"/>
                </a:cxn>
                <a:cxn ang="0">
                  <a:pos x="T2" y="T3"/>
                </a:cxn>
                <a:cxn ang="0">
                  <a:pos x="T4" y="T5"/>
                </a:cxn>
                <a:cxn ang="0">
                  <a:pos x="T6" y="T7"/>
                </a:cxn>
                <a:cxn ang="0">
                  <a:pos x="T8" y="T9"/>
                </a:cxn>
              </a:cxnLst>
              <a:rect l="0" t="0" r="r" b="b"/>
              <a:pathLst>
                <a:path w="94" h="96">
                  <a:moveTo>
                    <a:pt x="47" y="96"/>
                  </a:moveTo>
                  <a:lnTo>
                    <a:pt x="0" y="47"/>
                  </a:lnTo>
                  <a:lnTo>
                    <a:pt x="47" y="0"/>
                  </a:lnTo>
                  <a:lnTo>
                    <a:pt x="94" y="47"/>
                  </a:lnTo>
                  <a:lnTo>
                    <a:pt x="47" y="96"/>
                  </a:lnTo>
                  <a:close/>
                </a:path>
              </a:pathLst>
            </a:custGeom>
            <a:solidFill>
              <a:srgbClr val="62CED6"/>
            </a:solidFill>
            <a:ln>
              <a:noFill/>
            </a:ln>
            <a:effectLst>
              <a:softEdge rad="31750"/>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128" name="组合 127"/>
          <p:cNvGrpSpPr/>
          <p:nvPr/>
        </p:nvGrpSpPr>
        <p:grpSpPr>
          <a:xfrm>
            <a:off x="4329217" y="3619502"/>
            <a:ext cx="3533567" cy="819150"/>
            <a:chOff x="2113645" y="4409374"/>
            <a:chExt cx="3533567" cy="819150"/>
          </a:xfrm>
        </p:grpSpPr>
        <p:sp>
          <p:nvSpPr>
            <p:cNvPr id="129" name="矩形 128"/>
            <p:cNvSpPr/>
            <p:nvPr/>
          </p:nvSpPr>
          <p:spPr>
            <a:xfrm>
              <a:off x="2623413" y="4550093"/>
              <a:ext cx="3023799" cy="525657"/>
            </a:xfrm>
            <a:prstGeom prst="rect">
              <a:avLst/>
            </a:prstGeom>
          </p:spPr>
          <p:txBody>
            <a:bodyPr wrap="square">
              <a:spAutoFit/>
            </a:bodyPr>
            <a:lstStyle/>
            <a:p>
              <a:pPr>
                <a:lnSpc>
                  <a:spcPct val="130000"/>
                </a:lnSpc>
              </a:pPr>
              <a:r>
                <a:rPr lang="zh-CN" altLang="en-US" sz="2400" dirty="0">
                  <a:solidFill>
                    <a:schemeClr val="bg1"/>
                  </a:solidFill>
                  <a:latin typeface="微软雅黑" panose="020B0503020204020204" pitchFamily="34" charset="-122"/>
                  <a:ea typeface="微软雅黑" panose="020B0503020204020204" pitchFamily="34" charset="-122"/>
                </a:rPr>
                <a:t>点击添加目录页内容</a:t>
              </a:r>
            </a:p>
          </p:txBody>
        </p:sp>
        <p:grpSp>
          <p:nvGrpSpPr>
            <p:cNvPr id="130" name="组合 129"/>
            <p:cNvGrpSpPr/>
            <p:nvPr/>
          </p:nvGrpSpPr>
          <p:grpSpPr>
            <a:xfrm>
              <a:off x="2113645" y="4409374"/>
              <a:ext cx="3364135" cy="819150"/>
              <a:chOff x="4489409" y="2139320"/>
              <a:chExt cx="3364135" cy="819150"/>
            </a:xfrm>
          </p:grpSpPr>
          <p:cxnSp>
            <p:nvCxnSpPr>
              <p:cNvPr id="150" name="直接连接符 149"/>
              <p:cNvCxnSpPr/>
              <p:nvPr/>
            </p:nvCxnSpPr>
            <p:spPr>
              <a:xfrm>
                <a:off x="4489409" y="2139320"/>
                <a:ext cx="3364135" cy="0"/>
              </a:xfrm>
              <a:prstGeom prst="line">
                <a:avLst/>
              </a:prstGeom>
              <a:ln>
                <a:solidFill>
                  <a:schemeClr val="bg1">
                    <a:alpha val="20000"/>
                  </a:schemeClr>
                </a:solidFill>
              </a:ln>
            </p:spPr>
            <p:style>
              <a:lnRef idx="1">
                <a:schemeClr val="accent1"/>
              </a:lnRef>
              <a:fillRef idx="0">
                <a:schemeClr val="accent1"/>
              </a:fillRef>
              <a:effectRef idx="0">
                <a:schemeClr val="accent1"/>
              </a:effectRef>
              <a:fontRef idx="minor">
                <a:schemeClr val="tx1"/>
              </a:fontRef>
            </p:style>
          </p:cxnSp>
          <p:cxnSp>
            <p:nvCxnSpPr>
              <p:cNvPr id="151" name="直接连接符 150"/>
              <p:cNvCxnSpPr/>
              <p:nvPr/>
            </p:nvCxnSpPr>
            <p:spPr>
              <a:xfrm>
                <a:off x="4489409" y="2958470"/>
                <a:ext cx="3364135" cy="0"/>
              </a:xfrm>
              <a:prstGeom prst="line">
                <a:avLst/>
              </a:prstGeom>
              <a:ln>
                <a:solidFill>
                  <a:schemeClr val="bg1">
                    <a:alpha val="20000"/>
                  </a:schemeClr>
                </a:solidFill>
              </a:ln>
            </p:spPr>
            <p:style>
              <a:lnRef idx="1">
                <a:schemeClr val="accent1"/>
              </a:lnRef>
              <a:fillRef idx="0">
                <a:schemeClr val="accent1"/>
              </a:fillRef>
              <a:effectRef idx="0">
                <a:schemeClr val="accent1"/>
              </a:effectRef>
              <a:fontRef idx="minor">
                <a:schemeClr val="tx1"/>
              </a:fontRef>
            </p:style>
          </p:cxnSp>
        </p:grpSp>
        <p:grpSp>
          <p:nvGrpSpPr>
            <p:cNvPr id="131" name="组合 130"/>
            <p:cNvGrpSpPr/>
            <p:nvPr/>
          </p:nvGrpSpPr>
          <p:grpSpPr>
            <a:xfrm>
              <a:off x="2189259" y="4602069"/>
              <a:ext cx="421704" cy="421704"/>
              <a:chOff x="2405797" y="4607901"/>
              <a:chExt cx="421704" cy="421704"/>
            </a:xfrm>
          </p:grpSpPr>
          <p:sp>
            <p:nvSpPr>
              <p:cNvPr id="133" name="椭圆 132"/>
              <p:cNvSpPr/>
              <p:nvPr/>
            </p:nvSpPr>
            <p:spPr>
              <a:xfrm>
                <a:off x="2405797" y="4607901"/>
                <a:ext cx="421704" cy="421704"/>
              </a:xfrm>
              <a:prstGeom prst="ellipse">
                <a:avLst/>
              </a:prstGeom>
              <a:solidFill>
                <a:srgbClr val="FD556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49" name="文本框 148"/>
              <p:cNvSpPr txBox="1"/>
              <p:nvPr/>
            </p:nvSpPr>
            <p:spPr>
              <a:xfrm>
                <a:off x="2510579" y="4731686"/>
                <a:ext cx="212140" cy="174134"/>
              </a:xfrm>
              <a:custGeom>
                <a:avLst/>
                <a:gdLst/>
                <a:ahLst/>
                <a:cxnLst/>
                <a:rect l="l" t="t" r="r" b="b"/>
                <a:pathLst>
                  <a:path w="228860" h="187858">
                    <a:moveTo>
                      <a:pt x="53355" y="27905"/>
                    </a:moveTo>
                    <a:cubicBezTo>
                      <a:pt x="50006" y="27905"/>
                      <a:pt x="47792" y="29189"/>
                      <a:pt x="46713" y="31756"/>
                    </a:cubicBezTo>
                    <a:cubicBezTo>
                      <a:pt x="45634" y="34323"/>
                      <a:pt x="45095" y="40258"/>
                      <a:pt x="45095" y="49559"/>
                    </a:cubicBezTo>
                    <a:lnTo>
                      <a:pt x="45095" y="137740"/>
                    </a:lnTo>
                    <a:cubicBezTo>
                      <a:pt x="45095" y="148233"/>
                      <a:pt x="45597" y="154558"/>
                      <a:pt x="46602" y="156716"/>
                    </a:cubicBezTo>
                    <a:cubicBezTo>
                      <a:pt x="47606" y="158874"/>
                      <a:pt x="49783" y="159953"/>
                      <a:pt x="53132" y="159953"/>
                    </a:cubicBezTo>
                    <a:cubicBezTo>
                      <a:pt x="56480" y="159953"/>
                      <a:pt x="58675" y="158688"/>
                      <a:pt x="59717" y="156158"/>
                    </a:cubicBezTo>
                    <a:cubicBezTo>
                      <a:pt x="60759" y="153628"/>
                      <a:pt x="61280" y="147935"/>
                      <a:pt x="61280" y="139080"/>
                    </a:cubicBezTo>
                    <a:lnTo>
                      <a:pt x="61280" y="49559"/>
                    </a:lnTo>
                    <a:cubicBezTo>
                      <a:pt x="61280" y="39960"/>
                      <a:pt x="60815" y="33951"/>
                      <a:pt x="59885" y="31533"/>
                    </a:cubicBezTo>
                    <a:cubicBezTo>
                      <a:pt x="58955" y="29114"/>
                      <a:pt x="56778" y="27905"/>
                      <a:pt x="53355" y="27905"/>
                    </a:cubicBezTo>
                    <a:close/>
                    <a:moveTo>
                      <a:pt x="52350" y="111"/>
                    </a:moveTo>
                    <a:cubicBezTo>
                      <a:pt x="62247" y="111"/>
                      <a:pt x="71103" y="1841"/>
                      <a:pt x="78916" y="5302"/>
                    </a:cubicBezTo>
                    <a:cubicBezTo>
                      <a:pt x="86730" y="8762"/>
                      <a:pt x="92571" y="12985"/>
                      <a:pt x="96441" y="17971"/>
                    </a:cubicBezTo>
                    <a:cubicBezTo>
                      <a:pt x="100310" y="22956"/>
                      <a:pt x="102933" y="28575"/>
                      <a:pt x="104310" y="34825"/>
                    </a:cubicBezTo>
                    <a:cubicBezTo>
                      <a:pt x="105687" y="41076"/>
                      <a:pt x="106375" y="51048"/>
                      <a:pt x="106375" y="64740"/>
                    </a:cubicBezTo>
                    <a:lnTo>
                      <a:pt x="106375" y="125015"/>
                    </a:lnTo>
                    <a:cubicBezTo>
                      <a:pt x="106375" y="138708"/>
                      <a:pt x="105631" y="148679"/>
                      <a:pt x="104142" y="154930"/>
                    </a:cubicBezTo>
                    <a:cubicBezTo>
                      <a:pt x="102654" y="161181"/>
                      <a:pt x="99566" y="167022"/>
                      <a:pt x="94878" y="172454"/>
                    </a:cubicBezTo>
                    <a:cubicBezTo>
                      <a:pt x="90190" y="177887"/>
                      <a:pt x="84534" y="181793"/>
                      <a:pt x="77911" y="184175"/>
                    </a:cubicBezTo>
                    <a:cubicBezTo>
                      <a:pt x="71289" y="186556"/>
                      <a:pt x="63884" y="187746"/>
                      <a:pt x="55699" y="187746"/>
                    </a:cubicBezTo>
                    <a:cubicBezTo>
                      <a:pt x="44909" y="187746"/>
                      <a:pt x="35942" y="186500"/>
                      <a:pt x="28798" y="184007"/>
                    </a:cubicBezTo>
                    <a:cubicBezTo>
                      <a:pt x="21654" y="181514"/>
                      <a:pt x="15962" y="177626"/>
                      <a:pt x="11720" y="172343"/>
                    </a:cubicBezTo>
                    <a:cubicBezTo>
                      <a:pt x="7479" y="167059"/>
                      <a:pt x="4465" y="161497"/>
                      <a:pt x="2679" y="155655"/>
                    </a:cubicBezTo>
                    <a:cubicBezTo>
                      <a:pt x="893" y="149814"/>
                      <a:pt x="0" y="140531"/>
                      <a:pt x="0" y="127806"/>
                    </a:cubicBezTo>
                    <a:lnTo>
                      <a:pt x="0" y="64740"/>
                    </a:lnTo>
                    <a:cubicBezTo>
                      <a:pt x="0" y="48146"/>
                      <a:pt x="1432" y="35718"/>
                      <a:pt x="4297" y="27458"/>
                    </a:cubicBezTo>
                    <a:cubicBezTo>
                      <a:pt x="7162" y="19199"/>
                      <a:pt x="12855" y="12576"/>
                      <a:pt x="21375" y="7590"/>
                    </a:cubicBezTo>
                    <a:cubicBezTo>
                      <a:pt x="29896" y="2604"/>
                      <a:pt x="40221" y="111"/>
                      <a:pt x="52350" y="111"/>
                    </a:cubicBezTo>
                    <a:close/>
                    <a:moveTo>
                      <a:pt x="171934" y="0"/>
                    </a:moveTo>
                    <a:cubicBezTo>
                      <a:pt x="193439" y="0"/>
                      <a:pt x="208024" y="4201"/>
                      <a:pt x="215689" y="12604"/>
                    </a:cubicBezTo>
                    <a:cubicBezTo>
                      <a:pt x="223354" y="21007"/>
                      <a:pt x="227186" y="32682"/>
                      <a:pt x="227186" y="47629"/>
                    </a:cubicBezTo>
                    <a:cubicBezTo>
                      <a:pt x="227186" y="57742"/>
                      <a:pt x="225809" y="65048"/>
                      <a:pt x="223056" y="69547"/>
                    </a:cubicBezTo>
                    <a:cubicBezTo>
                      <a:pt x="220303" y="74047"/>
                      <a:pt x="215466" y="78155"/>
                      <a:pt x="208545" y="81874"/>
                    </a:cubicBezTo>
                    <a:cubicBezTo>
                      <a:pt x="215391" y="84182"/>
                      <a:pt x="220489" y="87960"/>
                      <a:pt x="223837" y="93209"/>
                    </a:cubicBezTo>
                    <a:cubicBezTo>
                      <a:pt x="227186" y="98459"/>
                      <a:pt x="228860" y="110762"/>
                      <a:pt x="228860" y="130120"/>
                    </a:cubicBezTo>
                    <a:cubicBezTo>
                      <a:pt x="228860" y="144489"/>
                      <a:pt x="227223" y="155638"/>
                      <a:pt x="223949" y="163567"/>
                    </a:cubicBezTo>
                    <a:cubicBezTo>
                      <a:pt x="220675" y="171496"/>
                      <a:pt x="215019" y="177527"/>
                      <a:pt x="206983" y="181660"/>
                    </a:cubicBezTo>
                    <a:cubicBezTo>
                      <a:pt x="198946" y="185792"/>
                      <a:pt x="188640" y="187858"/>
                      <a:pt x="176064" y="187858"/>
                    </a:cubicBezTo>
                    <a:cubicBezTo>
                      <a:pt x="161776" y="187858"/>
                      <a:pt x="150558" y="185458"/>
                      <a:pt x="142410" y="180658"/>
                    </a:cubicBezTo>
                    <a:cubicBezTo>
                      <a:pt x="134262" y="175859"/>
                      <a:pt x="128904" y="169980"/>
                      <a:pt x="126336" y="163022"/>
                    </a:cubicBezTo>
                    <a:cubicBezTo>
                      <a:pt x="123769" y="156065"/>
                      <a:pt x="122486" y="143991"/>
                      <a:pt x="122486" y="126801"/>
                    </a:cubicBezTo>
                    <a:lnTo>
                      <a:pt x="122486" y="112514"/>
                    </a:lnTo>
                    <a:lnTo>
                      <a:pt x="167580" y="112514"/>
                    </a:lnTo>
                    <a:lnTo>
                      <a:pt x="167580" y="141870"/>
                    </a:lnTo>
                    <a:cubicBezTo>
                      <a:pt x="167580" y="149684"/>
                      <a:pt x="168046" y="154651"/>
                      <a:pt x="168976" y="156772"/>
                    </a:cubicBezTo>
                    <a:cubicBezTo>
                      <a:pt x="169906" y="158892"/>
                      <a:pt x="171971" y="159953"/>
                      <a:pt x="175171" y="159953"/>
                    </a:cubicBezTo>
                    <a:cubicBezTo>
                      <a:pt x="178668" y="159953"/>
                      <a:pt x="180975" y="158613"/>
                      <a:pt x="182091" y="155934"/>
                    </a:cubicBezTo>
                    <a:cubicBezTo>
                      <a:pt x="183207" y="153255"/>
                      <a:pt x="183765" y="146261"/>
                      <a:pt x="183765" y="134950"/>
                    </a:cubicBezTo>
                    <a:lnTo>
                      <a:pt x="183765" y="122448"/>
                    </a:lnTo>
                    <a:cubicBezTo>
                      <a:pt x="183765" y="115528"/>
                      <a:pt x="182984" y="110467"/>
                      <a:pt x="181421" y="107268"/>
                    </a:cubicBezTo>
                    <a:cubicBezTo>
                      <a:pt x="179859" y="104068"/>
                      <a:pt x="177552" y="101966"/>
                      <a:pt x="174501" y="100961"/>
                    </a:cubicBezTo>
                    <a:cubicBezTo>
                      <a:pt x="171450" y="99956"/>
                      <a:pt x="165534" y="99380"/>
                      <a:pt x="156753" y="99231"/>
                    </a:cubicBezTo>
                    <a:lnTo>
                      <a:pt x="156753" y="73000"/>
                    </a:lnTo>
                    <a:cubicBezTo>
                      <a:pt x="167469" y="73000"/>
                      <a:pt x="174092" y="72591"/>
                      <a:pt x="176622" y="71772"/>
                    </a:cubicBezTo>
                    <a:cubicBezTo>
                      <a:pt x="179152" y="70954"/>
                      <a:pt x="180975" y="69168"/>
                      <a:pt x="182091" y="66414"/>
                    </a:cubicBezTo>
                    <a:cubicBezTo>
                      <a:pt x="183207" y="63661"/>
                      <a:pt x="183765" y="59345"/>
                      <a:pt x="183765" y="53466"/>
                    </a:cubicBezTo>
                    <a:lnTo>
                      <a:pt x="183765" y="43420"/>
                    </a:lnTo>
                    <a:cubicBezTo>
                      <a:pt x="183765" y="37095"/>
                      <a:pt x="183114" y="32928"/>
                      <a:pt x="181812" y="30919"/>
                    </a:cubicBezTo>
                    <a:cubicBezTo>
                      <a:pt x="180510" y="28910"/>
                      <a:pt x="178482" y="27905"/>
                      <a:pt x="175729" y="27905"/>
                    </a:cubicBezTo>
                    <a:cubicBezTo>
                      <a:pt x="172603" y="27905"/>
                      <a:pt x="170464" y="28965"/>
                      <a:pt x="169311" y="31086"/>
                    </a:cubicBezTo>
                    <a:cubicBezTo>
                      <a:pt x="168157" y="33207"/>
                      <a:pt x="167580" y="37728"/>
                      <a:pt x="167580" y="44648"/>
                    </a:cubicBezTo>
                    <a:lnTo>
                      <a:pt x="167580" y="59494"/>
                    </a:lnTo>
                    <a:lnTo>
                      <a:pt x="122486" y="59494"/>
                    </a:lnTo>
                    <a:lnTo>
                      <a:pt x="122486" y="44090"/>
                    </a:lnTo>
                    <a:cubicBezTo>
                      <a:pt x="122486" y="26826"/>
                      <a:pt x="126429" y="15162"/>
                      <a:pt x="134317" y="9097"/>
                    </a:cubicBezTo>
                    <a:cubicBezTo>
                      <a:pt x="142205" y="3032"/>
                      <a:pt x="154744" y="0"/>
                      <a:pt x="171934" y="0"/>
                    </a:cubicBezTo>
                    <a:close/>
                  </a:path>
                </a:pathLst>
              </a:custGeom>
              <a:solidFill>
                <a:schemeClr val="bg1"/>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endParaRPr lang="zh-CN" altLang="en-US" dirty="0">
                  <a:latin typeface="Impact" panose="020B0806030902050204" pitchFamily="34" charset="0"/>
                </a:endParaRPr>
              </a:p>
            </p:txBody>
          </p:sp>
        </p:grpSp>
      </p:grpSp>
    </p:spTree>
    <p:extLst>
      <p:ext uri="{BB962C8B-B14F-4D97-AF65-F5344CB8AC3E}">
        <p14:creationId xmlns:p14="http://schemas.microsoft.com/office/powerpoint/2010/main" val="958107117"/>
      </p:ext>
    </p:extLst>
  </p:cSld>
  <p:clrMapOvr>
    <a:masterClrMapping/>
  </p:clrMapOvr>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accel="10000" fill="hold" nodeType="withEffect" p14:presetBounceEnd="38000">
                                      <p:stCondLst>
                                        <p:cond delay="0"/>
                                      </p:stCondLst>
                                      <p:childTnLst>
                                        <p:set>
                                          <p:cBhvr>
                                            <p:cTn id="6" dur="1" fill="hold">
                                              <p:stCondLst>
                                                <p:cond delay="0"/>
                                              </p:stCondLst>
                                            </p:cTn>
                                            <p:tgtEl>
                                              <p:spTgt spid="135"/>
                                            </p:tgtEl>
                                            <p:attrNameLst>
                                              <p:attrName>style.visibility</p:attrName>
                                            </p:attrNameLst>
                                          </p:cBhvr>
                                          <p:to>
                                            <p:strVal val="visible"/>
                                          </p:to>
                                        </p:set>
                                        <p:anim calcmode="lin" valueType="num" p14:bounceEnd="38000">
                                          <p:cBhvr additive="base">
                                            <p:cTn id="7" dur="500" fill="hold"/>
                                            <p:tgtEl>
                                              <p:spTgt spid="135"/>
                                            </p:tgtEl>
                                            <p:attrNameLst>
                                              <p:attrName>ppt_x</p:attrName>
                                            </p:attrNameLst>
                                          </p:cBhvr>
                                          <p:tavLst>
                                            <p:tav tm="0">
                                              <p:val>
                                                <p:strVal val="0-#ppt_w/2"/>
                                              </p:val>
                                            </p:tav>
                                            <p:tav tm="100000">
                                              <p:val>
                                                <p:strVal val="#ppt_x"/>
                                              </p:val>
                                            </p:tav>
                                          </p:tavLst>
                                        </p:anim>
                                        <p:anim calcmode="lin" valueType="num" p14:bounceEnd="38000">
                                          <p:cBhvr additive="base">
                                            <p:cTn id="8" dur="500" fill="hold"/>
                                            <p:tgtEl>
                                              <p:spTgt spid="135"/>
                                            </p:tgtEl>
                                            <p:attrNameLst>
                                              <p:attrName>ppt_y</p:attrName>
                                            </p:attrNameLst>
                                          </p:cBhvr>
                                          <p:tavLst>
                                            <p:tav tm="0">
                                              <p:val>
                                                <p:strVal val="0-#ppt_h/2"/>
                                              </p:val>
                                            </p:tav>
                                            <p:tav tm="100000">
                                              <p:val>
                                                <p:strVal val="#ppt_y"/>
                                              </p:val>
                                            </p:tav>
                                          </p:tavLst>
                                        </p:anim>
                                      </p:childTnLst>
                                    </p:cTn>
                                  </p:par>
                                  <p:par>
                                    <p:cTn id="9" presetID="2" presetClass="entr" presetSubtype="6" accel="10000" fill="hold" nodeType="withEffect" p14:presetBounceEnd="38000">
                                      <p:stCondLst>
                                        <p:cond delay="200"/>
                                      </p:stCondLst>
                                      <p:childTnLst>
                                        <p:set>
                                          <p:cBhvr>
                                            <p:cTn id="10" dur="1" fill="hold">
                                              <p:stCondLst>
                                                <p:cond delay="0"/>
                                              </p:stCondLst>
                                            </p:cTn>
                                            <p:tgtEl>
                                              <p:spTgt spid="28"/>
                                            </p:tgtEl>
                                            <p:attrNameLst>
                                              <p:attrName>style.visibility</p:attrName>
                                            </p:attrNameLst>
                                          </p:cBhvr>
                                          <p:to>
                                            <p:strVal val="visible"/>
                                          </p:to>
                                        </p:set>
                                        <p:anim calcmode="lin" valueType="num" p14:bounceEnd="38000">
                                          <p:cBhvr additive="base">
                                            <p:cTn id="11" dur="500" fill="hold"/>
                                            <p:tgtEl>
                                              <p:spTgt spid="28"/>
                                            </p:tgtEl>
                                            <p:attrNameLst>
                                              <p:attrName>ppt_x</p:attrName>
                                            </p:attrNameLst>
                                          </p:cBhvr>
                                          <p:tavLst>
                                            <p:tav tm="0">
                                              <p:val>
                                                <p:strVal val="1+#ppt_w/2"/>
                                              </p:val>
                                            </p:tav>
                                            <p:tav tm="100000">
                                              <p:val>
                                                <p:strVal val="#ppt_x"/>
                                              </p:val>
                                            </p:tav>
                                          </p:tavLst>
                                        </p:anim>
                                        <p:anim calcmode="lin" valueType="num" p14:bounceEnd="38000">
                                          <p:cBhvr additive="base">
                                            <p:cTn id="12" dur="500" fill="hold"/>
                                            <p:tgtEl>
                                              <p:spTgt spid="28"/>
                                            </p:tgtEl>
                                            <p:attrNameLst>
                                              <p:attrName>ppt_y</p:attrName>
                                            </p:attrNameLst>
                                          </p:cBhvr>
                                          <p:tavLst>
                                            <p:tav tm="0">
                                              <p:val>
                                                <p:strVal val="1+#ppt_h/2"/>
                                              </p:val>
                                            </p:tav>
                                            <p:tav tm="100000">
                                              <p:val>
                                                <p:strVal val="#ppt_y"/>
                                              </p:val>
                                            </p:tav>
                                          </p:tavLst>
                                        </p:anim>
                                      </p:childTnLst>
                                    </p:cTn>
                                  </p:par>
                                  <p:par>
                                    <p:cTn id="13" presetID="12" presetClass="entr" presetSubtype="4" fill="hold" nodeType="withEffect">
                                      <p:stCondLst>
                                        <p:cond delay="40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500"/>
                                            <p:tgtEl>
                                              <p:spTgt spid="4"/>
                                            </p:tgtEl>
                                            <p:attrNameLst>
                                              <p:attrName>ppt_y</p:attrName>
                                            </p:attrNameLst>
                                          </p:cBhvr>
                                          <p:tavLst>
                                            <p:tav tm="0">
                                              <p:val>
                                                <p:strVal val="#ppt_y+#ppt_h*1.125000"/>
                                              </p:val>
                                            </p:tav>
                                            <p:tav tm="100000">
                                              <p:val>
                                                <p:strVal val="#ppt_y"/>
                                              </p:val>
                                            </p:tav>
                                          </p:tavLst>
                                        </p:anim>
                                        <p:animEffect transition="in" filter="wipe(up)">
                                          <p:cBhvr>
                                            <p:cTn id="16" dur="500"/>
                                            <p:tgtEl>
                                              <p:spTgt spid="4"/>
                                            </p:tgtEl>
                                          </p:cBhvr>
                                        </p:animEffect>
                                      </p:childTnLst>
                                    </p:cTn>
                                  </p:par>
                                  <p:par>
                                    <p:cTn id="17" presetID="10" presetClass="entr" presetSubtype="0" fill="hold" nodeType="withEffect">
                                      <p:stCondLst>
                                        <p:cond delay="800"/>
                                      </p:stCondLst>
                                      <p:childTnLst>
                                        <p:set>
                                          <p:cBhvr>
                                            <p:cTn id="18" dur="1" fill="hold">
                                              <p:stCondLst>
                                                <p:cond delay="0"/>
                                              </p:stCondLst>
                                            </p:cTn>
                                            <p:tgtEl>
                                              <p:spTgt spid="177"/>
                                            </p:tgtEl>
                                            <p:attrNameLst>
                                              <p:attrName>style.visibility</p:attrName>
                                            </p:attrNameLst>
                                          </p:cBhvr>
                                          <p:to>
                                            <p:strVal val="visible"/>
                                          </p:to>
                                        </p:set>
                                        <p:animEffect transition="in" filter="fade">
                                          <p:cBhvr>
                                            <p:cTn id="19" dur="500"/>
                                            <p:tgtEl>
                                              <p:spTgt spid="177"/>
                                            </p:tgtEl>
                                          </p:cBhvr>
                                        </p:animEffect>
                                      </p:childTnLst>
                                    </p:cTn>
                                  </p:par>
                                  <p:par>
                                    <p:cTn id="20" presetID="10" presetClass="entr" presetSubtype="0" fill="hold" nodeType="withEffect">
                                      <p:stCondLst>
                                        <p:cond delay="1100"/>
                                      </p:stCondLst>
                                      <p:childTnLst>
                                        <p:set>
                                          <p:cBhvr>
                                            <p:cTn id="21" dur="1" fill="hold">
                                              <p:stCondLst>
                                                <p:cond delay="0"/>
                                              </p:stCondLst>
                                            </p:cTn>
                                            <p:tgtEl>
                                              <p:spTgt spid="141"/>
                                            </p:tgtEl>
                                            <p:attrNameLst>
                                              <p:attrName>style.visibility</p:attrName>
                                            </p:attrNameLst>
                                          </p:cBhvr>
                                          <p:to>
                                            <p:strVal val="visible"/>
                                          </p:to>
                                        </p:set>
                                        <p:animEffect transition="in" filter="fade">
                                          <p:cBhvr>
                                            <p:cTn id="22" dur="500"/>
                                            <p:tgtEl>
                                              <p:spTgt spid="141"/>
                                            </p:tgtEl>
                                          </p:cBhvr>
                                        </p:animEffect>
                                      </p:childTnLst>
                                    </p:cTn>
                                  </p:par>
                                  <p:par>
                                    <p:cTn id="23" presetID="10" presetClass="entr" presetSubtype="0" fill="hold" nodeType="withEffect">
                                      <p:stCondLst>
                                        <p:cond delay="900"/>
                                      </p:stCondLst>
                                      <p:childTnLst>
                                        <p:set>
                                          <p:cBhvr>
                                            <p:cTn id="24" dur="1" fill="hold">
                                              <p:stCondLst>
                                                <p:cond delay="0"/>
                                              </p:stCondLst>
                                            </p:cTn>
                                            <p:tgtEl>
                                              <p:spTgt spid="128"/>
                                            </p:tgtEl>
                                            <p:attrNameLst>
                                              <p:attrName>style.visibility</p:attrName>
                                            </p:attrNameLst>
                                          </p:cBhvr>
                                          <p:to>
                                            <p:strVal val="visible"/>
                                          </p:to>
                                        </p:set>
                                        <p:animEffect transition="in" filter="fade">
                                          <p:cBhvr>
                                            <p:cTn id="25" dur="500"/>
                                            <p:tgtEl>
                                              <p:spTgt spid="1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accel="10000" fill="hold" nodeType="withEffect">
                                      <p:stCondLst>
                                        <p:cond delay="0"/>
                                      </p:stCondLst>
                                      <p:childTnLst>
                                        <p:set>
                                          <p:cBhvr>
                                            <p:cTn id="6" dur="1" fill="hold">
                                              <p:stCondLst>
                                                <p:cond delay="0"/>
                                              </p:stCondLst>
                                            </p:cTn>
                                            <p:tgtEl>
                                              <p:spTgt spid="135"/>
                                            </p:tgtEl>
                                            <p:attrNameLst>
                                              <p:attrName>style.visibility</p:attrName>
                                            </p:attrNameLst>
                                          </p:cBhvr>
                                          <p:to>
                                            <p:strVal val="visible"/>
                                          </p:to>
                                        </p:set>
                                        <p:anim calcmode="lin" valueType="num">
                                          <p:cBhvr additive="base">
                                            <p:cTn id="7" dur="500" fill="hold"/>
                                            <p:tgtEl>
                                              <p:spTgt spid="135"/>
                                            </p:tgtEl>
                                            <p:attrNameLst>
                                              <p:attrName>ppt_x</p:attrName>
                                            </p:attrNameLst>
                                          </p:cBhvr>
                                          <p:tavLst>
                                            <p:tav tm="0">
                                              <p:val>
                                                <p:strVal val="0-#ppt_w/2"/>
                                              </p:val>
                                            </p:tav>
                                            <p:tav tm="100000">
                                              <p:val>
                                                <p:strVal val="#ppt_x"/>
                                              </p:val>
                                            </p:tav>
                                          </p:tavLst>
                                        </p:anim>
                                        <p:anim calcmode="lin" valueType="num">
                                          <p:cBhvr additive="base">
                                            <p:cTn id="8" dur="500" fill="hold"/>
                                            <p:tgtEl>
                                              <p:spTgt spid="135"/>
                                            </p:tgtEl>
                                            <p:attrNameLst>
                                              <p:attrName>ppt_y</p:attrName>
                                            </p:attrNameLst>
                                          </p:cBhvr>
                                          <p:tavLst>
                                            <p:tav tm="0">
                                              <p:val>
                                                <p:strVal val="0-#ppt_h/2"/>
                                              </p:val>
                                            </p:tav>
                                            <p:tav tm="100000">
                                              <p:val>
                                                <p:strVal val="#ppt_y"/>
                                              </p:val>
                                            </p:tav>
                                          </p:tavLst>
                                        </p:anim>
                                      </p:childTnLst>
                                    </p:cTn>
                                  </p:par>
                                  <p:par>
                                    <p:cTn id="9" presetID="2" presetClass="entr" presetSubtype="6" accel="10000" fill="hold" nodeType="withEffect">
                                      <p:stCondLst>
                                        <p:cond delay="200"/>
                                      </p:stCondLst>
                                      <p:childTnLst>
                                        <p:set>
                                          <p:cBhvr>
                                            <p:cTn id="10" dur="1" fill="hold">
                                              <p:stCondLst>
                                                <p:cond delay="0"/>
                                              </p:stCondLst>
                                            </p:cTn>
                                            <p:tgtEl>
                                              <p:spTgt spid="28"/>
                                            </p:tgtEl>
                                            <p:attrNameLst>
                                              <p:attrName>style.visibility</p:attrName>
                                            </p:attrNameLst>
                                          </p:cBhvr>
                                          <p:to>
                                            <p:strVal val="visible"/>
                                          </p:to>
                                        </p:set>
                                        <p:anim calcmode="lin" valueType="num">
                                          <p:cBhvr additive="base">
                                            <p:cTn id="11" dur="500" fill="hold"/>
                                            <p:tgtEl>
                                              <p:spTgt spid="28"/>
                                            </p:tgtEl>
                                            <p:attrNameLst>
                                              <p:attrName>ppt_x</p:attrName>
                                            </p:attrNameLst>
                                          </p:cBhvr>
                                          <p:tavLst>
                                            <p:tav tm="0">
                                              <p:val>
                                                <p:strVal val="1+#ppt_w/2"/>
                                              </p:val>
                                            </p:tav>
                                            <p:tav tm="100000">
                                              <p:val>
                                                <p:strVal val="#ppt_x"/>
                                              </p:val>
                                            </p:tav>
                                          </p:tavLst>
                                        </p:anim>
                                        <p:anim calcmode="lin" valueType="num">
                                          <p:cBhvr additive="base">
                                            <p:cTn id="12" dur="500" fill="hold"/>
                                            <p:tgtEl>
                                              <p:spTgt spid="28"/>
                                            </p:tgtEl>
                                            <p:attrNameLst>
                                              <p:attrName>ppt_y</p:attrName>
                                            </p:attrNameLst>
                                          </p:cBhvr>
                                          <p:tavLst>
                                            <p:tav tm="0">
                                              <p:val>
                                                <p:strVal val="1+#ppt_h/2"/>
                                              </p:val>
                                            </p:tav>
                                            <p:tav tm="100000">
                                              <p:val>
                                                <p:strVal val="#ppt_y"/>
                                              </p:val>
                                            </p:tav>
                                          </p:tavLst>
                                        </p:anim>
                                      </p:childTnLst>
                                    </p:cTn>
                                  </p:par>
                                  <p:par>
                                    <p:cTn id="13" presetID="12" presetClass="entr" presetSubtype="4" fill="hold" nodeType="withEffect">
                                      <p:stCondLst>
                                        <p:cond delay="40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500"/>
                                            <p:tgtEl>
                                              <p:spTgt spid="4"/>
                                            </p:tgtEl>
                                            <p:attrNameLst>
                                              <p:attrName>ppt_y</p:attrName>
                                            </p:attrNameLst>
                                          </p:cBhvr>
                                          <p:tavLst>
                                            <p:tav tm="0">
                                              <p:val>
                                                <p:strVal val="#ppt_y+#ppt_h*1.125000"/>
                                              </p:val>
                                            </p:tav>
                                            <p:tav tm="100000">
                                              <p:val>
                                                <p:strVal val="#ppt_y"/>
                                              </p:val>
                                            </p:tav>
                                          </p:tavLst>
                                        </p:anim>
                                        <p:animEffect transition="in" filter="wipe(up)">
                                          <p:cBhvr>
                                            <p:cTn id="16" dur="500"/>
                                            <p:tgtEl>
                                              <p:spTgt spid="4"/>
                                            </p:tgtEl>
                                          </p:cBhvr>
                                        </p:animEffect>
                                      </p:childTnLst>
                                    </p:cTn>
                                  </p:par>
                                  <p:par>
                                    <p:cTn id="17" presetID="10" presetClass="entr" presetSubtype="0" fill="hold" nodeType="withEffect">
                                      <p:stCondLst>
                                        <p:cond delay="800"/>
                                      </p:stCondLst>
                                      <p:childTnLst>
                                        <p:set>
                                          <p:cBhvr>
                                            <p:cTn id="18" dur="1" fill="hold">
                                              <p:stCondLst>
                                                <p:cond delay="0"/>
                                              </p:stCondLst>
                                            </p:cTn>
                                            <p:tgtEl>
                                              <p:spTgt spid="177"/>
                                            </p:tgtEl>
                                            <p:attrNameLst>
                                              <p:attrName>style.visibility</p:attrName>
                                            </p:attrNameLst>
                                          </p:cBhvr>
                                          <p:to>
                                            <p:strVal val="visible"/>
                                          </p:to>
                                        </p:set>
                                        <p:animEffect transition="in" filter="fade">
                                          <p:cBhvr>
                                            <p:cTn id="19" dur="500"/>
                                            <p:tgtEl>
                                              <p:spTgt spid="177"/>
                                            </p:tgtEl>
                                          </p:cBhvr>
                                        </p:animEffect>
                                      </p:childTnLst>
                                    </p:cTn>
                                  </p:par>
                                  <p:par>
                                    <p:cTn id="20" presetID="10" presetClass="entr" presetSubtype="0" fill="hold" nodeType="withEffect">
                                      <p:stCondLst>
                                        <p:cond delay="1100"/>
                                      </p:stCondLst>
                                      <p:childTnLst>
                                        <p:set>
                                          <p:cBhvr>
                                            <p:cTn id="21" dur="1" fill="hold">
                                              <p:stCondLst>
                                                <p:cond delay="0"/>
                                              </p:stCondLst>
                                            </p:cTn>
                                            <p:tgtEl>
                                              <p:spTgt spid="141"/>
                                            </p:tgtEl>
                                            <p:attrNameLst>
                                              <p:attrName>style.visibility</p:attrName>
                                            </p:attrNameLst>
                                          </p:cBhvr>
                                          <p:to>
                                            <p:strVal val="visible"/>
                                          </p:to>
                                        </p:set>
                                        <p:animEffect transition="in" filter="fade">
                                          <p:cBhvr>
                                            <p:cTn id="22" dur="500"/>
                                            <p:tgtEl>
                                              <p:spTgt spid="141"/>
                                            </p:tgtEl>
                                          </p:cBhvr>
                                        </p:animEffect>
                                      </p:childTnLst>
                                    </p:cTn>
                                  </p:par>
                                  <p:par>
                                    <p:cTn id="23" presetID="10" presetClass="entr" presetSubtype="0" fill="hold" nodeType="withEffect">
                                      <p:stCondLst>
                                        <p:cond delay="900"/>
                                      </p:stCondLst>
                                      <p:childTnLst>
                                        <p:set>
                                          <p:cBhvr>
                                            <p:cTn id="24" dur="1" fill="hold">
                                              <p:stCondLst>
                                                <p:cond delay="0"/>
                                              </p:stCondLst>
                                            </p:cTn>
                                            <p:tgtEl>
                                              <p:spTgt spid="128"/>
                                            </p:tgtEl>
                                            <p:attrNameLst>
                                              <p:attrName>style.visibility</p:attrName>
                                            </p:attrNameLst>
                                          </p:cBhvr>
                                          <p:to>
                                            <p:strVal val="visible"/>
                                          </p:to>
                                        </p:set>
                                        <p:animEffect transition="in" filter="fade">
                                          <p:cBhvr>
                                            <p:cTn id="25" dur="500"/>
                                            <p:tgtEl>
                                              <p:spTgt spid="1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8" name="组合 17"/>
          <p:cNvGrpSpPr/>
          <p:nvPr/>
        </p:nvGrpSpPr>
        <p:grpSpPr>
          <a:xfrm>
            <a:off x="1064215" y="3509744"/>
            <a:ext cx="2370017" cy="843718"/>
            <a:chOff x="1221767" y="2192338"/>
            <a:chExt cx="2370017" cy="843718"/>
          </a:xfrm>
        </p:grpSpPr>
        <p:sp>
          <p:nvSpPr>
            <p:cNvPr id="19" name="矩形 18"/>
            <p:cNvSpPr/>
            <p:nvPr/>
          </p:nvSpPr>
          <p:spPr>
            <a:xfrm>
              <a:off x="1717553" y="2192338"/>
              <a:ext cx="1874231" cy="369332"/>
            </a:xfrm>
            <a:prstGeom prst="rect">
              <a:avLst/>
            </a:prstGeom>
          </p:spPr>
          <p:txBody>
            <a:bodyPr wrap="none">
              <a:spAutoFit/>
            </a:bodyPr>
            <a:lstStyle/>
            <a:p>
              <a:pPr algn="r"/>
              <a:r>
                <a:rPr lang="en-US" altLang="zh-CN" dirty="0">
                  <a:solidFill>
                    <a:schemeClr val="bg1"/>
                  </a:solidFill>
                  <a:latin typeface="+mn-ea"/>
                </a:rPr>
                <a:t>CLICK ADD TITLE</a:t>
              </a:r>
              <a:endParaRPr lang="zh-CN" altLang="en-US" dirty="0">
                <a:solidFill>
                  <a:schemeClr val="bg1"/>
                </a:solidFill>
                <a:latin typeface="+mn-ea"/>
              </a:endParaRPr>
            </a:p>
          </p:txBody>
        </p:sp>
        <p:sp>
          <p:nvSpPr>
            <p:cNvPr id="20" name="矩形 19"/>
            <p:cNvSpPr/>
            <p:nvPr/>
          </p:nvSpPr>
          <p:spPr>
            <a:xfrm>
              <a:off x="1221767" y="2523608"/>
              <a:ext cx="2370017" cy="512448"/>
            </a:xfrm>
            <a:prstGeom prst="rect">
              <a:avLst/>
            </a:prstGeom>
          </p:spPr>
          <p:txBody>
            <a:bodyPr wrap="square">
              <a:spAutoFit/>
            </a:bodyPr>
            <a:lstStyle/>
            <a:p>
              <a:pPr algn="r">
                <a:lnSpc>
                  <a:spcPct val="130000"/>
                </a:lnSpc>
              </a:pPr>
              <a:r>
                <a:rPr lang="zh-CN" altLang="en-US" sz="1050" dirty="0">
                  <a:solidFill>
                    <a:schemeClr val="bg1">
                      <a:lumMod val="75000"/>
                    </a:schemeClr>
                  </a:solidFill>
                  <a:latin typeface="+mn-ea"/>
                </a:rPr>
                <a:t>Hunan magic rain Advertising CoLtd.professional professional team</a:t>
              </a:r>
            </a:p>
          </p:txBody>
        </p:sp>
      </p:grpSp>
      <p:grpSp>
        <p:nvGrpSpPr>
          <p:cNvPr id="21" name="组合 20"/>
          <p:cNvGrpSpPr/>
          <p:nvPr/>
        </p:nvGrpSpPr>
        <p:grpSpPr>
          <a:xfrm>
            <a:off x="8395591" y="3509744"/>
            <a:ext cx="2370017" cy="843718"/>
            <a:chOff x="3106598" y="5073134"/>
            <a:chExt cx="2370017" cy="843718"/>
          </a:xfrm>
        </p:grpSpPr>
        <p:sp>
          <p:nvSpPr>
            <p:cNvPr id="22" name="矩形 21"/>
            <p:cNvSpPr/>
            <p:nvPr/>
          </p:nvSpPr>
          <p:spPr>
            <a:xfrm>
              <a:off x="3106598" y="5073134"/>
              <a:ext cx="1874231" cy="369332"/>
            </a:xfrm>
            <a:prstGeom prst="rect">
              <a:avLst/>
            </a:prstGeom>
          </p:spPr>
          <p:txBody>
            <a:bodyPr wrap="none">
              <a:spAutoFit/>
            </a:bodyPr>
            <a:lstStyle/>
            <a:p>
              <a:r>
                <a:rPr lang="en-US" altLang="zh-CN" dirty="0">
                  <a:solidFill>
                    <a:schemeClr val="bg1"/>
                  </a:solidFill>
                  <a:latin typeface="+mn-ea"/>
                </a:rPr>
                <a:t>CLICK ADD TITLE</a:t>
              </a:r>
              <a:endParaRPr lang="zh-CN" altLang="en-US" dirty="0">
                <a:solidFill>
                  <a:schemeClr val="bg1"/>
                </a:solidFill>
                <a:latin typeface="+mn-ea"/>
              </a:endParaRPr>
            </a:p>
          </p:txBody>
        </p:sp>
        <p:sp>
          <p:nvSpPr>
            <p:cNvPr id="23" name="矩形 22"/>
            <p:cNvSpPr/>
            <p:nvPr/>
          </p:nvSpPr>
          <p:spPr>
            <a:xfrm>
              <a:off x="3106598" y="5404404"/>
              <a:ext cx="2370017" cy="512448"/>
            </a:xfrm>
            <a:prstGeom prst="rect">
              <a:avLst/>
            </a:prstGeom>
          </p:spPr>
          <p:txBody>
            <a:bodyPr wrap="square">
              <a:spAutoFit/>
            </a:bodyPr>
            <a:lstStyle/>
            <a:p>
              <a:pPr>
                <a:lnSpc>
                  <a:spcPct val="130000"/>
                </a:lnSpc>
              </a:pPr>
              <a:r>
                <a:rPr lang="zh-CN" altLang="en-US" sz="1050" dirty="0">
                  <a:solidFill>
                    <a:schemeClr val="bg1">
                      <a:lumMod val="75000"/>
                    </a:schemeClr>
                  </a:solidFill>
                  <a:latin typeface="+mn-ea"/>
                </a:rPr>
                <a:t>Hunan magic rain Advertising CoLtd.professional professional team</a:t>
              </a:r>
            </a:p>
          </p:txBody>
        </p:sp>
      </p:grpSp>
      <p:grpSp>
        <p:nvGrpSpPr>
          <p:cNvPr id="24" name="组合 23"/>
          <p:cNvGrpSpPr>
            <a:grpSpLocks noChangeAspect="1"/>
          </p:cNvGrpSpPr>
          <p:nvPr/>
        </p:nvGrpSpPr>
        <p:grpSpPr>
          <a:xfrm>
            <a:off x="5479624" y="3362418"/>
            <a:ext cx="853083" cy="957192"/>
            <a:chOff x="-10020300" y="-11996738"/>
            <a:chExt cx="2614613" cy="2933700"/>
          </a:xfrm>
          <a:solidFill>
            <a:schemeClr val="bg1"/>
          </a:solidFill>
        </p:grpSpPr>
        <p:sp>
          <p:nvSpPr>
            <p:cNvPr id="25" name="Freeform 694"/>
            <p:cNvSpPr>
              <a:spLocks noEditPoints="1"/>
            </p:cNvSpPr>
            <p:nvPr/>
          </p:nvSpPr>
          <p:spPr bwMode="auto">
            <a:xfrm>
              <a:off x="-9671050" y="-11182350"/>
              <a:ext cx="360363" cy="363538"/>
            </a:xfrm>
            <a:custGeom>
              <a:avLst/>
              <a:gdLst>
                <a:gd name="T0" fmla="*/ 96 w 96"/>
                <a:gd name="T1" fmla="*/ 48 h 97"/>
                <a:gd name="T2" fmla="*/ 48 w 96"/>
                <a:gd name="T3" fmla="*/ 0 h 97"/>
                <a:gd name="T4" fmla="*/ 0 w 96"/>
                <a:gd name="T5" fmla="*/ 48 h 97"/>
                <a:gd name="T6" fmla="*/ 48 w 96"/>
                <a:gd name="T7" fmla="*/ 97 h 97"/>
                <a:gd name="T8" fmla="*/ 96 w 96"/>
                <a:gd name="T9" fmla="*/ 48 h 97"/>
                <a:gd name="T10" fmla="*/ 28 w 96"/>
                <a:gd name="T11" fmla="*/ 71 h 97"/>
                <a:gd name="T12" fmla="*/ 31 w 96"/>
                <a:gd name="T13" fmla="*/ 61 h 97"/>
                <a:gd name="T14" fmla="*/ 45 w 96"/>
                <a:gd name="T15" fmla="*/ 65 h 97"/>
                <a:gd name="T16" fmla="*/ 53 w 96"/>
                <a:gd name="T17" fmla="*/ 60 h 97"/>
                <a:gd name="T18" fmla="*/ 44 w 96"/>
                <a:gd name="T19" fmla="*/ 52 h 97"/>
                <a:gd name="T20" fmla="*/ 29 w 96"/>
                <a:gd name="T21" fmla="*/ 37 h 97"/>
                <a:gd name="T22" fmla="*/ 43 w 96"/>
                <a:gd name="T23" fmla="*/ 21 h 97"/>
                <a:gd name="T24" fmla="*/ 43 w 96"/>
                <a:gd name="T25" fmla="*/ 13 h 97"/>
                <a:gd name="T26" fmla="*/ 52 w 96"/>
                <a:gd name="T27" fmla="*/ 13 h 97"/>
                <a:gd name="T28" fmla="*/ 52 w 96"/>
                <a:gd name="T29" fmla="*/ 21 h 97"/>
                <a:gd name="T30" fmla="*/ 64 w 96"/>
                <a:gd name="T31" fmla="*/ 24 h 97"/>
                <a:gd name="T32" fmla="*/ 62 w 96"/>
                <a:gd name="T33" fmla="*/ 33 h 97"/>
                <a:gd name="T34" fmla="*/ 49 w 96"/>
                <a:gd name="T35" fmla="*/ 30 h 97"/>
                <a:gd name="T36" fmla="*/ 42 w 96"/>
                <a:gd name="T37" fmla="*/ 35 h 97"/>
                <a:gd name="T38" fmla="*/ 52 w 96"/>
                <a:gd name="T39" fmla="*/ 42 h 97"/>
                <a:gd name="T40" fmla="*/ 66 w 96"/>
                <a:gd name="T41" fmla="*/ 58 h 97"/>
                <a:gd name="T42" fmla="*/ 51 w 96"/>
                <a:gd name="T43" fmla="*/ 74 h 97"/>
                <a:gd name="T44" fmla="*/ 51 w 96"/>
                <a:gd name="T45" fmla="*/ 83 h 97"/>
                <a:gd name="T46" fmla="*/ 43 w 96"/>
                <a:gd name="T47" fmla="*/ 83 h 97"/>
                <a:gd name="T48" fmla="*/ 43 w 96"/>
                <a:gd name="T49" fmla="*/ 75 h 97"/>
                <a:gd name="T50" fmla="*/ 28 w 96"/>
                <a:gd name="T51" fmla="*/ 71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96" h="97">
                  <a:moveTo>
                    <a:pt x="96" y="48"/>
                  </a:moveTo>
                  <a:cubicBezTo>
                    <a:pt x="96" y="21"/>
                    <a:pt x="75" y="0"/>
                    <a:pt x="48" y="0"/>
                  </a:cubicBezTo>
                  <a:cubicBezTo>
                    <a:pt x="22" y="0"/>
                    <a:pt x="0" y="21"/>
                    <a:pt x="0" y="48"/>
                  </a:cubicBezTo>
                  <a:cubicBezTo>
                    <a:pt x="0" y="75"/>
                    <a:pt x="22" y="97"/>
                    <a:pt x="48" y="97"/>
                  </a:cubicBezTo>
                  <a:cubicBezTo>
                    <a:pt x="75" y="97"/>
                    <a:pt x="96" y="75"/>
                    <a:pt x="96" y="48"/>
                  </a:cubicBezTo>
                  <a:moveTo>
                    <a:pt x="28" y="71"/>
                  </a:moveTo>
                  <a:cubicBezTo>
                    <a:pt x="31" y="61"/>
                    <a:pt x="31" y="61"/>
                    <a:pt x="31" y="61"/>
                  </a:cubicBezTo>
                  <a:cubicBezTo>
                    <a:pt x="34" y="63"/>
                    <a:pt x="39" y="65"/>
                    <a:pt x="45" y="65"/>
                  </a:cubicBezTo>
                  <a:cubicBezTo>
                    <a:pt x="50" y="65"/>
                    <a:pt x="53" y="63"/>
                    <a:pt x="53" y="60"/>
                  </a:cubicBezTo>
                  <a:cubicBezTo>
                    <a:pt x="53" y="56"/>
                    <a:pt x="51" y="54"/>
                    <a:pt x="44" y="52"/>
                  </a:cubicBezTo>
                  <a:cubicBezTo>
                    <a:pt x="35" y="49"/>
                    <a:pt x="29" y="45"/>
                    <a:pt x="29" y="37"/>
                  </a:cubicBezTo>
                  <a:cubicBezTo>
                    <a:pt x="29" y="29"/>
                    <a:pt x="34" y="23"/>
                    <a:pt x="43" y="21"/>
                  </a:cubicBezTo>
                  <a:cubicBezTo>
                    <a:pt x="43" y="13"/>
                    <a:pt x="43" y="13"/>
                    <a:pt x="43" y="13"/>
                  </a:cubicBezTo>
                  <a:cubicBezTo>
                    <a:pt x="52" y="13"/>
                    <a:pt x="52" y="13"/>
                    <a:pt x="52" y="13"/>
                  </a:cubicBezTo>
                  <a:cubicBezTo>
                    <a:pt x="52" y="21"/>
                    <a:pt x="52" y="21"/>
                    <a:pt x="52" y="21"/>
                  </a:cubicBezTo>
                  <a:cubicBezTo>
                    <a:pt x="57" y="21"/>
                    <a:pt x="61" y="22"/>
                    <a:pt x="64" y="24"/>
                  </a:cubicBezTo>
                  <a:cubicBezTo>
                    <a:pt x="62" y="33"/>
                    <a:pt x="62" y="33"/>
                    <a:pt x="62" y="33"/>
                  </a:cubicBezTo>
                  <a:cubicBezTo>
                    <a:pt x="59" y="32"/>
                    <a:pt x="55" y="30"/>
                    <a:pt x="49" y="30"/>
                  </a:cubicBezTo>
                  <a:cubicBezTo>
                    <a:pt x="44" y="30"/>
                    <a:pt x="42" y="33"/>
                    <a:pt x="42" y="35"/>
                  </a:cubicBezTo>
                  <a:cubicBezTo>
                    <a:pt x="42" y="38"/>
                    <a:pt x="45" y="40"/>
                    <a:pt x="52" y="42"/>
                  </a:cubicBezTo>
                  <a:cubicBezTo>
                    <a:pt x="62" y="46"/>
                    <a:pt x="66" y="51"/>
                    <a:pt x="66" y="58"/>
                  </a:cubicBezTo>
                  <a:cubicBezTo>
                    <a:pt x="66" y="66"/>
                    <a:pt x="61" y="73"/>
                    <a:pt x="51" y="74"/>
                  </a:cubicBezTo>
                  <a:cubicBezTo>
                    <a:pt x="51" y="83"/>
                    <a:pt x="51" y="83"/>
                    <a:pt x="51" y="83"/>
                  </a:cubicBezTo>
                  <a:cubicBezTo>
                    <a:pt x="43" y="83"/>
                    <a:pt x="43" y="83"/>
                    <a:pt x="43" y="83"/>
                  </a:cubicBezTo>
                  <a:cubicBezTo>
                    <a:pt x="43" y="75"/>
                    <a:pt x="43" y="75"/>
                    <a:pt x="43" y="75"/>
                  </a:cubicBezTo>
                  <a:cubicBezTo>
                    <a:pt x="37" y="75"/>
                    <a:pt x="32" y="73"/>
                    <a:pt x="28" y="71"/>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 name="Freeform 695"/>
            <p:cNvSpPr>
              <a:spLocks noEditPoints="1"/>
            </p:cNvSpPr>
            <p:nvPr/>
          </p:nvSpPr>
          <p:spPr bwMode="auto">
            <a:xfrm>
              <a:off x="-9090025" y="-11517313"/>
              <a:ext cx="781050" cy="787400"/>
            </a:xfrm>
            <a:custGeom>
              <a:avLst/>
              <a:gdLst>
                <a:gd name="T0" fmla="*/ 104 w 208"/>
                <a:gd name="T1" fmla="*/ 0 h 210"/>
                <a:gd name="T2" fmla="*/ 0 w 208"/>
                <a:gd name="T3" fmla="*/ 105 h 210"/>
                <a:gd name="T4" fmla="*/ 104 w 208"/>
                <a:gd name="T5" fmla="*/ 210 h 210"/>
                <a:gd name="T6" fmla="*/ 208 w 208"/>
                <a:gd name="T7" fmla="*/ 105 h 210"/>
                <a:gd name="T8" fmla="*/ 104 w 208"/>
                <a:gd name="T9" fmla="*/ 0 h 210"/>
                <a:gd name="T10" fmla="*/ 111 w 208"/>
                <a:gd name="T11" fmla="*/ 161 h 210"/>
                <a:gd name="T12" fmla="*/ 111 w 208"/>
                <a:gd name="T13" fmla="*/ 180 h 210"/>
                <a:gd name="T14" fmla="*/ 92 w 208"/>
                <a:gd name="T15" fmla="*/ 180 h 210"/>
                <a:gd name="T16" fmla="*/ 92 w 208"/>
                <a:gd name="T17" fmla="*/ 163 h 210"/>
                <a:gd name="T18" fmla="*/ 61 w 208"/>
                <a:gd name="T19" fmla="*/ 155 h 210"/>
                <a:gd name="T20" fmla="*/ 66 w 208"/>
                <a:gd name="T21" fmla="*/ 133 h 210"/>
                <a:gd name="T22" fmla="*/ 97 w 208"/>
                <a:gd name="T23" fmla="*/ 141 h 210"/>
                <a:gd name="T24" fmla="*/ 115 w 208"/>
                <a:gd name="T25" fmla="*/ 130 h 210"/>
                <a:gd name="T26" fmla="*/ 95 w 208"/>
                <a:gd name="T27" fmla="*/ 114 h 210"/>
                <a:gd name="T28" fmla="*/ 62 w 208"/>
                <a:gd name="T29" fmla="*/ 80 h 210"/>
                <a:gd name="T30" fmla="*/ 93 w 208"/>
                <a:gd name="T31" fmla="*/ 47 h 210"/>
                <a:gd name="T32" fmla="*/ 93 w 208"/>
                <a:gd name="T33" fmla="*/ 30 h 210"/>
                <a:gd name="T34" fmla="*/ 111 w 208"/>
                <a:gd name="T35" fmla="*/ 30 h 210"/>
                <a:gd name="T36" fmla="*/ 111 w 208"/>
                <a:gd name="T37" fmla="*/ 46 h 210"/>
                <a:gd name="T38" fmla="*/ 138 w 208"/>
                <a:gd name="T39" fmla="*/ 52 h 210"/>
                <a:gd name="T40" fmla="*/ 133 w 208"/>
                <a:gd name="T41" fmla="*/ 73 h 210"/>
                <a:gd name="T42" fmla="*/ 106 w 208"/>
                <a:gd name="T43" fmla="*/ 66 h 210"/>
                <a:gd name="T44" fmla="*/ 90 w 208"/>
                <a:gd name="T45" fmla="*/ 77 h 210"/>
                <a:gd name="T46" fmla="*/ 113 w 208"/>
                <a:gd name="T47" fmla="*/ 93 h 210"/>
                <a:gd name="T48" fmla="*/ 143 w 208"/>
                <a:gd name="T49" fmla="*/ 127 h 210"/>
                <a:gd name="T50" fmla="*/ 111 w 208"/>
                <a:gd name="T51" fmla="*/ 161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208" h="210">
                  <a:moveTo>
                    <a:pt x="104" y="0"/>
                  </a:moveTo>
                  <a:cubicBezTo>
                    <a:pt x="47" y="0"/>
                    <a:pt x="0" y="47"/>
                    <a:pt x="0" y="105"/>
                  </a:cubicBezTo>
                  <a:cubicBezTo>
                    <a:pt x="0" y="163"/>
                    <a:pt x="47" y="210"/>
                    <a:pt x="104" y="210"/>
                  </a:cubicBezTo>
                  <a:cubicBezTo>
                    <a:pt x="162" y="210"/>
                    <a:pt x="208" y="163"/>
                    <a:pt x="208" y="105"/>
                  </a:cubicBezTo>
                  <a:cubicBezTo>
                    <a:pt x="208" y="47"/>
                    <a:pt x="162" y="0"/>
                    <a:pt x="104" y="0"/>
                  </a:cubicBezTo>
                  <a:moveTo>
                    <a:pt x="111" y="161"/>
                  </a:moveTo>
                  <a:cubicBezTo>
                    <a:pt x="111" y="180"/>
                    <a:pt x="111" y="180"/>
                    <a:pt x="111" y="180"/>
                  </a:cubicBezTo>
                  <a:cubicBezTo>
                    <a:pt x="92" y="180"/>
                    <a:pt x="92" y="180"/>
                    <a:pt x="92" y="180"/>
                  </a:cubicBezTo>
                  <a:cubicBezTo>
                    <a:pt x="92" y="163"/>
                    <a:pt x="92" y="163"/>
                    <a:pt x="92" y="163"/>
                  </a:cubicBezTo>
                  <a:cubicBezTo>
                    <a:pt x="80" y="162"/>
                    <a:pt x="68" y="159"/>
                    <a:pt x="61" y="155"/>
                  </a:cubicBezTo>
                  <a:cubicBezTo>
                    <a:pt x="66" y="133"/>
                    <a:pt x="66" y="133"/>
                    <a:pt x="66" y="133"/>
                  </a:cubicBezTo>
                  <a:cubicBezTo>
                    <a:pt x="74" y="138"/>
                    <a:pt x="85" y="141"/>
                    <a:pt x="97" y="141"/>
                  </a:cubicBezTo>
                  <a:cubicBezTo>
                    <a:pt x="108" y="141"/>
                    <a:pt x="115" y="137"/>
                    <a:pt x="115" y="130"/>
                  </a:cubicBezTo>
                  <a:cubicBezTo>
                    <a:pt x="115" y="123"/>
                    <a:pt x="109" y="118"/>
                    <a:pt x="95" y="114"/>
                  </a:cubicBezTo>
                  <a:cubicBezTo>
                    <a:pt x="76" y="107"/>
                    <a:pt x="62" y="98"/>
                    <a:pt x="62" y="80"/>
                  </a:cubicBezTo>
                  <a:cubicBezTo>
                    <a:pt x="62" y="64"/>
                    <a:pt x="74" y="51"/>
                    <a:pt x="93" y="47"/>
                  </a:cubicBezTo>
                  <a:cubicBezTo>
                    <a:pt x="93" y="30"/>
                    <a:pt x="93" y="30"/>
                    <a:pt x="93" y="30"/>
                  </a:cubicBezTo>
                  <a:cubicBezTo>
                    <a:pt x="111" y="30"/>
                    <a:pt x="111" y="30"/>
                    <a:pt x="111" y="30"/>
                  </a:cubicBezTo>
                  <a:cubicBezTo>
                    <a:pt x="111" y="46"/>
                    <a:pt x="111" y="46"/>
                    <a:pt x="111" y="46"/>
                  </a:cubicBezTo>
                  <a:cubicBezTo>
                    <a:pt x="124" y="46"/>
                    <a:pt x="132" y="49"/>
                    <a:pt x="138" y="52"/>
                  </a:cubicBezTo>
                  <a:cubicBezTo>
                    <a:pt x="133" y="73"/>
                    <a:pt x="133" y="73"/>
                    <a:pt x="133" y="73"/>
                  </a:cubicBezTo>
                  <a:cubicBezTo>
                    <a:pt x="128" y="71"/>
                    <a:pt x="120" y="66"/>
                    <a:pt x="106" y="66"/>
                  </a:cubicBezTo>
                  <a:cubicBezTo>
                    <a:pt x="94" y="66"/>
                    <a:pt x="90" y="72"/>
                    <a:pt x="90" y="77"/>
                  </a:cubicBezTo>
                  <a:cubicBezTo>
                    <a:pt x="90" y="83"/>
                    <a:pt x="97" y="87"/>
                    <a:pt x="113" y="93"/>
                  </a:cubicBezTo>
                  <a:cubicBezTo>
                    <a:pt x="135" y="100"/>
                    <a:pt x="143" y="111"/>
                    <a:pt x="143" y="127"/>
                  </a:cubicBezTo>
                  <a:cubicBezTo>
                    <a:pt x="143" y="144"/>
                    <a:pt x="132" y="158"/>
                    <a:pt x="111" y="161"/>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 name="Freeform 696"/>
            <p:cNvSpPr>
              <a:spLocks noEditPoints="1"/>
            </p:cNvSpPr>
            <p:nvPr/>
          </p:nvSpPr>
          <p:spPr bwMode="auto">
            <a:xfrm>
              <a:off x="-9563100" y="-10653713"/>
              <a:ext cx="500063" cy="506413"/>
            </a:xfrm>
            <a:custGeom>
              <a:avLst/>
              <a:gdLst>
                <a:gd name="T0" fmla="*/ 67 w 133"/>
                <a:gd name="T1" fmla="*/ 0 h 135"/>
                <a:gd name="T2" fmla="*/ 0 w 133"/>
                <a:gd name="T3" fmla="*/ 68 h 135"/>
                <a:gd name="T4" fmla="*/ 67 w 133"/>
                <a:gd name="T5" fmla="*/ 135 h 135"/>
                <a:gd name="T6" fmla="*/ 133 w 133"/>
                <a:gd name="T7" fmla="*/ 68 h 135"/>
                <a:gd name="T8" fmla="*/ 67 w 133"/>
                <a:gd name="T9" fmla="*/ 0 h 135"/>
                <a:gd name="T10" fmla="*/ 71 w 133"/>
                <a:gd name="T11" fmla="*/ 104 h 135"/>
                <a:gd name="T12" fmla="*/ 71 w 133"/>
                <a:gd name="T13" fmla="*/ 116 h 135"/>
                <a:gd name="T14" fmla="*/ 59 w 133"/>
                <a:gd name="T15" fmla="*/ 116 h 135"/>
                <a:gd name="T16" fmla="*/ 59 w 133"/>
                <a:gd name="T17" fmla="*/ 105 h 135"/>
                <a:gd name="T18" fmla="*/ 39 w 133"/>
                <a:gd name="T19" fmla="*/ 100 h 135"/>
                <a:gd name="T20" fmla="*/ 43 w 133"/>
                <a:gd name="T21" fmla="*/ 86 h 135"/>
                <a:gd name="T22" fmla="*/ 62 w 133"/>
                <a:gd name="T23" fmla="*/ 91 h 135"/>
                <a:gd name="T24" fmla="*/ 74 w 133"/>
                <a:gd name="T25" fmla="*/ 84 h 135"/>
                <a:gd name="T26" fmla="*/ 61 w 133"/>
                <a:gd name="T27" fmla="*/ 73 h 135"/>
                <a:gd name="T28" fmla="*/ 40 w 133"/>
                <a:gd name="T29" fmla="*/ 52 h 135"/>
                <a:gd name="T30" fmla="*/ 60 w 133"/>
                <a:gd name="T31" fmla="*/ 31 h 135"/>
                <a:gd name="T32" fmla="*/ 60 w 133"/>
                <a:gd name="T33" fmla="*/ 20 h 135"/>
                <a:gd name="T34" fmla="*/ 72 w 133"/>
                <a:gd name="T35" fmla="*/ 20 h 135"/>
                <a:gd name="T36" fmla="*/ 72 w 133"/>
                <a:gd name="T37" fmla="*/ 30 h 135"/>
                <a:gd name="T38" fmla="*/ 89 w 133"/>
                <a:gd name="T39" fmla="*/ 34 h 135"/>
                <a:gd name="T40" fmla="*/ 85 w 133"/>
                <a:gd name="T41" fmla="*/ 47 h 135"/>
                <a:gd name="T42" fmla="*/ 68 w 133"/>
                <a:gd name="T43" fmla="*/ 43 h 135"/>
                <a:gd name="T44" fmla="*/ 58 w 133"/>
                <a:gd name="T45" fmla="*/ 50 h 135"/>
                <a:gd name="T46" fmla="*/ 72 w 133"/>
                <a:gd name="T47" fmla="*/ 60 h 135"/>
                <a:gd name="T48" fmla="*/ 92 w 133"/>
                <a:gd name="T49" fmla="*/ 82 h 135"/>
                <a:gd name="T50" fmla="*/ 71 w 133"/>
                <a:gd name="T51" fmla="*/ 104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33" h="135">
                  <a:moveTo>
                    <a:pt x="67" y="0"/>
                  </a:moveTo>
                  <a:cubicBezTo>
                    <a:pt x="30" y="0"/>
                    <a:pt x="0" y="31"/>
                    <a:pt x="0" y="68"/>
                  </a:cubicBezTo>
                  <a:cubicBezTo>
                    <a:pt x="0" y="105"/>
                    <a:pt x="30" y="135"/>
                    <a:pt x="67" y="135"/>
                  </a:cubicBezTo>
                  <a:cubicBezTo>
                    <a:pt x="104" y="135"/>
                    <a:pt x="133" y="105"/>
                    <a:pt x="133" y="68"/>
                  </a:cubicBezTo>
                  <a:cubicBezTo>
                    <a:pt x="133" y="31"/>
                    <a:pt x="104" y="0"/>
                    <a:pt x="67" y="0"/>
                  </a:cubicBezTo>
                  <a:moveTo>
                    <a:pt x="71" y="104"/>
                  </a:moveTo>
                  <a:cubicBezTo>
                    <a:pt x="71" y="116"/>
                    <a:pt x="71" y="116"/>
                    <a:pt x="71" y="116"/>
                  </a:cubicBezTo>
                  <a:cubicBezTo>
                    <a:pt x="59" y="116"/>
                    <a:pt x="59" y="116"/>
                    <a:pt x="59" y="116"/>
                  </a:cubicBezTo>
                  <a:cubicBezTo>
                    <a:pt x="59" y="105"/>
                    <a:pt x="59" y="105"/>
                    <a:pt x="59" y="105"/>
                  </a:cubicBezTo>
                  <a:cubicBezTo>
                    <a:pt x="51" y="104"/>
                    <a:pt x="44" y="102"/>
                    <a:pt x="39" y="100"/>
                  </a:cubicBezTo>
                  <a:cubicBezTo>
                    <a:pt x="43" y="86"/>
                    <a:pt x="43" y="86"/>
                    <a:pt x="43" y="86"/>
                  </a:cubicBezTo>
                  <a:cubicBezTo>
                    <a:pt x="48" y="88"/>
                    <a:pt x="55" y="91"/>
                    <a:pt x="62" y="91"/>
                  </a:cubicBezTo>
                  <a:cubicBezTo>
                    <a:pt x="69" y="91"/>
                    <a:pt x="74" y="88"/>
                    <a:pt x="74" y="84"/>
                  </a:cubicBezTo>
                  <a:cubicBezTo>
                    <a:pt x="74" y="79"/>
                    <a:pt x="70" y="76"/>
                    <a:pt x="61" y="73"/>
                  </a:cubicBezTo>
                  <a:cubicBezTo>
                    <a:pt x="49" y="69"/>
                    <a:pt x="40" y="63"/>
                    <a:pt x="40" y="52"/>
                  </a:cubicBezTo>
                  <a:cubicBezTo>
                    <a:pt x="40" y="41"/>
                    <a:pt x="47" y="33"/>
                    <a:pt x="60" y="31"/>
                  </a:cubicBezTo>
                  <a:cubicBezTo>
                    <a:pt x="60" y="20"/>
                    <a:pt x="60" y="20"/>
                    <a:pt x="60" y="20"/>
                  </a:cubicBezTo>
                  <a:cubicBezTo>
                    <a:pt x="72" y="20"/>
                    <a:pt x="72" y="20"/>
                    <a:pt x="72" y="20"/>
                  </a:cubicBezTo>
                  <a:cubicBezTo>
                    <a:pt x="72" y="30"/>
                    <a:pt x="72" y="30"/>
                    <a:pt x="72" y="30"/>
                  </a:cubicBezTo>
                  <a:cubicBezTo>
                    <a:pt x="79" y="30"/>
                    <a:pt x="85" y="32"/>
                    <a:pt x="89" y="34"/>
                  </a:cubicBezTo>
                  <a:cubicBezTo>
                    <a:pt x="85" y="47"/>
                    <a:pt x="85" y="47"/>
                    <a:pt x="85" y="47"/>
                  </a:cubicBezTo>
                  <a:cubicBezTo>
                    <a:pt x="82" y="46"/>
                    <a:pt x="77" y="43"/>
                    <a:pt x="68" y="43"/>
                  </a:cubicBezTo>
                  <a:cubicBezTo>
                    <a:pt x="61" y="43"/>
                    <a:pt x="58" y="46"/>
                    <a:pt x="58" y="50"/>
                  </a:cubicBezTo>
                  <a:cubicBezTo>
                    <a:pt x="58" y="54"/>
                    <a:pt x="62" y="56"/>
                    <a:pt x="72" y="60"/>
                  </a:cubicBezTo>
                  <a:cubicBezTo>
                    <a:pt x="86" y="65"/>
                    <a:pt x="92" y="71"/>
                    <a:pt x="92" y="82"/>
                  </a:cubicBezTo>
                  <a:cubicBezTo>
                    <a:pt x="92" y="93"/>
                    <a:pt x="85" y="101"/>
                    <a:pt x="71" y="104"/>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 name="Freeform 697"/>
            <p:cNvSpPr>
              <a:spLocks noEditPoints="1"/>
            </p:cNvSpPr>
            <p:nvPr/>
          </p:nvSpPr>
          <p:spPr bwMode="auto">
            <a:xfrm>
              <a:off x="-10020300" y="-11996738"/>
              <a:ext cx="2614613" cy="2933700"/>
            </a:xfrm>
            <a:custGeom>
              <a:avLst/>
              <a:gdLst>
                <a:gd name="T0" fmla="*/ 652 w 697"/>
                <a:gd name="T1" fmla="*/ 426 h 782"/>
                <a:gd name="T2" fmla="*/ 601 w 697"/>
                <a:gd name="T3" fmla="*/ 366 h 782"/>
                <a:gd name="T4" fmla="*/ 603 w 697"/>
                <a:gd name="T5" fmla="*/ 267 h 782"/>
                <a:gd name="T6" fmla="*/ 585 w 697"/>
                <a:gd name="T7" fmla="*/ 182 h 782"/>
                <a:gd name="T8" fmla="*/ 509 w 697"/>
                <a:gd name="T9" fmla="*/ 80 h 782"/>
                <a:gd name="T10" fmla="*/ 298 w 697"/>
                <a:gd name="T11" fmla="*/ 0 h 782"/>
                <a:gd name="T12" fmla="*/ 0 w 697"/>
                <a:gd name="T13" fmla="*/ 273 h 782"/>
                <a:gd name="T14" fmla="*/ 2 w 697"/>
                <a:gd name="T15" fmla="*/ 302 h 782"/>
                <a:gd name="T16" fmla="*/ 82 w 697"/>
                <a:gd name="T17" fmla="*/ 533 h 782"/>
                <a:gd name="T18" fmla="*/ 0 w 697"/>
                <a:gd name="T19" fmla="*/ 781 h 782"/>
                <a:gd name="T20" fmla="*/ 362 w 697"/>
                <a:gd name="T21" fmla="*/ 782 h 782"/>
                <a:gd name="T22" fmla="*/ 433 w 697"/>
                <a:gd name="T23" fmla="*/ 674 h 782"/>
                <a:gd name="T24" fmla="*/ 545 w 697"/>
                <a:gd name="T25" fmla="*/ 675 h 782"/>
                <a:gd name="T26" fmla="*/ 563 w 697"/>
                <a:gd name="T27" fmla="*/ 673 h 782"/>
                <a:gd name="T28" fmla="*/ 564 w 697"/>
                <a:gd name="T29" fmla="*/ 673 h 782"/>
                <a:gd name="T30" fmla="*/ 564 w 697"/>
                <a:gd name="T31" fmla="*/ 673 h 782"/>
                <a:gd name="T32" fmla="*/ 571 w 697"/>
                <a:gd name="T33" fmla="*/ 601 h 782"/>
                <a:gd name="T34" fmla="*/ 595 w 697"/>
                <a:gd name="T35" fmla="*/ 577 h 782"/>
                <a:gd name="T36" fmla="*/ 595 w 697"/>
                <a:gd name="T37" fmla="*/ 575 h 782"/>
                <a:gd name="T38" fmla="*/ 561 w 697"/>
                <a:gd name="T39" fmla="*/ 554 h 782"/>
                <a:gd name="T40" fmla="*/ 570 w 697"/>
                <a:gd name="T41" fmla="*/ 554 h 782"/>
                <a:gd name="T42" fmla="*/ 598 w 697"/>
                <a:gd name="T43" fmla="*/ 536 h 782"/>
                <a:gd name="T44" fmla="*/ 598 w 697"/>
                <a:gd name="T45" fmla="*/ 535 h 782"/>
                <a:gd name="T46" fmla="*/ 595 w 697"/>
                <a:gd name="T47" fmla="*/ 527 h 782"/>
                <a:gd name="T48" fmla="*/ 611 w 697"/>
                <a:gd name="T49" fmla="*/ 461 h 782"/>
                <a:gd name="T50" fmla="*/ 652 w 697"/>
                <a:gd name="T51" fmla="*/ 426 h 782"/>
                <a:gd name="T52" fmla="*/ 78 w 697"/>
                <a:gd name="T53" fmla="*/ 265 h 782"/>
                <a:gd name="T54" fmla="*/ 141 w 697"/>
                <a:gd name="T55" fmla="*/ 201 h 782"/>
                <a:gd name="T56" fmla="*/ 205 w 697"/>
                <a:gd name="T57" fmla="*/ 265 h 782"/>
                <a:gd name="T58" fmla="*/ 141 w 697"/>
                <a:gd name="T59" fmla="*/ 329 h 782"/>
                <a:gd name="T60" fmla="*/ 78 w 697"/>
                <a:gd name="T61" fmla="*/ 265 h 782"/>
                <a:gd name="T62" fmla="*/ 189 w 697"/>
                <a:gd name="T63" fmla="*/ 514 h 782"/>
                <a:gd name="T64" fmla="*/ 101 w 697"/>
                <a:gd name="T65" fmla="*/ 426 h 782"/>
                <a:gd name="T66" fmla="*/ 189 w 697"/>
                <a:gd name="T67" fmla="*/ 337 h 782"/>
                <a:gd name="T68" fmla="*/ 276 w 697"/>
                <a:gd name="T69" fmla="*/ 426 h 782"/>
                <a:gd name="T70" fmla="*/ 189 w 697"/>
                <a:gd name="T71" fmla="*/ 514 h 782"/>
                <a:gd name="T72" fmla="*/ 352 w 697"/>
                <a:gd name="T73" fmla="*/ 371 h 782"/>
                <a:gd name="T74" fmla="*/ 215 w 697"/>
                <a:gd name="T75" fmla="*/ 233 h 782"/>
                <a:gd name="T76" fmla="*/ 352 w 697"/>
                <a:gd name="T77" fmla="*/ 95 h 782"/>
                <a:gd name="T78" fmla="*/ 489 w 697"/>
                <a:gd name="T79" fmla="*/ 233 h 782"/>
                <a:gd name="T80" fmla="*/ 352 w 697"/>
                <a:gd name="T81" fmla="*/ 371 h 7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697" h="782">
                  <a:moveTo>
                    <a:pt x="652" y="426"/>
                  </a:moveTo>
                  <a:cubicBezTo>
                    <a:pt x="636" y="408"/>
                    <a:pt x="611" y="388"/>
                    <a:pt x="601" y="366"/>
                  </a:cubicBezTo>
                  <a:cubicBezTo>
                    <a:pt x="587" y="333"/>
                    <a:pt x="603" y="301"/>
                    <a:pt x="603" y="267"/>
                  </a:cubicBezTo>
                  <a:cubicBezTo>
                    <a:pt x="602" y="240"/>
                    <a:pt x="594" y="207"/>
                    <a:pt x="585" y="182"/>
                  </a:cubicBezTo>
                  <a:cubicBezTo>
                    <a:pt x="570" y="141"/>
                    <a:pt x="543" y="107"/>
                    <a:pt x="509" y="80"/>
                  </a:cubicBezTo>
                  <a:cubicBezTo>
                    <a:pt x="456" y="31"/>
                    <a:pt x="381" y="0"/>
                    <a:pt x="298" y="0"/>
                  </a:cubicBezTo>
                  <a:cubicBezTo>
                    <a:pt x="133" y="0"/>
                    <a:pt x="0" y="122"/>
                    <a:pt x="0" y="273"/>
                  </a:cubicBezTo>
                  <a:cubicBezTo>
                    <a:pt x="0" y="283"/>
                    <a:pt x="1" y="293"/>
                    <a:pt x="2" y="302"/>
                  </a:cubicBezTo>
                  <a:cubicBezTo>
                    <a:pt x="3" y="368"/>
                    <a:pt x="23" y="446"/>
                    <a:pt x="82" y="533"/>
                  </a:cubicBezTo>
                  <a:cubicBezTo>
                    <a:pt x="82" y="533"/>
                    <a:pt x="164" y="697"/>
                    <a:pt x="0" y="781"/>
                  </a:cubicBezTo>
                  <a:cubicBezTo>
                    <a:pt x="362" y="782"/>
                    <a:pt x="362" y="782"/>
                    <a:pt x="362" y="782"/>
                  </a:cubicBezTo>
                  <a:cubicBezTo>
                    <a:pt x="362" y="782"/>
                    <a:pt x="389" y="674"/>
                    <a:pt x="433" y="674"/>
                  </a:cubicBezTo>
                  <a:cubicBezTo>
                    <a:pt x="470" y="674"/>
                    <a:pt x="508" y="677"/>
                    <a:pt x="545" y="675"/>
                  </a:cubicBezTo>
                  <a:cubicBezTo>
                    <a:pt x="553" y="676"/>
                    <a:pt x="558" y="675"/>
                    <a:pt x="563" y="673"/>
                  </a:cubicBezTo>
                  <a:cubicBezTo>
                    <a:pt x="564" y="673"/>
                    <a:pt x="564" y="673"/>
                    <a:pt x="564" y="673"/>
                  </a:cubicBezTo>
                  <a:cubicBezTo>
                    <a:pt x="564" y="673"/>
                    <a:pt x="564" y="673"/>
                    <a:pt x="564" y="673"/>
                  </a:cubicBezTo>
                  <a:cubicBezTo>
                    <a:pt x="589" y="660"/>
                    <a:pt x="571" y="601"/>
                    <a:pt x="571" y="601"/>
                  </a:cubicBezTo>
                  <a:cubicBezTo>
                    <a:pt x="586" y="595"/>
                    <a:pt x="595" y="585"/>
                    <a:pt x="595" y="577"/>
                  </a:cubicBezTo>
                  <a:cubicBezTo>
                    <a:pt x="595" y="575"/>
                    <a:pt x="595" y="575"/>
                    <a:pt x="595" y="575"/>
                  </a:cubicBezTo>
                  <a:cubicBezTo>
                    <a:pt x="595" y="565"/>
                    <a:pt x="581" y="557"/>
                    <a:pt x="561" y="554"/>
                  </a:cubicBezTo>
                  <a:cubicBezTo>
                    <a:pt x="570" y="554"/>
                    <a:pt x="570" y="554"/>
                    <a:pt x="570" y="554"/>
                  </a:cubicBezTo>
                  <a:cubicBezTo>
                    <a:pt x="585" y="554"/>
                    <a:pt x="598" y="546"/>
                    <a:pt x="598" y="536"/>
                  </a:cubicBezTo>
                  <a:cubicBezTo>
                    <a:pt x="598" y="535"/>
                    <a:pt x="598" y="535"/>
                    <a:pt x="598" y="535"/>
                  </a:cubicBezTo>
                  <a:cubicBezTo>
                    <a:pt x="598" y="532"/>
                    <a:pt x="597" y="529"/>
                    <a:pt x="595" y="527"/>
                  </a:cubicBezTo>
                  <a:cubicBezTo>
                    <a:pt x="598" y="514"/>
                    <a:pt x="609" y="461"/>
                    <a:pt x="611" y="461"/>
                  </a:cubicBezTo>
                  <a:cubicBezTo>
                    <a:pt x="697" y="457"/>
                    <a:pt x="652" y="426"/>
                    <a:pt x="652" y="426"/>
                  </a:cubicBezTo>
                  <a:moveTo>
                    <a:pt x="78" y="265"/>
                  </a:moveTo>
                  <a:cubicBezTo>
                    <a:pt x="78" y="230"/>
                    <a:pt x="106" y="201"/>
                    <a:pt x="141" y="201"/>
                  </a:cubicBezTo>
                  <a:cubicBezTo>
                    <a:pt x="176" y="201"/>
                    <a:pt x="205" y="230"/>
                    <a:pt x="205" y="265"/>
                  </a:cubicBezTo>
                  <a:cubicBezTo>
                    <a:pt x="205" y="300"/>
                    <a:pt x="176" y="329"/>
                    <a:pt x="141" y="329"/>
                  </a:cubicBezTo>
                  <a:cubicBezTo>
                    <a:pt x="106" y="329"/>
                    <a:pt x="78" y="300"/>
                    <a:pt x="78" y="265"/>
                  </a:cubicBezTo>
                  <a:moveTo>
                    <a:pt x="189" y="514"/>
                  </a:moveTo>
                  <a:cubicBezTo>
                    <a:pt x="141" y="514"/>
                    <a:pt x="101" y="474"/>
                    <a:pt x="101" y="426"/>
                  </a:cubicBezTo>
                  <a:cubicBezTo>
                    <a:pt x="101" y="377"/>
                    <a:pt x="141" y="337"/>
                    <a:pt x="189" y="337"/>
                  </a:cubicBezTo>
                  <a:cubicBezTo>
                    <a:pt x="237" y="337"/>
                    <a:pt x="276" y="377"/>
                    <a:pt x="276" y="426"/>
                  </a:cubicBezTo>
                  <a:cubicBezTo>
                    <a:pt x="276" y="474"/>
                    <a:pt x="237" y="514"/>
                    <a:pt x="189" y="514"/>
                  </a:cubicBezTo>
                  <a:moveTo>
                    <a:pt x="352" y="371"/>
                  </a:moveTo>
                  <a:cubicBezTo>
                    <a:pt x="276" y="371"/>
                    <a:pt x="215" y="309"/>
                    <a:pt x="215" y="233"/>
                  </a:cubicBezTo>
                  <a:cubicBezTo>
                    <a:pt x="215" y="157"/>
                    <a:pt x="276" y="95"/>
                    <a:pt x="352" y="95"/>
                  </a:cubicBezTo>
                  <a:cubicBezTo>
                    <a:pt x="428" y="95"/>
                    <a:pt x="489" y="157"/>
                    <a:pt x="489" y="233"/>
                  </a:cubicBezTo>
                  <a:cubicBezTo>
                    <a:pt x="489" y="309"/>
                    <a:pt x="428" y="371"/>
                    <a:pt x="352" y="371"/>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43" name="组合 42"/>
          <p:cNvGrpSpPr/>
          <p:nvPr/>
        </p:nvGrpSpPr>
        <p:grpSpPr>
          <a:xfrm>
            <a:off x="3816485" y="2290471"/>
            <a:ext cx="2946088" cy="2516368"/>
            <a:chOff x="3816485" y="2290471"/>
            <a:chExt cx="2946088" cy="2516368"/>
          </a:xfrm>
        </p:grpSpPr>
        <p:sp>
          <p:nvSpPr>
            <p:cNvPr id="15" name="Freeform 10"/>
            <p:cNvSpPr>
              <a:spLocks/>
            </p:cNvSpPr>
            <p:nvPr/>
          </p:nvSpPr>
          <p:spPr bwMode="auto">
            <a:xfrm>
              <a:off x="3816485" y="2290471"/>
              <a:ext cx="2946088" cy="2516368"/>
            </a:xfrm>
            <a:custGeom>
              <a:avLst/>
              <a:gdLst>
                <a:gd name="T0" fmla="*/ 403 w 403"/>
                <a:gd name="T1" fmla="*/ 73 h 344"/>
                <a:gd name="T2" fmla="*/ 346 w 403"/>
                <a:gd name="T3" fmla="*/ 126 h 344"/>
                <a:gd name="T4" fmla="*/ 279 w 403"/>
                <a:gd name="T5" fmla="*/ 105 h 344"/>
                <a:gd name="T6" fmla="*/ 163 w 403"/>
                <a:gd name="T7" fmla="*/ 221 h 344"/>
                <a:gd name="T8" fmla="*/ 187 w 403"/>
                <a:gd name="T9" fmla="*/ 292 h 344"/>
                <a:gd name="T10" fmla="*/ 134 w 403"/>
                <a:gd name="T11" fmla="*/ 344 h 344"/>
                <a:gd name="T12" fmla="*/ 0 w 403"/>
                <a:gd name="T13" fmla="*/ 212 h 344"/>
                <a:gd name="T14" fmla="*/ 93 w 403"/>
                <a:gd name="T15" fmla="*/ 122 h 344"/>
                <a:gd name="T16" fmla="*/ 143 w 403"/>
                <a:gd name="T17" fmla="*/ 74 h 344"/>
                <a:gd name="T18" fmla="*/ 382 w 403"/>
                <a:gd name="T19" fmla="*/ 58 h 344"/>
                <a:gd name="T20" fmla="*/ 403 w 403"/>
                <a:gd name="T21" fmla="*/ 73 h 3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03" h="344">
                  <a:moveTo>
                    <a:pt x="403" y="73"/>
                  </a:moveTo>
                  <a:cubicBezTo>
                    <a:pt x="384" y="91"/>
                    <a:pt x="365" y="108"/>
                    <a:pt x="346" y="126"/>
                  </a:cubicBezTo>
                  <a:cubicBezTo>
                    <a:pt x="327" y="113"/>
                    <a:pt x="304" y="105"/>
                    <a:pt x="279" y="105"/>
                  </a:cubicBezTo>
                  <a:cubicBezTo>
                    <a:pt x="215" y="105"/>
                    <a:pt x="163" y="157"/>
                    <a:pt x="163" y="221"/>
                  </a:cubicBezTo>
                  <a:cubicBezTo>
                    <a:pt x="163" y="247"/>
                    <a:pt x="172" y="272"/>
                    <a:pt x="187" y="292"/>
                  </a:cubicBezTo>
                  <a:cubicBezTo>
                    <a:pt x="169" y="309"/>
                    <a:pt x="152" y="327"/>
                    <a:pt x="134" y="344"/>
                  </a:cubicBezTo>
                  <a:cubicBezTo>
                    <a:pt x="90" y="301"/>
                    <a:pt x="47" y="258"/>
                    <a:pt x="0" y="212"/>
                  </a:cubicBezTo>
                  <a:cubicBezTo>
                    <a:pt x="31" y="182"/>
                    <a:pt x="62" y="152"/>
                    <a:pt x="93" y="122"/>
                  </a:cubicBezTo>
                  <a:cubicBezTo>
                    <a:pt x="110" y="106"/>
                    <a:pt x="126" y="89"/>
                    <a:pt x="143" y="74"/>
                  </a:cubicBezTo>
                  <a:cubicBezTo>
                    <a:pt x="222" y="5"/>
                    <a:pt x="294" y="0"/>
                    <a:pt x="382" y="58"/>
                  </a:cubicBezTo>
                  <a:cubicBezTo>
                    <a:pt x="389" y="62"/>
                    <a:pt x="395" y="68"/>
                    <a:pt x="403" y="73"/>
                  </a:cubicBezTo>
                  <a:close/>
                </a:path>
              </a:pathLst>
            </a:custGeom>
            <a:solidFill>
              <a:srgbClr val="5AACEC"/>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grpSp>
          <p:nvGrpSpPr>
            <p:cNvPr id="29" name="组合 28"/>
            <p:cNvGrpSpPr>
              <a:grpSpLocks noChangeAspect="1"/>
            </p:cNvGrpSpPr>
            <p:nvPr/>
          </p:nvGrpSpPr>
          <p:grpSpPr>
            <a:xfrm>
              <a:off x="4272051" y="3707168"/>
              <a:ext cx="283712" cy="267691"/>
              <a:chOff x="-10582275" y="14624050"/>
              <a:chExt cx="3570288" cy="3368675"/>
            </a:xfrm>
            <a:solidFill>
              <a:schemeClr val="bg1"/>
            </a:solidFill>
          </p:grpSpPr>
          <p:sp>
            <p:nvSpPr>
              <p:cNvPr id="30" name="Freeform 610"/>
              <p:cNvSpPr>
                <a:spLocks/>
              </p:cNvSpPr>
              <p:nvPr/>
            </p:nvSpPr>
            <p:spPr bwMode="auto">
              <a:xfrm>
                <a:off x="-10466387" y="14624050"/>
                <a:ext cx="3454400" cy="2174875"/>
              </a:xfrm>
              <a:custGeom>
                <a:avLst/>
                <a:gdLst>
                  <a:gd name="T0" fmla="*/ 880 w 921"/>
                  <a:gd name="T1" fmla="*/ 447 h 580"/>
                  <a:gd name="T2" fmla="*/ 879 w 921"/>
                  <a:gd name="T3" fmla="*/ 427 h 580"/>
                  <a:gd name="T4" fmla="*/ 431 w 921"/>
                  <a:gd name="T5" fmla="*/ 0 h 580"/>
                  <a:gd name="T6" fmla="*/ 3 w 921"/>
                  <a:gd name="T7" fmla="*/ 317 h 580"/>
                  <a:gd name="T8" fmla="*/ 0 w 921"/>
                  <a:gd name="T9" fmla="*/ 326 h 580"/>
                  <a:gd name="T10" fmla="*/ 108 w 921"/>
                  <a:gd name="T11" fmla="*/ 326 h 580"/>
                  <a:gd name="T12" fmla="*/ 109 w 921"/>
                  <a:gd name="T13" fmla="*/ 322 h 580"/>
                  <a:gd name="T14" fmla="*/ 431 w 921"/>
                  <a:gd name="T15" fmla="*/ 102 h 580"/>
                  <a:gd name="T16" fmla="*/ 776 w 921"/>
                  <a:gd name="T17" fmla="*/ 424 h 580"/>
                  <a:gd name="T18" fmla="*/ 778 w 921"/>
                  <a:gd name="T19" fmla="*/ 447 h 580"/>
                  <a:gd name="T20" fmla="*/ 729 w 921"/>
                  <a:gd name="T21" fmla="*/ 447 h 580"/>
                  <a:gd name="T22" fmla="*/ 826 w 921"/>
                  <a:gd name="T23" fmla="*/ 580 h 580"/>
                  <a:gd name="T24" fmla="*/ 921 w 921"/>
                  <a:gd name="T25" fmla="*/ 447 h 580"/>
                  <a:gd name="T26" fmla="*/ 880 w 921"/>
                  <a:gd name="T27" fmla="*/ 447 h 5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21" h="580">
                    <a:moveTo>
                      <a:pt x="880" y="447"/>
                    </a:moveTo>
                    <a:cubicBezTo>
                      <a:pt x="879" y="427"/>
                      <a:pt x="879" y="427"/>
                      <a:pt x="879" y="427"/>
                    </a:cubicBezTo>
                    <a:cubicBezTo>
                      <a:pt x="867" y="187"/>
                      <a:pt x="670" y="0"/>
                      <a:pt x="431" y="0"/>
                    </a:cubicBezTo>
                    <a:cubicBezTo>
                      <a:pt x="236" y="0"/>
                      <a:pt x="60" y="130"/>
                      <a:pt x="3" y="317"/>
                    </a:cubicBezTo>
                    <a:cubicBezTo>
                      <a:pt x="0" y="326"/>
                      <a:pt x="0" y="326"/>
                      <a:pt x="0" y="326"/>
                    </a:cubicBezTo>
                    <a:cubicBezTo>
                      <a:pt x="108" y="326"/>
                      <a:pt x="108" y="326"/>
                      <a:pt x="108" y="326"/>
                    </a:cubicBezTo>
                    <a:cubicBezTo>
                      <a:pt x="109" y="322"/>
                      <a:pt x="109" y="322"/>
                      <a:pt x="109" y="322"/>
                    </a:cubicBezTo>
                    <a:cubicBezTo>
                      <a:pt x="162" y="188"/>
                      <a:pt x="288" y="102"/>
                      <a:pt x="431" y="102"/>
                    </a:cubicBezTo>
                    <a:cubicBezTo>
                      <a:pt x="612" y="102"/>
                      <a:pt x="763" y="244"/>
                      <a:pt x="776" y="424"/>
                    </a:cubicBezTo>
                    <a:cubicBezTo>
                      <a:pt x="778" y="447"/>
                      <a:pt x="778" y="447"/>
                      <a:pt x="778" y="447"/>
                    </a:cubicBezTo>
                    <a:cubicBezTo>
                      <a:pt x="729" y="447"/>
                      <a:pt x="729" y="447"/>
                      <a:pt x="729" y="447"/>
                    </a:cubicBezTo>
                    <a:cubicBezTo>
                      <a:pt x="826" y="580"/>
                      <a:pt x="826" y="580"/>
                      <a:pt x="826" y="580"/>
                    </a:cubicBezTo>
                    <a:cubicBezTo>
                      <a:pt x="921" y="447"/>
                      <a:pt x="921" y="447"/>
                      <a:pt x="921" y="447"/>
                    </a:cubicBezTo>
                    <a:lnTo>
                      <a:pt x="880" y="44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 name="Freeform 611"/>
              <p:cNvSpPr>
                <a:spLocks/>
              </p:cNvSpPr>
              <p:nvPr/>
            </p:nvSpPr>
            <p:spPr bwMode="auto">
              <a:xfrm>
                <a:off x="-10582275" y="16357600"/>
                <a:ext cx="3143250" cy="1635125"/>
              </a:xfrm>
              <a:custGeom>
                <a:avLst/>
                <a:gdLst>
                  <a:gd name="T0" fmla="*/ 704 w 838"/>
                  <a:gd name="T1" fmla="*/ 235 h 436"/>
                  <a:gd name="T2" fmla="*/ 462 w 838"/>
                  <a:gd name="T3" fmla="*/ 334 h 436"/>
                  <a:gd name="T4" fmla="*/ 166 w 838"/>
                  <a:gd name="T5" fmla="*/ 166 h 436"/>
                  <a:gd name="T6" fmla="*/ 147 w 838"/>
                  <a:gd name="T7" fmla="*/ 134 h 436"/>
                  <a:gd name="T8" fmla="*/ 192 w 838"/>
                  <a:gd name="T9" fmla="*/ 134 h 436"/>
                  <a:gd name="T10" fmla="*/ 95 w 838"/>
                  <a:gd name="T11" fmla="*/ 0 h 436"/>
                  <a:gd name="T12" fmla="*/ 0 w 838"/>
                  <a:gd name="T13" fmla="*/ 134 h 436"/>
                  <a:gd name="T14" fmla="*/ 38 w 838"/>
                  <a:gd name="T15" fmla="*/ 134 h 436"/>
                  <a:gd name="T16" fmla="*/ 43 w 838"/>
                  <a:gd name="T17" fmla="*/ 147 h 436"/>
                  <a:gd name="T18" fmla="*/ 462 w 838"/>
                  <a:gd name="T19" fmla="*/ 436 h 436"/>
                  <a:gd name="T20" fmla="*/ 830 w 838"/>
                  <a:gd name="T21" fmla="*/ 244 h 436"/>
                  <a:gd name="T22" fmla="*/ 838 w 838"/>
                  <a:gd name="T23" fmla="*/ 233 h 436"/>
                  <a:gd name="T24" fmla="*/ 706 w 838"/>
                  <a:gd name="T25" fmla="*/ 233 h 436"/>
                  <a:gd name="T26" fmla="*/ 704 w 838"/>
                  <a:gd name="T27" fmla="*/ 235 h 4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838" h="436">
                    <a:moveTo>
                      <a:pt x="704" y="235"/>
                    </a:moveTo>
                    <a:cubicBezTo>
                      <a:pt x="640" y="298"/>
                      <a:pt x="551" y="334"/>
                      <a:pt x="462" y="334"/>
                    </a:cubicBezTo>
                    <a:cubicBezTo>
                      <a:pt x="342" y="334"/>
                      <a:pt x="228" y="270"/>
                      <a:pt x="166" y="166"/>
                    </a:cubicBezTo>
                    <a:cubicBezTo>
                      <a:pt x="147" y="134"/>
                      <a:pt x="147" y="134"/>
                      <a:pt x="147" y="134"/>
                    </a:cubicBezTo>
                    <a:cubicBezTo>
                      <a:pt x="192" y="134"/>
                      <a:pt x="192" y="134"/>
                      <a:pt x="192" y="134"/>
                    </a:cubicBezTo>
                    <a:cubicBezTo>
                      <a:pt x="95" y="0"/>
                      <a:pt x="95" y="0"/>
                      <a:pt x="95" y="0"/>
                    </a:cubicBezTo>
                    <a:cubicBezTo>
                      <a:pt x="0" y="134"/>
                      <a:pt x="0" y="134"/>
                      <a:pt x="0" y="134"/>
                    </a:cubicBezTo>
                    <a:cubicBezTo>
                      <a:pt x="38" y="134"/>
                      <a:pt x="38" y="134"/>
                      <a:pt x="38" y="134"/>
                    </a:cubicBezTo>
                    <a:cubicBezTo>
                      <a:pt x="43" y="147"/>
                      <a:pt x="43" y="147"/>
                      <a:pt x="43" y="147"/>
                    </a:cubicBezTo>
                    <a:cubicBezTo>
                      <a:pt x="109" y="320"/>
                      <a:pt x="278" y="436"/>
                      <a:pt x="462" y="436"/>
                    </a:cubicBezTo>
                    <a:cubicBezTo>
                      <a:pt x="609" y="436"/>
                      <a:pt x="746" y="364"/>
                      <a:pt x="830" y="244"/>
                    </a:cubicBezTo>
                    <a:cubicBezTo>
                      <a:pt x="838" y="233"/>
                      <a:pt x="838" y="233"/>
                      <a:pt x="838" y="233"/>
                    </a:cubicBezTo>
                    <a:cubicBezTo>
                      <a:pt x="706" y="233"/>
                      <a:pt x="706" y="233"/>
                      <a:pt x="706" y="233"/>
                    </a:cubicBezTo>
                    <a:lnTo>
                      <a:pt x="704" y="23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2" name="Freeform 612"/>
              <p:cNvSpPr>
                <a:spLocks noEditPoints="1"/>
              </p:cNvSpPr>
              <p:nvPr/>
            </p:nvSpPr>
            <p:spPr bwMode="auto">
              <a:xfrm>
                <a:off x="-9921875" y="15290800"/>
                <a:ext cx="2114550" cy="2063750"/>
              </a:xfrm>
              <a:custGeom>
                <a:avLst/>
                <a:gdLst>
                  <a:gd name="T0" fmla="*/ 0 w 564"/>
                  <a:gd name="T1" fmla="*/ 227 h 550"/>
                  <a:gd name="T2" fmla="*/ 0 w 564"/>
                  <a:gd name="T3" fmla="*/ 327 h 550"/>
                  <a:gd name="T4" fmla="*/ 46 w 564"/>
                  <a:gd name="T5" fmla="*/ 327 h 550"/>
                  <a:gd name="T6" fmla="*/ 80 w 564"/>
                  <a:gd name="T7" fmla="*/ 407 h 550"/>
                  <a:gd name="T8" fmla="*/ 48 w 564"/>
                  <a:gd name="T9" fmla="*/ 439 h 550"/>
                  <a:gd name="T10" fmla="*/ 119 w 564"/>
                  <a:gd name="T11" fmla="*/ 510 h 550"/>
                  <a:gd name="T12" fmla="*/ 151 w 564"/>
                  <a:gd name="T13" fmla="*/ 478 h 550"/>
                  <a:gd name="T14" fmla="*/ 230 w 564"/>
                  <a:gd name="T15" fmla="*/ 511 h 550"/>
                  <a:gd name="T16" fmla="*/ 230 w 564"/>
                  <a:gd name="T17" fmla="*/ 550 h 550"/>
                  <a:gd name="T18" fmla="*/ 330 w 564"/>
                  <a:gd name="T19" fmla="*/ 550 h 550"/>
                  <a:gd name="T20" fmla="*/ 330 w 564"/>
                  <a:gd name="T21" fmla="*/ 512 h 550"/>
                  <a:gd name="T22" fmla="*/ 414 w 564"/>
                  <a:gd name="T23" fmla="*/ 478 h 550"/>
                  <a:gd name="T24" fmla="*/ 444 w 564"/>
                  <a:gd name="T25" fmla="*/ 509 h 550"/>
                  <a:gd name="T26" fmla="*/ 515 w 564"/>
                  <a:gd name="T27" fmla="*/ 438 h 550"/>
                  <a:gd name="T28" fmla="*/ 485 w 564"/>
                  <a:gd name="T29" fmla="*/ 408 h 550"/>
                  <a:gd name="T30" fmla="*/ 520 w 564"/>
                  <a:gd name="T31" fmla="*/ 327 h 550"/>
                  <a:gd name="T32" fmla="*/ 564 w 564"/>
                  <a:gd name="T33" fmla="*/ 327 h 550"/>
                  <a:gd name="T34" fmla="*/ 564 w 564"/>
                  <a:gd name="T35" fmla="*/ 227 h 550"/>
                  <a:gd name="T36" fmla="*/ 521 w 564"/>
                  <a:gd name="T37" fmla="*/ 227 h 550"/>
                  <a:gd name="T38" fmla="*/ 486 w 564"/>
                  <a:gd name="T39" fmla="*/ 143 h 550"/>
                  <a:gd name="T40" fmla="*/ 518 w 564"/>
                  <a:gd name="T41" fmla="*/ 111 h 550"/>
                  <a:gd name="T42" fmla="*/ 447 w 564"/>
                  <a:gd name="T43" fmla="*/ 40 h 550"/>
                  <a:gd name="T44" fmla="*/ 415 w 564"/>
                  <a:gd name="T45" fmla="*/ 72 h 550"/>
                  <a:gd name="T46" fmla="*/ 330 w 564"/>
                  <a:gd name="T47" fmla="*/ 38 h 550"/>
                  <a:gd name="T48" fmla="*/ 330 w 564"/>
                  <a:gd name="T49" fmla="*/ 0 h 550"/>
                  <a:gd name="T50" fmla="*/ 230 w 564"/>
                  <a:gd name="T51" fmla="*/ 0 h 550"/>
                  <a:gd name="T52" fmla="*/ 230 w 564"/>
                  <a:gd name="T53" fmla="*/ 39 h 550"/>
                  <a:gd name="T54" fmla="*/ 150 w 564"/>
                  <a:gd name="T55" fmla="*/ 73 h 550"/>
                  <a:gd name="T56" fmla="*/ 116 w 564"/>
                  <a:gd name="T57" fmla="*/ 39 h 550"/>
                  <a:gd name="T58" fmla="*/ 45 w 564"/>
                  <a:gd name="T59" fmla="*/ 110 h 550"/>
                  <a:gd name="T60" fmla="*/ 79 w 564"/>
                  <a:gd name="T61" fmla="*/ 144 h 550"/>
                  <a:gd name="T62" fmla="*/ 45 w 564"/>
                  <a:gd name="T63" fmla="*/ 227 h 550"/>
                  <a:gd name="T64" fmla="*/ 0 w 564"/>
                  <a:gd name="T65" fmla="*/ 227 h 550"/>
                  <a:gd name="T66" fmla="*/ 283 w 564"/>
                  <a:gd name="T67" fmla="*/ 104 h 550"/>
                  <a:gd name="T68" fmla="*/ 456 w 564"/>
                  <a:gd name="T69" fmla="*/ 275 h 550"/>
                  <a:gd name="T70" fmla="*/ 283 w 564"/>
                  <a:gd name="T71" fmla="*/ 446 h 550"/>
                  <a:gd name="T72" fmla="*/ 110 w 564"/>
                  <a:gd name="T73" fmla="*/ 275 h 550"/>
                  <a:gd name="T74" fmla="*/ 283 w 564"/>
                  <a:gd name="T75" fmla="*/ 104 h 5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564" h="550">
                    <a:moveTo>
                      <a:pt x="0" y="227"/>
                    </a:moveTo>
                    <a:cubicBezTo>
                      <a:pt x="0" y="327"/>
                      <a:pt x="0" y="327"/>
                      <a:pt x="0" y="327"/>
                    </a:cubicBezTo>
                    <a:cubicBezTo>
                      <a:pt x="46" y="327"/>
                      <a:pt x="46" y="327"/>
                      <a:pt x="46" y="327"/>
                    </a:cubicBezTo>
                    <a:cubicBezTo>
                      <a:pt x="52" y="356"/>
                      <a:pt x="64" y="383"/>
                      <a:pt x="80" y="407"/>
                    </a:cubicBezTo>
                    <a:cubicBezTo>
                      <a:pt x="48" y="439"/>
                      <a:pt x="48" y="439"/>
                      <a:pt x="48" y="439"/>
                    </a:cubicBezTo>
                    <a:cubicBezTo>
                      <a:pt x="119" y="510"/>
                      <a:pt x="119" y="510"/>
                      <a:pt x="119" y="510"/>
                    </a:cubicBezTo>
                    <a:cubicBezTo>
                      <a:pt x="151" y="478"/>
                      <a:pt x="151" y="478"/>
                      <a:pt x="151" y="478"/>
                    </a:cubicBezTo>
                    <a:cubicBezTo>
                      <a:pt x="175" y="493"/>
                      <a:pt x="202" y="504"/>
                      <a:pt x="230" y="511"/>
                    </a:cubicBezTo>
                    <a:cubicBezTo>
                      <a:pt x="230" y="550"/>
                      <a:pt x="230" y="550"/>
                      <a:pt x="230" y="550"/>
                    </a:cubicBezTo>
                    <a:cubicBezTo>
                      <a:pt x="330" y="550"/>
                      <a:pt x="330" y="550"/>
                      <a:pt x="330" y="550"/>
                    </a:cubicBezTo>
                    <a:cubicBezTo>
                      <a:pt x="330" y="512"/>
                      <a:pt x="330" y="512"/>
                      <a:pt x="330" y="512"/>
                    </a:cubicBezTo>
                    <a:cubicBezTo>
                      <a:pt x="360" y="506"/>
                      <a:pt x="389" y="494"/>
                      <a:pt x="414" y="478"/>
                    </a:cubicBezTo>
                    <a:cubicBezTo>
                      <a:pt x="444" y="509"/>
                      <a:pt x="444" y="509"/>
                      <a:pt x="444" y="509"/>
                    </a:cubicBezTo>
                    <a:cubicBezTo>
                      <a:pt x="515" y="438"/>
                      <a:pt x="515" y="438"/>
                      <a:pt x="515" y="438"/>
                    </a:cubicBezTo>
                    <a:cubicBezTo>
                      <a:pt x="485" y="408"/>
                      <a:pt x="485" y="408"/>
                      <a:pt x="485" y="408"/>
                    </a:cubicBezTo>
                    <a:cubicBezTo>
                      <a:pt x="502" y="384"/>
                      <a:pt x="514" y="356"/>
                      <a:pt x="520" y="327"/>
                    </a:cubicBezTo>
                    <a:cubicBezTo>
                      <a:pt x="564" y="327"/>
                      <a:pt x="564" y="327"/>
                      <a:pt x="564" y="327"/>
                    </a:cubicBezTo>
                    <a:cubicBezTo>
                      <a:pt x="564" y="227"/>
                      <a:pt x="564" y="227"/>
                      <a:pt x="564" y="227"/>
                    </a:cubicBezTo>
                    <a:cubicBezTo>
                      <a:pt x="521" y="227"/>
                      <a:pt x="521" y="227"/>
                      <a:pt x="521" y="227"/>
                    </a:cubicBezTo>
                    <a:cubicBezTo>
                      <a:pt x="515" y="196"/>
                      <a:pt x="503" y="168"/>
                      <a:pt x="486" y="143"/>
                    </a:cubicBezTo>
                    <a:cubicBezTo>
                      <a:pt x="518" y="111"/>
                      <a:pt x="518" y="111"/>
                      <a:pt x="518" y="111"/>
                    </a:cubicBezTo>
                    <a:cubicBezTo>
                      <a:pt x="447" y="40"/>
                      <a:pt x="447" y="40"/>
                      <a:pt x="447" y="40"/>
                    </a:cubicBezTo>
                    <a:cubicBezTo>
                      <a:pt x="415" y="72"/>
                      <a:pt x="415" y="72"/>
                      <a:pt x="415" y="72"/>
                    </a:cubicBezTo>
                    <a:cubicBezTo>
                      <a:pt x="389" y="56"/>
                      <a:pt x="361" y="44"/>
                      <a:pt x="330" y="38"/>
                    </a:cubicBezTo>
                    <a:cubicBezTo>
                      <a:pt x="330" y="0"/>
                      <a:pt x="330" y="0"/>
                      <a:pt x="330" y="0"/>
                    </a:cubicBezTo>
                    <a:cubicBezTo>
                      <a:pt x="230" y="0"/>
                      <a:pt x="230" y="0"/>
                      <a:pt x="230" y="0"/>
                    </a:cubicBezTo>
                    <a:cubicBezTo>
                      <a:pt x="230" y="39"/>
                      <a:pt x="230" y="39"/>
                      <a:pt x="230" y="39"/>
                    </a:cubicBezTo>
                    <a:cubicBezTo>
                      <a:pt x="201" y="46"/>
                      <a:pt x="174" y="57"/>
                      <a:pt x="150" y="73"/>
                    </a:cubicBezTo>
                    <a:cubicBezTo>
                      <a:pt x="116" y="39"/>
                      <a:pt x="116" y="39"/>
                      <a:pt x="116" y="39"/>
                    </a:cubicBezTo>
                    <a:cubicBezTo>
                      <a:pt x="45" y="110"/>
                      <a:pt x="45" y="110"/>
                      <a:pt x="45" y="110"/>
                    </a:cubicBezTo>
                    <a:cubicBezTo>
                      <a:pt x="79" y="144"/>
                      <a:pt x="79" y="144"/>
                      <a:pt x="79" y="144"/>
                    </a:cubicBezTo>
                    <a:cubicBezTo>
                      <a:pt x="63" y="169"/>
                      <a:pt x="51" y="197"/>
                      <a:pt x="45" y="227"/>
                    </a:cubicBezTo>
                    <a:lnTo>
                      <a:pt x="0" y="227"/>
                    </a:lnTo>
                    <a:close/>
                    <a:moveTo>
                      <a:pt x="283" y="104"/>
                    </a:moveTo>
                    <a:cubicBezTo>
                      <a:pt x="378" y="104"/>
                      <a:pt x="456" y="181"/>
                      <a:pt x="456" y="275"/>
                    </a:cubicBezTo>
                    <a:cubicBezTo>
                      <a:pt x="456" y="369"/>
                      <a:pt x="378" y="446"/>
                      <a:pt x="283" y="446"/>
                    </a:cubicBezTo>
                    <a:cubicBezTo>
                      <a:pt x="188" y="446"/>
                      <a:pt x="110" y="369"/>
                      <a:pt x="110" y="275"/>
                    </a:cubicBezTo>
                    <a:cubicBezTo>
                      <a:pt x="110" y="181"/>
                      <a:pt x="188" y="104"/>
                      <a:pt x="283" y="104"/>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3" name="Freeform 613"/>
              <p:cNvSpPr>
                <a:spLocks noEditPoints="1"/>
              </p:cNvSpPr>
              <p:nvPr/>
            </p:nvSpPr>
            <p:spPr bwMode="auto">
              <a:xfrm>
                <a:off x="-9356725" y="15838488"/>
                <a:ext cx="979488" cy="971550"/>
              </a:xfrm>
              <a:custGeom>
                <a:avLst/>
                <a:gdLst>
                  <a:gd name="T0" fmla="*/ 131 w 261"/>
                  <a:gd name="T1" fmla="*/ 259 h 259"/>
                  <a:gd name="T2" fmla="*/ 261 w 261"/>
                  <a:gd name="T3" fmla="*/ 129 h 259"/>
                  <a:gd name="T4" fmla="*/ 131 w 261"/>
                  <a:gd name="T5" fmla="*/ 0 h 259"/>
                  <a:gd name="T6" fmla="*/ 0 w 261"/>
                  <a:gd name="T7" fmla="*/ 129 h 259"/>
                  <a:gd name="T8" fmla="*/ 131 w 261"/>
                  <a:gd name="T9" fmla="*/ 259 h 259"/>
                  <a:gd name="T10" fmla="*/ 131 w 261"/>
                  <a:gd name="T11" fmla="*/ 42 h 259"/>
                  <a:gd name="T12" fmla="*/ 219 w 261"/>
                  <a:gd name="T13" fmla="*/ 129 h 259"/>
                  <a:gd name="T14" fmla="*/ 131 w 261"/>
                  <a:gd name="T15" fmla="*/ 217 h 259"/>
                  <a:gd name="T16" fmla="*/ 42 w 261"/>
                  <a:gd name="T17" fmla="*/ 129 h 259"/>
                  <a:gd name="T18" fmla="*/ 131 w 261"/>
                  <a:gd name="T19" fmla="*/ 42 h 2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61" h="259">
                    <a:moveTo>
                      <a:pt x="131" y="259"/>
                    </a:moveTo>
                    <a:cubicBezTo>
                      <a:pt x="203" y="259"/>
                      <a:pt x="261" y="201"/>
                      <a:pt x="261" y="129"/>
                    </a:cubicBezTo>
                    <a:cubicBezTo>
                      <a:pt x="261" y="58"/>
                      <a:pt x="203" y="0"/>
                      <a:pt x="131" y="0"/>
                    </a:cubicBezTo>
                    <a:cubicBezTo>
                      <a:pt x="58" y="0"/>
                      <a:pt x="0" y="58"/>
                      <a:pt x="0" y="129"/>
                    </a:cubicBezTo>
                    <a:cubicBezTo>
                      <a:pt x="0" y="201"/>
                      <a:pt x="58" y="259"/>
                      <a:pt x="131" y="259"/>
                    </a:cubicBezTo>
                    <a:moveTo>
                      <a:pt x="131" y="42"/>
                    </a:moveTo>
                    <a:cubicBezTo>
                      <a:pt x="179" y="42"/>
                      <a:pt x="219" y="81"/>
                      <a:pt x="219" y="129"/>
                    </a:cubicBezTo>
                    <a:cubicBezTo>
                      <a:pt x="219" y="177"/>
                      <a:pt x="179" y="217"/>
                      <a:pt x="131" y="217"/>
                    </a:cubicBezTo>
                    <a:cubicBezTo>
                      <a:pt x="82" y="217"/>
                      <a:pt x="42" y="177"/>
                      <a:pt x="42" y="129"/>
                    </a:cubicBezTo>
                    <a:cubicBezTo>
                      <a:pt x="42" y="81"/>
                      <a:pt x="82" y="42"/>
                      <a:pt x="131" y="42"/>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4" name="Oval 614"/>
              <p:cNvSpPr>
                <a:spLocks noChangeArrowheads="1"/>
              </p:cNvSpPr>
              <p:nvPr/>
            </p:nvSpPr>
            <p:spPr bwMode="auto">
              <a:xfrm>
                <a:off x="-9040812" y="16154400"/>
                <a:ext cx="349250" cy="338138"/>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grpSp>
        <p:nvGrpSpPr>
          <p:cNvPr id="44" name="组合 43"/>
          <p:cNvGrpSpPr/>
          <p:nvPr/>
        </p:nvGrpSpPr>
        <p:grpSpPr>
          <a:xfrm>
            <a:off x="4985629" y="3014412"/>
            <a:ext cx="2903502" cy="2407971"/>
            <a:chOff x="4985629" y="3014412"/>
            <a:chExt cx="2903502" cy="2407971"/>
          </a:xfrm>
        </p:grpSpPr>
        <p:sp>
          <p:nvSpPr>
            <p:cNvPr id="16" name="Freeform 11"/>
            <p:cNvSpPr>
              <a:spLocks/>
            </p:cNvSpPr>
            <p:nvPr/>
          </p:nvSpPr>
          <p:spPr bwMode="auto">
            <a:xfrm>
              <a:off x="4985629" y="3014412"/>
              <a:ext cx="2903502" cy="2407971"/>
            </a:xfrm>
            <a:custGeom>
              <a:avLst/>
              <a:gdLst>
                <a:gd name="T0" fmla="*/ 397 w 397"/>
                <a:gd name="T1" fmla="*/ 127 h 329"/>
                <a:gd name="T2" fmla="*/ 333 w 397"/>
                <a:gd name="T3" fmla="*/ 186 h 329"/>
                <a:gd name="T4" fmla="*/ 237 w 397"/>
                <a:gd name="T5" fmla="*/ 276 h 329"/>
                <a:gd name="T6" fmla="*/ 49 w 397"/>
                <a:gd name="T7" fmla="*/ 294 h 329"/>
                <a:gd name="T8" fmla="*/ 0 w 397"/>
                <a:gd name="T9" fmla="*/ 264 h 329"/>
                <a:gd name="T10" fmla="*/ 50 w 397"/>
                <a:gd name="T11" fmla="*/ 215 h 329"/>
                <a:gd name="T12" fmla="*/ 119 w 397"/>
                <a:gd name="T13" fmla="*/ 238 h 329"/>
                <a:gd name="T14" fmla="*/ 235 w 397"/>
                <a:gd name="T15" fmla="*/ 122 h 329"/>
                <a:gd name="T16" fmla="*/ 210 w 397"/>
                <a:gd name="T17" fmla="*/ 50 h 329"/>
                <a:gd name="T18" fmla="*/ 255 w 397"/>
                <a:gd name="T19" fmla="*/ 6 h 329"/>
                <a:gd name="T20" fmla="*/ 274 w 397"/>
                <a:gd name="T21" fmla="*/ 3 h 329"/>
                <a:gd name="T22" fmla="*/ 397 w 397"/>
                <a:gd name="T23" fmla="*/ 127 h 3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97" h="329">
                  <a:moveTo>
                    <a:pt x="397" y="127"/>
                  </a:moveTo>
                  <a:cubicBezTo>
                    <a:pt x="376" y="146"/>
                    <a:pt x="354" y="166"/>
                    <a:pt x="333" y="186"/>
                  </a:cubicBezTo>
                  <a:cubicBezTo>
                    <a:pt x="301" y="216"/>
                    <a:pt x="271" y="248"/>
                    <a:pt x="237" y="276"/>
                  </a:cubicBezTo>
                  <a:cubicBezTo>
                    <a:pt x="180" y="325"/>
                    <a:pt x="116" y="329"/>
                    <a:pt x="49" y="294"/>
                  </a:cubicBezTo>
                  <a:cubicBezTo>
                    <a:pt x="32" y="285"/>
                    <a:pt x="17" y="274"/>
                    <a:pt x="0" y="264"/>
                  </a:cubicBezTo>
                  <a:cubicBezTo>
                    <a:pt x="18" y="247"/>
                    <a:pt x="34" y="231"/>
                    <a:pt x="50" y="215"/>
                  </a:cubicBezTo>
                  <a:cubicBezTo>
                    <a:pt x="69" y="229"/>
                    <a:pt x="93" y="238"/>
                    <a:pt x="119" y="238"/>
                  </a:cubicBezTo>
                  <a:cubicBezTo>
                    <a:pt x="183" y="238"/>
                    <a:pt x="235" y="186"/>
                    <a:pt x="235" y="122"/>
                  </a:cubicBezTo>
                  <a:cubicBezTo>
                    <a:pt x="235" y="95"/>
                    <a:pt x="225" y="70"/>
                    <a:pt x="210" y="50"/>
                  </a:cubicBezTo>
                  <a:cubicBezTo>
                    <a:pt x="225" y="35"/>
                    <a:pt x="240" y="20"/>
                    <a:pt x="255" y="6"/>
                  </a:cubicBezTo>
                  <a:cubicBezTo>
                    <a:pt x="259" y="2"/>
                    <a:pt x="271" y="0"/>
                    <a:pt x="274" y="3"/>
                  </a:cubicBezTo>
                  <a:cubicBezTo>
                    <a:pt x="314" y="42"/>
                    <a:pt x="353" y="82"/>
                    <a:pt x="397" y="127"/>
                  </a:cubicBezTo>
                  <a:close/>
                </a:path>
              </a:pathLst>
            </a:custGeom>
            <a:solidFill>
              <a:srgbClr val="48C25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grpSp>
          <p:nvGrpSpPr>
            <p:cNvPr id="35" name="组合 34"/>
            <p:cNvGrpSpPr/>
            <p:nvPr/>
          </p:nvGrpSpPr>
          <p:grpSpPr>
            <a:xfrm>
              <a:off x="7139870" y="3767924"/>
              <a:ext cx="322628" cy="267691"/>
              <a:chOff x="5715359" y="4943966"/>
              <a:chExt cx="650822" cy="540000"/>
            </a:xfrm>
            <a:solidFill>
              <a:schemeClr val="bg1"/>
            </a:solidFill>
          </p:grpSpPr>
          <p:sp>
            <p:nvSpPr>
              <p:cNvPr id="36" name="Freeform 487"/>
              <p:cNvSpPr>
                <a:spLocks/>
              </p:cNvSpPr>
              <p:nvPr/>
            </p:nvSpPr>
            <p:spPr bwMode="auto">
              <a:xfrm>
                <a:off x="6006372" y="5021972"/>
                <a:ext cx="359809" cy="395213"/>
              </a:xfrm>
              <a:custGeom>
                <a:avLst/>
                <a:gdLst>
                  <a:gd name="T0" fmla="*/ 0 w 529"/>
                  <a:gd name="T1" fmla="*/ 0 h 581"/>
                  <a:gd name="T2" fmla="*/ 2 w 529"/>
                  <a:gd name="T3" fmla="*/ 11 h 581"/>
                  <a:gd name="T4" fmla="*/ 25 w 529"/>
                  <a:gd name="T5" fmla="*/ 56 h 581"/>
                  <a:gd name="T6" fmla="*/ 473 w 529"/>
                  <a:gd name="T7" fmla="*/ 56 h 581"/>
                  <a:gd name="T8" fmla="*/ 473 w 529"/>
                  <a:gd name="T9" fmla="*/ 525 h 581"/>
                  <a:gd name="T10" fmla="*/ 127 w 529"/>
                  <a:gd name="T11" fmla="*/ 525 h 581"/>
                  <a:gd name="T12" fmla="*/ 127 w 529"/>
                  <a:gd name="T13" fmla="*/ 581 h 581"/>
                  <a:gd name="T14" fmla="*/ 529 w 529"/>
                  <a:gd name="T15" fmla="*/ 581 h 581"/>
                  <a:gd name="T16" fmla="*/ 529 w 529"/>
                  <a:gd name="T17" fmla="*/ 0 h 581"/>
                  <a:gd name="T18" fmla="*/ 0 w 529"/>
                  <a:gd name="T19" fmla="*/ 0 h 5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29" h="581">
                    <a:moveTo>
                      <a:pt x="0" y="0"/>
                    </a:moveTo>
                    <a:cubicBezTo>
                      <a:pt x="1" y="4"/>
                      <a:pt x="2" y="7"/>
                      <a:pt x="2" y="11"/>
                    </a:cubicBezTo>
                    <a:cubicBezTo>
                      <a:pt x="14" y="22"/>
                      <a:pt x="22" y="38"/>
                      <a:pt x="25" y="56"/>
                    </a:cubicBezTo>
                    <a:cubicBezTo>
                      <a:pt x="473" y="56"/>
                      <a:pt x="473" y="56"/>
                      <a:pt x="473" y="56"/>
                    </a:cubicBezTo>
                    <a:cubicBezTo>
                      <a:pt x="473" y="525"/>
                      <a:pt x="473" y="525"/>
                      <a:pt x="473" y="525"/>
                    </a:cubicBezTo>
                    <a:cubicBezTo>
                      <a:pt x="127" y="525"/>
                      <a:pt x="127" y="525"/>
                      <a:pt x="127" y="525"/>
                    </a:cubicBezTo>
                    <a:cubicBezTo>
                      <a:pt x="127" y="581"/>
                      <a:pt x="127" y="581"/>
                      <a:pt x="127" y="581"/>
                    </a:cubicBezTo>
                    <a:cubicBezTo>
                      <a:pt x="529" y="581"/>
                      <a:pt x="529" y="581"/>
                      <a:pt x="529" y="581"/>
                    </a:cubicBezTo>
                    <a:cubicBezTo>
                      <a:pt x="529" y="0"/>
                      <a:pt x="529" y="0"/>
                      <a:pt x="529" y="0"/>
                    </a:cubicBez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7" name="Freeform 489"/>
              <p:cNvSpPr>
                <a:spLocks/>
              </p:cNvSpPr>
              <p:nvPr/>
            </p:nvSpPr>
            <p:spPr bwMode="auto">
              <a:xfrm>
                <a:off x="6067108" y="5111205"/>
                <a:ext cx="235171" cy="182207"/>
              </a:xfrm>
              <a:custGeom>
                <a:avLst/>
                <a:gdLst>
                  <a:gd name="T0" fmla="*/ 41 w 346"/>
                  <a:gd name="T1" fmla="*/ 111 h 268"/>
                  <a:gd name="T2" fmla="*/ 0 w 346"/>
                  <a:gd name="T3" fmla="*/ 151 h 268"/>
                  <a:gd name="T4" fmla="*/ 90 w 346"/>
                  <a:gd name="T5" fmla="*/ 268 h 268"/>
                  <a:gd name="T6" fmla="*/ 254 w 346"/>
                  <a:gd name="T7" fmla="*/ 125 h 268"/>
                  <a:gd name="T8" fmla="*/ 284 w 346"/>
                  <a:gd name="T9" fmla="*/ 158 h 268"/>
                  <a:gd name="T10" fmla="*/ 346 w 346"/>
                  <a:gd name="T11" fmla="*/ 0 h 268"/>
                  <a:gd name="T12" fmla="*/ 184 w 346"/>
                  <a:gd name="T13" fmla="*/ 50 h 268"/>
                  <a:gd name="T14" fmla="*/ 218 w 346"/>
                  <a:gd name="T15" fmla="*/ 87 h 268"/>
                  <a:gd name="T16" fmla="*/ 99 w 346"/>
                  <a:gd name="T17" fmla="*/ 190 h 268"/>
                  <a:gd name="T18" fmla="*/ 41 w 346"/>
                  <a:gd name="T19" fmla="*/ 111 h 2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46" h="268">
                    <a:moveTo>
                      <a:pt x="41" y="111"/>
                    </a:moveTo>
                    <a:cubicBezTo>
                      <a:pt x="0" y="151"/>
                      <a:pt x="0" y="151"/>
                      <a:pt x="0" y="151"/>
                    </a:cubicBezTo>
                    <a:cubicBezTo>
                      <a:pt x="12" y="165"/>
                      <a:pt x="90" y="268"/>
                      <a:pt x="90" y="268"/>
                    </a:cubicBezTo>
                    <a:cubicBezTo>
                      <a:pt x="254" y="125"/>
                      <a:pt x="254" y="125"/>
                      <a:pt x="254" y="125"/>
                    </a:cubicBezTo>
                    <a:cubicBezTo>
                      <a:pt x="284" y="158"/>
                      <a:pt x="284" y="158"/>
                      <a:pt x="284" y="158"/>
                    </a:cubicBezTo>
                    <a:cubicBezTo>
                      <a:pt x="346" y="0"/>
                      <a:pt x="346" y="0"/>
                      <a:pt x="346" y="0"/>
                    </a:cubicBezTo>
                    <a:cubicBezTo>
                      <a:pt x="184" y="50"/>
                      <a:pt x="184" y="50"/>
                      <a:pt x="184" y="50"/>
                    </a:cubicBezTo>
                    <a:cubicBezTo>
                      <a:pt x="218" y="87"/>
                      <a:pt x="218" y="87"/>
                      <a:pt x="218" y="87"/>
                    </a:cubicBezTo>
                    <a:cubicBezTo>
                      <a:pt x="99" y="190"/>
                      <a:pt x="99" y="190"/>
                      <a:pt x="99" y="190"/>
                    </a:cubicBezTo>
                    <a:lnTo>
                      <a:pt x="41" y="11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nvGrpSpPr>
              <p:cNvPr id="38" name="组合 37"/>
              <p:cNvGrpSpPr/>
              <p:nvPr/>
            </p:nvGrpSpPr>
            <p:grpSpPr>
              <a:xfrm>
                <a:off x="5715359" y="4943966"/>
                <a:ext cx="358370" cy="540000"/>
                <a:chOff x="5715359" y="4943966"/>
                <a:chExt cx="358370" cy="540000"/>
              </a:xfrm>
              <a:grpFill/>
            </p:grpSpPr>
            <p:sp>
              <p:nvSpPr>
                <p:cNvPr id="41" name="Freeform 488"/>
                <p:cNvSpPr>
                  <a:spLocks/>
                </p:cNvSpPr>
                <p:nvPr/>
              </p:nvSpPr>
              <p:spPr bwMode="auto">
                <a:xfrm>
                  <a:off x="5781276" y="4943966"/>
                  <a:ext cx="226536" cy="249563"/>
                </a:xfrm>
                <a:custGeom>
                  <a:avLst/>
                  <a:gdLst>
                    <a:gd name="T0" fmla="*/ 45 w 333"/>
                    <a:gd name="T1" fmla="*/ 243 h 367"/>
                    <a:gd name="T2" fmla="*/ 170 w 333"/>
                    <a:gd name="T3" fmla="*/ 367 h 367"/>
                    <a:gd name="T4" fmla="*/ 289 w 333"/>
                    <a:gd name="T5" fmla="*/ 243 h 367"/>
                    <a:gd name="T6" fmla="*/ 326 w 333"/>
                    <a:gd name="T7" fmla="*/ 203 h 367"/>
                    <a:gd name="T8" fmla="*/ 306 w 333"/>
                    <a:gd name="T9" fmla="*/ 142 h 367"/>
                    <a:gd name="T10" fmla="*/ 166 w 333"/>
                    <a:gd name="T11" fmla="*/ 0 h 367"/>
                    <a:gd name="T12" fmla="*/ 26 w 333"/>
                    <a:gd name="T13" fmla="*/ 142 h 367"/>
                    <a:gd name="T14" fmla="*/ 7 w 333"/>
                    <a:gd name="T15" fmla="*/ 203 h 367"/>
                    <a:gd name="T16" fmla="*/ 45 w 333"/>
                    <a:gd name="T17" fmla="*/ 243 h 3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33" h="367">
                      <a:moveTo>
                        <a:pt x="45" y="243"/>
                      </a:moveTo>
                      <a:cubicBezTo>
                        <a:pt x="71" y="308"/>
                        <a:pt x="118" y="367"/>
                        <a:pt x="170" y="367"/>
                      </a:cubicBezTo>
                      <a:cubicBezTo>
                        <a:pt x="222" y="367"/>
                        <a:pt x="266" y="308"/>
                        <a:pt x="289" y="243"/>
                      </a:cubicBezTo>
                      <a:cubicBezTo>
                        <a:pt x="305" y="242"/>
                        <a:pt x="320" y="226"/>
                        <a:pt x="326" y="203"/>
                      </a:cubicBezTo>
                      <a:cubicBezTo>
                        <a:pt x="333" y="176"/>
                        <a:pt x="324" y="149"/>
                        <a:pt x="306" y="142"/>
                      </a:cubicBezTo>
                      <a:cubicBezTo>
                        <a:pt x="302" y="63"/>
                        <a:pt x="241" y="0"/>
                        <a:pt x="166" y="0"/>
                      </a:cubicBezTo>
                      <a:cubicBezTo>
                        <a:pt x="92" y="0"/>
                        <a:pt x="31" y="63"/>
                        <a:pt x="26" y="142"/>
                      </a:cubicBezTo>
                      <a:cubicBezTo>
                        <a:pt x="9" y="149"/>
                        <a:pt x="0" y="176"/>
                        <a:pt x="7" y="203"/>
                      </a:cubicBezTo>
                      <a:cubicBezTo>
                        <a:pt x="13" y="227"/>
                        <a:pt x="29" y="243"/>
                        <a:pt x="45" y="243"/>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2" name="Freeform 490"/>
                <p:cNvSpPr>
                  <a:spLocks/>
                </p:cNvSpPr>
                <p:nvPr/>
              </p:nvSpPr>
              <p:spPr bwMode="auto">
                <a:xfrm>
                  <a:off x="5715359" y="5182591"/>
                  <a:ext cx="358370" cy="301375"/>
                </a:xfrm>
                <a:custGeom>
                  <a:avLst/>
                  <a:gdLst>
                    <a:gd name="T0" fmla="*/ 407 w 527"/>
                    <a:gd name="T1" fmla="*/ 0 h 443"/>
                    <a:gd name="T2" fmla="*/ 294 w 527"/>
                    <a:gd name="T3" fmla="*/ 190 h 443"/>
                    <a:gd name="T4" fmla="*/ 280 w 527"/>
                    <a:gd name="T5" fmla="*/ 105 h 443"/>
                    <a:gd name="T6" fmla="*/ 295 w 527"/>
                    <a:gd name="T7" fmla="*/ 77 h 443"/>
                    <a:gd name="T8" fmla="*/ 263 w 527"/>
                    <a:gd name="T9" fmla="*/ 44 h 443"/>
                    <a:gd name="T10" fmla="*/ 230 w 527"/>
                    <a:gd name="T11" fmla="*/ 77 h 443"/>
                    <a:gd name="T12" fmla="*/ 246 w 527"/>
                    <a:gd name="T13" fmla="*/ 105 h 443"/>
                    <a:gd name="T14" fmla="*/ 232 w 527"/>
                    <a:gd name="T15" fmla="*/ 189 h 443"/>
                    <a:gd name="T16" fmla="*/ 120 w 527"/>
                    <a:gd name="T17" fmla="*/ 0 h 443"/>
                    <a:gd name="T18" fmla="*/ 2 w 527"/>
                    <a:gd name="T19" fmla="*/ 125 h 443"/>
                    <a:gd name="T20" fmla="*/ 0 w 527"/>
                    <a:gd name="T21" fmla="*/ 125 h 443"/>
                    <a:gd name="T22" fmla="*/ 0 w 527"/>
                    <a:gd name="T23" fmla="*/ 402 h 443"/>
                    <a:gd name="T24" fmla="*/ 1 w 527"/>
                    <a:gd name="T25" fmla="*/ 402 h 443"/>
                    <a:gd name="T26" fmla="*/ 263 w 527"/>
                    <a:gd name="T27" fmla="*/ 443 h 443"/>
                    <a:gd name="T28" fmla="*/ 526 w 527"/>
                    <a:gd name="T29" fmla="*/ 402 h 443"/>
                    <a:gd name="T30" fmla="*/ 527 w 527"/>
                    <a:gd name="T31" fmla="*/ 402 h 443"/>
                    <a:gd name="T32" fmla="*/ 527 w 527"/>
                    <a:gd name="T33" fmla="*/ 125 h 443"/>
                    <a:gd name="T34" fmla="*/ 525 w 527"/>
                    <a:gd name="T35" fmla="*/ 125 h 443"/>
                    <a:gd name="T36" fmla="*/ 407 w 527"/>
                    <a:gd name="T37" fmla="*/ 0 h 4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527" h="443">
                      <a:moveTo>
                        <a:pt x="407" y="0"/>
                      </a:moveTo>
                      <a:cubicBezTo>
                        <a:pt x="294" y="190"/>
                        <a:pt x="294" y="190"/>
                        <a:pt x="294" y="190"/>
                      </a:cubicBezTo>
                      <a:cubicBezTo>
                        <a:pt x="280" y="105"/>
                        <a:pt x="280" y="105"/>
                        <a:pt x="280" y="105"/>
                      </a:cubicBezTo>
                      <a:cubicBezTo>
                        <a:pt x="289" y="99"/>
                        <a:pt x="295" y="89"/>
                        <a:pt x="295" y="77"/>
                      </a:cubicBezTo>
                      <a:cubicBezTo>
                        <a:pt x="295" y="59"/>
                        <a:pt x="281" y="44"/>
                        <a:pt x="263" y="44"/>
                      </a:cubicBezTo>
                      <a:cubicBezTo>
                        <a:pt x="245" y="44"/>
                        <a:pt x="230" y="59"/>
                        <a:pt x="230" y="77"/>
                      </a:cubicBezTo>
                      <a:cubicBezTo>
                        <a:pt x="230" y="89"/>
                        <a:pt x="237" y="99"/>
                        <a:pt x="246" y="105"/>
                      </a:cubicBezTo>
                      <a:cubicBezTo>
                        <a:pt x="232" y="189"/>
                        <a:pt x="232" y="189"/>
                        <a:pt x="232" y="189"/>
                      </a:cubicBezTo>
                      <a:cubicBezTo>
                        <a:pt x="120" y="0"/>
                        <a:pt x="120" y="0"/>
                        <a:pt x="120" y="0"/>
                      </a:cubicBezTo>
                      <a:cubicBezTo>
                        <a:pt x="56" y="27"/>
                        <a:pt x="12" y="72"/>
                        <a:pt x="2" y="125"/>
                      </a:cubicBezTo>
                      <a:cubicBezTo>
                        <a:pt x="0" y="125"/>
                        <a:pt x="0" y="125"/>
                        <a:pt x="0" y="125"/>
                      </a:cubicBezTo>
                      <a:cubicBezTo>
                        <a:pt x="0" y="402"/>
                        <a:pt x="0" y="402"/>
                        <a:pt x="0" y="402"/>
                      </a:cubicBezTo>
                      <a:cubicBezTo>
                        <a:pt x="1" y="402"/>
                        <a:pt x="1" y="402"/>
                        <a:pt x="1" y="402"/>
                      </a:cubicBezTo>
                      <a:cubicBezTo>
                        <a:pt x="14" y="425"/>
                        <a:pt x="126" y="443"/>
                        <a:pt x="263" y="443"/>
                      </a:cubicBezTo>
                      <a:cubicBezTo>
                        <a:pt x="401" y="443"/>
                        <a:pt x="513" y="425"/>
                        <a:pt x="526" y="402"/>
                      </a:cubicBezTo>
                      <a:cubicBezTo>
                        <a:pt x="527" y="402"/>
                        <a:pt x="527" y="402"/>
                        <a:pt x="527" y="402"/>
                      </a:cubicBezTo>
                      <a:cubicBezTo>
                        <a:pt x="527" y="125"/>
                        <a:pt x="527" y="125"/>
                        <a:pt x="527" y="125"/>
                      </a:cubicBezTo>
                      <a:cubicBezTo>
                        <a:pt x="525" y="125"/>
                        <a:pt x="525" y="125"/>
                        <a:pt x="525" y="125"/>
                      </a:cubicBezTo>
                      <a:cubicBezTo>
                        <a:pt x="515" y="72"/>
                        <a:pt x="471" y="27"/>
                        <a:pt x="407"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39" name="Freeform 491"/>
              <p:cNvSpPr>
                <a:spLocks/>
              </p:cNvSpPr>
              <p:nvPr/>
            </p:nvSpPr>
            <p:spPr bwMode="auto">
              <a:xfrm>
                <a:off x="6184837" y="5293412"/>
                <a:ext cx="54979" cy="68795"/>
              </a:xfrm>
              <a:custGeom>
                <a:avLst/>
                <a:gdLst>
                  <a:gd name="T0" fmla="*/ 0 w 81"/>
                  <a:gd name="T1" fmla="*/ 0 h 101"/>
                  <a:gd name="T2" fmla="*/ 0 w 81"/>
                  <a:gd name="T3" fmla="*/ 55 h 101"/>
                  <a:gd name="T4" fmla="*/ 40 w 81"/>
                  <a:gd name="T5" fmla="*/ 101 h 101"/>
                  <a:gd name="T6" fmla="*/ 81 w 81"/>
                  <a:gd name="T7" fmla="*/ 56 h 101"/>
                  <a:gd name="T8" fmla="*/ 81 w 81"/>
                  <a:gd name="T9" fmla="*/ 0 h 101"/>
                  <a:gd name="T10" fmla="*/ 59 w 81"/>
                  <a:gd name="T11" fmla="*/ 0 h 101"/>
                  <a:gd name="T12" fmla="*/ 59 w 81"/>
                  <a:gd name="T13" fmla="*/ 57 h 101"/>
                  <a:gd name="T14" fmla="*/ 40 w 81"/>
                  <a:gd name="T15" fmla="*/ 83 h 101"/>
                  <a:gd name="T16" fmla="*/ 22 w 81"/>
                  <a:gd name="T17" fmla="*/ 57 h 101"/>
                  <a:gd name="T18" fmla="*/ 22 w 81"/>
                  <a:gd name="T19" fmla="*/ 0 h 101"/>
                  <a:gd name="T20" fmla="*/ 0 w 81"/>
                  <a:gd name="T21" fmla="*/ 0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1" h="101">
                    <a:moveTo>
                      <a:pt x="0" y="0"/>
                    </a:moveTo>
                    <a:cubicBezTo>
                      <a:pt x="0" y="55"/>
                      <a:pt x="0" y="55"/>
                      <a:pt x="0" y="55"/>
                    </a:cubicBezTo>
                    <a:cubicBezTo>
                      <a:pt x="0" y="87"/>
                      <a:pt x="15" y="101"/>
                      <a:pt x="40" y="101"/>
                    </a:cubicBezTo>
                    <a:cubicBezTo>
                      <a:pt x="65" y="101"/>
                      <a:pt x="81" y="86"/>
                      <a:pt x="81" y="56"/>
                    </a:cubicBezTo>
                    <a:cubicBezTo>
                      <a:pt x="81" y="0"/>
                      <a:pt x="81" y="0"/>
                      <a:pt x="81" y="0"/>
                    </a:cubicBezTo>
                    <a:cubicBezTo>
                      <a:pt x="59" y="0"/>
                      <a:pt x="59" y="0"/>
                      <a:pt x="59" y="0"/>
                    </a:cubicBezTo>
                    <a:cubicBezTo>
                      <a:pt x="59" y="57"/>
                      <a:pt x="59" y="57"/>
                      <a:pt x="59" y="57"/>
                    </a:cubicBezTo>
                    <a:cubicBezTo>
                      <a:pt x="59" y="75"/>
                      <a:pt x="52" y="83"/>
                      <a:pt x="40" y="83"/>
                    </a:cubicBezTo>
                    <a:cubicBezTo>
                      <a:pt x="29" y="83"/>
                      <a:pt x="22" y="74"/>
                      <a:pt x="22" y="57"/>
                    </a:cubicBezTo>
                    <a:cubicBezTo>
                      <a:pt x="22" y="0"/>
                      <a:pt x="22" y="0"/>
                      <a:pt x="22" y="0"/>
                    </a:cubicBez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0" name="Freeform 492"/>
              <p:cNvSpPr>
                <a:spLocks noEditPoints="1"/>
              </p:cNvSpPr>
              <p:nvPr/>
            </p:nvSpPr>
            <p:spPr bwMode="auto">
              <a:xfrm>
                <a:off x="6252769" y="5292836"/>
                <a:ext cx="48358" cy="67932"/>
              </a:xfrm>
              <a:custGeom>
                <a:avLst/>
                <a:gdLst>
                  <a:gd name="T0" fmla="*/ 31 w 71"/>
                  <a:gd name="T1" fmla="*/ 0 h 100"/>
                  <a:gd name="T2" fmla="*/ 0 w 71"/>
                  <a:gd name="T3" fmla="*/ 2 h 100"/>
                  <a:gd name="T4" fmla="*/ 0 w 71"/>
                  <a:gd name="T5" fmla="*/ 100 h 100"/>
                  <a:gd name="T6" fmla="*/ 23 w 71"/>
                  <a:gd name="T7" fmla="*/ 100 h 100"/>
                  <a:gd name="T8" fmla="*/ 23 w 71"/>
                  <a:gd name="T9" fmla="*/ 65 h 100"/>
                  <a:gd name="T10" fmla="*/ 30 w 71"/>
                  <a:gd name="T11" fmla="*/ 65 h 100"/>
                  <a:gd name="T12" fmla="*/ 62 w 71"/>
                  <a:gd name="T13" fmla="*/ 55 h 100"/>
                  <a:gd name="T14" fmla="*/ 71 w 71"/>
                  <a:gd name="T15" fmla="*/ 31 h 100"/>
                  <a:gd name="T16" fmla="*/ 61 w 71"/>
                  <a:gd name="T17" fmla="*/ 8 h 100"/>
                  <a:gd name="T18" fmla="*/ 31 w 71"/>
                  <a:gd name="T19" fmla="*/ 0 h 100"/>
                  <a:gd name="T20" fmla="*/ 30 w 71"/>
                  <a:gd name="T21" fmla="*/ 48 h 100"/>
                  <a:gd name="T22" fmla="*/ 23 w 71"/>
                  <a:gd name="T23" fmla="*/ 47 h 100"/>
                  <a:gd name="T24" fmla="*/ 23 w 71"/>
                  <a:gd name="T25" fmla="*/ 18 h 100"/>
                  <a:gd name="T26" fmla="*/ 32 w 71"/>
                  <a:gd name="T27" fmla="*/ 17 h 100"/>
                  <a:gd name="T28" fmla="*/ 49 w 71"/>
                  <a:gd name="T29" fmla="*/ 32 h 100"/>
                  <a:gd name="T30" fmla="*/ 30 w 71"/>
                  <a:gd name="T31" fmla="*/ 48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71" h="100">
                    <a:moveTo>
                      <a:pt x="31" y="0"/>
                    </a:moveTo>
                    <a:cubicBezTo>
                      <a:pt x="17" y="0"/>
                      <a:pt x="7" y="1"/>
                      <a:pt x="0" y="2"/>
                    </a:cubicBezTo>
                    <a:cubicBezTo>
                      <a:pt x="0" y="100"/>
                      <a:pt x="0" y="100"/>
                      <a:pt x="0" y="100"/>
                    </a:cubicBezTo>
                    <a:cubicBezTo>
                      <a:pt x="23" y="100"/>
                      <a:pt x="23" y="100"/>
                      <a:pt x="23" y="100"/>
                    </a:cubicBezTo>
                    <a:cubicBezTo>
                      <a:pt x="23" y="65"/>
                      <a:pt x="23" y="65"/>
                      <a:pt x="23" y="65"/>
                    </a:cubicBezTo>
                    <a:cubicBezTo>
                      <a:pt x="25" y="65"/>
                      <a:pt x="27" y="65"/>
                      <a:pt x="30" y="65"/>
                    </a:cubicBezTo>
                    <a:cubicBezTo>
                      <a:pt x="43" y="65"/>
                      <a:pt x="55" y="62"/>
                      <a:pt x="62" y="55"/>
                    </a:cubicBezTo>
                    <a:cubicBezTo>
                      <a:pt x="68" y="49"/>
                      <a:pt x="71" y="41"/>
                      <a:pt x="71" y="31"/>
                    </a:cubicBezTo>
                    <a:cubicBezTo>
                      <a:pt x="71" y="22"/>
                      <a:pt x="67" y="13"/>
                      <a:pt x="61" y="8"/>
                    </a:cubicBezTo>
                    <a:cubicBezTo>
                      <a:pt x="54" y="3"/>
                      <a:pt x="44" y="0"/>
                      <a:pt x="31" y="0"/>
                    </a:cubicBezTo>
                    <a:moveTo>
                      <a:pt x="30" y="48"/>
                    </a:moveTo>
                    <a:cubicBezTo>
                      <a:pt x="27" y="48"/>
                      <a:pt x="24" y="48"/>
                      <a:pt x="23" y="47"/>
                    </a:cubicBezTo>
                    <a:cubicBezTo>
                      <a:pt x="23" y="18"/>
                      <a:pt x="23" y="18"/>
                      <a:pt x="23" y="18"/>
                    </a:cubicBezTo>
                    <a:cubicBezTo>
                      <a:pt x="24" y="18"/>
                      <a:pt x="27" y="17"/>
                      <a:pt x="32" y="17"/>
                    </a:cubicBezTo>
                    <a:cubicBezTo>
                      <a:pt x="43" y="17"/>
                      <a:pt x="49" y="23"/>
                      <a:pt x="49" y="32"/>
                    </a:cubicBezTo>
                    <a:cubicBezTo>
                      <a:pt x="49" y="42"/>
                      <a:pt x="42" y="48"/>
                      <a:pt x="30" y="48"/>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spTree>
    <p:extLst>
      <p:ext uri="{BB962C8B-B14F-4D97-AF65-F5344CB8AC3E}">
        <p14:creationId xmlns:p14="http://schemas.microsoft.com/office/powerpoint/2010/main" val="35390968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24"/>
                                        </p:tgtEl>
                                        <p:attrNameLst>
                                          <p:attrName>style.visibility</p:attrName>
                                        </p:attrNameLst>
                                      </p:cBhvr>
                                      <p:to>
                                        <p:strVal val="visible"/>
                                      </p:to>
                                    </p:set>
                                    <p:anim calcmode="lin" valueType="num">
                                      <p:cBhvr>
                                        <p:cTn id="7" dur="500" fill="hold"/>
                                        <p:tgtEl>
                                          <p:spTgt spid="24"/>
                                        </p:tgtEl>
                                        <p:attrNameLst>
                                          <p:attrName>ppt_w</p:attrName>
                                        </p:attrNameLst>
                                      </p:cBhvr>
                                      <p:tavLst>
                                        <p:tav tm="0">
                                          <p:val>
                                            <p:fltVal val="0"/>
                                          </p:val>
                                        </p:tav>
                                        <p:tav tm="100000">
                                          <p:val>
                                            <p:strVal val="#ppt_w"/>
                                          </p:val>
                                        </p:tav>
                                      </p:tavLst>
                                    </p:anim>
                                    <p:anim calcmode="lin" valueType="num">
                                      <p:cBhvr>
                                        <p:cTn id="8" dur="500" fill="hold"/>
                                        <p:tgtEl>
                                          <p:spTgt spid="24"/>
                                        </p:tgtEl>
                                        <p:attrNameLst>
                                          <p:attrName>ppt_h</p:attrName>
                                        </p:attrNameLst>
                                      </p:cBhvr>
                                      <p:tavLst>
                                        <p:tav tm="0">
                                          <p:val>
                                            <p:fltVal val="0"/>
                                          </p:val>
                                        </p:tav>
                                        <p:tav tm="100000">
                                          <p:val>
                                            <p:strVal val="#ppt_h"/>
                                          </p:val>
                                        </p:tav>
                                      </p:tavLst>
                                    </p:anim>
                                    <p:animEffect transition="in" filter="fade">
                                      <p:cBhvr>
                                        <p:cTn id="9" dur="500"/>
                                        <p:tgtEl>
                                          <p:spTgt spid="24"/>
                                        </p:tgtEl>
                                      </p:cBhvr>
                                    </p:animEffect>
                                  </p:childTnLst>
                                </p:cTn>
                              </p:par>
                            </p:childTnLst>
                          </p:cTn>
                        </p:par>
                        <p:par>
                          <p:cTn id="10" fill="hold">
                            <p:stCondLst>
                              <p:cond delay="500"/>
                            </p:stCondLst>
                            <p:childTnLst>
                              <p:par>
                                <p:cTn id="11" presetID="10" presetClass="entr" presetSubtype="0" fill="hold" nodeType="afterEffect">
                                  <p:stCondLst>
                                    <p:cond delay="0"/>
                                  </p:stCondLst>
                                  <p:childTnLst>
                                    <p:set>
                                      <p:cBhvr>
                                        <p:cTn id="12" dur="1" fill="hold">
                                          <p:stCondLst>
                                            <p:cond delay="0"/>
                                          </p:stCondLst>
                                        </p:cTn>
                                        <p:tgtEl>
                                          <p:spTgt spid="43"/>
                                        </p:tgtEl>
                                        <p:attrNameLst>
                                          <p:attrName>style.visibility</p:attrName>
                                        </p:attrNameLst>
                                      </p:cBhvr>
                                      <p:to>
                                        <p:strVal val="visible"/>
                                      </p:to>
                                    </p:set>
                                    <p:animEffect transition="in" filter="fade">
                                      <p:cBhvr>
                                        <p:cTn id="13" dur="500"/>
                                        <p:tgtEl>
                                          <p:spTgt spid="43"/>
                                        </p:tgtEl>
                                      </p:cBhvr>
                                    </p:animEffect>
                                  </p:childTnLst>
                                </p:cTn>
                              </p:par>
                            </p:childTnLst>
                          </p:cTn>
                        </p:par>
                        <p:par>
                          <p:cTn id="14" fill="hold">
                            <p:stCondLst>
                              <p:cond delay="1000"/>
                            </p:stCondLst>
                            <p:childTnLst>
                              <p:par>
                                <p:cTn id="15" presetID="10" presetClass="entr" presetSubtype="0" fill="hold" nodeType="afterEffect">
                                  <p:stCondLst>
                                    <p:cond delay="0"/>
                                  </p:stCondLst>
                                  <p:childTnLst>
                                    <p:set>
                                      <p:cBhvr>
                                        <p:cTn id="16" dur="1" fill="hold">
                                          <p:stCondLst>
                                            <p:cond delay="0"/>
                                          </p:stCondLst>
                                        </p:cTn>
                                        <p:tgtEl>
                                          <p:spTgt spid="44"/>
                                        </p:tgtEl>
                                        <p:attrNameLst>
                                          <p:attrName>style.visibility</p:attrName>
                                        </p:attrNameLst>
                                      </p:cBhvr>
                                      <p:to>
                                        <p:strVal val="visible"/>
                                      </p:to>
                                    </p:set>
                                    <p:animEffect transition="in" filter="fade">
                                      <p:cBhvr>
                                        <p:cTn id="17" dur="500"/>
                                        <p:tgtEl>
                                          <p:spTgt spid="44"/>
                                        </p:tgtEl>
                                      </p:cBhvr>
                                    </p:animEffect>
                                  </p:childTnLst>
                                </p:cTn>
                              </p:par>
                            </p:childTnLst>
                          </p:cTn>
                        </p:par>
                        <p:par>
                          <p:cTn id="18" fill="hold">
                            <p:stCondLst>
                              <p:cond delay="1500"/>
                            </p:stCondLst>
                            <p:childTnLst>
                              <p:par>
                                <p:cTn id="19" presetID="10" presetClass="entr" presetSubtype="0" fill="hold" nodeType="afterEffect">
                                  <p:stCondLst>
                                    <p:cond delay="0"/>
                                  </p:stCondLst>
                                  <p:childTnLst>
                                    <p:set>
                                      <p:cBhvr>
                                        <p:cTn id="20" dur="1" fill="hold">
                                          <p:stCondLst>
                                            <p:cond delay="0"/>
                                          </p:stCondLst>
                                        </p:cTn>
                                        <p:tgtEl>
                                          <p:spTgt spid="18"/>
                                        </p:tgtEl>
                                        <p:attrNameLst>
                                          <p:attrName>style.visibility</p:attrName>
                                        </p:attrNameLst>
                                      </p:cBhvr>
                                      <p:to>
                                        <p:strVal val="visible"/>
                                      </p:to>
                                    </p:set>
                                    <p:animEffect transition="in" filter="fade">
                                      <p:cBhvr>
                                        <p:cTn id="21" dur="500"/>
                                        <p:tgtEl>
                                          <p:spTgt spid="18"/>
                                        </p:tgtEl>
                                      </p:cBhvr>
                                    </p:animEffect>
                                  </p:childTnLst>
                                </p:cTn>
                              </p:par>
                            </p:childTnLst>
                          </p:cTn>
                        </p:par>
                        <p:par>
                          <p:cTn id="22" fill="hold">
                            <p:stCondLst>
                              <p:cond delay="2000"/>
                            </p:stCondLst>
                            <p:childTnLst>
                              <p:par>
                                <p:cTn id="23" presetID="10" presetClass="entr" presetSubtype="0" fill="hold" nodeType="afterEffect">
                                  <p:stCondLst>
                                    <p:cond delay="0"/>
                                  </p:stCondLst>
                                  <p:childTnLst>
                                    <p:set>
                                      <p:cBhvr>
                                        <p:cTn id="24" dur="1" fill="hold">
                                          <p:stCondLst>
                                            <p:cond delay="0"/>
                                          </p:stCondLst>
                                        </p:cTn>
                                        <p:tgtEl>
                                          <p:spTgt spid="21"/>
                                        </p:tgtEl>
                                        <p:attrNameLst>
                                          <p:attrName>style.visibility</p:attrName>
                                        </p:attrNameLst>
                                      </p:cBhvr>
                                      <p:to>
                                        <p:strVal val="visible"/>
                                      </p:to>
                                    </p:set>
                                    <p:animEffect transition="in" filter="fade">
                                      <p:cBhvr>
                                        <p:cTn id="25"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Freeform 5"/>
          <p:cNvSpPr>
            <a:spLocks/>
          </p:cNvSpPr>
          <p:nvPr/>
        </p:nvSpPr>
        <p:spPr bwMode="auto">
          <a:xfrm>
            <a:off x="4376084" y="4173600"/>
            <a:ext cx="2462967" cy="1943318"/>
          </a:xfrm>
          <a:custGeom>
            <a:avLst/>
            <a:gdLst>
              <a:gd name="T0" fmla="*/ 134 w 608"/>
              <a:gd name="T1" fmla="*/ 0 h 480"/>
              <a:gd name="T2" fmla="*/ 136 w 608"/>
              <a:gd name="T3" fmla="*/ 2 h 480"/>
              <a:gd name="T4" fmla="*/ 118 w 608"/>
              <a:gd name="T5" fmla="*/ 78 h 480"/>
              <a:gd name="T6" fmla="*/ 91 w 608"/>
              <a:gd name="T7" fmla="*/ 291 h 480"/>
              <a:gd name="T8" fmla="*/ 317 w 608"/>
              <a:gd name="T9" fmla="*/ 355 h 480"/>
              <a:gd name="T10" fmla="*/ 482 w 608"/>
              <a:gd name="T11" fmla="*/ 187 h 480"/>
              <a:gd name="T12" fmla="*/ 512 w 608"/>
              <a:gd name="T13" fmla="*/ 128 h 480"/>
              <a:gd name="T14" fmla="*/ 473 w 608"/>
              <a:gd name="T15" fmla="*/ 115 h 480"/>
              <a:gd name="T16" fmla="*/ 576 w 608"/>
              <a:gd name="T17" fmla="*/ 20 h 480"/>
              <a:gd name="T18" fmla="*/ 608 w 608"/>
              <a:gd name="T19" fmla="*/ 154 h 480"/>
              <a:gd name="T20" fmla="*/ 603 w 608"/>
              <a:gd name="T21" fmla="*/ 155 h 480"/>
              <a:gd name="T22" fmla="*/ 546 w 608"/>
              <a:gd name="T23" fmla="*/ 183 h 480"/>
              <a:gd name="T24" fmla="*/ 355 w 608"/>
              <a:gd name="T25" fmla="*/ 397 h 480"/>
              <a:gd name="T26" fmla="*/ 7 w 608"/>
              <a:gd name="T27" fmla="*/ 211 h 480"/>
              <a:gd name="T28" fmla="*/ 134 w 608"/>
              <a:gd name="T29" fmla="*/ 0 h 4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08" h="480">
                <a:moveTo>
                  <a:pt x="134" y="0"/>
                </a:moveTo>
                <a:cubicBezTo>
                  <a:pt x="135" y="1"/>
                  <a:pt x="136" y="2"/>
                  <a:pt x="136" y="2"/>
                </a:cubicBezTo>
                <a:cubicBezTo>
                  <a:pt x="148" y="32"/>
                  <a:pt x="147" y="53"/>
                  <a:pt x="118" y="78"/>
                </a:cubicBezTo>
                <a:cubicBezTo>
                  <a:pt x="53" y="133"/>
                  <a:pt x="45" y="224"/>
                  <a:pt x="91" y="291"/>
                </a:cubicBezTo>
                <a:cubicBezTo>
                  <a:pt x="144" y="367"/>
                  <a:pt x="237" y="394"/>
                  <a:pt x="317" y="355"/>
                </a:cubicBezTo>
                <a:cubicBezTo>
                  <a:pt x="392" y="319"/>
                  <a:pt x="443" y="258"/>
                  <a:pt x="482" y="187"/>
                </a:cubicBezTo>
                <a:cubicBezTo>
                  <a:pt x="492" y="168"/>
                  <a:pt x="501" y="149"/>
                  <a:pt x="512" y="128"/>
                </a:cubicBezTo>
                <a:cubicBezTo>
                  <a:pt x="498" y="123"/>
                  <a:pt x="487" y="120"/>
                  <a:pt x="473" y="115"/>
                </a:cubicBezTo>
                <a:cubicBezTo>
                  <a:pt x="507" y="83"/>
                  <a:pt x="540" y="53"/>
                  <a:pt x="576" y="20"/>
                </a:cubicBezTo>
                <a:cubicBezTo>
                  <a:pt x="587" y="68"/>
                  <a:pt x="598" y="111"/>
                  <a:pt x="608" y="154"/>
                </a:cubicBezTo>
                <a:cubicBezTo>
                  <a:pt x="604" y="155"/>
                  <a:pt x="603" y="156"/>
                  <a:pt x="603" y="155"/>
                </a:cubicBezTo>
                <a:cubicBezTo>
                  <a:pt x="563" y="146"/>
                  <a:pt x="564" y="146"/>
                  <a:pt x="546" y="183"/>
                </a:cubicBezTo>
                <a:cubicBezTo>
                  <a:pt x="503" y="273"/>
                  <a:pt x="443" y="348"/>
                  <a:pt x="355" y="397"/>
                </a:cubicBezTo>
                <a:cubicBezTo>
                  <a:pt x="206" y="480"/>
                  <a:pt x="20" y="381"/>
                  <a:pt x="7" y="211"/>
                </a:cubicBezTo>
                <a:cubicBezTo>
                  <a:pt x="0" y="130"/>
                  <a:pt x="63" y="26"/>
                  <a:pt x="134" y="0"/>
                </a:cubicBezTo>
                <a:close/>
              </a:path>
            </a:pathLst>
          </a:custGeom>
          <a:solidFill>
            <a:srgbClr val="5AACEC"/>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sp>
        <p:nvSpPr>
          <p:cNvPr id="10" name="Freeform 6"/>
          <p:cNvSpPr>
            <a:spLocks/>
          </p:cNvSpPr>
          <p:nvPr/>
        </p:nvSpPr>
        <p:spPr bwMode="auto">
          <a:xfrm>
            <a:off x="5335933" y="3720517"/>
            <a:ext cx="2377075" cy="2164490"/>
          </a:xfrm>
          <a:custGeom>
            <a:avLst/>
            <a:gdLst>
              <a:gd name="T0" fmla="*/ 0 w 587"/>
              <a:gd name="T1" fmla="*/ 91 h 535"/>
              <a:gd name="T2" fmla="*/ 98 w 587"/>
              <a:gd name="T3" fmla="*/ 0 h 535"/>
              <a:gd name="T4" fmla="*/ 104 w 587"/>
              <a:gd name="T5" fmla="*/ 5 h 535"/>
              <a:gd name="T6" fmla="*/ 150 w 587"/>
              <a:gd name="T7" fmla="*/ 36 h 535"/>
              <a:gd name="T8" fmla="*/ 411 w 587"/>
              <a:gd name="T9" fmla="*/ 79 h 535"/>
              <a:gd name="T10" fmla="*/ 478 w 587"/>
              <a:gd name="T11" fmla="*/ 466 h 535"/>
              <a:gd name="T12" fmla="*/ 245 w 587"/>
              <a:gd name="T13" fmla="*/ 506 h 535"/>
              <a:gd name="T14" fmla="*/ 216 w 587"/>
              <a:gd name="T15" fmla="*/ 493 h 535"/>
              <a:gd name="T16" fmla="*/ 203 w 587"/>
              <a:gd name="T17" fmla="*/ 484 h 535"/>
              <a:gd name="T18" fmla="*/ 237 w 587"/>
              <a:gd name="T19" fmla="*/ 451 h 535"/>
              <a:gd name="T20" fmla="*/ 255 w 587"/>
              <a:gd name="T21" fmla="*/ 452 h 535"/>
              <a:gd name="T22" fmla="*/ 349 w 587"/>
              <a:gd name="T23" fmla="*/ 466 h 535"/>
              <a:gd name="T24" fmla="*/ 490 w 587"/>
              <a:gd name="T25" fmla="*/ 248 h 535"/>
              <a:gd name="T26" fmla="*/ 358 w 587"/>
              <a:gd name="T27" fmla="*/ 116 h 535"/>
              <a:gd name="T28" fmla="*/ 137 w 587"/>
              <a:gd name="T29" fmla="*/ 92 h 535"/>
              <a:gd name="T30" fmla="*/ 127 w 587"/>
              <a:gd name="T31" fmla="*/ 95 h 535"/>
              <a:gd name="T32" fmla="*/ 131 w 587"/>
              <a:gd name="T33" fmla="*/ 131 h 535"/>
              <a:gd name="T34" fmla="*/ 0 w 587"/>
              <a:gd name="T35" fmla="*/ 91 h 5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87" h="535">
                <a:moveTo>
                  <a:pt x="0" y="91"/>
                </a:moveTo>
                <a:cubicBezTo>
                  <a:pt x="35" y="59"/>
                  <a:pt x="67" y="29"/>
                  <a:pt x="98" y="0"/>
                </a:cubicBezTo>
                <a:cubicBezTo>
                  <a:pt x="101" y="2"/>
                  <a:pt x="103" y="3"/>
                  <a:pt x="104" y="5"/>
                </a:cubicBezTo>
                <a:cubicBezTo>
                  <a:pt x="115" y="38"/>
                  <a:pt x="115" y="39"/>
                  <a:pt x="150" y="36"/>
                </a:cubicBezTo>
                <a:cubicBezTo>
                  <a:pt x="241" y="29"/>
                  <a:pt x="328" y="40"/>
                  <a:pt x="411" y="79"/>
                </a:cubicBezTo>
                <a:cubicBezTo>
                  <a:pt x="584" y="161"/>
                  <a:pt x="587" y="364"/>
                  <a:pt x="478" y="466"/>
                </a:cubicBezTo>
                <a:cubicBezTo>
                  <a:pt x="411" y="529"/>
                  <a:pt x="330" y="535"/>
                  <a:pt x="245" y="506"/>
                </a:cubicBezTo>
                <a:cubicBezTo>
                  <a:pt x="235" y="503"/>
                  <a:pt x="225" y="498"/>
                  <a:pt x="216" y="493"/>
                </a:cubicBezTo>
                <a:cubicBezTo>
                  <a:pt x="211" y="491"/>
                  <a:pt x="208" y="488"/>
                  <a:pt x="203" y="484"/>
                </a:cubicBezTo>
                <a:cubicBezTo>
                  <a:pt x="214" y="472"/>
                  <a:pt x="225" y="460"/>
                  <a:pt x="237" y="451"/>
                </a:cubicBezTo>
                <a:cubicBezTo>
                  <a:pt x="240" y="448"/>
                  <a:pt x="249" y="451"/>
                  <a:pt x="255" y="452"/>
                </a:cubicBezTo>
                <a:cubicBezTo>
                  <a:pt x="286" y="457"/>
                  <a:pt x="318" y="468"/>
                  <a:pt x="349" y="466"/>
                </a:cubicBezTo>
                <a:cubicBezTo>
                  <a:pt x="472" y="455"/>
                  <a:pt x="513" y="330"/>
                  <a:pt x="490" y="248"/>
                </a:cubicBezTo>
                <a:cubicBezTo>
                  <a:pt x="472" y="180"/>
                  <a:pt x="422" y="140"/>
                  <a:pt x="358" y="116"/>
                </a:cubicBezTo>
                <a:cubicBezTo>
                  <a:pt x="286" y="88"/>
                  <a:pt x="213" y="84"/>
                  <a:pt x="137" y="92"/>
                </a:cubicBezTo>
                <a:cubicBezTo>
                  <a:pt x="134" y="93"/>
                  <a:pt x="131" y="94"/>
                  <a:pt x="127" y="95"/>
                </a:cubicBezTo>
                <a:cubicBezTo>
                  <a:pt x="128" y="106"/>
                  <a:pt x="129" y="116"/>
                  <a:pt x="131" y="131"/>
                </a:cubicBezTo>
                <a:cubicBezTo>
                  <a:pt x="87" y="118"/>
                  <a:pt x="46" y="105"/>
                  <a:pt x="0" y="91"/>
                </a:cubicBezTo>
                <a:close/>
              </a:path>
            </a:pathLst>
          </a:custGeom>
          <a:solidFill>
            <a:srgbClr val="48C25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sp>
        <p:nvSpPr>
          <p:cNvPr id="11" name="Freeform 7"/>
          <p:cNvSpPr>
            <a:spLocks/>
          </p:cNvSpPr>
          <p:nvPr/>
        </p:nvSpPr>
        <p:spPr bwMode="auto">
          <a:xfrm>
            <a:off x="4947269" y="2777848"/>
            <a:ext cx="1911108" cy="2570332"/>
          </a:xfrm>
          <a:custGeom>
            <a:avLst/>
            <a:gdLst>
              <a:gd name="T0" fmla="*/ 226 w 472"/>
              <a:gd name="T1" fmla="*/ 635 h 635"/>
              <a:gd name="T2" fmla="*/ 104 w 472"/>
              <a:gd name="T3" fmla="*/ 597 h 635"/>
              <a:gd name="T4" fmla="*/ 108 w 472"/>
              <a:gd name="T5" fmla="*/ 589 h 635"/>
              <a:gd name="T6" fmla="*/ 108 w 472"/>
              <a:gd name="T7" fmla="*/ 533 h 635"/>
              <a:gd name="T8" fmla="*/ 84 w 472"/>
              <a:gd name="T9" fmla="*/ 502 h 635"/>
              <a:gd name="T10" fmla="*/ 20 w 472"/>
              <a:gd name="T11" fmla="*/ 327 h 635"/>
              <a:gd name="T12" fmla="*/ 177 w 472"/>
              <a:gd name="T13" fmla="*/ 41 h 635"/>
              <a:gd name="T14" fmla="*/ 457 w 472"/>
              <a:gd name="T15" fmla="*/ 181 h 635"/>
              <a:gd name="T16" fmla="*/ 467 w 472"/>
              <a:gd name="T17" fmla="*/ 261 h 635"/>
              <a:gd name="T18" fmla="*/ 414 w 472"/>
              <a:gd name="T19" fmla="*/ 223 h 635"/>
              <a:gd name="T20" fmla="*/ 134 w 472"/>
              <a:gd name="T21" fmla="*/ 121 h 635"/>
              <a:gd name="T22" fmla="*/ 69 w 472"/>
              <a:gd name="T23" fmla="*/ 306 h 635"/>
              <a:gd name="T24" fmla="*/ 123 w 472"/>
              <a:gd name="T25" fmla="*/ 459 h 635"/>
              <a:gd name="T26" fmla="*/ 154 w 472"/>
              <a:gd name="T27" fmla="*/ 508 h 635"/>
              <a:gd name="T28" fmla="*/ 183 w 472"/>
              <a:gd name="T29" fmla="*/ 516 h 635"/>
              <a:gd name="T30" fmla="*/ 206 w 472"/>
              <a:gd name="T31" fmla="*/ 528 h 635"/>
              <a:gd name="T32" fmla="*/ 222 w 472"/>
              <a:gd name="T33" fmla="*/ 610 h 635"/>
              <a:gd name="T34" fmla="*/ 226 w 472"/>
              <a:gd name="T35" fmla="*/ 635 h 6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72" h="635">
                <a:moveTo>
                  <a:pt x="226" y="635"/>
                </a:moveTo>
                <a:cubicBezTo>
                  <a:pt x="183" y="622"/>
                  <a:pt x="144" y="609"/>
                  <a:pt x="104" y="597"/>
                </a:cubicBezTo>
                <a:cubicBezTo>
                  <a:pt x="106" y="593"/>
                  <a:pt x="107" y="590"/>
                  <a:pt x="108" y="589"/>
                </a:cubicBezTo>
                <a:cubicBezTo>
                  <a:pt x="131" y="566"/>
                  <a:pt x="131" y="557"/>
                  <a:pt x="108" y="533"/>
                </a:cubicBezTo>
                <a:cubicBezTo>
                  <a:pt x="99" y="524"/>
                  <a:pt x="90" y="514"/>
                  <a:pt x="84" y="502"/>
                </a:cubicBezTo>
                <a:cubicBezTo>
                  <a:pt x="57" y="446"/>
                  <a:pt x="29" y="390"/>
                  <a:pt x="20" y="327"/>
                </a:cubicBezTo>
                <a:cubicBezTo>
                  <a:pt x="0" y="194"/>
                  <a:pt x="49" y="86"/>
                  <a:pt x="177" y="41"/>
                </a:cubicBezTo>
                <a:cubicBezTo>
                  <a:pt x="294" y="0"/>
                  <a:pt x="418" y="62"/>
                  <a:pt x="457" y="181"/>
                </a:cubicBezTo>
                <a:cubicBezTo>
                  <a:pt x="465" y="207"/>
                  <a:pt x="472" y="233"/>
                  <a:pt x="467" y="261"/>
                </a:cubicBezTo>
                <a:cubicBezTo>
                  <a:pt x="432" y="263"/>
                  <a:pt x="421" y="253"/>
                  <a:pt x="414" y="223"/>
                </a:cubicBezTo>
                <a:cubicBezTo>
                  <a:pt x="383" y="75"/>
                  <a:pt x="235" y="44"/>
                  <a:pt x="134" y="121"/>
                </a:cubicBezTo>
                <a:cubicBezTo>
                  <a:pt x="73" y="169"/>
                  <a:pt x="62" y="235"/>
                  <a:pt x="69" y="306"/>
                </a:cubicBezTo>
                <a:cubicBezTo>
                  <a:pt x="75" y="361"/>
                  <a:pt x="98" y="411"/>
                  <a:pt x="123" y="459"/>
                </a:cubicBezTo>
                <a:cubicBezTo>
                  <a:pt x="131" y="477"/>
                  <a:pt x="143" y="493"/>
                  <a:pt x="154" y="508"/>
                </a:cubicBezTo>
                <a:cubicBezTo>
                  <a:pt x="161" y="518"/>
                  <a:pt x="170" y="523"/>
                  <a:pt x="183" y="516"/>
                </a:cubicBezTo>
                <a:cubicBezTo>
                  <a:pt x="200" y="506"/>
                  <a:pt x="203" y="509"/>
                  <a:pt x="206" y="528"/>
                </a:cubicBezTo>
                <a:cubicBezTo>
                  <a:pt x="211" y="555"/>
                  <a:pt x="217" y="582"/>
                  <a:pt x="222" y="610"/>
                </a:cubicBezTo>
                <a:cubicBezTo>
                  <a:pt x="223" y="617"/>
                  <a:pt x="224" y="624"/>
                  <a:pt x="226" y="635"/>
                </a:cubicBezTo>
                <a:close/>
              </a:path>
            </a:pathLst>
          </a:custGeom>
          <a:solidFill>
            <a:srgbClr val="7FC41C"/>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grpSp>
        <p:nvGrpSpPr>
          <p:cNvPr id="13" name="组合 12"/>
          <p:cNvGrpSpPr/>
          <p:nvPr/>
        </p:nvGrpSpPr>
        <p:grpSpPr>
          <a:xfrm>
            <a:off x="1421983" y="4620418"/>
            <a:ext cx="2370017" cy="843718"/>
            <a:chOff x="1221767" y="2192338"/>
            <a:chExt cx="2370017" cy="843718"/>
          </a:xfrm>
        </p:grpSpPr>
        <p:sp>
          <p:nvSpPr>
            <p:cNvPr id="14" name="矩形 13"/>
            <p:cNvSpPr/>
            <p:nvPr/>
          </p:nvSpPr>
          <p:spPr>
            <a:xfrm>
              <a:off x="1717553" y="2192338"/>
              <a:ext cx="1874231" cy="369332"/>
            </a:xfrm>
            <a:prstGeom prst="rect">
              <a:avLst/>
            </a:prstGeom>
          </p:spPr>
          <p:txBody>
            <a:bodyPr wrap="none">
              <a:spAutoFit/>
            </a:bodyPr>
            <a:lstStyle/>
            <a:p>
              <a:pPr algn="r"/>
              <a:r>
                <a:rPr lang="en-US" altLang="zh-CN" dirty="0">
                  <a:solidFill>
                    <a:schemeClr val="bg1"/>
                  </a:solidFill>
                  <a:latin typeface="+mn-ea"/>
                </a:rPr>
                <a:t>CLICK ADD TITLE</a:t>
              </a:r>
              <a:endParaRPr lang="zh-CN" altLang="en-US" dirty="0">
                <a:solidFill>
                  <a:schemeClr val="bg1"/>
                </a:solidFill>
                <a:latin typeface="+mn-ea"/>
              </a:endParaRPr>
            </a:p>
          </p:txBody>
        </p:sp>
        <p:sp>
          <p:nvSpPr>
            <p:cNvPr id="15" name="矩形 14"/>
            <p:cNvSpPr/>
            <p:nvPr/>
          </p:nvSpPr>
          <p:spPr>
            <a:xfrm>
              <a:off x="1221767" y="2523608"/>
              <a:ext cx="2370017" cy="512448"/>
            </a:xfrm>
            <a:prstGeom prst="rect">
              <a:avLst/>
            </a:prstGeom>
          </p:spPr>
          <p:txBody>
            <a:bodyPr wrap="square">
              <a:spAutoFit/>
            </a:bodyPr>
            <a:lstStyle/>
            <a:p>
              <a:pPr algn="r">
                <a:lnSpc>
                  <a:spcPct val="130000"/>
                </a:lnSpc>
              </a:pPr>
              <a:r>
                <a:rPr lang="zh-CN" altLang="en-US" sz="1050" dirty="0">
                  <a:solidFill>
                    <a:schemeClr val="bg1">
                      <a:lumMod val="75000"/>
                    </a:schemeClr>
                  </a:solidFill>
                  <a:latin typeface="+mn-ea"/>
                </a:rPr>
                <a:t>Hunan magic rain Advertising CoLtd.professional professional team</a:t>
              </a:r>
            </a:p>
          </p:txBody>
        </p:sp>
      </p:grpSp>
      <p:grpSp>
        <p:nvGrpSpPr>
          <p:cNvPr id="16" name="组合 15"/>
          <p:cNvGrpSpPr/>
          <p:nvPr/>
        </p:nvGrpSpPr>
        <p:grpSpPr>
          <a:xfrm>
            <a:off x="8060643" y="4620418"/>
            <a:ext cx="2370017" cy="843718"/>
            <a:chOff x="3106598" y="5073134"/>
            <a:chExt cx="2370017" cy="843718"/>
          </a:xfrm>
        </p:grpSpPr>
        <p:sp>
          <p:nvSpPr>
            <p:cNvPr id="17" name="矩形 16"/>
            <p:cNvSpPr/>
            <p:nvPr/>
          </p:nvSpPr>
          <p:spPr>
            <a:xfrm>
              <a:off x="3106598" y="5073134"/>
              <a:ext cx="1874231" cy="369332"/>
            </a:xfrm>
            <a:prstGeom prst="rect">
              <a:avLst/>
            </a:prstGeom>
          </p:spPr>
          <p:txBody>
            <a:bodyPr wrap="none">
              <a:spAutoFit/>
            </a:bodyPr>
            <a:lstStyle/>
            <a:p>
              <a:r>
                <a:rPr lang="en-US" altLang="zh-CN" dirty="0">
                  <a:solidFill>
                    <a:schemeClr val="bg1"/>
                  </a:solidFill>
                  <a:latin typeface="+mn-ea"/>
                </a:rPr>
                <a:t>CLICK ADD TITLE</a:t>
              </a:r>
              <a:endParaRPr lang="zh-CN" altLang="en-US" dirty="0">
                <a:solidFill>
                  <a:schemeClr val="bg1"/>
                </a:solidFill>
                <a:latin typeface="+mn-ea"/>
              </a:endParaRPr>
            </a:p>
          </p:txBody>
        </p:sp>
        <p:sp>
          <p:nvSpPr>
            <p:cNvPr id="18" name="矩形 17"/>
            <p:cNvSpPr/>
            <p:nvPr/>
          </p:nvSpPr>
          <p:spPr>
            <a:xfrm>
              <a:off x="3106598" y="5404404"/>
              <a:ext cx="2370017" cy="512448"/>
            </a:xfrm>
            <a:prstGeom prst="rect">
              <a:avLst/>
            </a:prstGeom>
          </p:spPr>
          <p:txBody>
            <a:bodyPr wrap="square">
              <a:spAutoFit/>
            </a:bodyPr>
            <a:lstStyle/>
            <a:p>
              <a:pPr>
                <a:lnSpc>
                  <a:spcPct val="130000"/>
                </a:lnSpc>
              </a:pPr>
              <a:r>
                <a:rPr lang="zh-CN" altLang="en-US" sz="1050" dirty="0">
                  <a:solidFill>
                    <a:schemeClr val="bg1">
                      <a:lumMod val="75000"/>
                    </a:schemeClr>
                  </a:solidFill>
                  <a:latin typeface="+mn-ea"/>
                </a:rPr>
                <a:t>Hunan magic rain Advertising CoLtd.professional professional team</a:t>
              </a:r>
            </a:p>
          </p:txBody>
        </p:sp>
      </p:grpSp>
      <p:grpSp>
        <p:nvGrpSpPr>
          <p:cNvPr id="19" name="组合 18"/>
          <p:cNvGrpSpPr/>
          <p:nvPr/>
        </p:nvGrpSpPr>
        <p:grpSpPr>
          <a:xfrm>
            <a:off x="4018793" y="1874215"/>
            <a:ext cx="3768060" cy="671722"/>
            <a:chOff x="-66493" y="4693265"/>
            <a:chExt cx="3768060" cy="671722"/>
          </a:xfrm>
        </p:grpSpPr>
        <p:sp>
          <p:nvSpPr>
            <p:cNvPr id="20" name="矩形 19"/>
            <p:cNvSpPr/>
            <p:nvPr/>
          </p:nvSpPr>
          <p:spPr>
            <a:xfrm>
              <a:off x="880945" y="4693265"/>
              <a:ext cx="1874231" cy="369332"/>
            </a:xfrm>
            <a:prstGeom prst="rect">
              <a:avLst/>
            </a:prstGeom>
          </p:spPr>
          <p:txBody>
            <a:bodyPr wrap="none">
              <a:spAutoFit/>
            </a:bodyPr>
            <a:lstStyle/>
            <a:p>
              <a:pPr algn="r"/>
              <a:r>
                <a:rPr lang="en-US" altLang="zh-CN" dirty="0">
                  <a:solidFill>
                    <a:schemeClr val="bg1"/>
                  </a:solidFill>
                  <a:latin typeface="+mn-ea"/>
                </a:rPr>
                <a:t>CLICK ADD TITLE</a:t>
              </a:r>
              <a:endParaRPr lang="zh-CN" altLang="en-US" dirty="0">
                <a:solidFill>
                  <a:schemeClr val="bg1"/>
                </a:solidFill>
                <a:latin typeface="+mn-ea"/>
              </a:endParaRPr>
            </a:p>
          </p:txBody>
        </p:sp>
        <p:sp>
          <p:nvSpPr>
            <p:cNvPr id="21" name="矩形 20"/>
            <p:cNvSpPr/>
            <p:nvPr/>
          </p:nvSpPr>
          <p:spPr>
            <a:xfrm>
              <a:off x="-66493" y="5062597"/>
              <a:ext cx="3768060" cy="302390"/>
            </a:xfrm>
            <a:prstGeom prst="rect">
              <a:avLst/>
            </a:prstGeom>
          </p:spPr>
          <p:txBody>
            <a:bodyPr wrap="square">
              <a:spAutoFit/>
            </a:bodyPr>
            <a:lstStyle/>
            <a:p>
              <a:pPr algn="ctr">
                <a:lnSpc>
                  <a:spcPct val="130000"/>
                </a:lnSpc>
              </a:pPr>
              <a:r>
                <a:rPr lang="zh-CN" altLang="en-US" sz="1050" dirty="0">
                  <a:solidFill>
                    <a:schemeClr val="bg1">
                      <a:lumMod val="75000"/>
                    </a:schemeClr>
                  </a:solidFill>
                  <a:latin typeface="+mn-ea"/>
                </a:rPr>
                <a:t>Hunan magic rain Advertising CoLtd.professional</a:t>
              </a:r>
            </a:p>
          </p:txBody>
        </p:sp>
      </p:grpSp>
    </p:spTree>
    <p:extLst>
      <p:ext uri="{BB962C8B-B14F-4D97-AF65-F5344CB8AC3E}">
        <p14:creationId xmlns:p14="http://schemas.microsoft.com/office/powerpoint/2010/main" val="26949093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left)">
                                      <p:cBhvr>
                                        <p:cTn id="7" dur="500"/>
                                        <p:tgtEl>
                                          <p:spTgt spid="9"/>
                                        </p:tgtEl>
                                      </p:cBhvr>
                                    </p:animEffect>
                                  </p:childTnLst>
                                </p:cTn>
                              </p:par>
                              <p:par>
                                <p:cTn id="8" presetID="22" presetClass="entr" presetSubtype="2" fill="hold" grpId="0" nodeType="withEffect">
                                  <p:stCondLst>
                                    <p:cond delay="200"/>
                                  </p:stCondLst>
                                  <p:childTnLst>
                                    <p:set>
                                      <p:cBhvr>
                                        <p:cTn id="9" dur="1" fill="hold">
                                          <p:stCondLst>
                                            <p:cond delay="0"/>
                                          </p:stCondLst>
                                        </p:cTn>
                                        <p:tgtEl>
                                          <p:spTgt spid="11"/>
                                        </p:tgtEl>
                                        <p:attrNameLst>
                                          <p:attrName>style.visibility</p:attrName>
                                        </p:attrNameLst>
                                      </p:cBhvr>
                                      <p:to>
                                        <p:strVal val="visible"/>
                                      </p:to>
                                    </p:set>
                                    <p:animEffect transition="in" filter="wipe(right)">
                                      <p:cBhvr>
                                        <p:cTn id="10" dur="500"/>
                                        <p:tgtEl>
                                          <p:spTgt spid="11"/>
                                        </p:tgtEl>
                                      </p:cBhvr>
                                    </p:animEffect>
                                  </p:childTnLst>
                                </p:cTn>
                              </p:par>
                              <p:par>
                                <p:cTn id="11" presetID="22" presetClass="entr" presetSubtype="4" fill="hold" grpId="0" nodeType="withEffect">
                                  <p:stCondLst>
                                    <p:cond delay="400"/>
                                  </p:stCondLst>
                                  <p:childTnLst>
                                    <p:set>
                                      <p:cBhvr>
                                        <p:cTn id="12" dur="1" fill="hold">
                                          <p:stCondLst>
                                            <p:cond delay="0"/>
                                          </p:stCondLst>
                                        </p:cTn>
                                        <p:tgtEl>
                                          <p:spTgt spid="10"/>
                                        </p:tgtEl>
                                        <p:attrNameLst>
                                          <p:attrName>style.visibility</p:attrName>
                                        </p:attrNameLst>
                                      </p:cBhvr>
                                      <p:to>
                                        <p:strVal val="visible"/>
                                      </p:to>
                                    </p:set>
                                    <p:animEffect transition="in" filter="wipe(down)">
                                      <p:cBhvr>
                                        <p:cTn id="13" dur="500"/>
                                        <p:tgtEl>
                                          <p:spTgt spid="10"/>
                                        </p:tgtEl>
                                      </p:cBhvr>
                                    </p:animEffect>
                                  </p:childTnLst>
                                </p:cTn>
                              </p:par>
                            </p:childTnLst>
                          </p:cTn>
                        </p:par>
                        <p:par>
                          <p:cTn id="14" fill="hold">
                            <p:stCondLst>
                              <p:cond delay="900"/>
                            </p:stCondLst>
                            <p:childTnLst>
                              <p:par>
                                <p:cTn id="15" presetID="10" presetClass="entr" presetSubtype="0" fill="hold" nodeType="after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fade">
                                      <p:cBhvr>
                                        <p:cTn id="17" dur="500"/>
                                        <p:tgtEl>
                                          <p:spTgt spid="13"/>
                                        </p:tgtEl>
                                      </p:cBhvr>
                                    </p:animEffect>
                                  </p:childTnLst>
                                </p:cTn>
                              </p:par>
                            </p:childTnLst>
                          </p:cTn>
                        </p:par>
                        <p:par>
                          <p:cTn id="18" fill="hold">
                            <p:stCondLst>
                              <p:cond delay="1400"/>
                            </p:stCondLst>
                            <p:childTnLst>
                              <p:par>
                                <p:cTn id="19" presetID="10" presetClass="entr" presetSubtype="0" fill="hold" nodeType="afterEffect">
                                  <p:stCondLst>
                                    <p:cond delay="0"/>
                                  </p:stCondLst>
                                  <p:childTnLst>
                                    <p:set>
                                      <p:cBhvr>
                                        <p:cTn id="20" dur="1" fill="hold">
                                          <p:stCondLst>
                                            <p:cond delay="0"/>
                                          </p:stCondLst>
                                        </p:cTn>
                                        <p:tgtEl>
                                          <p:spTgt spid="16"/>
                                        </p:tgtEl>
                                        <p:attrNameLst>
                                          <p:attrName>style.visibility</p:attrName>
                                        </p:attrNameLst>
                                      </p:cBhvr>
                                      <p:to>
                                        <p:strVal val="visible"/>
                                      </p:to>
                                    </p:set>
                                    <p:animEffect transition="in" filter="fade">
                                      <p:cBhvr>
                                        <p:cTn id="21" dur="500"/>
                                        <p:tgtEl>
                                          <p:spTgt spid="16"/>
                                        </p:tgtEl>
                                      </p:cBhvr>
                                    </p:animEffect>
                                  </p:childTnLst>
                                </p:cTn>
                              </p:par>
                            </p:childTnLst>
                          </p:cTn>
                        </p:par>
                        <p:par>
                          <p:cTn id="22" fill="hold">
                            <p:stCondLst>
                              <p:cond delay="1900"/>
                            </p:stCondLst>
                            <p:childTnLst>
                              <p:par>
                                <p:cTn id="23" presetID="10" presetClass="entr" presetSubtype="0" fill="hold" nodeType="afterEffect">
                                  <p:stCondLst>
                                    <p:cond delay="0"/>
                                  </p:stCondLst>
                                  <p:childTnLst>
                                    <p:set>
                                      <p:cBhvr>
                                        <p:cTn id="24" dur="1" fill="hold">
                                          <p:stCondLst>
                                            <p:cond delay="0"/>
                                          </p:stCondLst>
                                        </p:cTn>
                                        <p:tgtEl>
                                          <p:spTgt spid="19"/>
                                        </p:tgtEl>
                                        <p:attrNameLst>
                                          <p:attrName>style.visibility</p:attrName>
                                        </p:attrNameLst>
                                      </p:cBhvr>
                                      <p:to>
                                        <p:strVal val="visible"/>
                                      </p:to>
                                    </p:set>
                                    <p:animEffect transition="in" filter="fade">
                                      <p:cBhvr>
                                        <p:cTn id="25"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1"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3260262" y="1135937"/>
            <a:ext cx="5671476" cy="409682"/>
            <a:chOff x="3260262" y="1087143"/>
            <a:chExt cx="5671476" cy="409682"/>
          </a:xfrm>
        </p:grpSpPr>
        <p:sp>
          <p:nvSpPr>
            <p:cNvPr id="5" name="任意多边形 4"/>
            <p:cNvSpPr/>
            <p:nvPr/>
          </p:nvSpPr>
          <p:spPr>
            <a:xfrm>
              <a:off x="5643744" y="1087143"/>
              <a:ext cx="361387" cy="392120"/>
            </a:xfrm>
            <a:custGeom>
              <a:avLst/>
              <a:gdLst/>
              <a:ahLst/>
              <a:cxnLst/>
              <a:rect l="l" t="t" r="r" b="b"/>
              <a:pathLst>
                <a:path w="361387" h="392120">
                  <a:moveTo>
                    <a:pt x="0" y="0"/>
                  </a:moveTo>
                  <a:lnTo>
                    <a:pt x="8781" y="0"/>
                  </a:lnTo>
                  <a:cubicBezTo>
                    <a:pt x="10427" y="7026"/>
                    <a:pt x="12851" y="11709"/>
                    <a:pt x="16053" y="14050"/>
                  </a:cubicBezTo>
                  <a:cubicBezTo>
                    <a:pt x="19254" y="16391"/>
                    <a:pt x="24696" y="17561"/>
                    <a:pt x="32379" y="17561"/>
                  </a:cubicBezTo>
                  <a:lnTo>
                    <a:pt x="329008" y="17561"/>
                  </a:lnTo>
                  <a:cubicBezTo>
                    <a:pt x="336691" y="17561"/>
                    <a:pt x="342133" y="16391"/>
                    <a:pt x="345335" y="14050"/>
                  </a:cubicBezTo>
                  <a:cubicBezTo>
                    <a:pt x="348537" y="11709"/>
                    <a:pt x="350960" y="7026"/>
                    <a:pt x="352607" y="0"/>
                  </a:cubicBezTo>
                  <a:lnTo>
                    <a:pt x="361387" y="0"/>
                  </a:lnTo>
                  <a:lnTo>
                    <a:pt x="361387" y="70795"/>
                  </a:lnTo>
                  <a:lnTo>
                    <a:pt x="352607" y="70795"/>
                  </a:lnTo>
                  <a:cubicBezTo>
                    <a:pt x="350960" y="63732"/>
                    <a:pt x="348537" y="59040"/>
                    <a:pt x="345335" y="56717"/>
                  </a:cubicBezTo>
                  <a:cubicBezTo>
                    <a:pt x="342133" y="54395"/>
                    <a:pt x="336691" y="53234"/>
                    <a:pt x="329008" y="53234"/>
                  </a:cubicBezTo>
                  <a:lnTo>
                    <a:pt x="202234" y="53234"/>
                  </a:lnTo>
                  <a:lnTo>
                    <a:pt x="202234" y="359741"/>
                  </a:lnTo>
                  <a:cubicBezTo>
                    <a:pt x="202234" y="367241"/>
                    <a:pt x="203423" y="372592"/>
                    <a:pt x="205801" y="375793"/>
                  </a:cubicBezTo>
                  <a:cubicBezTo>
                    <a:pt x="208180" y="378994"/>
                    <a:pt x="212845" y="381510"/>
                    <a:pt x="219796" y="383339"/>
                  </a:cubicBezTo>
                  <a:lnTo>
                    <a:pt x="219796" y="392120"/>
                  </a:lnTo>
                  <a:lnTo>
                    <a:pt x="141591" y="392120"/>
                  </a:lnTo>
                  <a:lnTo>
                    <a:pt x="141591" y="383339"/>
                  </a:lnTo>
                  <a:cubicBezTo>
                    <a:pt x="148543" y="381510"/>
                    <a:pt x="153207" y="379040"/>
                    <a:pt x="155586" y="375930"/>
                  </a:cubicBezTo>
                  <a:cubicBezTo>
                    <a:pt x="157964" y="372820"/>
                    <a:pt x="159153" y="367424"/>
                    <a:pt x="159153" y="359741"/>
                  </a:cubicBezTo>
                  <a:lnTo>
                    <a:pt x="159153" y="53234"/>
                  </a:lnTo>
                  <a:lnTo>
                    <a:pt x="32379" y="53234"/>
                  </a:lnTo>
                  <a:cubicBezTo>
                    <a:pt x="24696" y="53234"/>
                    <a:pt x="19254" y="54395"/>
                    <a:pt x="16053" y="56717"/>
                  </a:cubicBezTo>
                  <a:cubicBezTo>
                    <a:pt x="12851" y="59040"/>
                    <a:pt x="10427" y="63732"/>
                    <a:pt x="8781" y="70795"/>
                  </a:cubicBezTo>
                  <a:lnTo>
                    <a:pt x="0" y="70795"/>
                  </a:lnTo>
                  <a:lnTo>
                    <a:pt x="0"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任意多边形 5"/>
            <p:cNvSpPr/>
            <p:nvPr/>
          </p:nvSpPr>
          <p:spPr>
            <a:xfrm>
              <a:off x="6374740" y="1087143"/>
              <a:ext cx="333124" cy="409682"/>
            </a:xfrm>
            <a:custGeom>
              <a:avLst/>
              <a:gdLst/>
              <a:ahLst/>
              <a:cxnLst/>
              <a:rect l="l" t="t" r="r" b="b"/>
              <a:pathLst>
                <a:path w="333124" h="409682">
                  <a:moveTo>
                    <a:pt x="320776" y="0"/>
                  </a:moveTo>
                  <a:lnTo>
                    <a:pt x="329557" y="0"/>
                  </a:lnTo>
                  <a:lnTo>
                    <a:pt x="329557" y="70795"/>
                  </a:lnTo>
                  <a:lnTo>
                    <a:pt x="320776" y="70795"/>
                  </a:lnTo>
                  <a:cubicBezTo>
                    <a:pt x="319130" y="63918"/>
                    <a:pt x="316706" y="59272"/>
                    <a:pt x="313504" y="56857"/>
                  </a:cubicBezTo>
                  <a:cubicBezTo>
                    <a:pt x="310303" y="54441"/>
                    <a:pt x="304861" y="53234"/>
                    <a:pt x="297178" y="53234"/>
                  </a:cubicBezTo>
                  <a:lnTo>
                    <a:pt x="60643" y="53234"/>
                  </a:lnTo>
                  <a:lnTo>
                    <a:pt x="60643" y="181654"/>
                  </a:lnTo>
                  <a:lnTo>
                    <a:pt x="215680" y="181654"/>
                  </a:lnTo>
                  <a:cubicBezTo>
                    <a:pt x="223364" y="181654"/>
                    <a:pt x="228806" y="180465"/>
                    <a:pt x="232007" y="178087"/>
                  </a:cubicBezTo>
                  <a:cubicBezTo>
                    <a:pt x="235208" y="175708"/>
                    <a:pt x="237632" y="171044"/>
                    <a:pt x="239279" y="164092"/>
                  </a:cubicBezTo>
                  <a:lnTo>
                    <a:pt x="248060" y="164092"/>
                  </a:lnTo>
                  <a:lnTo>
                    <a:pt x="248060" y="234888"/>
                  </a:lnTo>
                  <a:lnTo>
                    <a:pt x="239279" y="234888"/>
                  </a:lnTo>
                  <a:cubicBezTo>
                    <a:pt x="237632" y="227936"/>
                    <a:pt x="235208" y="223271"/>
                    <a:pt x="232007" y="220893"/>
                  </a:cubicBezTo>
                  <a:cubicBezTo>
                    <a:pt x="228806" y="218515"/>
                    <a:pt x="223364" y="217326"/>
                    <a:pt x="215680" y="217326"/>
                  </a:cubicBezTo>
                  <a:lnTo>
                    <a:pt x="60643" y="217326"/>
                  </a:lnTo>
                  <a:lnTo>
                    <a:pt x="60643" y="356448"/>
                  </a:lnTo>
                  <a:lnTo>
                    <a:pt x="300745" y="356448"/>
                  </a:lnTo>
                  <a:cubicBezTo>
                    <a:pt x="308428" y="356448"/>
                    <a:pt x="313870" y="355259"/>
                    <a:pt x="317072" y="352881"/>
                  </a:cubicBezTo>
                  <a:cubicBezTo>
                    <a:pt x="320273" y="350502"/>
                    <a:pt x="322697" y="345838"/>
                    <a:pt x="324343" y="338886"/>
                  </a:cubicBezTo>
                  <a:lnTo>
                    <a:pt x="333124" y="338886"/>
                  </a:lnTo>
                  <a:lnTo>
                    <a:pt x="333124" y="409682"/>
                  </a:lnTo>
                  <a:lnTo>
                    <a:pt x="324343" y="409682"/>
                  </a:lnTo>
                  <a:cubicBezTo>
                    <a:pt x="322517" y="402730"/>
                    <a:pt x="320004" y="398065"/>
                    <a:pt x="316804" y="395687"/>
                  </a:cubicBezTo>
                  <a:cubicBezTo>
                    <a:pt x="313604" y="393309"/>
                    <a:pt x="308166" y="392120"/>
                    <a:pt x="300492" y="392120"/>
                  </a:cubicBezTo>
                  <a:lnTo>
                    <a:pt x="0" y="392120"/>
                  </a:lnTo>
                  <a:lnTo>
                    <a:pt x="0" y="383339"/>
                  </a:lnTo>
                  <a:cubicBezTo>
                    <a:pt x="7135" y="381510"/>
                    <a:pt x="11845" y="379040"/>
                    <a:pt x="14132" y="375930"/>
                  </a:cubicBezTo>
                  <a:cubicBezTo>
                    <a:pt x="16419" y="372820"/>
                    <a:pt x="17562" y="367424"/>
                    <a:pt x="17562" y="359741"/>
                  </a:cubicBezTo>
                  <a:lnTo>
                    <a:pt x="17562" y="49941"/>
                  </a:lnTo>
                  <a:cubicBezTo>
                    <a:pt x="17562" y="42258"/>
                    <a:pt x="16373" y="36861"/>
                    <a:pt x="13995" y="33751"/>
                  </a:cubicBezTo>
                  <a:cubicBezTo>
                    <a:pt x="11617" y="30641"/>
                    <a:pt x="6952" y="28172"/>
                    <a:pt x="0" y="26342"/>
                  </a:cubicBezTo>
                  <a:lnTo>
                    <a:pt x="0" y="17561"/>
                  </a:lnTo>
                  <a:lnTo>
                    <a:pt x="297178" y="17561"/>
                  </a:lnTo>
                  <a:cubicBezTo>
                    <a:pt x="304861" y="17561"/>
                    <a:pt x="310257" y="16391"/>
                    <a:pt x="313367" y="14050"/>
                  </a:cubicBezTo>
                  <a:cubicBezTo>
                    <a:pt x="316477" y="11709"/>
                    <a:pt x="318947" y="7026"/>
                    <a:pt x="320776"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任意多边形 6"/>
            <p:cNvSpPr/>
            <p:nvPr/>
          </p:nvSpPr>
          <p:spPr>
            <a:xfrm>
              <a:off x="7853544" y="1087143"/>
              <a:ext cx="361387" cy="392120"/>
            </a:xfrm>
            <a:custGeom>
              <a:avLst/>
              <a:gdLst/>
              <a:ahLst/>
              <a:cxnLst/>
              <a:rect l="l" t="t" r="r" b="b"/>
              <a:pathLst>
                <a:path w="361387" h="392120">
                  <a:moveTo>
                    <a:pt x="0" y="0"/>
                  </a:moveTo>
                  <a:lnTo>
                    <a:pt x="8781" y="0"/>
                  </a:lnTo>
                  <a:cubicBezTo>
                    <a:pt x="10427" y="7026"/>
                    <a:pt x="12851" y="11709"/>
                    <a:pt x="16053" y="14050"/>
                  </a:cubicBezTo>
                  <a:cubicBezTo>
                    <a:pt x="19254" y="16391"/>
                    <a:pt x="24697" y="17561"/>
                    <a:pt x="32379" y="17561"/>
                  </a:cubicBezTo>
                  <a:lnTo>
                    <a:pt x="329007" y="17561"/>
                  </a:lnTo>
                  <a:cubicBezTo>
                    <a:pt x="336691" y="17561"/>
                    <a:pt x="342133" y="16391"/>
                    <a:pt x="345335" y="14050"/>
                  </a:cubicBezTo>
                  <a:cubicBezTo>
                    <a:pt x="348535" y="11709"/>
                    <a:pt x="350960" y="7026"/>
                    <a:pt x="352606" y="0"/>
                  </a:cubicBezTo>
                  <a:lnTo>
                    <a:pt x="361387" y="0"/>
                  </a:lnTo>
                  <a:lnTo>
                    <a:pt x="361387" y="70795"/>
                  </a:lnTo>
                  <a:lnTo>
                    <a:pt x="352606" y="70795"/>
                  </a:lnTo>
                  <a:cubicBezTo>
                    <a:pt x="350960" y="63732"/>
                    <a:pt x="348535" y="59040"/>
                    <a:pt x="345335" y="56717"/>
                  </a:cubicBezTo>
                  <a:cubicBezTo>
                    <a:pt x="342133" y="54395"/>
                    <a:pt x="336691" y="53234"/>
                    <a:pt x="329007" y="53234"/>
                  </a:cubicBezTo>
                  <a:lnTo>
                    <a:pt x="202234" y="53234"/>
                  </a:lnTo>
                  <a:lnTo>
                    <a:pt x="202234" y="359741"/>
                  </a:lnTo>
                  <a:cubicBezTo>
                    <a:pt x="202234" y="367241"/>
                    <a:pt x="203423" y="372592"/>
                    <a:pt x="205801" y="375793"/>
                  </a:cubicBezTo>
                  <a:cubicBezTo>
                    <a:pt x="208179" y="378994"/>
                    <a:pt x="212845" y="381510"/>
                    <a:pt x="219795" y="383339"/>
                  </a:cubicBezTo>
                  <a:lnTo>
                    <a:pt x="219795" y="392120"/>
                  </a:lnTo>
                  <a:lnTo>
                    <a:pt x="141591" y="392120"/>
                  </a:lnTo>
                  <a:lnTo>
                    <a:pt x="141591" y="383339"/>
                  </a:lnTo>
                  <a:cubicBezTo>
                    <a:pt x="148543" y="381510"/>
                    <a:pt x="153208" y="379040"/>
                    <a:pt x="155586" y="375930"/>
                  </a:cubicBezTo>
                  <a:cubicBezTo>
                    <a:pt x="157965" y="372820"/>
                    <a:pt x="159153" y="367424"/>
                    <a:pt x="159153" y="359741"/>
                  </a:cubicBezTo>
                  <a:lnTo>
                    <a:pt x="159153" y="53234"/>
                  </a:lnTo>
                  <a:lnTo>
                    <a:pt x="32379" y="53234"/>
                  </a:lnTo>
                  <a:cubicBezTo>
                    <a:pt x="24697" y="53234"/>
                    <a:pt x="19254" y="54395"/>
                    <a:pt x="16053" y="56717"/>
                  </a:cubicBezTo>
                  <a:cubicBezTo>
                    <a:pt x="12851" y="59040"/>
                    <a:pt x="10427" y="63732"/>
                    <a:pt x="8781" y="70795"/>
                  </a:cubicBezTo>
                  <a:lnTo>
                    <a:pt x="0" y="70795"/>
                  </a:lnTo>
                  <a:lnTo>
                    <a:pt x="0"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任意多边形 7"/>
            <p:cNvSpPr/>
            <p:nvPr/>
          </p:nvSpPr>
          <p:spPr>
            <a:xfrm>
              <a:off x="3260262" y="1098119"/>
              <a:ext cx="414347" cy="387730"/>
            </a:xfrm>
            <a:custGeom>
              <a:avLst/>
              <a:gdLst/>
              <a:ahLst/>
              <a:cxnLst/>
              <a:rect l="l" t="t" r="r" b="b"/>
              <a:pathLst>
                <a:path w="414347" h="387730">
                  <a:moveTo>
                    <a:pt x="221442" y="0"/>
                  </a:moveTo>
                  <a:cubicBezTo>
                    <a:pt x="275042" y="0"/>
                    <a:pt x="326904" y="14177"/>
                    <a:pt x="377028" y="42532"/>
                  </a:cubicBezTo>
                  <a:cubicBezTo>
                    <a:pt x="380321" y="44361"/>
                    <a:pt x="382608" y="45276"/>
                    <a:pt x="383888" y="45276"/>
                  </a:cubicBezTo>
                  <a:cubicBezTo>
                    <a:pt x="386266" y="45276"/>
                    <a:pt x="390565" y="41800"/>
                    <a:pt x="396785" y="34849"/>
                  </a:cubicBezTo>
                  <a:lnTo>
                    <a:pt x="404194" y="38965"/>
                  </a:lnTo>
                  <a:lnTo>
                    <a:pt x="363582" y="106742"/>
                  </a:lnTo>
                  <a:lnTo>
                    <a:pt x="356174" y="102352"/>
                  </a:lnTo>
                  <a:cubicBezTo>
                    <a:pt x="357820" y="96864"/>
                    <a:pt x="358643" y="92565"/>
                    <a:pt x="358643" y="89455"/>
                  </a:cubicBezTo>
                  <a:cubicBezTo>
                    <a:pt x="358643" y="81955"/>
                    <a:pt x="346935" y="72533"/>
                    <a:pt x="323520" y="61191"/>
                  </a:cubicBezTo>
                  <a:cubicBezTo>
                    <a:pt x="291323" y="45459"/>
                    <a:pt x="256200" y="37593"/>
                    <a:pt x="218149" y="37593"/>
                  </a:cubicBezTo>
                  <a:cubicBezTo>
                    <a:pt x="166928" y="37593"/>
                    <a:pt x="125402" y="51757"/>
                    <a:pt x="93571" y="80087"/>
                  </a:cubicBezTo>
                  <a:cubicBezTo>
                    <a:pt x="61192" y="108965"/>
                    <a:pt x="45002" y="146342"/>
                    <a:pt x="45002" y="192218"/>
                  </a:cubicBezTo>
                  <a:cubicBezTo>
                    <a:pt x="45002" y="237912"/>
                    <a:pt x="61832" y="275838"/>
                    <a:pt x="95492" y="305997"/>
                  </a:cubicBezTo>
                  <a:cubicBezTo>
                    <a:pt x="128054" y="335423"/>
                    <a:pt x="168208" y="350137"/>
                    <a:pt x="215954" y="350137"/>
                  </a:cubicBezTo>
                  <a:cubicBezTo>
                    <a:pt x="262602" y="350137"/>
                    <a:pt x="303763" y="336554"/>
                    <a:pt x="339435" y="309388"/>
                  </a:cubicBezTo>
                  <a:cubicBezTo>
                    <a:pt x="355533" y="297131"/>
                    <a:pt x="363582" y="288442"/>
                    <a:pt x="363582" y="283320"/>
                  </a:cubicBezTo>
                  <a:cubicBezTo>
                    <a:pt x="363582" y="280759"/>
                    <a:pt x="362027" y="276551"/>
                    <a:pt x="358918" y="270697"/>
                  </a:cubicBezTo>
                  <a:lnTo>
                    <a:pt x="365503" y="265484"/>
                  </a:lnTo>
                  <a:lnTo>
                    <a:pt x="414347" y="324754"/>
                  </a:lnTo>
                  <a:lnTo>
                    <a:pt x="407487" y="330255"/>
                  </a:lnTo>
                  <a:cubicBezTo>
                    <a:pt x="402365" y="325673"/>
                    <a:pt x="398157" y="323382"/>
                    <a:pt x="394864" y="323382"/>
                  </a:cubicBezTo>
                  <a:cubicBezTo>
                    <a:pt x="392852" y="323382"/>
                    <a:pt x="389376" y="325306"/>
                    <a:pt x="384437" y="329153"/>
                  </a:cubicBezTo>
                  <a:cubicBezTo>
                    <a:pt x="367607" y="341805"/>
                    <a:pt x="353658" y="351293"/>
                    <a:pt x="342591" y="357618"/>
                  </a:cubicBezTo>
                  <a:cubicBezTo>
                    <a:pt x="331523" y="363944"/>
                    <a:pt x="319404" y="369306"/>
                    <a:pt x="306232" y="373705"/>
                  </a:cubicBezTo>
                  <a:cubicBezTo>
                    <a:pt x="278975" y="383055"/>
                    <a:pt x="248974" y="387730"/>
                    <a:pt x="216229" y="387730"/>
                  </a:cubicBezTo>
                  <a:cubicBezTo>
                    <a:pt x="153116" y="387730"/>
                    <a:pt x="101803" y="370168"/>
                    <a:pt x="62289" y="335045"/>
                  </a:cubicBezTo>
                  <a:cubicBezTo>
                    <a:pt x="20763" y="298275"/>
                    <a:pt x="0" y="251352"/>
                    <a:pt x="0" y="194276"/>
                  </a:cubicBezTo>
                  <a:cubicBezTo>
                    <a:pt x="0" y="149274"/>
                    <a:pt x="12988" y="110309"/>
                    <a:pt x="38965" y="77381"/>
                  </a:cubicBezTo>
                  <a:cubicBezTo>
                    <a:pt x="79576" y="25794"/>
                    <a:pt x="140402" y="0"/>
                    <a:pt x="221442"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任意多边形 8"/>
            <p:cNvSpPr/>
            <p:nvPr/>
          </p:nvSpPr>
          <p:spPr>
            <a:xfrm>
              <a:off x="4041311" y="1098119"/>
              <a:ext cx="448098" cy="387730"/>
            </a:xfrm>
            <a:custGeom>
              <a:avLst/>
              <a:gdLst/>
              <a:ahLst/>
              <a:cxnLst/>
              <a:rect l="l" t="t" r="r" b="b"/>
              <a:pathLst>
                <a:path w="448098" h="387730">
                  <a:moveTo>
                    <a:pt x="223363" y="0"/>
                  </a:moveTo>
                  <a:cubicBezTo>
                    <a:pt x="289402" y="0"/>
                    <a:pt x="342636" y="17287"/>
                    <a:pt x="383065" y="51862"/>
                  </a:cubicBezTo>
                  <a:cubicBezTo>
                    <a:pt x="405749" y="71070"/>
                    <a:pt x="422762" y="94577"/>
                    <a:pt x="434104" y="122383"/>
                  </a:cubicBezTo>
                  <a:cubicBezTo>
                    <a:pt x="443433" y="145250"/>
                    <a:pt x="448098" y="169855"/>
                    <a:pt x="448098" y="196197"/>
                  </a:cubicBezTo>
                  <a:cubicBezTo>
                    <a:pt x="448098" y="231869"/>
                    <a:pt x="437945" y="265255"/>
                    <a:pt x="417640" y="296354"/>
                  </a:cubicBezTo>
                  <a:cubicBezTo>
                    <a:pt x="395322" y="330746"/>
                    <a:pt x="364314" y="355533"/>
                    <a:pt x="324617" y="370717"/>
                  </a:cubicBezTo>
                  <a:cubicBezTo>
                    <a:pt x="294982" y="382059"/>
                    <a:pt x="261413" y="387730"/>
                    <a:pt x="223912" y="387730"/>
                  </a:cubicBezTo>
                  <a:cubicBezTo>
                    <a:pt x="158238" y="387730"/>
                    <a:pt x="105279" y="370442"/>
                    <a:pt x="65033" y="335868"/>
                  </a:cubicBezTo>
                  <a:cubicBezTo>
                    <a:pt x="42532" y="316477"/>
                    <a:pt x="25519" y="292970"/>
                    <a:pt x="13994" y="265346"/>
                  </a:cubicBezTo>
                  <a:cubicBezTo>
                    <a:pt x="4665" y="242663"/>
                    <a:pt x="0" y="218790"/>
                    <a:pt x="0" y="193728"/>
                  </a:cubicBezTo>
                  <a:cubicBezTo>
                    <a:pt x="0" y="156592"/>
                    <a:pt x="10061" y="122383"/>
                    <a:pt x="30184" y="91101"/>
                  </a:cubicBezTo>
                  <a:cubicBezTo>
                    <a:pt x="52136" y="57258"/>
                    <a:pt x="83235" y="32562"/>
                    <a:pt x="123481" y="17013"/>
                  </a:cubicBezTo>
                  <a:cubicBezTo>
                    <a:pt x="151653" y="6220"/>
                    <a:pt x="184947" y="549"/>
                    <a:pt x="223363" y="0"/>
                  </a:cubicBezTo>
                  <a:close/>
                  <a:moveTo>
                    <a:pt x="223363" y="37593"/>
                  </a:moveTo>
                  <a:cubicBezTo>
                    <a:pt x="167202" y="37593"/>
                    <a:pt x="122749" y="53325"/>
                    <a:pt x="90004" y="84790"/>
                  </a:cubicBezTo>
                  <a:cubicBezTo>
                    <a:pt x="60002" y="113694"/>
                    <a:pt x="45002" y="150006"/>
                    <a:pt x="45002" y="193728"/>
                  </a:cubicBezTo>
                  <a:cubicBezTo>
                    <a:pt x="45002" y="237632"/>
                    <a:pt x="60002" y="274036"/>
                    <a:pt x="90004" y="302940"/>
                  </a:cubicBezTo>
                  <a:cubicBezTo>
                    <a:pt x="122566" y="334404"/>
                    <a:pt x="167202" y="350137"/>
                    <a:pt x="223912" y="350137"/>
                  </a:cubicBezTo>
                  <a:cubicBezTo>
                    <a:pt x="280805" y="350137"/>
                    <a:pt x="325623" y="334404"/>
                    <a:pt x="358369" y="302940"/>
                  </a:cubicBezTo>
                  <a:cubicBezTo>
                    <a:pt x="388187" y="274036"/>
                    <a:pt x="403096" y="238364"/>
                    <a:pt x="403096" y="195923"/>
                  </a:cubicBezTo>
                  <a:cubicBezTo>
                    <a:pt x="403096" y="150006"/>
                    <a:pt x="388187" y="112962"/>
                    <a:pt x="358369" y="84790"/>
                  </a:cubicBezTo>
                  <a:cubicBezTo>
                    <a:pt x="340441" y="67960"/>
                    <a:pt x="321233" y="56161"/>
                    <a:pt x="300744" y="49392"/>
                  </a:cubicBezTo>
                  <a:cubicBezTo>
                    <a:pt x="278060" y="41709"/>
                    <a:pt x="252267" y="37776"/>
                    <a:pt x="223363" y="37593"/>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任意多边形 9"/>
            <p:cNvSpPr/>
            <p:nvPr/>
          </p:nvSpPr>
          <p:spPr>
            <a:xfrm>
              <a:off x="8556356" y="1098119"/>
              <a:ext cx="375382" cy="387730"/>
            </a:xfrm>
            <a:custGeom>
              <a:avLst/>
              <a:gdLst/>
              <a:ahLst/>
              <a:cxnLst/>
              <a:rect l="l" t="t" r="r" b="b"/>
              <a:pathLst>
                <a:path w="375382" h="387730">
                  <a:moveTo>
                    <a:pt x="195100" y="0"/>
                  </a:moveTo>
                  <a:cubicBezTo>
                    <a:pt x="220162" y="0"/>
                    <a:pt x="243440" y="2487"/>
                    <a:pt x="264934" y="7462"/>
                  </a:cubicBezTo>
                  <a:cubicBezTo>
                    <a:pt x="286430" y="12437"/>
                    <a:pt x="310714" y="21006"/>
                    <a:pt x="337788" y="33168"/>
                  </a:cubicBezTo>
                  <a:cubicBezTo>
                    <a:pt x="343825" y="35749"/>
                    <a:pt x="347576" y="37040"/>
                    <a:pt x="349039" y="37040"/>
                  </a:cubicBezTo>
                  <a:cubicBezTo>
                    <a:pt x="352332" y="37040"/>
                    <a:pt x="356814" y="33354"/>
                    <a:pt x="362484" y="25982"/>
                  </a:cubicBezTo>
                  <a:lnTo>
                    <a:pt x="370168" y="29854"/>
                  </a:lnTo>
                  <a:lnTo>
                    <a:pt x="330928" y="100705"/>
                  </a:lnTo>
                  <a:lnTo>
                    <a:pt x="323245" y="96589"/>
                  </a:lnTo>
                  <a:cubicBezTo>
                    <a:pt x="326355" y="88357"/>
                    <a:pt x="327910" y="83235"/>
                    <a:pt x="327910" y="81223"/>
                  </a:cubicBezTo>
                  <a:cubicBezTo>
                    <a:pt x="327910" y="75735"/>
                    <a:pt x="321141" y="69789"/>
                    <a:pt x="307604" y="63387"/>
                  </a:cubicBezTo>
                  <a:cubicBezTo>
                    <a:pt x="270834" y="46191"/>
                    <a:pt x="231870" y="37593"/>
                    <a:pt x="190709" y="37593"/>
                  </a:cubicBezTo>
                  <a:cubicBezTo>
                    <a:pt x="156866" y="37593"/>
                    <a:pt x="127414" y="43891"/>
                    <a:pt x="102352" y="56488"/>
                  </a:cubicBezTo>
                  <a:cubicBezTo>
                    <a:pt x="90278" y="62694"/>
                    <a:pt x="80720" y="70725"/>
                    <a:pt x="73676" y="80584"/>
                  </a:cubicBezTo>
                  <a:cubicBezTo>
                    <a:pt x="66634" y="90442"/>
                    <a:pt x="63112" y="100848"/>
                    <a:pt x="63112" y="111801"/>
                  </a:cubicBezTo>
                  <a:cubicBezTo>
                    <a:pt x="63112" y="120928"/>
                    <a:pt x="65856" y="129553"/>
                    <a:pt x="71344" y="137677"/>
                  </a:cubicBezTo>
                  <a:cubicBezTo>
                    <a:pt x="76832" y="145800"/>
                    <a:pt x="84058" y="151871"/>
                    <a:pt x="93022" y="155890"/>
                  </a:cubicBezTo>
                  <a:cubicBezTo>
                    <a:pt x="102900" y="160452"/>
                    <a:pt x="114562" y="163601"/>
                    <a:pt x="128008" y="165336"/>
                  </a:cubicBezTo>
                  <a:cubicBezTo>
                    <a:pt x="141454" y="167071"/>
                    <a:pt x="163360" y="168394"/>
                    <a:pt x="193728" y="169306"/>
                  </a:cubicBezTo>
                  <a:cubicBezTo>
                    <a:pt x="235802" y="170586"/>
                    <a:pt x="265895" y="172553"/>
                    <a:pt x="284006" y="175205"/>
                  </a:cubicBezTo>
                  <a:cubicBezTo>
                    <a:pt x="302116" y="177858"/>
                    <a:pt x="317025" y="182477"/>
                    <a:pt x="328733" y="189063"/>
                  </a:cubicBezTo>
                  <a:cubicBezTo>
                    <a:pt x="359832" y="206442"/>
                    <a:pt x="375382" y="232876"/>
                    <a:pt x="375382" y="268365"/>
                  </a:cubicBezTo>
                  <a:cubicBezTo>
                    <a:pt x="375382" y="302208"/>
                    <a:pt x="361296" y="329922"/>
                    <a:pt x="333124" y="351509"/>
                  </a:cubicBezTo>
                  <a:cubicBezTo>
                    <a:pt x="301842" y="375656"/>
                    <a:pt x="258760" y="387730"/>
                    <a:pt x="203880" y="387730"/>
                  </a:cubicBezTo>
                  <a:cubicBezTo>
                    <a:pt x="172233" y="387730"/>
                    <a:pt x="144610" y="384528"/>
                    <a:pt x="121011" y="378126"/>
                  </a:cubicBezTo>
                  <a:cubicBezTo>
                    <a:pt x="97412" y="371723"/>
                    <a:pt x="69240" y="359924"/>
                    <a:pt x="36495" y="342728"/>
                  </a:cubicBezTo>
                  <a:cubicBezTo>
                    <a:pt x="27348" y="338520"/>
                    <a:pt x="21952" y="336417"/>
                    <a:pt x="20306" y="336417"/>
                  </a:cubicBezTo>
                  <a:cubicBezTo>
                    <a:pt x="17562" y="336417"/>
                    <a:pt x="13262" y="339709"/>
                    <a:pt x="7408" y="346295"/>
                  </a:cubicBezTo>
                  <a:lnTo>
                    <a:pt x="0" y="341630"/>
                  </a:lnTo>
                  <a:lnTo>
                    <a:pt x="41160" y="272755"/>
                  </a:lnTo>
                  <a:lnTo>
                    <a:pt x="48843" y="277146"/>
                  </a:lnTo>
                  <a:cubicBezTo>
                    <a:pt x="45368" y="284463"/>
                    <a:pt x="43630" y="289402"/>
                    <a:pt x="43630" y="291963"/>
                  </a:cubicBezTo>
                  <a:cubicBezTo>
                    <a:pt x="43630" y="297817"/>
                    <a:pt x="55338" y="306873"/>
                    <a:pt x="78753" y="319129"/>
                  </a:cubicBezTo>
                  <a:cubicBezTo>
                    <a:pt x="99790" y="330105"/>
                    <a:pt x="120050" y="338017"/>
                    <a:pt x="139533" y="342865"/>
                  </a:cubicBezTo>
                  <a:cubicBezTo>
                    <a:pt x="159016" y="347713"/>
                    <a:pt x="180190" y="350137"/>
                    <a:pt x="203057" y="350137"/>
                  </a:cubicBezTo>
                  <a:cubicBezTo>
                    <a:pt x="249340" y="350137"/>
                    <a:pt x="284463" y="339984"/>
                    <a:pt x="308428" y="319678"/>
                  </a:cubicBezTo>
                  <a:cubicBezTo>
                    <a:pt x="324342" y="306141"/>
                    <a:pt x="332300" y="290043"/>
                    <a:pt x="332300" y="271383"/>
                  </a:cubicBezTo>
                  <a:cubicBezTo>
                    <a:pt x="332300" y="246870"/>
                    <a:pt x="318672" y="229949"/>
                    <a:pt x="291414" y="220619"/>
                  </a:cubicBezTo>
                  <a:cubicBezTo>
                    <a:pt x="282634" y="217509"/>
                    <a:pt x="273532" y="215543"/>
                    <a:pt x="264112" y="214719"/>
                  </a:cubicBezTo>
                  <a:cubicBezTo>
                    <a:pt x="254690" y="213896"/>
                    <a:pt x="227936" y="212661"/>
                    <a:pt x="183849" y="211015"/>
                  </a:cubicBezTo>
                  <a:cubicBezTo>
                    <a:pt x="152384" y="209734"/>
                    <a:pt x="127734" y="207356"/>
                    <a:pt x="109898" y="203880"/>
                  </a:cubicBezTo>
                  <a:cubicBezTo>
                    <a:pt x="92062" y="200405"/>
                    <a:pt x="76192" y="194734"/>
                    <a:pt x="62289" y="186868"/>
                  </a:cubicBezTo>
                  <a:cubicBezTo>
                    <a:pt x="49301" y="179550"/>
                    <a:pt x="39010" y="169306"/>
                    <a:pt x="31418" y="156135"/>
                  </a:cubicBezTo>
                  <a:cubicBezTo>
                    <a:pt x="23827" y="142963"/>
                    <a:pt x="20031" y="128603"/>
                    <a:pt x="20031" y="113053"/>
                  </a:cubicBezTo>
                  <a:cubicBezTo>
                    <a:pt x="20031" y="86528"/>
                    <a:pt x="29910" y="63753"/>
                    <a:pt x="49666" y="44727"/>
                  </a:cubicBezTo>
                  <a:cubicBezTo>
                    <a:pt x="64301" y="30824"/>
                    <a:pt x="84516" y="19894"/>
                    <a:pt x="110310" y="11936"/>
                  </a:cubicBezTo>
                  <a:cubicBezTo>
                    <a:pt x="136103" y="3979"/>
                    <a:pt x="164366" y="0"/>
                    <a:pt x="19510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任意多边形 10"/>
            <p:cNvSpPr/>
            <p:nvPr/>
          </p:nvSpPr>
          <p:spPr>
            <a:xfrm>
              <a:off x="4879317" y="1104705"/>
              <a:ext cx="390199" cy="374559"/>
            </a:xfrm>
            <a:custGeom>
              <a:avLst/>
              <a:gdLst/>
              <a:ahLst/>
              <a:cxnLst/>
              <a:rect l="l" t="t" r="r" b="b"/>
              <a:pathLst>
                <a:path w="390199" h="374559">
                  <a:moveTo>
                    <a:pt x="0" y="0"/>
                  </a:moveTo>
                  <a:lnTo>
                    <a:pt x="107617" y="0"/>
                  </a:lnTo>
                  <a:lnTo>
                    <a:pt x="107617" y="8781"/>
                  </a:lnTo>
                  <a:cubicBezTo>
                    <a:pt x="99016" y="11708"/>
                    <a:pt x="94716" y="15824"/>
                    <a:pt x="94716" y="21129"/>
                  </a:cubicBezTo>
                  <a:cubicBezTo>
                    <a:pt x="94716" y="24788"/>
                    <a:pt x="99016" y="31648"/>
                    <a:pt x="107617" y="41710"/>
                  </a:cubicBezTo>
                  <a:lnTo>
                    <a:pt x="333398" y="305684"/>
                  </a:lnTo>
                  <a:lnTo>
                    <a:pt x="333398" y="32380"/>
                  </a:lnTo>
                  <a:cubicBezTo>
                    <a:pt x="333398" y="24697"/>
                    <a:pt x="332209" y="19254"/>
                    <a:pt x="329831" y="16053"/>
                  </a:cubicBezTo>
                  <a:cubicBezTo>
                    <a:pt x="327453" y="12852"/>
                    <a:pt x="322788" y="10428"/>
                    <a:pt x="315836" y="8781"/>
                  </a:cubicBezTo>
                  <a:lnTo>
                    <a:pt x="315836" y="0"/>
                  </a:lnTo>
                  <a:lnTo>
                    <a:pt x="390199" y="0"/>
                  </a:lnTo>
                  <a:lnTo>
                    <a:pt x="390199" y="8781"/>
                  </a:lnTo>
                  <a:cubicBezTo>
                    <a:pt x="383247" y="10428"/>
                    <a:pt x="378583" y="12852"/>
                    <a:pt x="376204" y="16053"/>
                  </a:cubicBezTo>
                  <a:cubicBezTo>
                    <a:pt x="373826" y="19254"/>
                    <a:pt x="372637" y="24697"/>
                    <a:pt x="372637" y="32380"/>
                  </a:cubicBezTo>
                  <a:lnTo>
                    <a:pt x="372637" y="342180"/>
                  </a:lnTo>
                  <a:cubicBezTo>
                    <a:pt x="372637" y="349863"/>
                    <a:pt x="373826" y="355259"/>
                    <a:pt x="376204" y="358369"/>
                  </a:cubicBezTo>
                  <a:cubicBezTo>
                    <a:pt x="378583" y="361479"/>
                    <a:pt x="383247" y="363949"/>
                    <a:pt x="390199" y="365778"/>
                  </a:cubicBezTo>
                  <a:lnTo>
                    <a:pt x="390199" y="374559"/>
                  </a:lnTo>
                  <a:lnTo>
                    <a:pt x="303733" y="374559"/>
                  </a:lnTo>
                  <a:lnTo>
                    <a:pt x="303733" y="365778"/>
                  </a:lnTo>
                  <a:cubicBezTo>
                    <a:pt x="312150" y="363583"/>
                    <a:pt x="316359" y="359833"/>
                    <a:pt x="316359" y="354528"/>
                  </a:cubicBezTo>
                  <a:cubicBezTo>
                    <a:pt x="316359" y="350503"/>
                    <a:pt x="312516" y="343918"/>
                    <a:pt x="304830" y="334771"/>
                  </a:cubicBezTo>
                  <a:lnTo>
                    <a:pt x="56801" y="47472"/>
                  </a:lnTo>
                  <a:lnTo>
                    <a:pt x="56801" y="342180"/>
                  </a:lnTo>
                  <a:cubicBezTo>
                    <a:pt x="56801" y="349680"/>
                    <a:pt x="57990" y="355031"/>
                    <a:pt x="60368" y="358232"/>
                  </a:cubicBezTo>
                  <a:cubicBezTo>
                    <a:pt x="62746" y="361433"/>
                    <a:pt x="67411" y="363949"/>
                    <a:pt x="74362" y="365778"/>
                  </a:cubicBezTo>
                  <a:lnTo>
                    <a:pt x="74362" y="374559"/>
                  </a:lnTo>
                  <a:lnTo>
                    <a:pt x="0" y="374559"/>
                  </a:lnTo>
                  <a:lnTo>
                    <a:pt x="0" y="365778"/>
                  </a:lnTo>
                  <a:cubicBezTo>
                    <a:pt x="7134" y="363949"/>
                    <a:pt x="11845" y="361479"/>
                    <a:pt x="14131" y="358369"/>
                  </a:cubicBezTo>
                  <a:cubicBezTo>
                    <a:pt x="16418" y="355259"/>
                    <a:pt x="17561" y="349863"/>
                    <a:pt x="17561" y="342180"/>
                  </a:cubicBezTo>
                  <a:lnTo>
                    <a:pt x="17561" y="32380"/>
                  </a:lnTo>
                  <a:cubicBezTo>
                    <a:pt x="17561" y="24697"/>
                    <a:pt x="16372" y="19254"/>
                    <a:pt x="13994" y="16053"/>
                  </a:cubicBezTo>
                  <a:cubicBezTo>
                    <a:pt x="11616" y="12852"/>
                    <a:pt x="6951" y="10428"/>
                    <a:pt x="0" y="8781"/>
                  </a:cubicBezTo>
                  <a:lnTo>
                    <a:pt x="0"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任意多边形 11"/>
            <p:cNvSpPr/>
            <p:nvPr/>
          </p:nvSpPr>
          <p:spPr>
            <a:xfrm>
              <a:off x="7089115" y="1104705"/>
              <a:ext cx="390200" cy="374559"/>
            </a:xfrm>
            <a:custGeom>
              <a:avLst/>
              <a:gdLst/>
              <a:ahLst/>
              <a:cxnLst/>
              <a:rect l="l" t="t" r="r" b="b"/>
              <a:pathLst>
                <a:path w="390200" h="374559">
                  <a:moveTo>
                    <a:pt x="0" y="0"/>
                  </a:moveTo>
                  <a:lnTo>
                    <a:pt x="107617" y="0"/>
                  </a:lnTo>
                  <a:lnTo>
                    <a:pt x="107617" y="8781"/>
                  </a:lnTo>
                  <a:cubicBezTo>
                    <a:pt x="99017" y="11708"/>
                    <a:pt x="94716" y="15824"/>
                    <a:pt x="94716" y="21129"/>
                  </a:cubicBezTo>
                  <a:cubicBezTo>
                    <a:pt x="94716" y="24788"/>
                    <a:pt x="99017" y="31648"/>
                    <a:pt x="107617" y="41710"/>
                  </a:cubicBezTo>
                  <a:lnTo>
                    <a:pt x="333399" y="305684"/>
                  </a:lnTo>
                  <a:lnTo>
                    <a:pt x="333399" y="32380"/>
                  </a:lnTo>
                  <a:cubicBezTo>
                    <a:pt x="333399" y="24697"/>
                    <a:pt x="332209" y="19254"/>
                    <a:pt x="329831" y="16053"/>
                  </a:cubicBezTo>
                  <a:cubicBezTo>
                    <a:pt x="327453" y="12852"/>
                    <a:pt x="322789" y="10428"/>
                    <a:pt x="315837" y="8781"/>
                  </a:cubicBezTo>
                  <a:lnTo>
                    <a:pt x="315837" y="0"/>
                  </a:lnTo>
                  <a:lnTo>
                    <a:pt x="390200" y="0"/>
                  </a:lnTo>
                  <a:lnTo>
                    <a:pt x="390200" y="8781"/>
                  </a:lnTo>
                  <a:cubicBezTo>
                    <a:pt x="383248" y="10428"/>
                    <a:pt x="378583" y="12852"/>
                    <a:pt x="376205" y="16053"/>
                  </a:cubicBezTo>
                  <a:cubicBezTo>
                    <a:pt x="373827" y="19254"/>
                    <a:pt x="372638" y="24697"/>
                    <a:pt x="372638" y="32380"/>
                  </a:cubicBezTo>
                  <a:lnTo>
                    <a:pt x="372638" y="342180"/>
                  </a:lnTo>
                  <a:cubicBezTo>
                    <a:pt x="372638" y="349863"/>
                    <a:pt x="373827" y="355259"/>
                    <a:pt x="376205" y="358369"/>
                  </a:cubicBezTo>
                  <a:cubicBezTo>
                    <a:pt x="378583" y="361479"/>
                    <a:pt x="383248" y="363949"/>
                    <a:pt x="390200" y="365778"/>
                  </a:cubicBezTo>
                  <a:lnTo>
                    <a:pt x="390200" y="374559"/>
                  </a:lnTo>
                  <a:lnTo>
                    <a:pt x="303733" y="374559"/>
                  </a:lnTo>
                  <a:lnTo>
                    <a:pt x="303733" y="365778"/>
                  </a:lnTo>
                  <a:cubicBezTo>
                    <a:pt x="312151" y="363583"/>
                    <a:pt x="316360" y="359833"/>
                    <a:pt x="316360" y="354528"/>
                  </a:cubicBezTo>
                  <a:cubicBezTo>
                    <a:pt x="316360" y="350503"/>
                    <a:pt x="312517" y="343918"/>
                    <a:pt x="304831" y="334771"/>
                  </a:cubicBezTo>
                  <a:lnTo>
                    <a:pt x="56801" y="47472"/>
                  </a:lnTo>
                  <a:lnTo>
                    <a:pt x="56801" y="342180"/>
                  </a:lnTo>
                  <a:cubicBezTo>
                    <a:pt x="56801" y="349680"/>
                    <a:pt x="57991" y="355031"/>
                    <a:pt x="60369" y="358232"/>
                  </a:cubicBezTo>
                  <a:cubicBezTo>
                    <a:pt x="62747" y="361433"/>
                    <a:pt x="67412" y="363949"/>
                    <a:pt x="74363" y="365778"/>
                  </a:cubicBezTo>
                  <a:lnTo>
                    <a:pt x="74363" y="374559"/>
                  </a:lnTo>
                  <a:lnTo>
                    <a:pt x="0" y="374559"/>
                  </a:lnTo>
                  <a:lnTo>
                    <a:pt x="0" y="365778"/>
                  </a:lnTo>
                  <a:cubicBezTo>
                    <a:pt x="7135" y="363949"/>
                    <a:pt x="11845" y="361479"/>
                    <a:pt x="14132" y="358369"/>
                  </a:cubicBezTo>
                  <a:cubicBezTo>
                    <a:pt x="16419" y="355259"/>
                    <a:pt x="17562" y="349863"/>
                    <a:pt x="17562" y="342180"/>
                  </a:cubicBezTo>
                  <a:lnTo>
                    <a:pt x="17562" y="32380"/>
                  </a:lnTo>
                  <a:cubicBezTo>
                    <a:pt x="17562" y="24697"/>
                    <a:pt x="16373" y="19254"/>
                    <a:pt x="13995" y="16053"/>
                  </a:cubicBezTo>
                  <a:cubicBezTo>
                    <a:pt x="11617" y="12852"/>
                    <a:pt x="6952" y="10428"/>
                    <a:pt x="0" y="8781"/>
                  </a:cubicBezTo>
                  <a:lnTo>
                    <a:pt x="0"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3" name="直接连接符 12"/>
            <p:cNvCxnSpPr/>
            <p:nvPr/>
          </p:nvCxnSpPr>
          <p:spPr>
            <a:xfrm>
              <a:off x="3886963" y="1096227"/>
              <a:ext cx="0" cy="345016"/>
            </a:xfrm>
            <a:prstGeom prst="line">
              <a:avLst/>
            </a:prstGeom>
            <a:solidFill>
              <a:schemeClr val="bg1"/>
            </a:solidFill>
            <a:ln>
              <a:solidFill>
                <a:schemeClr val="bg1">
                  <a:lumMod val="75000"/>
                  <a:alpha val="50000"/>
                </a:schemeClr>
              </a:solidFill>
            </a:ln>
          </p:spPr>
          <p:style>
            <a:lnRef idx="1">
              <a:schemeClr val="accent1"/>
            </a:lnRef>
            <a:fillRef idx="0">
              <a:schemeClr val="accent1"/>
            </a:fillRef>
            <a:effectRef idx="0">
              <a:schemeClr val="accent1"/>
            </a:effectRef>
            <a:fontRef idx="minor">
              <a:schemeClr val="tx1"/>
            </a:fontRef>
          </p:style>
        </p:cxnSp>
        <p:cxnSp>
          <p:nvCxnSpPr>
            <p:cNvPr id="14" name="直接连接符 13"/>
            <p:cNvCxnSpPr/>
            <p:nvPr/>
          </p:nvCxnSpPr>
          <p:spPr>
            <a:xfrm>
              <a:off x="4696588" y="1096227"/>
              <a:ext cx="0" cy="345016"/>
            </a:xfrm>
            <a:prstGeom prst="line">
              <a:avLst/>
            </a:prstGeom>
            <a:solidFill>
              <a:schemeClr val="bg1"/>
            </a:solidFill>
            <a:ln>
              <a:solidFill>
                <a:schemeClr val="bg1">
                  <a:lumMod val="75000"/>
                  <a:alpha val="50000"/>
                </a:schemeClr>
              </a:solidFill>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a:off x="5449063" y="1096227"/>
              <a:ext cx="0" cy="345016"/>
            </a:xfrm>
            <a:prstGeom prst="line">
              <a:avLst/>
            </a:prstGeom>
            <a:solidFill>
              <a:schemeClr val="bg1"/>
            </a:solidFill>
            <a:ln>
              <a:solidFill>
                <a:schemeClr val="bg1">
                  <a:lumMod val="75000"/>
                  <a:alpha val="50000"/>
                </a:schemeClr>
              </a:solidFill>
            </a:ln>
          </p:spPr>
          <p:style>
            <a:lnRef idx="1">
              <a:schemeClr val="accent1"/>
            </a:lnRef>
            <a:fillRef idx="0">
              <a:schemeClr val="accent1"/>
            </a:fillRef>
            <a:effectRef idx="0">
              <a:schemeClr val="accent1"/>
            </a:effectRef>
            <a:fontRef idx="minor">
              <a:schemeClr val="tx1"/>
            </a:fontRef>
          </p:style>
        </p:cxnSp>
        <p:cxnSp>
          <p:nvCxnSpPr>
            <p:cNvPr id="16" name="直接连接符 15"/>
            <p:cNvCxnSpPr/>
            <p:nvPr/>
          </p:nvCxnSpPr>
          <p:spPr>
            <a:xfrm>
              <a:off x="6192013" y="1096227"/>
              <a:ext cx="0" cy="345016"/>
            </a:xfrm>
            <a:prstGeom prst="line">
              <a:avLst/>
            </a:prstGeom>
            <a:solidFill>
              <a:schemeClr val="bg1"/>
            </a:solidFill>
            <a:ln>
              <a:solidFill>
                <a:schemeClr val="bg1">
                  <a:lumMod val="75000"/>
                  <a:alpha val="50000"/>
                </a:schemeClr>
              </a:solidFill>
            </a:ln>
          </p:spPr>
          <p:style>
            <a:lnRef idx="1">
              <a:schemeClr val="accent1"/>
            </a:lnRef>
            <a:fillRef idx="0">
              <a:schemeClr val="accent1"/>
            </a:fillRef>
            <a:effectRef idx="0">
              <a:schemeClr val="accent1"/>
            </a:effectRef>
            <a:fontRef idx="minor">
              <a:schemeClr val="tx1"/>
            </a:fontRef>
          </p:style>
        </p:cxnSp>
        <p:cxnSp>
          <p:nvCxnSpPr>
            <p:cNvPr id="17" name="直接连接符 16"/>
            <p:cNvCxnSpPr/>
            <p:nvPr/>
          </p:nvCxnSpPr>
          <p:spPr>
            <a:xfrm>
              <a:off x="6906388" y="1096227"/>
              <a:ext cx="0" cy="345016"/>
            </a:xfrm>
            <a:prstGeom prst="line">
              <a:avLst/>
            </a:prstGeom>
            <a:solidFill>
              <a:schemeClr val="bg1"/>
            </a:solidFill>
            <a:ln>
              <a:solidFill>
                <a:schemeClr val="bg1">
                  <a:lumMod val="75000"/>
                  <a:alpha val="50000"/>
                </a:schemeClr>
              </a:solidFill>
            </a:ln>
          </p:spPr>
          <p:style>
            <a:lnRef idx="1">
              <a:schemeClr val="accent1"/>
            </a:lnRef>
            <a:fillRef idx="0">
              <a:schemeClr val="accent1"/>
            </a:fillRef>
            <a:effectRef idx="0">
              <a:schemeClr val="accent1"/>
            </a:effectRef>
            <a:fontRef idx="minor">
              <a:schemeClr val="tx1"/>
            </a:fontRef>
          </p:style>
        </p:cxnSp>
        <p:cxnSp>
          <p:nvCxnSpPr>
            <p:cNvPr id="18" name="直接连接符 17"/>
            <p:cNvCxnSpPr/>
            <p:nvPr/>
          </p:nvCxnSpPr>
          <p:spPr>
            <a:xfrm>
              <a:off x="7630288" y="1096227"/>
              <a:ext cx="0" cy="345016"/>
            </a:xfrm>
            <a:prstGeom prst="line">
              <a:avLst/>
            </a:prstGeom>
            <a:solidFill>
              <a:schemeClr val="bg1"/>
            </a:solidFill>
            <a:ln>
              <a:solidFill>
                <a:schemeClr val="bg1">
                  <a:lumMod val="75000"/>
                  <a:alpha val="50000"/>
                </a:schemeClr>
              </a:solidFill>
            </a:ln>
          </p:spPr>
          <p:style>
            <a:lnRef idx="1">
              <a:schemeClr val="accent1"/>
            </a:lnRef>
            <a:fillRef idx="0">
              <a:schemeClr val="accent1"/>
            </a:fillRef>
            <a:effectRef idx="0">
              <a:schemeClr val="accent1"/>
            </a:effectRef>
            <a:fontRef idx="minor">
              <a:schemeClr val="tx1"/>
            </a:fontRef>
          </p:style>
        </p:cxnSp>
        <p:cxnSp>
          <p:nvCxnSpPr>
            <p:cNvPr id="19" name="直接连接符 18"/>
            <p:cNvCxnSpPr/>
            <p:nvPr/>
          </p:nvCxnSpPr>
          <p:spPr>
            <a:xfrm>
              <a:off x="8392288" y="1096227"/>
              <a:ext cx="0" cy="345016"/>
            </a:xfrm>
            <a:prstGeom prst="line">
              <a:avLst/>
            </a:prstGeom>
            <a:solidFill>
              <a:schemeClr val="bg1"/>
            </a:solidFill>
            <a:ln>
              <a:solidFill>
                <a:schemeClr val="bg1">
                  <a:lumMod val="75000"/>
                  <a:alpha val="50000"/>
                </a:schemeClr>
              </a:solidFill>
            </a:ln>
          </p:spPr>
          <p:style>
            <a:lnRef idx="1">
              <a:schemeClr val="accent1"/>
            </a:lnRef>
            <a:fillRef idx="0">
              <a:schemeClr val="accent1"/>
            </a:fillRef>
            <a:effectRef idx="0">
              <a:schemeClr val="accent1"/>
            </a:effectRef>
            <a:fontRef idx="minor">
              <a:schemeClr val="tx1"/>
            </a:fontRef>
          </p:style>
        </p:cxnSp>
      </p:grpSp>
      <p:grpSp>
        <p:nvGrpSpPr>
          <p:cNvPr id="135" name="组合 134"/>
          <p:cNvGrpSpPr/>
          <p:nvPr/>
        </p:nvGrpSpPr>
        <p:grpSpPr>
          <a:xfrm>
            <a:off x="-118932" y="1"/>
            <a:ext cx="3052331" cy="2716008"/>
            <a:chOff x="-118932" y="1"/>
            <a:chExt cx="3052331" cy="2716008"/>
          </a:xfrm>
        </p:grpSpPr>
        <p:sp>
          <p:nvSpPr>
            <p:cNvPr id="75" name="Freeform 35"/>
            <p:cNvSpPr>
              <a:spLocks/>
            </p:cNvSpPr>
            <p:nvPr/>
          </p:nvSpPr>
          <p:spPr bwMode="auto">
            <a:xfrm flipH="1">
              <a:off x="-13852" y="1376275"/>
              <a:ext cx="1122246" cy="807321"/>
            </a:xfrm>
            <a:custGeom>
              <a:avLst/>
              <a:gdLst>
                <a:gd name="T0" fmla="*/ 343 w 343"/>
                <a:gd name="T1" fmla="*/ 0 h 247"/>
                <a:gd name="T2" fmla="*/ 343 w 343"/>
                <a:gd name="T3" fmla="*/ 20 h 247"/>
                <a:gd name="T4" fmla="*/ 13 w 343"/>
                <a:gd name="T5" fmla="*/ 245 h 247"/>
                <a:gd name="T6" fmla="*/ 2 w 343"/>
                <a:gd name="T7" fmla="*/ 243 h 247"/>
                <a:gd name="T8" fmla="*/ 0 w 343"/>
                <a:gd name="T9" fmla="*/ 238 h 247"/>
                <a:gd name="T10" fmla="*/ 4 w 343"/>
                <a:gd name="T11" fmla="*/ 231 h 247"/>
                <a:gd name="T12" fmla="*/ 343 w 343"/>
                <a:gd name="T13" fmla="*/ 0 h 247"/>
              </a:gdLst>
              <a:ahLst/>
              <a:cxnLst>
                <a:cxn ang="0">
                  <a:pos x="T0" y="T1"/>
                </a:cxn>
                <a:cxn ang="0">
                  <a:pos x="T2" y="T3"/>
                </a:cxn>
                <a:cxn ang="0">
                  <a:pos x="T4" y="T5"/>
                </a:cxn>
                <a:cxn ang="0">
                  <a:pos x="T6" y="T7"/>
                </a:cxn>
                <a:cxn ang="0">
                  <a:pos x="T8" y="T9"/>
                </a:cxn>
                <a:cxn ang="0">
                  <a:pos x="T10" y="T11"/>
                </a:cxn>
                <a:cxn ang="0">
                  <a:pos x="T12" y="T13"/>
                </a:cxn>
              </a:cxnLst>
              <a:rect l="0" t="0" r="r" b="b"/>
              <a:pathLst>
                <a:path w="343" h="247">
                  <a:moveTo>
                    <a:pt x="343" y="0"/>
                  </a:moveTo>
                  <a:cubicBezTo>
                    <a:pt x="343" y="20"/>
                    <a:pt x="343" y="20"/>
                    <a:pt x="343" y="20"/>
                  </a:cubicBezTo>
                  <a:cubicBezTo>
                    <a:pt x="13" y="245"/>
                    <a:pt x="13" y="245"/>
                    <a:pt x="13" y="245"/>
                  </a:cubicBezTo>
                  <a:cubicBezTo>
                    <a:pt x="10" y="247"/>
                    <a:pt x="4" y="246"/>
                    <a:pt x="2" y="243"/>
                  </a:cubicBezTo>
                  <a:cubicBezTo>
                    <a:pt x="1" y="241"/>
                    <a:pt x="0" y="240"/>
                    <a:pt x="0" y="238"/>
                  </a:cubicBezTo>
                  <a:cubicBezTo>
                    <a:pt x="0" y="235"/>
                    <a:pt x="2" y="233"/>
                    <a:pt x="4" y="231"/>
                  </a:cubicBezTo>
                  <a:lnTo>
                    <a:pt x="343" y="0"/>
                  </a:lnTo>
                  <a:close/>
                </a:path>
              </a:pathLst>
            </a:custGeom>
            <a:solidFill>
              <a:srgbClr val="FD6D0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6" name="Freeform 36"/>
            <p:cNvSpPr>
              <a:spLocks/>
            </p:cNvSpPr>
            <p:nvPr/>
          </p:nvSpPr>
          <p:spPr bwMode="auto">
            <a:xfrm flipH="1">
              <a:off x="2766367" y="1741657"/>
              <a:ext cx="167032" cy="167032"/>
            </a:xfrm>
            <a:custGeom>
              <a:avLst/>
              <a:gdLst>
                <a:gd name="T0" fmla="*/ 47 w 96"/>
                <a:gd name="T1" fmla="*/ 96 h 96"/>
                <a:gd name="T2" fmla="*/ 0 w 96"/>
                <a:gd name="T3" fmla="*/ 47 h 96"/>
                <a:gd name="T4" fmla="*/ 47 w 96"/>
                <a:gd name="T5" fmla="*/ 0 h 96"/>
                <a:gd name="T6" fmla="*/ 96 w 96"/>
                <a:gd name="T7" fmla="*/ 47 h 96"/>
                <a:gd name="T8" fmla="*/ 47 w 96"/>
                <a:gd name="T9" fmla="*/ 96 h 96"/>
              </a:gdLst>
              <a:ahLst/>
              <a:cxnLst>
                <a:cxn ang="0">
                  <a:pos x="T0" y="T1"/>
                </a:cxn>
                <a:cxn ang="0">
                  <a:pos x="T2" y="T3"/>
                </a:cxn>
                <a:cxn ang="0">
                  <a:pos x="T4" y="T5"/>
                </a:cxn>
                <a:cxn ang="0">
                  <a:pos x="T6" y="T7"/>
                </a:cxn>
                <a:cxn ang="0">
                  <a:pos x="T8" y="T9"/>
                </a:cxn>
              </a:cxnLst>
              <a:rect l="0" t="0" r="r" b="b"/>
              <a:pathLst>
                <a:path w="96" h="96">
                  <a:moveTo>
                    <a:pt x="47" y="96"/>
                  </a:moveTo>
                  <a:lnTo>
                    <a:pt x="0" y="47"/>
                  </a:lnTo>
                  <a:lnTo>
                    <a:pt x="47" y="0"/>
                  </a:lnTo>
                  <a:lnTo>
                    <a:pt x="96" y="47"/>
                  </a:lnTo>
                  <a:lnTo>
                    <a:pt x="47" y="96"/>
                  </a:lnTo>
                  <a:close/>
                </a:path>
              </a:pathLst>
            </a:custGeom>
            <a:solidFill>
              <a:srgbClr val="FECB9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7" name="Freeform 37"/>
            <p:cNvSpPr>
              <a:spLocks/>
            </p:cNvSpPr>
            <p:nvPr/>
          </p:nvSpPr>
          <p:spPr bwMode="auto">
            <a:xfrm flipH="1">
              <a:off x="45306" y="1807774"/>
              <a:ext cx="167032" cy="167032"/>
            </a:xfrm>
            <a:custGeom>
              <a:avLst/>
              <a:gdLst>
                <a:gd name="T0" fmla="*/ 47 w 96"/>
                <a:gd name="T1" fmla="*/ 96 h 96"/>
                <a:gd name="T2" fmla="*/ 0 w 96"/>
                <a:gd name="T3" fmla="*/ 49 h 96"/>
                <a:gd name="T4" fmla="*/ 47 w 96"/>
                <a:gd name="T5" fmla="*/ 0 h 96"/>
                <a:gd name="T6" fmla="*/ 96 w 96"/>
                <a:gd name="T7" fmla="*/ 49 h 96"/>
                <a:gd name="T8" fmla="*/ 47 w 96"/>
                <a:gd name="T9" fmla="*/ 96 h 96"/>
              </a:gdLst>
              <a:ahLst/>
              <a:cxnLst>
                <a:cxn ang="0">
                  <a:pos x="T0" y="T1"/>
                </a:cxn>
                <a:cxn ang="0">
                  <a:pos x="T2" y="T3"/>
                </a:cxn>
                <a:cxn ang="0">
                  <a:pos x="T4" y="T5"/>
                </a:cxn>
                <a:cxn ang="0">
                  <a:pos x="T6" y="T7"/>
                </a:cxn>
                <a:cxn ang="0">
                  <a:pos x="T8" y="T9"/>
                </a:cxn>
              </a:cxnLst>
              <a:rect l="0" t="0" r="r" b="b"/>
              <a:pathLst>
                <a:path w="96" h="96">
                  <a:moveTo>
                    <a:pt x="47" y="96"/>
                  </a:moveTo>
                  <a:lnTo>
                    <a:pt x="0" y="49"/>
                  </a:lnTo>
                  <a:lnTo>
                    <a:pt x="47" y="0"/>
                  </a:lnTo>
                  <a:lnTo>
                    <a:pt x="96" y="49"/>
                  </a:lnTo>
                  <a:lnTo>
                    <a:pt x="47" y="96"/>
                  </a:lnTo>
                  <a:close/>
                </a:path>
              </a:pathLst>
            </a:custGeom>
            <a:solidFill>
              <a:srgbClr val="F5D34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8" name="Freeform 38"/>
            <p:cNvSpPr>
              <a:spLocks/>
            </p:cNvSpPr>
            <p:nvPr/>
          </p:nvSpPr>
          <p:spPr bwMode="auto">
            <a:xfrm flipH="1">
              <a:off x="1496395" y="2525513"/>
              <a:ext cx="163552" cy="163552"/>
            </a:xfrm>
            <a:custGeom>
              <a:avLst/>
              <a:gdLst>
                <a:gd name="T0" fmla="*/ 47 w 94"/>
                <a:gd name="T1" fmla="*/ 94 h 94"/>
                <a:gd name="T2" fmla="*/ 0 w 94"/>
                <a:gd name="T3" fmla="*/ 47 h 94"/>
                <a:gd name="T4" fmla="*/ 47 w 94"/>
                <a:gd name="T5" fmla="*/ 0 h 94"/>
                <a:gd name="T6" fmla="*/ 94 w 94"/>
                <a:gd name="T7" fmla="*/ 47 h 94"/>
                <a:gd name="T8" fmla="*/ 47 w 94"/>
                <a:gd name="T9" fmla="*/ 94 h 94"/>
              </a:gdLst>
              <a:ahLst/>
              <a:cxnLst>
                <a:cxn ang="0">
                  <a:pos x="T0" y="T1"/>
                </a:cxn>
                <a:cxn ang="0">
                  <a:pos x="T2" y="T3"/>
                </a:cxn>
                <a:cxn ang="0">
                  <a:pos x="T4" y="T5"/>
                </a:cxn>
                <a:cxn ang="0">
                  <a:pos x="T6" y="T7"/>
                </a:cxn>
                <a:cxn ang="0">
                  <a:pos x="T8" y="T9"/>
                </a:cxn>
              </a:cxnLst>
              <a:rect l="0" t="0" r="r" b="b"/>
              <a:pathLst>
                <a:path w="94" h="94">
                  <a:moveTo>
                    <a:pt x="47" y="94"/>
                  </a:moveTo>
                  <a:lnTo>
                    <a:pt x="0" y="47"/>
                  </a:lnTo>
                  <a:lnTo>
                    <a:pt x="47" y="0"/>
                  </a:lnTo>
                  <a:lnTo>
                    <a:pt x="94" y="47"/>
                  </a:lnTo>
                  <a:lnTo>
                    <a:pt x="47" y="94"/>
                  </a:lnTo>
                  <a:close/>
                </a:path>
              </a:pathLst>
            </a:custGeom>
            <a:solidFill>
              <a:srgbClr val="63CED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9" name="Freeform 39"/>
            <p:cNvSpPr>
              <a:spLocks noEditPoints="1"/>
            </p:cNvSpPr>
            <p:nvPr/>
          </p:nvSpPr>
          <p:spPr bwMode="auto">
            <a:xfrm flipH="1">
              <a:off x="816088" y="1741657"/>
              <a:ext cx="130494" cy="132234"/>
            </a:xfrm>
            <a:custGeom>
              <a:avLst/>
              <a:gdLst>
                <a:gd name="T0" fmla="*/ 20 w 40"/>
                <a:gd name="T1" fmla="*/ 40 h 40"/>
                <a:gd name="T2" fmla="*/ 0 w 40"/>
                <a:gd name="T3" fmla="*/ 20 h 40"/>
                <a:gd name="T4" fmla="*/ 20 w 40"/>
                <a:gd name="T5" fmla="*/ 0 h 40"/>
                <a:gd name="T6" fmla="*/ 40 w 40"/>
                <a:gd name="T7" fmla="*/ 20 h 40"/>
                <a:gd name="T8" fmla="*/ 20 w 40"/>
                <a:gd name="T9" fmla="*/ 40 h 40"/>
                <a:gd name="T10" fmla="*/ 20 w 40"/>
                <a:gd name="T11" fmla="*/ 7 h 40"/>
                <a:gd name="T12" fmla="*/ 6 w 40"/>
                <a:gd name="T13" fmla="*/ 20 h 40"/>
                <a:gd name="T14" fmla="*/ 20 w 40"/>
                <a:gd name="T15" fmla="*/ 34 h 40"/>
                <a:gd name="T16" fmla="*/ 33 w 40"/>
                <a:gd name="T17" fmla="*/ 20 h 40"/>
                <a:gd name="T18" fmla="*/ 20 w 40"/>
                <a:gd name="T19" fmla="*/ 7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7"/>
                  </a:moveTo>
                  <a:cubicBezTo>
                    <a:pt x="12" y="7"/>
                    <a:pt x="6" y="13"/>
                    <a:pt x="6" y="20"/>
                  </a:cubicBezTo>
                  <a:cubicBezTo>
                    <a:pt x="6" y="28"/>
                    <a:pt x="12" y="34"/>
                    <a:pt x="20" y="34"/>
                  </a:cubicBezTo>
                  <a:cubicBezTo>
                    <a:pt x="27" y="34"/>
                    <a:pt x="33" y="28"/>
                    <a:pt x="33" y="20"/>
                  </a:cubicBezTo>
                  <a:cubicBezTo>
                    <a:pt x="33" y="13"/>
                    <a:pt x="27" y="7"/>
                    <a:pt x="20" y="7"/>
                  </a:cubicBezTo>
                  <a:close/>
                </a:path>
              </a:pathLst>
            </a:custGeom>
            <a:solidFill>
              <a:srgbClr val="D8FCD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0" name="Freeform 40"/>
            <p:cNvSpPr>
              <a:spLocks noEditPoints="1"/>
            </p:cNvSpPr>
            <p:nvPr/>
          </p:nvSpPr>
          <p:spPr bwMode="auto">
            <a:xfrm flipH="1">
              <a:off x="2723036" y="434980"/>
              <a:ext cx="130494" cy="130494"/>
            </a:xfrm>
            <a:custGeom>
              <a:avLst/>
              <a:gdLst>
                <a:gd name="T0" fmla="*/ 20 w 40"/>
                <a:gd name="T1" fmla="*/ 40 h 40"/>
                <a:gd name="T2" fmla="*/ 0 w 40"/>
                <a:gd name="T3" fmla="*/ 20 h 40"/>
                <a:gd name="T4" fmla="*/ 20 w 40"/>
                <a:gd name="T5" fmla="*/ 0 h 40"/>
                <a:gd name="T6" fmla="*/ 40 w 40"/>
                <a:gd name="T7" fmla="*/ 20 h 40"/>
                <a:gd name="T8" fmla="*/ 20 w 40"/>
                <a:gd name="T9" fmla="*/ 40 h 40"/>
                <a:gd name="T10" fmla="*/ 20 w 40"/>
                <a:gd name="T11" fmla="*/ 6 h 40"/>
                <a:gd name="T12" fmla="*/ 6 w 40"/>
                <a:gd name="T13" fmla="*/ 20 h 40"/>
                <a:gd name="T14" fmla="*/ 20 w 40"/>
                <a:gd name="T15" fmla="*/ 33 h 40"/>
                <a:gd name="T16" fmla="*/ 33 w 40"/>
                <a:gd name="T17" fmla="*/ 20 h 40"/>
                <a:gd name="T18" fmla="*/ 20 w 40"/>
                <a:gd name="T19" fmla="*/ 6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6"/>
                  </a:moveTo>
                  <a:cubicBezTo>
                    <a:pt x="12" y="6"/>
                    <a:pt x="6" y="12"/>
                    <a:pt x="6" y="20"/>
                  </a:cubicBezTo>
                  <a:cubicBezTo>
                    <a:pt x="6" y="27"/>
                    <a:pt x="12" y="33"/>
                    <a:pt x="20" y="33"/>
                  </a:cubicBezTo>
                  <a:cubicBezTo>
                    <a:pt x="27" y="33"/>
                    <a:pt x="33" y="27"/>
                    <a:pt x="33" y="20"/>
                  </a:cubicBezTo>
                  <a:cubicBezTo>
                    <a:pt x="33" y="12"/>
                    <a:pt x="27" y="6"/>
                    <a:pt x="20" y="6"/>
                  </a:cubicBezTo>
                  <a:close/>
                </a:path>
              </a:pathLst>
            </a:custGeom>
            <a:solidFill>
              <a:srgbClr val="D8FCD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1" name="Freeform 41"/>
            <p:cNvSpPr>
              <a:spLocks/>
            </p:cNvSpPr>
            <p:nvPr/>
          </p:nvSpPr>
          <p:spPr bwMode="auto">
            <a:xfrm flipH="1">
              <a:off x="1659947" y="1097888"/>
              <a:ext cx="673347" cy="1177923"/>
            </a:xfrm>
            <a:custGeom>
              <a:avLst/>
              <a:gdLst>
                <a:gd name="T0" fmla="*/ 0 w 387"/>
                <a:gd name="T1" fmla="*/ 677 h 677"/>
                <a:gd name="T2" fmla="*/ 387 w 387"/>
                <a:gd name="T3" fmla="*/ 0 h 677"/>
                <a:gd name="T4" fmla="*/ 304 w 387"/>
                <a:gd name="T5" fmla="*/ 457 h 677"/>
                <a:gd name="T6" fmla="*/ 0 w 387"/>
                <a:gd name="T7" fmla="*/ 677 h 677"/>
              </a:gdLst>
              <a:ahLst/>
              <a:cxnLst>
                <a:cxn ang="0">
                  <a:pos x="T0" y="T1"/>
                </a:cxn>
                <a:cxn ang="0">
                  <a:pos x="T2" y="T3"/>
                </a:cxn>
                <a:cxn ang="0">
                  <a:pos x="T4" y="T5"/>
                </a:cxn>
                <a:cxn ang="0">
                  <a:pos x="T6" y="T7"/>
                </a:cxn>
              </a:cxnLst>
              <a:rect l="0" t="0" r="r" b="b"/>
              <a:pathLst>
                <a:path w="387" h="677">
                  <a:moveTo>
                    <a:pt x="0" y="677"/>
                  </a:moveTo>
                  <a:lnTo>
                    <a:pt x="387" y="0"/>
                  </a:lnTo>
                  <a:lnTo>
                    <a:pt x="304" y="457"/>
                  </a:lnTo>
                  <a:lnTo>
                    <a:pt x="0" y="677"/>
                  </a:lnTo>
                  <a:close/>
                </a:path>
              </a:pathLst>
            </a:custGeom>
            <a:solidFill>
              <a:srgbClr val="F5D34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2" name="Freeform 42"/>
            <p:cNvSpPr>
              <a:spLocks/>
            </p:cNvSpPr>
            <p:nvPr/>
          </p:nvSpPr>
          <p:spPr bwMode="auto">
            <a:xfrm flipH="1">
              <a:off x="1023137" y="695967"/>
              <a:ext cx="781223" cy="1197061"/>
            </a:xfrm>
            <a:custGeom>
              <a:avLst/>
              <a:gdLst>
                <a:gd name="T0" fmla="*/ 218 w 449"/>
                <a:gd name="T1" fmla="*/ 0 h 688"/>
                <a:gd name="T2" fmla="*/ 449 w 449"/>
                <a:gd name="T3" fmla="*/ 382 h 688"/>
                <a:gd name="T4" fmla="*/ 0 w 449"/>
                <a:gd name="T5" fmla="*/ 688 h 688"/>
                <a:gd name="T6" fmla="*/ 83 w 449"/>
                <a:gd name="T7" fmla="*/ 231 h 688"/>
                <a:gd name="T8" fmla="*/ 218 w 449"/>
                <a:gd name="T9" fmla="*/ 0 h 688"/>
              </a:gdLst>
              <a:ahLst/>
              <a:cxnLst>
                <a:cxn ang="0">
                  <a:pos x="T0" y="T1"/>
                </a:cxn>
                <a:cxn ang="0">
                  <a:pos x="T2" y="T3"/>
                </a:cxn>
                <a:cxn ang="0">
                  <a:pos x="T4" y="T5"/>
                </a:cxn>
                <a:cxn ang="0">
                  <a:pos x="T6" y="T7"/>
                </a:cxn>
                <a:cxn ang="0">
                  <a:pos x="T8" y="T9"/>
                </a:cxn>
              </a:cxnLst>
              <a:rect l="0" t="0" r="r" b="b"/>
              <a:pathLst>
                <a:path w="449" h="688">
                  <a:moveTo>
                    <a:pt x="218" y="0"/>
                  </a:moveTo>
                  <a:lnTo>
                    <a:pt x="449" y="382"/>
                  </a:lnTo>
                  <a:lnTo>
                    <a:pt x="0" y="688"/>
                  </a:lnTo>
                  <a:lnTo>
                    <a:pt x="83" y="231"/>
                  </a:lnTo>
                  <a:lnTo>
                    <a:pt x="218" y="0"/>
                  </a:lnTo>
                  <a:close/>
                </a:path>
              </a:pathLst>
            </a:custGeom>
            <a:solidFill>
              <a:srgbClr val="F6A8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3" name="Freeform 43"/>
            <p:cNvSpPr>
              <a:spLocks/>
            </p:cNvSpPr>
            <p:nvPr/>
          </p:nvSpPr>
          <p:spPr bwMode="auto">
            <a:xfrm flipH="1">
              <a:off x="708213" y="203572"/>
              <a:ext cx="716845" cy="1157044"/>
            </a:xfrm>
            <a:custGeom>
              <a:avLst/>
              <a:gdLst>
                <a:gd name="T0" fmla="*/ 118 w 412"/>
                <a:gd name="T1" fmla="*/ 82 h 665"/>
                <a:gd name="T2" fmla="*/ 0 w 412"/>
                <a:gd name="T3" fmla="*/ 283 h 665"/>
                <a:gd name="T4" fmla="*/ 231 w 412"/>
                <a:gd name="T5" fmla="*/ 665 h 665"/>
                <a:gd name="T6" fmla="*/ 267 w 412"/>
                <a:gd name="T7" fmla="*/ 640 h 665"/>
                <a:gd name="T8" fmla="*/ 412 w 412"/>
                <a:gd name="T9" fmla="*/ 0 h 665"/>
                <a:gd name="T10" fmla="*/ 118 w 412"/>
                <a:gd name="T11" fmla="*/ 82 h 665"/>
              </a:gdLst>
              <a:ahLst/>
              <a:cxnLst>
                <a:cxn ang="0">
                  <a:pos x="T0" y="T1"/>
                </a:cxn>
                <a:cxn ang="0">
                  <a:pos x="T2" y="T3"/>
                </a:cxn>
                <a:cxn ang="0">
                  <a:pos x="T4" y="T5"/>
                </a:cxn>
                <a:cxn ang="0">
                  <a:pos x="T6" y="T7"/>
                </a:cxn>
                <a:cxn ang="0">
                  <a:pos x="T8" y="T9"/>
                </a:cxn>
                <a:cxn ang="0">
                  <a:pos x="T10" y="T11"/>
                </a:cxn>
              </a:cxnLst>
              <a:rect l="0" t="0" r="r" b="b"/>
              <a:pathLst>
                <a:path w="412" h="665">
                  <a:moveTo>
                    <a:pt x="118" y="82"/>
                  </a:moveTo>
                  <a:lnTo>
                    <a:pt x="0" y="283"/>
                  </a:lnTo>
                  <a:lnTo>
                    <a:pt x="231" y="665"/>
                  </a:lnTo>
                  <a:lnTo>
                    <a:pt x="267" y="640"/>
                  </a:lnTo>
                  <a:lnTo>
                    <a:pt x="412" y="0"/>
                  </a:lnTo>
                  <a:lnTo>
                    <a:pt x="118" y="82"/>
                  </a:lnTo>
                  <a:close/>
                </a:path>
              </a:pathLst>
            </a:custGeom>
            <a:solidFill>
              <a:srgbClr val="F5D34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4" name="Freeform 44"/>
            <p:cNvSpPr>
              <a:spLocks/>
            </p:cNvSpPr>
            <p:nvPr/>
          </p:nvSpPr>
          <p:spPr bwMode="auto">
            <a:xfrm flipH="1">
              <a:off x="365450" y="3481"/>
              <a:ext cx="372342" cy="200091"/>
            </a:xfrm>
            <a:custGeom>
              <a:avLst/>
              <a:gdLst>
                <a:gd name="T0" fmla="*/ 0 w 214"/>
                <a:gd name="T1" fmla="*/ 0 h 115"/>
                <a:gd name="T2" fmla="*/ 17 w 214"/>
                <a:gd name="T3" fmla="*/ 115 h 115"/>
                <a:gd name="T4" fmla="*/ 214 w 214"/>
                <a:gd name="T5" fmla="*/ 0 h 115"/>
                <a:gd name="T6" fmla="*/ 0 w 214"/>
                <a:gd name="T7" fmla="*/ 0 h 115"/>
              </a:gdLst>
              <a:ahLst/>
              <a:cxnLst>
                <a:cxn ang="0">
                  <a:pos x="T0" y="T1"/>
                </a:cxn>
                <a:cxn ang="0">
                  <a:pos x="T2" y="T3"/>
                </a:cxn>
                <a:cxn ang="0">
                  <a:pos x="T4" y="T5"/>
                </a:cxn>
                <a:cxn ang="0">
                  <a:pos x="T6" y="T7"/>
                </a:cxn>
              </a:cxnLst>
              <a:rect l="0" t="0" r="r" b="b"/>
              <a:pathLst>
                <a:path w="214" h="115">
                  <a:moveTo>
                    <a:pt x="0" y="0"/>
                  </a:moveTo>
                  <a:lnTo>
                    <a:pt x="17" y="115"/>
                  </a:lnTo>
                  <a:lnTo>
                    <a:pt x="214" y="0"/>
                  </a:lnTo>
                  <a:lnTo>
                    <a:pt x="0" y="0"/>
                  </a:lnTo>
                  <a:close/>
                </a:path>
              </a:pathLst>
            </a:custGeom>
            <a:solidFill>
              <a:srgbClr val="F5D34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5" name="Freeform 45"/>
            <p:cNvSpPr>
              <a:spLocks/>
            </p:cNvSpPr>
            <p:nvPr/>
          </p:nvSpPr>
          <p:spPr bwMode="auto">
            <a:xfrm flipH="1">
              <a:off x="708213" y="3481"/>
              <a:ext cx="511535" cy="342764"/>
            </a:xfrm>
            <a:custGeom>
              <a:avLst/>
              <a:gdLst>
                <a:gd name="T0" fmla="*/ 113 w 294"/>
                <a:gd name="T1" fmla="*/ 0 h 197"/>
                <a:gd name="T2" fmla="*/ 0 w 294"/>
                <a:gd name="T3" fmla="*/ 197 h 197"/>
                <a:gd name="T4" fmla="*/ 294 w 294"/>
                <a:gd name="T5" fmla="*/ 115 h 197"/>
                <a:gd name="T6" fmla="*/ 277 w 294"/>
                <a:gd name="T7" fmla="*/ 0 h 197"/>
                <a:gd name="T8" fmla="*/ 113 w 294"/>
                <a:gd name="T9" fmla="*/ 0 h 197"/>
              </a:gdLst>
              <a:ahLst/>
              <a:cxnLst>
                <a:cxn ang="0">
                  <a:pos x="T0" y="T1"/>
                </a:cxn>
                <a:cxn ang="0">
                  <a:pos x="T2" y="T3"/>
                </a:cxn>
                <a:cxn ang="0">
                  <a:pos x="T4" y="T5"/>
                </a:cxn>
                <a:cxn ang="0">
                  <a:pos x="T6" y="T7"/>
                </a:cxn>
                <a:cxn ang="0">
                  <a:pos x="T8" y="T9"/>
                </a:cxn>
              </a:cxnLst>
              <a:rect l="0" t="0" r="r" b="b"/>
              <a:pathLst>
                <a:path w="294" h="197">
                  <a:moveTo>
                    <a:pt x="113" y="0"/>
                  </a:moveTo>
                  <a:lnTo>
                    <a:pt x="0" y="197"/>
                  </a:lnTo>
                  <a:lnTo>
                    <a:pt x="294" y="115"/>
                  </a:lnTo>
                  <a:lnTo>
                    <a:pt x="277" y="0"/>
                  </a:lnTo>
                  <a:lnTo>
                    <a:pt x="113" y="0"/>
                  </a:lnTo>
                  <a:close/>
                </a:path>
              </a:pathLst>
            </a:custGeom>
            <a:solidFill>
              <a:srgbClr val="F6A8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6" name="Freeform 46"/>
            <p:cNvSpPr>
              <a:spLocks/>
            </p:cNvSpPr>
            <p:nvPr/>
          </p:nvSpPr>
          <p:spPr bwMode="auto">
            <a:xfrm flipH="1">
              <a:off x="158400" y="203572"/>
              <a:ext cx="802101" cy="1113546"/>
            </a:xfrm>
            <a:custGeom>
              <a:avLst/>
              <a:gdLst>
                <a:gd name="T0" fmla="*/ 0 w 461"/>
                <a:gd name="T1" fmla="*/ 640 h 640"/>
                <a:gd name="T2" fmla="*/ 461 w 461"/>
                <a:gd name="T3" fmla="*/ 321 h 640"/>
                <a:gd name="T4" fmla="*/ 145 w 461"/>
                <a:gd name="T5" fmla="*/ 0 h 640"/>
                <a:gd name="T6" fmla="*/ 0 w 461"/>
                <a:gd name="T7" fmla="*/ 640 h 640"/>
              </a:gdLst>
              <a:ahLst/>
              <a:cxnLst>
                <a:cxn ang="0">
                  <a:pos x="T0" y="T1"/>
                </a:cxn>
                <a:cxn ang="0">
                  <a:pos x="T2" y="T3"/>
                </a:cxn>
                <a:cxn ang="0">
                  <a:pos x="T4" y="T5"/>
                </a:cxn>
                <a:cxn ang="0">
                  <a:pos x="T6" y="T7"/>
                </a:cxn>
              </a:cxnLst>
              <a:rect l="0" t="0" r="r" b="b"/>
              <a:pathLst>
                <a:path w="461" h="640">
                  <a:moveTo>
                    <a:pt x="0" y="640"/>
                  </a:moveTo>
                  <a:lnTo>
                    <a:pt x="461" y="321"/>
                  </a:lnTo>
                  <a:lnTo>
                    <a:pt x="145" y="0"/>
                  </a:lnTo>
                  <a:lnTo>
                    <a:pt x="0" y="640"/>
                  </a:lnTo>
                  <a:close/>
                </a:path>
              </a:pathLst>
            </a:custGeom>
            <a:solidFill>
              <a:srgbClr val="F5D34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7" name="Freeform 47"/>
            <p:cNvSpPr>
              <a:spLocks/>
            </p:cNvSpPr>
            <p:nvPr/>
          </p:nvSpPr>
          <p:spPr bwMode="auto">
            <a:xfrm flipH="1">
              <a:off x="-13852" y="3481"/>
              <a:ext cx="722065" cy="758603"/>
            </a:xfrm>
            <a:custGeom>
              <a:avLst/>
              <a:gdLst>
                <a:gd name="T0" fmla="*/ 415 w 415"/>
                <a:gd name="T1" fmla="*/ 0 h 436"/>
                <a:gd name="T2" fmla="*/ 197 w 415"/>
                <a:gd name="T3" fmla="*/ 0 h 436"/>
                <a:gd name="T4" fmla="*/ 0 w 415"/>
                <a:gd name="T5" fmla="*/ 115 h 436"/>
                <a:gd name="T6" fmla="*/ 316 w 415"/>
                <a:gd name="T7" fmla="*/ 436 h 436"/>
                <a:gd name="T8" fmla="*/ 415 w 415"/>
                <a:gd name="T9" fmla="*/ 128 h 436"/>
                <a:gd name="T10" fmla="*/ 415 w 415"/>
                <a:gd name="T11" fmla="*/ 0 h 436"/>
              </a:gdLst>
              <a:ahLst/>
              <a:cxnLst>
                <a:cxn ang="0">
                  <a:pos x="T0" y="T1"/>
                </a:cxn>
                <a:cxn ang="0">
                  <a:pos x="T2" y="T3"/>
                </a:cxn>
                <a:cxn ang="0">
                  <a:pos x="T4" y="T5"/>
                </a:cxn>
                <a:cxn ang="0">
                  <a:pos x="T6" y="T7"/>
                </a:cxn>
                <a:cxn ang="0">
                  <a:pos x="T8" y="T9"/>
                </a:cxn>
                <a:cxn ang="0">
                  <a:pos x="T10" y="T11"/>
                </a:cxn>
              </a:cxnLst>
              <a:rect l="0" t="0" r="r" b="b"/>
              <a:pathLst>
                <a:path w="415" h="436">
                  <a:moveTo>
                    <a:pt x="415" y="0"/>
                  </a:moveTo>
                  <a:lnTo>
                    <a:pt x="197" y="0"/>
                  </a:lnTo>
                  <a:lnTo>
                    <a:pt x="0" y="115"/>
                  </a:lnTo>
                  <a:lnTo>
                    <a:pt x="316" y="436"/>
                  </a:lnTo>
                  <a:lnTo>
                    <a:pt x="415" y="128"/>
                  </a:lnTo>
                  <a:lnTo>
                    <a:pt x="415" y="0"/>
                  </a:lnTo>
                  <a:close/>
                </a:path>
              </a:pathLst>
            </a:custGeom>
            <a:solidFill>
              <a:srgbClr val="F6A8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8" name="Freeform 48"/>
            <p:cNvSpPr>
              <a:spLocks/>
            </p:cNvSpPr>
            <p:nvPr/>
          </p:nvSpPr>
          <p:spPr bwMode="auto">
            <a:xfrm flipH="1">
              <a:off x="-13852" y="226190"/>
              <a:ext cx="172252" cy="535894"/>
            </a:xfrm>
            <a:custGeom>
              <a:avLst/>
              <a:gdLst>
                <a:gd name="T0" fmla="*/ 99 w 99"/>
                <a:gd name="T1" fmla="*/ 240 h 308"/>
                <a:gd name="T2" fmla="*/ 99 w 99"/>
                <a:gd name="T3" fmla="*/ 0 h 308"/>
                <a:gd name="T4" fmla="*/ 0 w 99"/>
                <a:gd name="T5" fmla="*/ 308 h 308"/>
                <a:gd name="T6" fmla="*/ 99 w 99"/>
                <a:gd name="T7" fmla="*/ 240 h 308"/>
              </a:gdLst>
              <a:ahLst/>
              <a:cxnLst>
                <a:cxn ang="0">
                  <a:pos x="T0" y="T1"/>
                </a:cxn>
                <a:cxn ang="0">
                  <a:pos x="T2" y="T3"/>
                </a:cxn>
                <a:cxn ang="0">
                  <a:pos x="T4" y="T5"/>
                </a:cxn>
                <a:cxn ang="0">
                  <a:pos x="T6" y="T7"/>
                </a:cxn>
              </a:cxnLst>
              <a:rect l="0" t="0" r="r" b="b"/>
              <a:pathLst>
                <a:path w="99" h="308">
                  <a:moveTo>
                    <a:pt x="99" y="240"/>
                  </a:moveTo>
                  <a:lnTo>
                    <a:pt x="99" y="0"/>
                  </a:lnTo>
                  <a:lnTo>
                    <a:pt x="0" y="308"/>
                  </a:lnTo>
                  <a:lnTo>
                    <a:pt x="99" y="240"/>
                  </a:lnTo>
                  <a:close/>
                </a:path>
              </a:pathLst>
            </a:custGeom>
            <a:solidFill>
              <a:srgbClr val="F6D1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nvGrpSpPr>
            <p:cNvPr id="132" name="组合 131"/>
            <p:cNvGrpSpPr/>
            <p:nvPr/>
          </p:nvGrpSpPr>
          <p:grpSpPr>
            <a:xfrm>
              <a:off x="-118932" y="1"/>
              <a:ext cx="2881301" cy="2716008"/>
              <a:chOff x="-17332" y="1"/>
              <a:chExt cx="2881301" cy="2716008"/>
            </a:xfrm>
            <a:solidFill>
              <a:schemeClr val="bg1"/>
            </a:solidFill>
          </p:grpSpPr>
          <p:sp>
            <p:nvSpPr>
              <p:cNvPr id="89" name="Freeform 49"/>
              <p:cNvSpPr>
                <a:spLocks noEditPoints="1"/>
              </p:cNvSpPr>
              <p:nvPr/>
            </p:nvSpPr>
            <p:spPr bwMode="auto">
              <a:xfrm flipH="1">
                <a:off x="1807839" y="1447611"/>
                <a:ext cx="1056130" cy="1268398"/>
              </a:xfrm>
              <a:custGeom>
                <a:avLst/>
                <a:gdLst>
                  <a:gd name="T0" fmla="*/ 0 w 607"/>
                  <a:gd name="T1" fmla="*/ 729 h 729"/>
                  <a:gd name="T2" fmla="*/ 421 w 607"/>
                  <a:gd name="T3" fmla="*/ 0 h 729"/>
                  <a:gd name="T4" fmla="*/ 607 w 607"/>
                  <a:gd name="T5" fmla="*/ 316 h 729"/>
                  <a:gd name="T6" fmla="*/ 0 w 607"/>
                  <a:gd name="T7" fmla="*/ 729 h 729"/>
                  <a:gd name="T8" fmla="*/ 421 w 607"/>
                  <a:gd name="T9" fmla="*/ 13 h 729"/>
                  <a:gd name="T10" fmla="*/ 19 w 607"/>
                  <a:gd name="T11" fmla="*/ 710 h 729"/>
                  <a:gd name="T12" fmla="*/ 600 w 607"/>
                  <a:gd name="T13" fmla="*/ 314 h 729"/>
                  <a:gd name="T14" fmla="*/ 421 w 607"/>
                  <a:gd name="T15" fmla="*/ 13 h 72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07" h="729">
                    <a:moveTo>
                      <a:pt x="0" y="729"/>
                    </a:moveTo>
                    <a:lnTo>
                      <a:pt x="421" y="0"/>
                    </a:lnTo>
                    <a:lnTo>
                      <a:pt x="607" y="316"/>
                    </a:lnTo>
                    <a:lnTo>
                      <a:pt x="0" y="729"/>
                    </a:lnTo>
                    <a:close/>
                    <a:moveTo>
                      <a:pt x="421" y="13"/>
                    </a:moveTo>
                    <a:lnTo>
                      <a:pt x="19" y="710"/>
                    </a:lnTo>
                    <a:lnTo>
                      <a:pt x="600" y="314"/>
                    </a:lnTo>
                    <a:lnTo>
                      <a:pt x="421" y="1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0" name="Freeform 50"/>
              <p:cNvSpPr>
                <a:spLocks noEditPoints="1"/>
              </p:cNvSpPr>
              <p:nvPr/>
            </p:nvSpPr>
            <p:spPr bwMode="auto">
              <a:xfrm flipH="1">
                <a:off x="1519013" y="434980"/>
                <a:ext cx="615931" cy="1574623"/>
              </a:xfrm>
              <a:custGeom>
                <a:avLst/>
                <a:gdLst>
                  <a:gd name="T0" fmla="*/ 186 w 354"/>
                  <a:gd name="T1" fmla="*/ 905 h 905"/>
                  <a:gd name="T2" fmla="*/ 0 w 354"/>
                  <a:gd name="T3" fmla="*/ 590 h 905"/>
                  <a:gd name="T4" fmla="*/ 0 w 354"/>
                  <a:gd name="T5" fmla="*/ 588 h 905"/>
                  <a:gd name="T6" fmla="*/ 354 w 354"/>
                  <a:gd name="T7" fmla="*/ 0 h 905"/>
                  <a:gd name="T8" fmla="*/ 186 w 354"/>
                  <a:gd name="T9" fmla="*/ 905 h 905"/>
                  <a:gd name="T10" fmla="*/ 6 w 354"/>
                  <a:gd name="T11" fmla="*/ 590 h 905"/>
                  <a:gd name="T12" fmla="*/ 183 w 354"/>
                  <a:gd name="T13" fmla="*/ 889 h 905"/>
                  <a:gd name="T14" fmla="*/ 342 w 354"/>
                  <a:gd name="T15" fmla="*/ 30 h 905"/>
                  <a:gd name="T16" fmla="*/ 6 w 354"/>
                  <a:gd name="T17" fmla="*/ 590 h 9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54" h="905">
                    <a:moveTo>
                      <a:pt x="186" y="905"/>
                    </a:moveTo>
                    <a:lnTo>
                      <a:pt x="0" y="590"/>
                    </a:lnTo>
                    <a:lnTo>
                      <a:pt x="0" y="588"/>
                    </a:lnTo>
                    <a:lnTo>
                      <a:pt x="354" y="0"/>
                    </a:lnTo>
                    <a:lnTo>
                      <a:pt x="186" y="905"/>
                    </a:lnTo>
                    <a:close/>
                    <a:moveTo>
                      <a:pt x="6" y="590"/>
                    </a:moveTo>
                    <a:lnTo>
                      <a:pt x="183" y="889"/>
                    </a:lnTo>
                    <a:lnTo>
                      <a:pt x="342" y="30"/>
                    </a:lnTo>
                    <a:lnTo>
                      <a:pt x="6" y="59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1" name="Freeform 51"/>
              <p:cNvSpPr>
                <a:spLocks noEditPoints="1"/>
              </p:cNvSpPr>
              <p:nvPr/>
            </p:nvSpPr>
            <p:spPr bwMode="auto">
              <a:xfrm flipH="1">
                <a:off x="963982" y="445419"/>
                <a:ext cx="856038" cy="1562444"/>
              </a:xfrm>
              <a:custGeom>
                <a:avLst/>
                <a:gdLst>
                  <a:gd name="T0" fmla="*/ 0 w 492"/>
                  <a:gd name="T1" fmla="*/ 898 h 898"/>
                  <a:gd name="T2" fmla="*/ 165 w 492"/>
                  <a:gd name="T3" fmla="*/ 0 h 898"/>
                  <a:gd name="T4" fmla="*/ 492 w 492"/>
                  <a:gd name="T5" fmla="*/ 558 h 898"/>
                  <a:gd name="T6" fmla="*/ 0 w 492"/>
                  <a:gd name="T7" fmla="*/ 898 h 898"/>
                  <a:gd name="T8" fmla="*/ 169 w 492"/>
                  <a:gd name="T9" fmla="*/ 17 h 898"/>
                  <a:gd name="T10" fmla="*/ 7 w 492"/>
                  <a:gd name="T11" fmla="*/ 884 h 898"/>
                  <a:gd name="T12" fmla="*/ 483 w 492"/>
                  <a:gd name="T13" fmla="*/ 556 h 898"/>
                  <a:gd name="T14" fmla="*/ 169 w 492"/>
                  <a:gd name="T15" fmla="*/ 17 h 89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92" h="898">
                    <a:moveTo>
                      <a:pt x="0" y="898"/>
                    </a:moveTo>
                    <a:lnTo>
                      <a:pt x="165" y="0"/>
                    </a:lnTo>
                    <a:lnTo>
                      <a:pt x="492" y="558"/>
                    </a:lnTo>
                    <a:lnTo>
                      <a:pt x="0" y="898"/>
                    </a:lnTo>
                    <a:close/>
                    <a:moveTo>
                      <a:pt x="169" y="17"/>
                    </a:moveTo>
                    <a:lnTo>
                      <a:pt x="7" y="884"/>
                    </a:lnTo>
                    <a:lnTo>
                      <a:pt x="483" y="556"/>
                    </a:lnTo>
                    <a:lnTo>
                      <a:pt x="169" y="1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2" name="Freeform 52"/>
              <p:cNvSpPr>
                <a:spLocks/>
              </p:cNvSpPr>
              <p:nvPr/>
            </p:nvSpPr>
            <p:spPr bwMode="auto">
              <a:xfrm flipH="1">
                <a:off x="699514" y="1"/>
                <a:ext cx="845599" cy="471517"/>
              </a:xfrm>
              <a:custGeom>
                <a:avLst/>
                <a:gdLst>
                  <a:gd name="T0" fmla="*/ 0 w 486"/>
                  <a:gd name="T1" fmla="*/ 271 h 271"/>
                  <a:gd name="T2" fmla="*/ 244 w 486"/>
                  <a:gd name="T3" fmla="*/ 0 h 271"/>
                  <a:gd name="T4" fmla="*/ 248 w 486"/>
                  <a:gd name="T5" fmla="*/ 4 h 271"/>
                  <a:gd name="T6" fmla="*/ 18 w 486"/>
                  <a:gd name="T7" fmla="*/ 259 h 271"/>
                  <a:gd name="T8" fmla="*/ 473 w 486"/>
                  <a:gd name="T9" fmla="*/ 132 h 271"/>
                  <a:gd name="T10" fmla="*/ 481 w 486"/>
                  <a:gd name="T11" fmla="*/ 2 h 271"/>
                  <a:gd name="T12" fmla="*/ 486 w 486"/>
                  <a:gd name="T13" fmla="*/ 2 h 271"/>
                  <a:gd name="T14" fmla="*/ 479 w 486"/>
                  <a:gd name="T15" fmla="*/ 135 h 271"/>
                  <a:gd name="T16" fmla="*/ 477 w 486"/>
                  <a:gd name="T17" fmla="*/ 135 h 271"/>
                  <a:gd name="T18" fmla="*/ 0 w 486"/>
                  <a:gd name="T19" fmla="*/ 271 h 2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86" h="271">
                    <a:moveTo>
                      <a:pt x="0" y="271"/>
                    </a:moveTo>
                    <a:lnTo>
                      <a:pt x="244" y="0"/>
                    </a:lnTo>
                    <a:lnTo>
                      <a:pt x="248" y="4"/>
                    </a:lnTo>
                    <a:lnTo>
                      <a:pt x="18" y="259"/>
                    </a:lnTo>
                    <a:lnTo>
                      <a:pt x="473" y="132"/>
                    </a:lnTo>
                    <a:lnTo>
                      <a:pt x="481" y="2"/>
                    </a:lnTo>
                    <a:lnTo>
                      <a:pt x="486" y="2"/>
                    </a:lnTo>
                    <a:lnTo>
                      <a:pt x="479" y="135"/>
                    </a:lnTo>
                    <a:lnTo>
                      <a:pt x="477" y="135"/>
                    </a:lnTo>
                    <a:lnTo>
                      <a:pt x="0" y="27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3" name="Freeform 53"/>
              <p:cNvSpPr>
                <a:spLocks/>
              </p:cNvSpPr>
              <p:nvPr/>
            </p:nvSpPr>
            <p:spPr bwMode="auto">
              <a:xfrm flipH="1">
                <a:off x="113162" y="1"/>
                <a:ext cx="612450" cy="810800"/>
              </a:xfrm>
              <a:custGeom>
                <a:avLst/>
                <a:gdLst>
                  <a:gd name="T0" fmla="*/ 348 w 352"/>
                  <a:gd name="T1" fmla="*/ 466 h 466"/>
                  <a:gd name="T2" fmla="*/ 0 w 352"/>
                  <a:gd name="T3" fmla="*/ 134 h 466"/>
                  <a:gd name="T4" fmla="*/ 211 w 352"/>
                  <a:gd name="T5" fmla="*/ 0 h 466"/>
                  <a:gd name="T6" fmla="*/ 213 w 352"/>
                  <a:gd name="T7" fmla="*/ 4 h 466"/>
                  <a:gd name="T8" fmla="*/ 10 w 352"/>
                  <a:gd name="T9" fmla="*/ 134 h 466"/>
                  <a:gd name="T10" fmla="*/ 352 w 352"/>
                  <a:gd name="T11" fmla="*/ 462 h 466"/>
                  <a:gd name="T12" fmla="*/ 348 w 352"/>
                  <a:gd name="T13" fmla="*/ 466 h 466"/>
                </a:gdLst>
                <a:ahLst/>
                <a:cxnLst>
                  <a:cxn ang="0">
                    <a:pos x="T0" y="T1"/>
                  </a:cxn>
                  <a:cxn ang="0">
                    <a:pos x="T2" y="T3"/>
                  </a:cxn>
                  <a:cxn ang="0">
                    <a:pos x="T4" y="T5"/>
                  </a:cxn>
                  <a:cxn ang="0">
                    <a:pos x="T6" y="T7"/>
                  </a:cxn>
                  <a:cxn ang="0">
                    <a:pos x="T8" y="T9"/>
                  </a:cxn>
                  <a:cxn ang="0">
                    <a:pos x="T10" y="T11"/>
                  </a:cxn>
                  <a:cxn ang="0">
                    <a:pos x="T12" y="T13"/>
                  </a:cxn>
                </a:cxnLst>
                <a:rect l="0" t="0" r="r" b="b"/>
                <a:pathLst>
                  <a:path w="352" h="466">
                    <a:moveTo>
                      <a:pt x="348" y="466"/>
                    </a:moveTo>
                    <a:lnTo>
                      <a:pt x="0" y="134"/>
                    </a:lnTo>
                    <a:lnTo>
                      <a:pt x="211" y="0"/>
                    </a:lnTo>
                    <a:lnTo>
                      <a:pt x="213" y="4"/>
                    </a:lnTo>
                    <a:lnTo>
                      <a:pt x="10" y="134"/>
                    </a:lnTo>
                    <a:lnTo>
                      <a:pt x="352" y="462"/>
                    </a:lnTo>
                    <a:lnTo>
                      <a:pt x="348" y="46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4" name="Freeform 54"/>
              <p:cNvSpPr>
                <a:spLocks/>
              </p:cNvSpPr>
              <p:nvPr/>
            </p:nvSpPr>
            <p:spPr bwMode="auto">
              <a:xfrm flipH="1">
                <a:off x="-13852" y="233149"/>
                <a:ext cx="993492" cy="1195322"/>
              </a:xfrm>
              <a:custGeom>
                <a:avLst/>
                <a:gdLst>
                  <a:gd name="T0" fmla="*/ 0 w 571"/>
                  <a:gd name="T1" fmla="*/ 687 h 687"/>
                  <a:gd name="T2" fmla="*/ 148 w 571"/>
                  <a:gd name="T3" fmla="*/ 0 h 687"/>
                  <a:gd name="T4" fmla="*/ 154 w 571"/>
                  <a:gd name="T5" fmla="*/ 0 h 687"/>
                  <a:gd name="T6" fmla="*/ 9 w 571"/>
                  <a:gd name="T7" fmla="*/ 672 h 687"/>
                  <a:gd name="T8" fmla="*/ 569 w 571"/>
                  <a:gd name="T9" fmla="*/ 279 h 687"/>
                  <a:gd name="T10" fmla="*/ 571 w 571"/>
                  <a:gd name="T11" fmla="*/ 285 h 687"/>
                  <a:gd name="T12" fmla="*/ 0 w 571"/>
                  <a:gd name="T13" fmla="*/ 687 h 687"/>
                </a:gdLst>
                <a:ahLst/>
                <a:cxnLst>
                  <a:cxn ang="0">
                    <a:pos x="T0" y="T1"/>
                  </a:cxn>
                  <a:cxn ang="0">
                    <a:pos x="T2" y="T3"/>
                  </a:cxn>
                  <a:cxn ang="0">
                    <a:pos x="T4" y="T5"/>
                  </a:cxn>
                  <a:cxn ang="0">
                    <a:pos x="T6" y="T7"/>
                  </a:cxn>
                  <a:cxn ang="0">
                    <a:pos x="T8" y="T9"/>
                  </a:cxn>
                  <a:cxn ang="0">
                    <a:pos x="T10" y="T11"/>
                  </a:cxn>
                  <a:cxn ang="0">
                    <a:pos x="T12" y="T13"/>
                  </a:cxn>
                </a:cxnLst>
                <a:rect l="0" t="0" r="r" b="b"/>
                <a:pathLst>
                  <a:path w="571" h="687">
                    <a:moveTo>
                      <a:pt x="0" y="687"/>
                    </a:moveTo>
                    <a:lnTo>
                      <a:pt x="148" y="0"/>
                    </a:lnTo>
                    <a:lnTo>
                      <a:pt x="154" y="0"/>
                    </a:lnTo>
                    <a:lnTo>
                      <a:pt x="9" y="672"/>
                    </a:lnTo>
                    <a:lnTo>
                      <a:pt x="569" y="279"/>
                    </a:lnTo>
                    <a:lnTo>
                      <a:pt x="571" y="285"/>
                    </a:lnTo>
                    <a:lnTo>
                      <a:pt x="0" y="68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5" name="Freeform 55"/>
              <p:cNvSpPr>
                <a:spLocks/>
              </p:cNvSpPr>
              <p:nvPr/>
            </p:nvSpPr>
            <p:spPr bwMode="auto">
              <a:xfrm flipH="1">
                <a:off x="-17332" y="367124"/>
                <a:ext cx="137454" cy="440199"/>
              </a:xfrm>
              <a:custGeom>
                <a:avLst/>
                <a:gdLst>
                  <a:gd name="T0" fmla="*/ 6 w 79"/>
                  <a:gd name="T1" fmla="*/ 253 h 253"/>
                  <a:gd name="T2" fmla="*/ 0 w 79"/>
                  <a:gd name="T3" fmla="*/ 251 h 253"/>
                  <a:gd name="T4" fmla="*/ 73 w 79"/>
                  <a:gd name="T5" fmla="*/ 0 h 253"/>
                  <a:gd name="T6" fmla="*/ 79 w 79"/>
                  <a:gd name="T7" fmla="*/ 1 h 253"/>
                  <a:gd name="T8" fmla="*/ 6 w 79"/>
                  <a:gd name="T9" fmla="*/ 253 h 253"/>
                </a:gdLst>
                <a:ahLst/>
                <a:cxnLst>
                  <a:cxn ang="0">
                    <a:pos x="T0" y="T1"/>
                  </a:cxn>
                  <a:cxn ang="0">
                    <a:pos x="T2" y="T3"/>
                  </a:cxn>
                  <a:cxn ang="0">
                    <a:pos x="T4" y="T5"/>
                  </a:cxn>
                  <a:cxn ang="0">
                    <a:pos x="T6" y="T7"/>
                  </a:cxn>
                  <a:cxn ang="0">
                    <a:pos x="T8" y="T9"/>
                  </a:cxn>
                </a:cxnLst>
                <a:rect l="0" t="0" r="r" b="b"/>
                <a:pathLst>
                  <a:path w="79" h="253">
                    <a:moveTo>
                      <a:pt x="6" y="253"/>
                    </a:moveTo>
                    <a:lnTo>
                      <a:pt x="0" y="251"/>
                    </a:lnTo>
                    <a:lnTo>
                      <a:pt x="73" y="0"/>
                    </a:lnTo>
                    <a:lnTo>
                      <a:pt x="79" y="1"/>
                    </a:lnTo>
                    <a:lnTo>
                      <a:pt x="6" y="25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6" name="Oval 56"/>
              <p:cNvSpPr>
                <a:spLocks noChangeArrowheads="1"/>
              </p:cNvSpPr>
              <p:nvPr/>
            </p:nvSpPr>
            <p:spPr bwMode="auto">
              <a:xfrm flipH="1">
                <a:off x="944841" y="1379754"/>
                <a:ext cx="55678" cy="55678"/>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7" name="Oval 57"/>
              <p:cNvSpPr>
                <a:spLocks noChangeArrowheads="1"/>
              </p:cNvSpPr>
              <p:nvPr/>
            </p:nvSpPr>
            <p:spPr bwMode="auto">
              <a:xfrm flipH="1">
                <a:off x="1785222" y="1974805"/>
                <a:ext cx="59157" cy="55678"/>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8" name="Oval 58"/>
              <p:cNvSpPr>
                <a:spLocks noChangeArrowheads="1"/>
              </p:cNvSpPr>
              <p:nvPr/>
            </p:nvSpPr>
            <p:spPr bwMode="auto">
              <a:xfrm flipH="1">
                <a:off x="2101885" y="1442392"/>
                <a:ext cx="55678" cy="53938"/>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9" name="Oval 59"/>
              <p:cNvSpPr>
                <a:spLocks noChangeArrowheads="1"/>
              </p:cNvSpPr>
              <p:nvPr/>
            </p:nvSpPr>
            <p:spPr bwMode="auto">
              <a:xfrm flipH="1">
                <a:off x="1499875" y="447160"/>
                <a:ext cx="55678" cy="59157"/>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0" name="Oval 60"/>
              <p:cNvSpPr>
                <a:spLocks noChangeArrowheads="1"/>
              </p:cNvSpPr>
              <p:nvPr/>
            </p:nvSpPr>
            <p:spPr bwMode="auto">
              <a:xfrm flipH="1">
                <a:off x="689075" y="203572"/>
                <a:ext cx="55678" cy="55678"/>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1" name="Oval 61"/>
              <p:cNvSpPr>
                <a:spLocks noChangeArrowheads="1"/>
              </p:cNvSpPr>
              <p:nvPr/>
            </p:nvSpPr>
            <p:spPr bwMode="auto">
              <a:xfrm flipH="1">
                <a:off x="87063" y="777744"/>
                <a:ext cx="55678" cy="55678"/>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grpSp>
        <p:nvGrpSpPr>
          <p:cNvPr id="28" name="组合 27"/>
          <p:cNvGrpSpPr/>
          <p:nvPr/>
        </p:nvGrpSpPr>
        <p:grpSpPr>
          <a:xfrm>
            <a:off x="10181579" y="5525990"/>
            <a:ext cx="2029287" cy="1332010"/>
            <a:chOff x="10181579" y="5525990"/>
            <a:chExt cx="2029287" cy="1332010"/>
          </a:xfrm>
        </p:grpSpPr>
        <p:sp>
          <p:nvSpPr>
            <p:cNvPr id="105" name="Freeform 8"/>
            <p:cNvSpPr>
              <a:spLocks/>
            </p:cNvSpPr>
            <p:nvPr/>
          </p:nvSpPr>
          <p:spPr bwMode="auto">
            <a:xfrm flipH="1">
              <a:off x="11987320" y="5956866"/>
              <a:ext cx="221230" cy="145942"/>
            </a:xfrm>
            <a:custGeom>
              <a:avLst/>
              <a:gdLst>
                <a:gd name="T0" fmla="*/ 0 w 191"/>
                <a:gd name="T1" fmla="*/ 0 h 126"/>
                <a:gd name="T2" fmla="*/ 191 w 191"/>
                <a:gd name="T3" fmla="*/ 85 h 126"/>
                <a:gd name="T4" fmla="*/ 0 w 191"/>
                <a:gd name="T5" fmla="*/ 126 h 126"/>
                <a:gd name="T6" fmla="*/ 0 w 191"/>
                <a:gd name="T7" fmla="*/ 0 h 126"/>
              </a:gdLst>
              <a:ahLst/>
              <a:cxnLst>
                <a:cxn ang="0">
                  <a:pos x="T0" y="T1"/>
                </a:cxn>
                <a:cxn ang="0">
                  <a:pos x="T2" y="T3"/>
                </a:cxn>
                <a:cxn ang="0">
                  <a:pos x="T4" y="T5"/>
                </a:cxn>
                <a:cxn ang="0">
                  <a:pos x="T6" y="T7"/>
                </a:cxn>
              </a:cxnLst>
              <a:rect l="0" t="0" r="r" b="b"/>
              <a:pathLst>
                <a:path w="191" h="126">
                  <a:moveTo>
                    <a:pt x="0" y="0"/>
                  </a:moveTo>
                  <a:lnTo>
                    <a:pt x="191" y="85"/>
                  </a:lnTo>
                  <a:lnTo>
                    <a:pt x="0" y="126"/>
                  </a:lnTo>
                  <a:lnTo>
                    <a:pt x="0" y="0"/>
                  </a:lnTo>
                  <a:close/>
                </a:path>
              </a:pathLst>
            </a:custGeom>
            <a:solidFill>
              <a:srgbClr val="46C1E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6" name="Freeform 9"/>
            <p:cNvSpPr>
              <a:spLocks/>
            </p:cNvSpPr>
            <p:nvPr/>
          </p:nvSpPr>
          <p:spPr bwMode="auto">
            <a:xfrm flipH="1">
              <a:off x="10297405" y="6721324"/>
              <a:ext cx="378754" cy="134359"/>
            </a:xfrm>
            <a:custGeom>
              <a:avLst/>
              <a:gdLst>
                <a:gd name="T0" fmla="*/ 68 w 327"/>
                <a:gd name="T1" fmla="*/ 0 h 116"/>
                <a:gd name="T2" fmla="*/ 0 w 327"/>
                <a:gd name="T3" fmla="*/ 116 h 116"/>
                <a:gd name="T4" fmla="*/ 327 w 327"/>
                <a:gd name="T5" fmla="*/ 116 h 116"/>
                <a:gd name="T6" fmla="*/ 68 w 327"/>
                <a:gd name="T7" fmla="*/ 0 h 116"/>
              </a:gdLst>
              <a:ahLst/>
              <a:cxnLst>
                <a:cxn ang="0">
                  <a:pos x="T0" y="T1"/>
                </a:cxn>
                <a:cxn ang="0">
                  <a:pos x="T2" y="T3"/>
                </a:cxn>
                <a:cxn ang="0">
                  <a:pos x="T4" y="T5"/>
                </a:cxn>
                <a:cxn ang="0">
                  <a:pos x="T6" y="T7"/>
                </a:cxn>
              </a:cxnLst>
              <a:rect l="0" t="0" r="r" b="b"/>
              <a:pathLst>
                <a:path w="327" h="116">
                  <a:moveTo>
                    <a:pt x="68" y="0"/>
                  </a:moveTo>
                  <a:lnTo>
                    <a:pt x="0" y="116"/>
                  </a:lnTo>
                  <a:lnTo>
                    <a:pt x="327" y="116"/>
                  </a:lnTo>
                  <a:lnTo>
                    <a:pt x="68" y="0"/>
                  </a:lnTo>
                  <a:close/>
                </a:path>
              </a:pathLst>
            </a:custGeom>
            <a:solidFill>
              <a:srgbClr val="45C0E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7" name="Freeform 10"/>
            <p:cNvSpPr>
              <a:spLocks/>
            </p:cNvSpPr>
            <p:nvPr/>
          </p:nvSpPr>
          <p:spPr bwMode="auto">
            <a:xfrm flipH="1">
              <a:off x="10597397" y="6690051"/>
              <a:ext cx="514272" cy="165633"/>
            </a:xfrm>
            <a:custGeom>
              <a:avLst/>
              <a:gdLst>
                <a:gd name="T0" fmla="*/ 402 w 444"/>
                <a:gd name="T1" fmla="*/ 0 h 143"/>
                <a:gd name="T2" fmla="*/ 0 w 444"/>
                <a:gd name="T3" fmla="*/ 143 h 143"/>
                <a:gd name="T4" fmla="*/ 376 w 444"/>
                <a:gd name="T5" fmla="*/ 143 h 143"/>
                <a:gd name="T6" fmla="*/ 444 w 444"/>
                <a:gd name="T7" fmla="*/ 27 h 143"/>
                <a:gd name="T8" fmla="*/ 402 w 444"/>
                <a:gd name="T9" fmla="*/ 0 h 143"/>
              </a:gdLst>
              <a:ahLst/>
              <a:cxnLst>
                <a:cxn ang="0">
                  <a:pos x="T0" y="T1"/>
                </a:cxn>
                <a:cxn ang="0">
                  <a:pos x="T2" y="T3"/>
                </a:cxn>
                <a:cxn ang="0">
                  <a:pos x="T4" y="T5"/>
                </a:cxn>
                <a:cxn ang="0">
                  <a:pos x="T6" y="T7"/>
                </a:cxn>
                <a:cxn ang="0">
                  <a:pos x="T8" y="T9"/>
                </a:cxn>
              </a:cxnLst>
              <a:rect l="0" t="0" r="r" b="b"/>
              <a:pathLst>
                <a:path w="444" h="143">
                  <a:moveTo>
                    <a:pt x="402" y="0"/>
                  </a:moveTo>
                  <a:lnTo>
                    <a:pt x="0" y="143"/>
                  </a:lnTo>
                  <a:lnTo>
                    <a:pt x="376" y="143"/>
                  </a:lnTo>
                  <a:lnTo>
                    <a:pt x="444" y="27"/>
                  </a:lnTo>
                  <a:lnTo>
                    <a:pt x="402" y="0"/>
                  </a:lnTo>
                  <a:close/>
                </a:path>
              </a:pathLst>
            </a:custGeom>
            <a:solidFill>
              <a:srgbClr val="45C0E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8" name="Freeform 11"/>
            <p:cNvSpPr>
              <a:spLocks/>
            </p:cNvSpPr>
            <p:nvPr/>
          </p:nvSpPr>
          <p:spPr bwMode="auto">
            <a:xfrm flipH="1">
              <a:off x="10646045" y="6397008"/>
              <a:ext cx="905766" cy="458675"/>
            </a:xfrm>
            <a:custGeom>
              <a:avLst/>
              <a:gdLst>
                <a:gd name="T0" fmla="*/ 224 w 782"/>
                <a:gd name="T1" fmla="*/ 0 h 396"/>
                <a:gd name="T2" fmla="*/ 0 w 782"/>
                <a:gd name="T3" fmla="*/ 396 h 396"/>
                <a:gd name="T4" fmla="*/ 380 w 782"/>
                <a:gd name="T5" fmla="*/ 396 h 396"/>
                <a:gd name="T6" fmla="*/ 782 w 782"/>
                <a:gd name="T7" fmla="*/ 253 h 396"/>
                <a:gd name="T8" fmla="*/ 224 w 782"/>
                <a:gd name="T9" fmla="*/ 0 h 396"/>
              </a:gdLst>
              <a:ahLst/>
              <a:cxnLst>
                <a:cxn ang="0">
                  <a:pos x="T0" y="T1"/>
                </a:cxn>
                <a:cxn ang="0">
                  <a:pos x="T2" y="T3"/>
                </a:cxn>
                <a:cxn ang="0">
                  <a:pos x="T4" y="T5"/>
                </a:cxn>
                <a:cxn ang="0">
                  <a:pos x="T6" y="T7"/>
                </a:cxn>
                <a:cxn ang="0">
                  <a:pos x="T8" y="T9"/>
                </a:cxn>
              </a:cxnLst>
              <a:rect l="0" t="0" r="r" b="b"/>
              <a:pathLst>
                <a:path w="782" h="396">
                  <a:moveTo>
                    <a:pt x="224" y="0"/>
                  </a:moveTo>
                  <a:lnTo>
                    <a:pt x="0" y="396"/>
                  </a:lnTo>
                  <a:lnTo>
                    <a:pt x="380" y="396"/>
                  </a:lnTo>
                  <a:lnTo>
                    <a:pt x="782" y="253"/>
                  </a:lnTo>
                  <a:lnTo>
                    <a:pt x="224" y="0"/>
                  </a:lnTo>
                  <a:close/>
                </a:path>
              </a:pathLst>
            </a:custGeom>
            <a:solidFill>
              <a:srgbClr val="27A8C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9" name="Freeform 12"/>
            <p:cNvSpPr>
              <a:spLocks/>
            </p:cNvSpPr>
            <p:nvPr/>
          </p:nvSpPr>
          <p:spPr bwMode="auto">
            <a:xfrm flipH="1">
              <a:off x="11900450" y="6620555"/>
              <a:ext cx="308100" cy="235129"/>
            </a:xfrm>
            <a:custGeom>
              <a:avLst/>
              <a:gdLst>
                <a:gd name="T0" fmla="*/ 266 w 266"/>
                <a:gd name="T1" fmla="*/ 203 h 203"/>
                <a:gd name="T2" fmla="*/ 69 w 266"/>
                <a:gd name="T3" fmla="*/ 0 h 203"/>
                <a:gd name="T4" fmla="*/ 0 w 266"/>
                <a:gd name="T5" fmla="*/ 53 h 203"/>
                <a:gd name="T6" fmla="*/ 0 w 266"/>
                <a:gd name="T7" fmla="*/ 203 h 203"/>
                <a:gd name="T8" fmla="*/ 266 w 266"/>
                <a:gd name="T9" fmla="*/ 203 h 203"/>
              </a:gdLst>
              <a:ahLst/>
              <a:cxnLst>
                <a:cxn ang="0">
                  <a:pos x="T0" y="T1"/>
                </a:cxn>
                <a:cxn ang="0">
                  <a:pos x="T2" y="T3"/>
                </a:cxn>
                <a:cxn ang="0">
                  <a:pos x="T4" y="T5"/>
                </a:cxn>
                <a:cxn ang="0">
                  <a:pos x="T6" y="T7"/>
                </a:cxn>
                <a:cxn ang="0">
                  <a:pos x="T8" y="T9"/>
                </a:cxn>
              </a:cxnLst>
              <a:rect l="0" t="0" r="r" b="b"/>
              <a:pathLst>
                <a:path w="266" h="203">
                  <a:moveTo>
                    <a:pt x="266" y="203"/>
                  </a:moveTo>
                  <a:lnTo>
                    <a:pt x="69" y="0"/>
                  </a:lnTo>
                  <a:lnTo>
                    <a:pt x="0" y="53"/>
                  </a:lnTo>
                  <a:lnTo>
                    <a:pt x="0" y="203"/>
                  </a:lnTo>
                  <a:lnTo>
                    <a:pt x="266" y="203"/>
                  </a:lnTo>
                  <a:close/>
                </a:path>
              </a:pathLst>
            </a:custGeom>
            <a:solidFill>
              <a:srgbClr val="27A8C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0" name="Freeform 13"/>
            <p:cNvSpPr>
              <a:spLocks/>
            </p:cNvSpPr>
            <p:nvPr/>
          </p:nvSpPr>
          <p:spPr bwMode="auto">
            <a:xfrm flipH="1">
              <a:off x="11292359" y="6372685"/>
              <a:ext cx="836270" cy="482998"/>
            </a:xfrm>
            <a:custGeom>
              <a:avLst/>
              <a:gdLst>
                <a:gd name="T0" fmla="*/ 690 w 722"/>
                <a:gd name="T1" fmla="*/ 0 h 417"/>
                <a:gd name="T2" fmla="*/ 0 w 722"/>
                <a:gd name="T3" fmla="*/ 214 h 417"/>
                <a:gd name="T4" fmla="*/ 197 w 722"/>
                <a:gd name="T5" fmla="*/ 417 h 417"/>
                <a:gd name="T6" fmla="*/ 498 w 722"/>
                <a:gd name="T7" fmla="*/ 417 h 417"/>
                <a:gd name="T8" fmla="*/ 722 w 722"/>
                <a:gd name="T9" fmla="*/ 21 h 417"/>
                <a:gd name="T10" fmla="*/ 690 w 722"/>
                <a:gd name="T11" fmla="*/ 0 h 417"/>
              </a:gdLst>
              <a:ahLst/>
              <a:cxnLst>
                <a:cxn ang="0">
                  <a:pos x="T0" y="T1"/>
                </a:cxn>
                <a:cxn ang="0">
                  <a:pos x="T2" y="T3"/>
                </a:cxn>
                <a:cxn ang="0">
                  <a:pos x="T4" y="T5"/>
                </a:cxn>
                <a:cxn ang="0">
                  <a:pos x="T6" y="T7"/>
                </a:cxn>
                <a:cxn ang="0">
                  <a:pos x="T8" y="T9"/>
                </a:cxn>
                <a:cxn ang="0">
                  <a:pos x="T10" y="T11"/>
                </a:cxn>
              </a:cxnLst>
              <a:rect l="0" t="0" r="r" b="b"/>
              <a:pathLst>
                <a:path w="722" h="417">
                  <a:moveTo>
                    <a:pt x="690" y="0"/>
                  </a:moveTo>
                  <a:lnTo>
                    <a:pt x="0" y="214"/>
                  </a:lnTo>
                  <a:lnTo>
                    <a:pt x="197" y="417"/>
                  </a:lnTo>
                  <a:lnTo>
                    <a:pt x="498" y="417"/>
                  </a:lnTo>
                  <a:lnTo>
                    <a:pt x="722" y="21"/>
                  </a:lnTo>
                  <a:lnTo>
                    <a:pt x="690" y="0"/>
                  </a:lnTo>
                  <a:close/>
                </a:path>
              </a:pathLst>
            </a:custGeom>
            <a:solidFill>
              <a:srgbClr val="45C0E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1" name="Freeform 14"/>
            <p:cNvSpPr>
              <a:spLocks/>
            </p:cNvSpPr>
            <p:nvPr/>
          </p:nvSpPr>
          <p:spPr bwMode="auto">
            <a:xfrm flipH="1">
              <a:off x="11987320" y="6055319"/>
              <a:ext cx="221230" cy="565235"/>
            </a:xfrm>
            <a:custGeom>
              <a:avLst/>
              <a:gdLst>
                <a:gd name="T0" fmla="*/ 191 w 191"/>
                <a:gd name="T1" fmla="*/ 0 h 488"/>
                <a:gd name="T2" fmla="*/ 69 w 191"/>
                <a:gd name="T3" fmla="*/ 488 h 488"/>
                <a:gd name="T4" fmla="*/ 0 w 191"/>
                <a:gd name="T5" fmla="*/ 445 h 488"/>
                <a:gd name="T6" fmla="*/ 0 w 191"/>
                <a:gd name="T7" fmla="*/ 41 h 488"/>
                <a:gd name="T8" fmla="*/ 191 w 191"/>
                <a:gd name="T9" fmla="*/ 0 h 488"/>
              </a:gdLst>
              <a:ahLst/>
              <a:cxnLst>
                <a:cxn ang="0">
                  <a:pos x="T0" y="T1"/>
                </a:cxn>
                <a:cxn ang="0">
                  <a:pos x="T2" y="T3"/>
                </a:cxn>
                <a:cxn ang="0">
                  <a:pos x="T4" y="T5"/>
                </a:cxn>
                <a:cxn ang="0">
                  <a:pos x="T6" y="T7"/>
                </a:cxn>
                <a:cxn ang="0">
                  <a:pos x="T8" y="T9"/>
                </a:cxn>
              </a:cxnLst>
              <a:rect l="0" t="0" r="r" b="b"/>
              <a:pathLst>
                <a:path w="191" h="488">
                  <a:moveTo>
                    <a:pt x="191" y="0"/>
                  </a:moveTo>
                  <a:lnTo>
                    <a:pt x="69" y="488"/>
                  </a:lnTo>
                  <a:lnTo>
                    <a:pt x="0" y="445"/>
                  </a:lnTo>
                  <a:lnTo>
                    <a:pt x="0" y="41"/>
                  </a:lnTo>
                  <a:lnTo>
                    <a:pt x="191" y="0"/>
                  </a:lnTo>
                  <a:close/>
                </a:path>
              </a:pathLst>
            </a:custGeom>
            <a:solidFill>
              <a:srgbClr val="27A8C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2" name="Freeform 15"/>
            <p:cNvSpPr>
              <a:spLocks/>
            </p:cNvSpPr>
            <p:nvPr/>
          </p:nvSpPr>
          <p:spPr bwMode="auto">
            <a:xfrm flipH="1">
              <a:off x="11329423" y="6055319"/>
              <a:ext cx="799206" cy="565235"/>
            </a:xfrm>
            <a:custGeom>
              <a:avLst/>
              <a:gdLst>
                <a:gd name="T0" fmla="*/ 690 w 690"/>
                <a:gd name="T1" fmla="*/ 274 h 488"/>
                <a:gd name="T2" fmla="*/ 122 w 690"/>
                <a:gd name="T3" fmla="*/ 0 h 488"/>
                <a:gd name="T4" fmla="*/ 0 w 690"/>
                <a:gd name="T5" fmla="*/ 488 h 488"/>
                <a:gd name="T6" fmla="*/ 690 w 690"/>
                <a:gd name="T7" fmla="*/ 274 h 488"/>
              </a:gdLst>
              <a:ahLst/>
              <a:cxnLst>
                <a:cxn ang="0">
                  <a:pos x="T0" y="T1"/>
                </a:cxn>
                <a:cxn ang="0">
                  <a:pos x="T2" y="T3"/>
                </a:cxn>
                <a:cxn ang="0">
                  <a:pos x="T4" y="T5"/>
                </a:cxn>
                <a:cxn ang="0">
                  <a:pos x="T6" y="T7"/>
                </a:cxn>
              </a:cxnLst>
              <a:rect l="0" t="0" r="r" b="b"/>
              <a:pathLst>
                <a:path w="690" h="488">
                  <a:moveTo>
                    <a:pt x="690" y="274"/>
                  </a:moveTo>
                  <a:lnTo>
                    <a:pt x="122" y="0"/>
                  </a:lnTo>
                  <a:lnTo>
                    <a:pt x="0" y="488"/>
                  </a:lnTo>
                  <a:lnTo>
                    <a:pt x="690" y="274"/>
                  </a:lnTo>
                  <a:close/>
                </a:path>
              </a:pathLst>
            </a:custGeom>
            <a:solidFill>
              <a:srgbClr val="45C0E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3" name="Freeform 16"/>
            <p:cNvSpPr>
              <a:spLocks/>
            </p:cNvSpPr>
            <p:nvPr/>
          </p:nvSpPr>
          <p:spPr bwMode="auto">
            <a:xfrm flipH="1">
              <a:off x="11046805" y="5525990"/>
              <a:ext cx="609250" cy="427402"/>
            </a:xfrm>
            <a:custGeom>
              <a:avLst/>
              <a:gdLst>
                <a:gd name="T0" fmla="*/ 275 w 280"/>
                <a:gd name="T1" fmla="*/ 16 h 196"/>
                <a:gd name="T2" fmla="*/ 14 w 280"/>
                <a:gd name="T3" fmla="*/ 194 h 196"/>
                <a:gd name="T4" fmla="*/ 3 w 280"/>
                <a:gd name="T5" fmla="*/ 192 h 196"/>
                <a:gd name="T6" fmla="*/ 3 w 280"/>
                <a:gd name="T7" fmla="*/ 192 h 196"/>
                <a:gd name="T8" fmla="*/ 5 w 280"/>
                <a:gd name="T9" fmla="*/ 180 h 196"/>
                <a:gd name="T10" fmla="*/ 266 w 280"/>
                <a:gd name="T11" fmla="*/ 2 h 196"/>
                <a:gd name="T12" fmla="*/ 277 w 280"/>
                <a:gd name="T13" fmla="*/ 5 h 196"/>
                <a:gd name="T14" fmla="*/ 277 w 280"/>
                <a:gd name="T15" fmla="*/ 5 h 196"/>
                <a:gd name="T16" fmla="*/ 275 w 280"/>
                <a:gd name="T17" fmla="*/ 16 h 1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80" h="196">
                  <a:moveTo>
                    <a:pt x="275" y="16"/>
                  </a:moveTo>
                  <a:cubicBezTo>
                    <a:pt x="14" y="194"/>
                    <a:pt x="14" y="194"/>
                    <a:pt x="14" y="194"/>
                  </a:cubicBezTo>
                  <a:cubicBezTo>
                    <a:pt x="10" y="196"/>
                    <a:pt x="5" y="195"/>
                    <a:pt x="3" y="192"/>
                  </a:cubicBezTo>
                  <a:cubicBezTo>
                    <a:pt x="3" y="192"/>
                    <a:pt x="3" y="192"/>
                    <a:pt x="3" y="192"/>
                  </a:cubicBezTo>
                  <a:cubicBezTo>
                    <a:pt x="0" y="188"/>
                    <a:pt x="1" y="183"/>
                    <a:pt x="5" y="180"/>
                  </a:cubicBezTo>
                  <a:cubicBezTo>
                    <a:pt x="266" y="2"/>
                    <a:pt x="266" y="2"/>
                    <a:pt x="266" y="2"/>
                  </a:cubicBezTo>
                  <a:cubicBezTo>
                    <a:pt x="269" y="0"/>
                    <a:pt x="274" y="1"/>
                    <a:pt x="277" y="5"/>
                  </a:cubicBezTo>
                  <a:cubicBezTo>
                    <a:pt x="277" y="5"/>
                    <a:pt x="277" y="5"/>
                    <a:pt x="277" y="5"/>
                  </a:cubicBezTo>
                  <a:cubicBezTo>
                    <a:pt x="280" y="8"/>
                    <a:pt x="279" y="13"/>
                    <a:pt x="275" y="16"/>
                  </a:cubicBezTo>
                  <a:close/>
                </a:path>
              </a:pathLst>
            </a:custGeom>
            <a:solidFill>
              <a:srgbClr val="FD6D0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5" name="Freeform 18"/>
            <p:cNvSpPr>
              <a:spLocks/>
            </p:cNvSpPr>
            <p:nvPr/>
          </p:nvSpPr>
          <p:spPr bwMode="auto">
            <a:xfrm flipH="1">
              <a:off x="11376913" y="6063426"/>
              <a:ext cx="831637" cy="598825"/>
            </a:xfrm>
            <a:custGeom>
              <a:avLst/>
              <a:gdLst>
                <a:gd name="T0" fmla="*/ 382 w 382"/>
                <a:gd name="T1" fmla="*/ 9 h 275"/>
                <a:gd name="T2" fmla="*/ 379 w 382"/>
                <a:gd name="T3" fmla="*/ 16 h 275"/>
                <a:gd name="T4" fmla="*/ 0 w 382"/>
                <a:gd name="T5" fmla="*/ 275 h 275"/>
                <a:gd name="T6" fmla="*/ 0 w 382"/>
                <a:gd name="T7" fmla="*/ 255 h 275"/>
                <a:gd name="T8" fmla="*/ 369 w 382"/>
                <a:gd name="T9" fmla="*/ 3 h 275"/>
                <a:gd name="T10" fmla="*/ 381 w 382"/>
                <a:gd name="T11" fmla="*/ 5 h 275"/>
                <a:gd name="T12" fmla="*/ 382 w 382"/>
                <a:gd name="T13" fmla="*/ 9 h 275"/>
              </a:gdLst>
              <a:ahLst/>
              <a:cxnLst>
                <a:cxn ang="0">
                  <a:pos x="T0" y="T1"/>
                </a:cxn>
                <a:cxn ang="0">
                  <a:pos x="T2" y="T3"/>
                </a:cxn>
                <a:cxn ang="0">
                  <a:pos x="T4" y="T5"/>
                </a:cxn>
                <a:cxn ang="0">
                  <a:pos x="T6" y="T7"/>
                </a:cxn>
                <a:cxn ang="0">
                  <a:pos x="T8" y="T9"/>
                </a:cxn>
                <a:cxn ang="0">
                  <a:pos x="T10" y="T11"/>
                </a:cxn>
                <a:cxn ang="0">
                  <a:pos x="T12" y="T13"/>
                </a:cxn>
              </a:cxnLst>
              <a:rect l="0" t="0" r="r" b="b"/>
              <a:pathLst>
                <a:path w="382" h="275">
                  <a:moveTo>
                    <a:pt x="382" y="9"/>
                  </a:moveTo>
                  <a:cubicBezTo>
                    <a:pt x="382" y="12"/>
                    <a:pt x="381" y="15"/>
                    <a:pt x="379" y="16"/>
                  </a:cubicBezTo>
                  <a:cubicBezTo>
                    <a:pt x="0" y="275"/>
                    <a:pt x="0" y="275"/>
                    <a:pt x="0" y="275"/>
                  </a:cubicBezTo>
                  <a:cubicBezTo>
                    <a:pt x="0" y="255"/>
                    <a:pt x="0" y="255"/>
                    <a:pt x="0" y="255"/>
                  </a:cubicBezTo>
                  <a:cubicBezTo>
                    <a:pt x="369" y="3"/>
                    <a:pt x="369" y="3"/>
                    <a:pt x="369" y="3"/>
                  </a:cubicBezTo>
                  <a:cubicBezTo>
                    <a:pt x="373" y="0"/>
                    <a:pt x="378" y="1"/>
                    <a:pt x="381" y="5"/>
                  </a:cubicBezTo>
                  <a:cubicBezTo>
                    <a:pt x="382" y="6"/>
                    <a:pt x="382" y="8"/>
                    <a:pt x="382" y="9"/>
                  </a:cubicBezTo>
                  <a:close/>
                </a:path>
              </a:pathLst>
            </a:custGeom>
            <a:solidFill>
              <a:srgbClr val="FD55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4" name="Freeform 17"/>
            <p:cNvSpPr>
              <a:spLocks/>
            </p:cNvSpPr>
            <p:nvPr/>
          </p:nvSpPr>
          <p:spPr bwMode="auto">
            <a:xfrm flipH="1">
              <a:off x="12128629" y="6570749"/>
              <a:ext cx="79921" cy="111194"/>
            </a:xfrm>
            <a:custGeom>
              <a:avLst/>
              <a:gdLst>
                <a:gd name="T0" fmla="*/ 0 w 69"/>
                <a:gd name="T1" fmla="*/ 96 h 96"/>
                <a:gd name="T2" fmla="*/ 69 w 69"/>
                <a:gd name="T3" fmla="*/ 43 h 96"/>
                <a:gd name="T4" fmla="*/ 0 w 69"/>
                <a:gd name="T5" fmla="*/ 0 h 96"/>
                <a:gd name="T6" fmla="*/ 0 w 69"/>
                <a:gd name="T7" fmla="*/ 96 h 96"/>
              </a:gdLst>
              <a:ahLst/>
              <a:cxnLst>
                <a:cxn ang="0">
                  <a:pos x="T0" y="T1"/>
                </a:cxn>
                <a:cxn ang="0">
                  <a:pos x="T2" y="T3"/>
                </a:cxn>
                <a:cxn ang="0">
                  <a:pos x="T4" y="T5"/>
                </a:cxn>
                <a:cxn ang="0">
                  <a:pos x="T6" y="T7"/>
                </a:cxn>
              </a:cxnLst>
              <a:rect l="0" t="0" r="r" b="b"/>
              <a:pathLst>
                <a:path w="69" h="96">
                  <a:moveTo>
                    <a:pt x="0" y="96"/>
                  </a:moveTo>
                  <a:lnTo>
                    <a:pt x="69" y="43"/>
                  </a:lnTo>
                  <a:lnTo>
                    <a:pt x="0" y="0"/>
                  </a:lnTo>
                  <a:lnTo>
                    <a:pt x="0" y="96"/>
                  </a:lnTo>
                  <a:close/>
                </a:path>
              </a:pathLst>
            </a:custGeom>
            <a:solidFill>
              <a:srgbClr val="2ECFE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nvGrpSpPr>
            <p:cNvPr id="134" name="组合 133"/>
            <p:cNvGrpSpPr/>
            <p:nvPr/>
          </p:nvGrpSpPr>
          <p:grpSpPr>
            <a:xfrm>
              <a:off x="10181579" y="5892003"/>
              <a:ext cx="2029287" cy="965997"/>
              <a:chOff x="10181579" y="5892003"/>
              <a:chExt cx="2029287" cy="965997"/>
            </a:xfrm>
          </p:grpSpPr>
          <p:sp>
            <p:nvSpPr>
              <p:cNvPr id="103" name="Freeform 6"/>
              <p:cNvSpPr>
                <a:spLocks/>
              </p:cNvSpPr>
              <p:nvPr/>
            </p:nvSpPr>
            <p:spPr bwMode="auto">
              <a:xfrm flipH="1">
                <a:off x="12208550" y="6570749"/>
                <a:ext cx="0" cy="111194"/>
              </a:xfrm>
              <a:custGeom>
                <a:avLst/>
                <a:gdLst>
                  <a:gd name="T0" fmla="*/ 0 h 96"/>
                  <a:gd name="T1" fmla="*/ 96 h 96"/>
                  <a:gd name="T2" fmla="*/ 0 h 96"/>
                </a:gdLst>
                <a:ahLst/>
                <a:cxnLst>
                  <a:cxn ang="0">
                    <a:pos x="0" y="T0"/>
                  </a:cxn>
                  <a:cxn ang="0">
                    <a:pos x="0" y="T1"/>
                  </a:cxn>
                  <a:cxn ang="0">
                    <a:pos x="0" y="T2"/>
                  </a:cxn>
                </a:cxnLst>
                <a:rect l="0" t="0" r="r" b="b"/>
                <a:pathLst>
                  <a:path h="96">
                    <a:moveTo>
                      <a:pt x="0" y="0"/>
                    </a:moveTo>
                    <a:lnTo>
                      <a:pt x="0" y="96"/>
                    </a:lnTo>
                    <a:lnTo>
                      <a:pt x="0" y="0"/>
                    </a:ln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104" name="Line 7"/>
              <p:cNvSpPr>
                <a:spLocks noChangeShapeType="1"/>
              </p:cNvSpPr>
              <p:nvPr/>
            </p:nvSpPr>
            <p:spPr bwMode="auto">
              <a:xfrm flipH="1">
                <a:off x="12208550" y="6570749"/>
                <a:ext cx="0" cy="111194"/>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6" name="Freeform 19"/>
              <p:cNvSpPr>
                <a:spLocks/>
              </p:cNvSpPr>
              <p:nvPr/>
            </p:nvSpPr>
            <p:spPr bwMode="auto">
              <a:xfrm flipH="1">
                <a:off x="10181579" y="5892003"/>
                <a:ext cx="2029287" cy="961363"/>
              </a:xfrm>
              <a:custGeom>
                <a:avLst/>
                <a:gdLst>
                  <a:gd name="T0" fmla="*/ 1750 w 1752"/>
                  <a:gd name="T1" fmla="*/ 830 h 830"/>
                  <a:gd name="T2" fmla="*/ 0 w 1752"/>
                  <a:gd name="T3" fmla="*/ 6 h 830"/>
                  <a:gd name="T4" fmla="*/ 2 w 1752"/>
                  <a:gd name="T5" fmla="*/ 0 h 830"/>
                  <a:gd name="T6" fmla="*/ 1752 w 1752"/>
                  <a:gd name="T7" fmla="*/ 826 h 830"/>
                  <a:gd name="T8" fmla="*/ 1750 w 1752"/>
                  <a:gd name="T9" fmla="*/ 830 h 830"/>
                </a:gdLst>
                <a:ahLst/>
                <a:cxnLst>
                  <a:cxn ang="0">
                    <a:pos x="T0" y="T1"/>
                  </a:cxn>
                  <a:cxn ang="0">
                    <a:pos x="T2" y="T3"/>
                  </a:cxn>
                  <a:cxn ang="0">
                    <a:pos x="T4" y="T5"/>
                  </a:cxn>
                  <a:cxn ang="0">
                    <a:pos x="T6" y="T7"/>
                  </a:cxn>
                  <a:cxn ang="0">
                    <a:pos x="T8" y="T9"/>
                  </a:cxn>
                </a:cxnLst>
                <a:rect l="0" t="0" r="r" b="b"/>
                <a:pathLst>
                  <a:path w="1752" h="830">
                    <a:moveTo>
                      <a:pt x="1750" y="830"/>
                    </a:moveTo>
                    <a:lnTo>
                      <a:pt x="0" y="6"/>
                    </a:lnTo>
                    <a:lnTo>
                      <a:pt x="2" y="0"/>
                    </a:lnTo>
                    <a:lnTo>
                      <a:pt x="1752" y="826"/>
                    </a:lnTo>
                    <a:lnTo>
                      <a:pt x="1750" y="830"/>
                    </a:ln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117" name="Freeform 20"/>
              <p:cNvSpPr>
                <a:spLocks/>
              </p:cNvSpPr>
              <p:nvPr/>
            </p:nvSpPr>
            <p:spPr bwMode="auto">
              <a:xfrm flipH="1">
                <a:off x="10564966" y="6662252"/>
                <a:ext cx="533962" cy="195748"/>
              </a:xfrm>
              <a:custGeom>
                <a:avLst/>
                <a:gdLst>
                  <a:gd name="T0" fmla="*/ 2 w 461"/>
                  <a:gd name="T1" fmla="*/ 169 h 169"/>
                  <a:gd name="T2" fmla="*/ 0 w 461"/>
                  <a:gd name="T3" fmla="*/ 165 h 169"/>
                  <a:gd name="T4" fmla="*/ 461 w 461"/>
                  <a:gd name="T5" fmla="*/ 0 h 169"/>
                  <a:gd name="T6" fmla="*/ 363 w 461"/>
                  <a:gd name="T7" fmla="*/ 167 h 169"/>
                  <a:gd name="T8" fmla="*/ 359 w 461"/>
                  <a:gd name="T9" fmla="*/ 165 h 169"/>
                  <a:gd name="T10" fmla="*/ 451 w 461"/>
                  <a:gd name="T11" fmla="*/ 9 h 169"/>
                  <a:gd name="T12" fmla="*/ 2 w 461"/>
                  <a:gd name="T13" fmla="*/ 169 h 169"/>
                </a:gdLst>
                <a:ahLst/>
                <a:cxnLst>
                  <a:cxn ang="0">
                    <a:pos x="T0" y="T1"/>
                  </a:cxn>
                  <a:cxn ang="0">
                    <a:pos x="T2" y="T3"/>
                  </a:cxn>
                  <a:cxn ang="0">
                    <a:pos x="T4" y="T5"/>
                  </a:cxn>
                  <a:cxn ang="0">
                    <a:pos x="T6" y="T7"/>
                  </a:cxn>
                  <a:cxn ang="0">
                    <a:pos x="T8" y="T9"/>
                  </a:cxn>
                  <a:cxn ang="0">
                    <a:pos x="T10" y="T11"/>
                  </a:cxn>
                  <a:cxn ang="0">
                    <a:pos x="T12" y="T13"/>
                  </a:cxn>
                </a:cxnLst>
                <a:rect l="0" t="0" r="r" b="b"/>
                <a:pathLst>
                  <a:path w="461" h="169">
                    <a:moveTo>
                      <a:pt x="2" y="169"/>
                    </a:moveTo>
                    <a:lnTo>
                      <a:pt x="0" y="165"/>
                    </a:lnTo>
                    <a:lnTo>
                      <a:pt x="461" y="0"/>
                    </a:lnTo>
                    <a:lnTo>
                      <a:pt x="363" y="167"/>
                    </a:lnTo>
                    <a:lnTo>
                      <a:pt x="359" y="165"/>
                    </a:lnTo>
                    <a:lnTo>
                      <a:pt x="451" y="9"/>
                    </a:lnTo>
                    <a:lnTo>
                      <a:pt x="2" y="169"/>
                    </a:ln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118" name="Freeform 21"/>
              <p:cNvSpPr>
                <a:spLocks/>
              </p:cNvSpPr>
              <p:nvPr/>
            </p:nvSpPr>
            <p:spPr bwMode="auto">
              <a:xfrm flipH="1">
                <a:off x="11257610" y="6342570"/>
                <a:ext cx="291884" cy="508481"/>
              </a:xfrm>
              <a:custGeom>
                <a:avLst/>
                <a:gdLst>
                  <a:gd name="T0" fmla="*/ 4 w 252"/>
                  <a:gd name="T1" fmla="*/ 439 h 439"/>
                  <a:gd name="T2" fmla="*/ 0 w 252"/>
                  <a:gd name="T3" fmla="*/ 437 h 439"/>
                  <a:gd name="T4" fmla="*/ 248 w 252"/>
                  <a:gd name="T5" fmla="*/ 0 h 439"/>
                  <a:gd name="T6" fmla="*/ 252 w 252"/>
                  <a:gd name="T7" fmla="*/ 2 h 439"/>
                  <a:gd name="T8" fmla="*/ 4 w 252"/>
                  <a:gd name="T9" fmla="*/ 439 h 439"/>
                </a:gdLst>
                <a:ahLst/>
                <a:cxnLst>
                  <a:cxn ang="0">
                    <a:pos x="T0" y="T1"/>
                  </a:cxn>
                  <a:cxn ang="0">
                    <a:pos x="T2" y="T3"/>
                  </a:cxn>
                  <a:cxn ang="0">
                    <a:pos x="T4" y="T5"/>
                  </a:cxn>
                  <a:cxn ang="0">
                    <a:pos x="T6" y="T7"/>
                  </a:cxn>
                  <a:cxn ang="0">
                    <a:pos x="T8" y="T9"/>
                  </a:cxn>
                </a:cxnLst>
                <a:rect l="0" t="0" r="r" b="b"/>
                <a:pathLst>
                  <a:path w="252" h="439">
                    <a:moveTo>
                      <a:pt x="4" y="439"/>
                    </a:moveTo>
                    <a:lnTo>
                      <a:pt x="0" y="437"/>
                    </a:lnTo>
                    <a:lnTo>
                      <a:pt x="248" y="0"/>
                    </a:lnTo>
                    <a:lnTo>
                      <a:pt x="252" y="2"/>
                    </a:lnTo>
                    <a:lnTo>
                      <a:pt x="4" y="439"/>
                    </a:ln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119" name="Freeform 22"/>
              <p:cNvSpPr>
                <a:spLocks/>
              </p:cNvSpPr>
              <p:nvPr/>
            </p:nvSpPr>
            <p:spPr bwMode="auto">
              <a:xfrm flipH="1">
                <a:off x="11259927" y="6340253"/>
                <a:ext cx="883760" cy="517747"/>
              </a:xfrm>
              <a:custGeom>
                <a:avLst/>
                <a:gdLst>
                  <a:gd name="T0" fmla="*/ 231 w 763"/>
                  <a:gd name="T1" fmla="*/ 447 h 447"/>
                  <a:gd name="T2" fmla="*/ 0 w 763"/>
                  <a:gd name="T3" fmla="*/ 235 h 447"/>
                  <a:gd name="T4" fmla="*/ 761 w 763"/>
                  <a:gd name="T5" fmla="*/ 0 h 447"/>
                  <a:gd name="T6" fmla="*/ 763 w 763"/>
                  <a:gd name="T7" fmla="*/ 4 h 447"/>
                  <a:gd name="T8" fmla="*/ 9 w 763"/>
                  <a:gd name="T9" fmla="*/ 237 h 447"/>
                  <a:gd name="T10" fmla="*/ 233 w 763"/>
                  <a:gd name="T11" fmla="*/ 443 h 447"/>
                  <a:gd name="T12" fmla="*/ 231 w 763"/>
                  <a:gd name="T13" fmla="*/ 447 h 447"/>
                </a:gdLst>
                <a:ahLst/>
                <a:cxnLst>
                  <a:cxn ang="0">
                    <a:pos x="T0" y="T1"/>
                  </a:cxn>
                  <a:cxn ang="0">
                    <a:pos x="T2" y="T3"/>
                  </a:cxn>
                  <a:cxn ang="0">
                    <a:pos x="T4" y="T5"/>
                  </a:cxn>
                  <a:cxn ang="0">
                    <a:pos x="T6" y="T7"/>
                  </a:cxn>
                  <a:cxn ang="0">
                    <a:pos x="T8" y="T9"/>
                  </a:cxn>
                  <a:cxn ang="0">
                    <a:pos x="T10" y="T11"/>
                  </a:cxn>
                  <a:cxn ang="0">
                    <a:pos x="T12" y="T13"/>
                  </a:cxn>
                </a:cxnLst>
                <a:rect l="0" t="0" r="r" b="b"/>
                <a:pathLst>
                  <a:path w="763" h="447">
                    <a:moveTo>
                      <a:pt x="231" y="447"/>
                    </a:moveTo>
                    <a:lnTo>
                      <a:pt x="0" y="235"/>
                    </a:lnTo>
                    <a:lnTo>
                      <a:pt x="761" y="0"/>
                    </a:lnTo>
                    <a:lnTo>
                      <a:pt x="763" y="4"/>
                    </a:lnTo>
                    <a:lnTo>
                      <a:pt x="9" y="237"/>
                    </a:lnTo>
                    <a:lnTo>
                      <a:pt x="233" y="443"/>
                    </a:lnTo>
                    <a:lnTo>
                      <a:pt x="231" y="447"/>
                    </a:ln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120" name="Freeform 23"/>
              <p:cNvSpPr>
                <a:spLocks/>
              </p:cNvSpPr>
              <p:nvPr/>
            </p:nvSpPr>
            <p:spPr bwMode="auto">
              <a:xfrm flipH="1">
                <a:off x="11969946" y="6003197"/>
                <a:ext cx="240920" cy="615041"/>
              </a:xfrm>
              <a:custGeom>
                <a:avLst/>
                <a:gdLst>
                  <a:gd name="T0" fmla="*/ 64 w 208"/>
                  <a:gd name="T1" fmla="*/ 531 h 531"/>
                  <a:gd name="T2" fmla="*/ 0 w 208"/>
                  <a:gd name="T3" fmla="*/ 492 h 531"/>
                  <a:gd name="T4" fmla="*/ 2 w 208"/>
                  <a:gd name="T5" fmla="*/ 488 h 531"/>
                  <a:gd name="T6" fmla="*/ 62 w 208"/>
                  <a:gd name="T7" fmla="*/ 524 h 531"/>
                  <a:gd name="T8" fmla="*/ 203 w 208"/>
                  <a:gd name="T9" fmla="*/ 7 h 531"/>
                  <a:gd name="T10" fmla="*/ 2 w 208"/>
                  <a:gd name="T11" fmla="*/ 58 h 531"/>
                  <a:gd name="T12" fmla="*/ 0 w 208"/>
                  <a:gd name="T13" fmla="*/ 54 h 531"/>
                  <a:gd name="T14" fmla="*/ 208 w 208"/>
                  <a:gd name="T15" fmla="*/ 0 h 531"/>
                  <a:gd name="T16" fmla="*/ 64 w 208"/>
                  <a:gd name="T17" fmla="*/ 531 h 5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08" h="531">
                    <a:moveTo>
                      <a:pt x="64" y="531"/>
                    </a:moveTo>
                    <a:lnTo>
                      <a:pt x="0" y="492"/>
                    </a:lnTo>
                    <a:lnTo>
                      <a:pt x="2" y="488"/>
                    </a:lnTo>
                    <a:lnTo>
                      <a:pt x="62" y="524"/>
                    </a:lnTo>
                    <a:lnTo>
                      <a:pt x="203" y="7"/>
                    </a:lnTo>
                    <a:lnTo>
                      <a:pt x="2" y="58"/>
                    </a:lnTo>
                    <a:lnTo>
                      <a:pt x="0" y="54"/>
                    </a:lnTo>
                    <a:lnTo>
                      <a:pt x="208" y="0"/>
                    </a:lnTo>
                    <a:lnTo>
                      <a:pt x="64" y="531"/>
                    </a:ln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121" name="Freeform 24"/>
              <p:cNvSpPr>
                <a:spLocks/>
              </p:cNvSpPr>
              <p:nvPr/>
            </p:nvSpPr>
            <p:spPr bwMode="auto">
              <a:xfrm flipH="1">
                <a:off x="12136737" y="6612446"/>
                <a:ext cx="74129" cy="64863"/>
              </a:xfrm>
              <a:custGeom>
                <a:avLst/>
                <a:gdLst>
                  <a:gd name="T0" fmla="*/ 2 w 64"/>
                  <a:gd name="T1" fmla="*/ 56 h 56"/>
                  <a:gd name="T2" fmla="*/ 0 w 64"/>
                  <a:gd name="T3" fmla="*/ 52 h 56"/>
                  <a:gd name="T4" fmla="*/ 62 w 64"/>
                  <a:gd name="T5" fmla="*/ 0 h 56"/>
                  <a:gd name="T6" fmla="*/ 64 w 64"/>
                  <a:gd name="T7" fmla="*/ 3 h 56"/>
                  <a:gd name="T8" fmla="*/ 2 w 64"/>
                  <a:gd name="T9" fmla="*/ 56 h 56"/>
                </a:gdLst>
                <a:ahLst/>
                <a:cxnLst>
                  <a:cxn ang="0">
                    <a:pos x="T0" y="T1"/>
                  </a:cxn>
                  <a:cxn ang="0">
                    <a:pos x="T2" y="T3"/>
                  </a:cxn>
                  <a:cxn ang="0">
                    <a:pos x="T4" y="T5"/>
                  </a:cxn>
                  <a:cxn ang="0">
                    <a:pos x="T6" y="T7"/>
                  </a:cxn>
                  <a:cxn ang="0">
                    <a:pos x="T8" y="T9"/>
                  </a:cxn>
                </a:cxnLst>
                <a:rect l="0" t="0" r="r" b="b"/>
                <a:pathLst>
                  <a:path w="64" h="56">
                    <a:moveTo>
                      <a:pt x="2" y="56"/>
                    </a:moveTo>
                    <a:lnTo>
                      <a:pt x="0" y="52"/>
                    </a:lnTo>
                    <a:lnTo>
                      <a:pt x="62" y="0"/>
                    </a:lnTo>
                    <a:lnTo>
                      <a:pt x="64" y="3"/>
                    </a:lnTo>
                    <a:lnTo>
                      <a:pt x="2" y="56"/>
                    </a:ln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122" name="Oval 25"/>
              <p:cNvSpPr>
                <a:spLocks noChangeArrowheads="1"/>
              </p:cNvSpPr>
              <p:nvPr/>
            </p:nvSpPr>
            <p:spPr bwMode="auto">
              <a:xfrm flipH="1">
                <a:off x="11237920" y="6320562"/>
                <a:ext cx="44014" cy="44014"/>
              </a:xfrm>
              <a:prstGeom prst="ellipse">
                <a:avLst/>
              </a:pr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123" name="Oval 26"/>
              <p:cNvSpPr>
                <a:spLocks noChangeArrowheads="1"/>
              </p:cNvSpPr>
              <p:nvPr/>
            </p:nvSpPr>
            <p:spPr bwMode="auto">
              <a:xfrm flipH="1">
                <a:off x="10547592" y="6647195"/>
                <a:ext cx="44014" cy="42857"/>
              </a:xfrm>
              <a:prstGeom prst="ellipse">
                <a:avLst/>
              </a:pr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124" name="Oval 27"/>
              <p:cNvSpPr>
                <a:spLocks noChangeArrowheads="1"/>
              </p:cNvSpPr>
              <p:nvPr/>
            </p:nvSpPr>
            <p:spPr bwMode="auto">
              <a:xfrm flipH="1">
                <a:off x="11950255" y="5985823"/>
                <a:ext cx="42857" cy="42857"/>
              </a:xfrm>
              <a:prstGeom prst="ellipse">
                <a:avLst/>
              </a:pr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125" name="Oval 28"/>
              <p:cNvSpPr>
                <a:spLocks noChangeArrowheads="1"/>
              </p:cNvSpPr>
              <p:nvPr/>
            </p:nvSpPr>
            <p:spPr bwMode="auto">
              <a:xfrm flipH="1">
                <a:off x="12115887" y="6592756"/>
                <a:ext cx="42857" cy="42857"/>
              </a:xfrm>
              <a:prstGeom prst="ellipse">
                <a:avLst/>
              </a:pr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a:p>
            </p:txBody>
          </p:sp>
        </p:grpSp>
        <p:sp>
          <p:nvSpPr>
            <p:cNvPr id="126" name="Freeform 29"/>
            <p:cNvSpPr>
              <a:spLocks/>
            </p:cNvSpPr>
            <p:nvPr/>
          </p:nvSpPr>
          <p:spPr bwMode="auto">
            <a:xfrm flipH="1">
              <a:off x="10807044" y="5991614"/>
              <a:ext cx="108877" cy="111194"/>
            </a:xfrm>
            <a:custGeom>
              <a:avLst/>
              <a:gdLst>
                <a:gd name="T0" fmla="*/ 47 w 94"/>
                <a:gd name="T1" fmla="*/ 96 h 96"/>
                <a:gd name="T2" fmla="*/ 0 w 94"/>
                <a:gd name="T3" fmla="*/ 49 h 96"/>
                <a:gd name="T4" fmla="*/ 47 w 94"/>
                <a:gd name="T5" fmla="*/ 0 h 96"/>
                <a:gd name="T6" fmla="*/ 94 w 94"/>
                <a:gd name="T7" fmla="*/ 49 h 96"/>
                <a:gd name="T8" fmla="*/ 47 w 94"/>
                <a:gd name="T9" fmla="*/ 96 h 96"/>
              </a:gdLst>
              <a:ahLst/>
              <a:cxnLst>
                <a:cxn ang="0">
                  <a:pos x="T0" y="T1"/>
                </a:cxn>
                <a:cxn ang="0">
                  <a:pos x="T2" y="T3"/>
                </a:cxn>
                <a:cxn ang="0">
                  <a:pos x="T4" y="T5"/>
                </a:cxn>
                <a:cxn ang="0">
                  <a:pos x="T6" y="T7"/>
                </a:cxn>
                <a:cxn ang="0">
                  <a:pos x="T8" y="T9"/>
                </a:cxn>
              </a:cxnLst>
              <a:rect l="0" t="0" r="r" b="b"/>
              <a:pathLst>
                <a:path w="94" h="96">
                  <a:moveTo>
                    <a:pt x="47" y="96"/>
                  </a:moveTo>
                  <a:lnTo>
                    <a:pt x="0" y="49"/>
                  </a:lnTo>
                  <a:lnTo>
                    <a:pt x="47" y="0"/>
                  </a:lnTo>
                  <a:lnTo>
                    <a:pt x="94" y="49"/>
                  </a:lnTo>
                  <a:lnTo>
                    <a:pt x="47" y="96"/>
                  </a:lnTo>
                  <a:close/>
                </a:path>
              </a:pathLst>
            </a:custGeom>
            <a:solidFill>
              <a:srgbClr val="49B4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7" name="Freeform 62"/>
            <p:cNvSpPr>
              <a:spLocks/>
            </p:cNvSpPr>
            <p:nvPr/>
          </p:nvSpPr>
          <p:spPr bwMode="auto">
            <a:xfrm flipH="1">
              <a:off x="10869591" y="5557263"/>
              <a:ext cx="1338959" cy="941673"/>
            </a:xfrm>
            <a:custGeom>
              <a:avLst/>
              <a:gdLst>
                <a:gd name="T0" fmla="*/ 615 w 615"/>
                <a:gd name="T1" fmla="*/ 9 h 433"/>
                <a:gd name="T2" fmla="*/ 611 w 615"/>
                <a:gd name="T3" fmla="*/ 16 h 433"/>
                <a:gd name="T4" fmla="*/ 0 w 615"/>
                <a:gd name="T5" fmla="*/ 433 h 433"/>
                <a:gd name="T6" fmla="*/ 0 w 615"/>
                <a:gd name="T7" fmla="*/ 413 h 433"/>
                <a:gd name="T8" fmla="*/ 602 w 615"/>
                <a:gd name="T9" fmla="*/ 3 h 433"/>
                <a:gd name="T10" fmla="*/ 614 w 615"/>
                <a:gd name="T11" fmla="*/ 5 h 433"/>
                <a:gd name="T12" fmla="*/ 615 w 615"/>
                <a:gd name="T13" fmla="*/ 9 h 433"/>
              </a:gdLst>
              <a:ahLst/>
              <a:cxnLst>
                <a:cxn ang="0">
                  <a:pos x="T0" y="T1"/>
                </a:cxn>
                <a:cxn ang="0">
                  <a:pos x="T2" y="T3"/>
                </a:cxn>
                <a:cxn ang="0">
                  <a:pos x="T4" y="T5"/>
                </a:cxn>
                <a:cxn ang="0">
                  <a:pos x="T6" y="T7"/>
                </a:cxn>
                <a:cxn ang="0">
                  <a:pos x="T8" y="T9"/>
                </a:cxn>
                <a:cxn ang="0">
                  <a:pos x="T10" y="T11"/>
                </a:cxn>
                <a:cxn ang="0">
                  <a:pos x="T12" y="T13"/>
                </a:cxn>
              </a:cxnLst>
              <a:rect l="0" t="0" r="r" b="b"/>
              <a:pathLst>
                <a:path w="615" h="433">
                  <a:moveTo>
                    <a:pt x="615" y="9"/>
                  </a:moveTo>
                  <a:cubicBezTo>
                    <a:pt x="615" y="12"/>
                    <a:pt x="614" y="15"/>
                    <a:pt x="611" y="16"/>
                  </a:cubicBezTo>
                  <a:cubicBezTo>
                    <a:pt x="0" y="433"/>
                    <a:pt x="0" y="433"/>
                    <a:pt x="0" y="433"/>
                  </a:cubicBezTo>
                  <a:cubicBezTo>
                    <a:pt x="0" y="413"/>
                    <a:pt x="0" y="413"/>
                    <a:pt x="0" y="413"/>
                  </a:cubicBezTo>
                  <a:cubicBezTo>
                    <a:pt x="602" y="3"/>
                    <a:pt x="602" y="3"/>
                    <a:pt x="602" y="3"/>
                  </a:cubicBezTo>
                  <a:cubicBezTo>
                    <a:pt x="606" y="0"/>
                    <a:pt x="611" y="1"/>
                    <a:pt x="614" y="5"/>
                  </a:cubicBezTo>
                  <a:cubicBezTo>
                    <a:pt x="615" y="6"/>
                    <a:pt x="615" y="8"/>
                    <a:pt x="615" y="9"/>
                  </a:cubicBezTo>
                  <a:close/>
                </a:path>
              </a:pathLst>
            </a:custGeom>
            <a:solidFill>
              <a:srgbClr val="61D2C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141" name="组合 140"/>
          <p:cNvGrpSpPr/>
          <p:nvPr/>
        </p:nvGrpSpPr>
        <p:grpSpPr>
          <a:xfrm rot="17380987">
            <a:off x="9409450" y="-192120"/>
            <a:ext cx="1691978" cy="2952638"/>
            <a:chOff x="9472193" y="3696342"/>
            <a:chExt cx="1691978" cy="2952638"/>
          </a:xfrm>
        </p:grpSpPr>
        <p:sp>
          <p:nvSpPr>
            <p:cNvPr id="136" name="Freeform 37"/>
            <p:cNvSpPr>
              <a:spLocks/>
            </p:cNvSpPr>
            <p:nvPr/>
          </p:nvSpPr>
          <p:spPr bwMode="auto">
            <a:xfrm>
              <a:off x="10115469" y="3696342"/>
              <a:ext cx="172982" cy="172982"/>
            </a:xfrm>
            <a:custGeom>
              <a:avLst/>
              <a:gdLst>
                <a:gd name="T0" fmla="*/ 47 w 96"/>
                <a:gd name="T1" fmla="*/ 96 h 96"/>
                <a:gd name="T2" fmla="*/ 0 w 96"/>
                <a:gd name="T3" fmla="*/ 49 h 96"/>
                <a:gd name="T4" fmla="*/ 47 w 96"/>
                <a:gd name="T5" fmla="*/ 0 h 96"/>
                <a:gd name="T6" fmla="*/ 96 w 96"/>
                <a:gd name="T7" fmla="*/ 49 h 96"/>
                <a:gd name="T8" fmla="*/ 47 w 96"/>
                <a:gd name="T9" fmla="*/ 96 h 96"/>
              </a:gdLst>
              <a:ahLst/>
              <a:cxnLst>
                <a:cxn ang="0">
                  <a:pos x="T0" y="T1"/>
                </a:cxn>
                <a:cxn ang="0">
                  <a:pos x="T2" y="T3"/>
                </a:cxn>
                <a:cxn ang="0">
                  <a:pos x="T4" y="T5"/>
                </a:cxn>
                <a:cxn ang="0">
                  <a:pos x="T6" y="T7"/>
                </a:cxn>
                <a:cxn ang="0">
                  <a:pos x="T8" y="T9"/>
                </a:cxn>
              </a:cxnLst>
              <a:rect l="0" t="0" r="r" b="b"/>
              <a:pathLst>
                <a:path w="96" h="96">
                  <a:moveTo>
                    <a:pt x="47" y="96"/>
                  </a:moveTo>
                  <a:lnTo>
                    <a:pt x="0" y="49"/>
                  </a:lnTo>
                  <a:lnTo>
                    <a:pt x="47" y="0"/>
                  </a:lnTo>
                  <a:lnTo>
                    <a:pt x="96" y="49"/>
                  </a:lnTo>
                  <a:lnTo>
                    <a:pt x="47" y="96"/>
                  </a:lnTo>
                  <a:close/>
                </a:path>
              </a:pathLst>
            </a:custGeom>
            <a:solidFill>
              <a:srgbClr val="F5D345"/>
            </a:solidFill>
            <a:ln>
              <a:noFill/>
            </a:ln>
            <a:effectLst>
              <a:softEdge rad="31750"/>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7" name="Freeform 31"/>
            <p:cNvSpPr>
              <a:spLocks/>
            </p:cNvSpPr>
            <p:nvPr/>
          </p:nvSpPr>
          <p:spPr bwMode="auto">
            <a:xfrm>
              <a:off x="10674056" y="4925638"/>
              <a:ext cx="169378" cy="172982"/>
            </a:xfrm>
            <a:custGeom>
              <a:avLst/>
              <a:gdLst>
                <a:gd name="T0" fmla="*/ 47 w 94"/>
                <a:gd name="T1" fmla="*/ 96 h 96"/>
                <a:gd name="T2" fmla="*/ 0 w 94"/>
                <a:gd name="T3" fmla="*/ 47 h 96"/>
                <a:gd name="T4" fmla="*/ 47 w 94"/>
                <a:gd name="T5" fmla="*/ 0 h 96"/>
                <a:gd name="T6" fmla="*/ 94 w 94"/>
                <a:gd name="T7" fmla="*/ 47 h 96"/>
                <a:gd name="T8" fmla="*/ 47 w 94"/>
                <a:gd name="T9" fmla="*/ 96 h 96"/>
              </a:gdLst>
              <a:ahLst/>
              <a:cxnLst>
                <a:cxn ang="0">
                  <a:pos x="T0" y="T1"/>
                </a:cxn>
                <a:cxn ang="0">
                  <a:pos x="T2" y="T3"/>
                </a:cxn>
                <a:cxn ang="0">
                  <a:pos x="T4" y="T5"/>
                </a:cxn>
                <a:cxn ang="0">
                  <a:pos x="T6" y="T7"/>
                </a:cxn>
                <a:cxn ang="0">
                  <a:pos x="T8" y="T9"/>
                </a:cxn>
              </a:cxnLst>
              <a:rect l="0" t="0" r="r" b="b"/>
              <a:pathLst>
                <a:path w="94" h="96">
                  <a:moveTo>
                    <a:pt x="47" y="96"/>
                  </a:moveTo>
                  <a:lnTo>
                    <a:pt x="0" y="47"/>
                  </a:lnTo>
                  <a:lnTo>
                    <a:pt x="47" y="0"/>
                  </a:lnTo>
                  <a:lnTo>
                    <a:pt x="94" y="47"/>
                  </a:lnTo>
                  <a:lnTo>
                    <a:pt x="47" y="96"/>
                  </a:lnTo>
                  <a:close/>
                </a:path>
              </a:pathLst>
            </a:custGeom>
            <a:solidFill>
              <a:srgbClr val="62CED6"/>
            </a:solidFill>
            <a:ln>
              <a:noFill/>
            </a:ln>
            <a:effectLst>
              <a:softEdge rad="31750"/>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8" name="Freeform 34"/>
            <p:cNvSpPr>
              <a:spLocks noEditPoints="1"/>
            </p:cNvSpPr>
            <p:nvPr/>
          </p:nvSpPr>
          <p:spPr bwMode="auto">
            <a:xfrm>
              <a:off x="11029029" y="6158132"/>
              <a:ext cx="135142" cy="131539"/>
            </a:xfrm>
            <a:custGeom>
              <a:avLst/>
              <a:gdLst>
                <a:gd name="T0" fmla="*/ 20 w 40"/>
                <a:gd name="T1" fmla="*/ 39 h 39"/>
                <a:gd name="T2" fmla="*/ 0 w 40"/>
                <a:gd name="T3" fmla="*/ 20 h 39"/>
                <a:gd name="T4" fmla="*/ 20 w 40"/>
                <a:gd name="T5" fmla="*/ 0 h 39"/>
                <a:gd name="T6" fmla="*/ 40 w 40"/>
                <a:gd name="T7" fmla="*/ 20 h 39"/>
                <a:gd name="T8" fmla="*/ 20 w 40"/>
                <a:gd name="T9" fmla="*/ 39 h 39"/>
                <a:gd name="T10" fmla="*/ 20 w 40"/>
                <a:gd name="T11" fmla="*/ 6 h 39"/>
                <a:gd name="T12" fmla="*/ 6 w 40"/>
                <a:gd name="T13" fmla="*/ 20 h 39"/>
                <a:gd name="T14" fmla="*/ 20 w 40"/>
                <a:gd name="T15" fmla="*/ 33 h 39"/>
                <a:gd name="T16" fmla="*/ 33 w 40"/>
                <a:gd name="T17" fmla="*/ 20 h 39"/>
                <a:gd name="T18" fmla="*/ 20 w 40"/>
                <a:gd name="T19" fmla="*/ 6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0" h="39">
                  <a:moveTo>
                    <a:pt x="20" y="39"/>
                  </a:moveTo>
                  <a:cubicBezTo>
                    <a:pt x="9" y="39"/>
                    <a:pt x="0" y="31"/>
                    <a:pt x="0" y="20"/>
                  </a:cubicBezTo>
                  <a:cubicBezTo>
                    <a:pt x="0" y="9"/>
                    <a:pt x="9" y="0"/>
                    <a:pt x="20" y="0"/>
                  </a:cubicBezTo>
                  <a:cubicBezTo>
                    <a:pt x="31" y="0"/>
                    <a:pt x="40" y="9"/>
                    <a:pt x="40" y="20"/>
                  </a:cubicBezTo>
                  <a:cubicBezTo>
                    <a:pt x="40" y="31"/>
                    <a:pt x="31" y="39"/>
                    <a:pt x="20" y="39"/>
                  </a:cubicBezTo>
                  <a:close/>
                  <a:moveTo>
                    <a:pt x="20" y="6"/>
                  </a:moveTo>
                  <a:cubicBezTo>
                    <a:pt x="12" y="6"/>
                    <a:pt x="6" y="12"/>
                    <a:pt x="6" y="20"/>
                  </a:cubicBezTo>
                  <a:cubicBezTo>
                    <a:pt x="6" y="27"/>
                    <a:pt x="12" y="33"/>
                    <a:pt x="20" y="33"/>
                  </a:cubicBezTo>
                  <a:cubicBezTo>
                    <a:pt x="27" y="33"/>
                    <a:pt x="33" y="27"/>
                    <a:pt x="33" y="20"/>
                  </a:cubicBezTo>
                  <a:cubicBezTo>
                    <a:pt x="33" y="12"/>
                    <a:pt x="27" y="6"/>
                    <a:pt x="20" y="6"/>
                  </a:cubicBezTo>
                  <a:close/>
                </a:path>
              </a:pathLst>
            </a:custGeom>
            <a:solidFill>
              <a:srgbClr val="D8FCD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9" name="Freeform 37"/>
            <p:cNvSpPr>
              <a:spLocks/>
            </p:cNvSpPr>
            <p:nvPr/>
          </p:nvSpPr>
          <p:spPr bwMode="auto">
            <a:xfrm>
              <a:off x="9472193" y="5246702"/>
              <a:ext cx="172982" cy="172982"/>
            </a:xfrm>
            <a:custGeom>
              <a:avLst/>
              <a:gdLst>
                <a:gd name="T0" fmla="*/ 47 w 96"/>
                <a:gd name="T1" fmla="*/ 96 h 96"/>
                <a:gd name="T2" fmla="*/ 0 w 96"/>
                <a:gd name="T3" fmla="*/ 49 h 96"/>
                <a:gd name="T4" fmla="*/ 47 w 96"/>
                <a:gd name="T5" fmla="*/ 0 h 96"/>
                <a:gd name="T6" fmla="*/ 96 w 96"/>
                <a:gd name="T7" fmla="*/ 49 h 96"/>
                <a:gd name="T8" fmla="*/ 47 w 96"/>
                <a:gd name="T9" fmla="*/ 96 h 96"/>
              </a:gdLst>
              <a:ahLst/>
              <a:cxnLst>
                <a:cxn ang="0">
                  <a:pos x="T0" y="T1"/>
                </a:cxn>
                <a:cxn ang="0">
                  <a:pos x="T2" y="T3"/>
                </a:cxn>
                <a:cxn ang="0">
                  <a:pos x="T4" y="T5"/>
                </a:cxn>
                <a:cxn ang="0">
                  <a:pos x="T6" y="T7"/>
                </a:cxn>
                <a:cxn ang="0">
                  <a:pos x="T8" y="T9"/>
                </a:cxn>
              </a:cxnLst>
              <a:rect l="0" t="0" r="r" b="b"/>
              <a:pathLst>
                <a:path w="96" h="96">
                  <a:moveTo>
                    <a:pt x="47" y="96"/>
                  </a:moveTo>
                  <a:lnTo>
                    <a:pt x="0" y="49"/>
                  </a:lnTo>
                  <a:lnTo>
                    <a:pt x="47" y="0"/>
                  </a:lnTo>
                  <a:lnTo>
                    <a:pt x="96" y="49"/>
                  </a:lnTo>
                  <a:lnTo>
                    <a:pt x="47" y="96"/>
                  </a:lnTo>
                  <a:close/>
                </a:path>
              </a:pathLst>
            </a:custGeom>
            <a:solidFill>
              <a:srgbClr val="F5D345"/>
            </a:solidFill>
            <a:ln>
              <a:noFill/>
            </a:ln>
            <a:effectLst>
              <a:softEdge rad="31750"/>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0" name="Freeform 31"/>
            <p:cNvSpPr>
              <a:spLocks/>
            </p:cNvSpPr>
            <p:nvPr/>
          </p:nvSpPr>
          <p:spPr bwMode="auto">
            <a:xfrm>
              <a:off x="10030780" y="6475998"/>
              <a:ext cx="169378" cy="172982"/>
            </a:xfrm>
            <a:custGeom>
              <a:avLst/>
              <a:gdLst>
                <a:gd name="T0" fmla="*/ 47 w 94"/>
                <a:gd name="T1" fmla="*/ 96 h 96"/>
                <a:gd name="T2" fmla="*/ 0 w 94"/>
                <a:gd name="T3" fmla="*/ 47 h 96"/>
                <a:gd name="T4" fmla="*/ 47 w 94"/>
                <a:gd name="T5" fmla="*/ 0 h 96"/>
                <a:gd name="T6" fmla="*/ 94 w 94"/>
                <a:gd name="T7" fmla="*/ 47 h 96"/>
                <a:gd name="T8" fmla="*/ 47 w 94"/>
                <a:gd name="T9" fmla="*/ 96 h 96"/>
              </a:gdLst>
              <a:ahLst/>
              <a:cxnLst>
                <a:cxn ang="0">
                  <a:pos x="T0" y="T1"/>
                </a:cxn>
                <a:cxn ang="0">
                  <a:pos x="T2" y="T3"/>
                </a:cxn>
                <a:cxn ang="0">
                  <a:pos x="T4" y="T5"/>
                </a:cxn>
                <a:cxn ang="0">
                  <a:pos x="T6" y="T7"/>
                </a:cxn>
                <a:cxn ang="0">
                  <a:pos x="T8" y="T9"/>
                </a:cxn>
              </a:cxnLst>
              <a:rect l="0" t="0" r="r" b="b"/>
              <a:pathLst>
                <a:path w="94" h="96">
                  <a:moveTo>
                    <a:pt x="47" y="96"/>
                  </a:moveTo>
                  <a:lnTo>
                    <a:pt x="0" y="47"/>
                  </a:lnTo>
                  <a:lnTo>
                    <a:pt x="47" y="0"/>
                  </a:lnTo>
                  <a:lnTo>
                    <a:pt x="94" y="47"/>
                  </a:lnTo>
                  <a:lnTo>
                    <a:pt x="47" y="96"/>
                  </a:lnTo>
                  <a:close/>
                </a:path>
              </a:pathLst>
            </a:custGeom>
            <a:solidFill>
              <a:srgbClr val="62CED6"/>
            </a:solidFill>
            <a:ln>
              <a:noFill/>
            </a:ln>
            <a:effectLst>
              <a:softEdge rad="31750"/>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177" name="组合 176"/>
          <p:cNvGrpSpPr/>
          <p:nvPr/>
        </p:nvGrpSpPr>
        <p:grpSpPr>
          <a:xfrm rot="5618133">
            <a:off x="1065677" y="3504478"/>
            <a:ext cx="2264032" cy="3706491"/>
            <a:chOff x="8955997" y="2942489"/>
            <a:chExt cx="2264032" cy="3706491"/>
          </a:xfrm>
        </p:grpSpPr>
        <p:sp>
          <p:nvSpPr>
            <p:cNvPr id="178" name="Freeform 37"/>
            <p:cNvSpPr>
              <a:spLocks/>
            </p:cNvSpPr>
            <p:nvPr/>
          </p:nvSpPr>
          <p:spPr bwMode="auto">
            <a:xfrm>
              <a:off x="10115469" y="3696342"/>
              <a:ext cx="172982" cy="172982"/>
            </a:xfrm>
            <a:custGeom>
              <a:avLst/>
              <a:gdLst>
                <a:gd name="T0" fmla="*/ 47 w 96"/>
                <a:gd name="T1" fmla="*/ 96 h 96"/>
                <a:gd name="T2" fmla="*/ 0 w 96"/>
                <a:gd name="T3" fmla="*/ 49 h 96"/>
                <a:gd name="T4" fmla="*/ 47 w 96"/>
                <a:gd name="T5" fmla="*/ 0 h 96"/>
                <a:gd name="T6" fmla="*/ 96 w 96"/>
                <a:gd name="T7" fmla="*/ 49 h 96"/>
                <a:gd name="T8" fmla="*/ 47 w 96"/>
                <a:gd name="T9" fmla="*/ 96 h 96"/>
              </a:gdLst>
              <a:ahLst/>
              <a:cxnLst>
                <a:cxn ang="0">
                  <a:pos x="T0" y="T1"/>
                </a:cxn>
                <a:cxn ang="0">
                  <a:pos x="T2" y="T3"/>
                </a:cxn>
                <a:cxn ang="0">
                  <a:pos x="T4" y="T5"/>
                </a:cxn>
                <a:cxn ang="0">
                  <a:pos x="T6" y="T7"/>
                </a:cxn>
                <a:cxn ang="0">
                  <a:pos x="T8" y="T9"/>
                </a:cxn>
              </a:cxnLst>
              <a:rect l="0" t="0" r="r" b="b"/>
              <a:pathLst>
                <a:path w="96" h="96">
                  <a:moveTo>
                    <a:pt x="47" y="96"/>
                  </a:moveTo>
                  <a:lnTo>
                    <a:pt x="0" y="49"/>
                  </a:lnTo>
                  <a:lnTo>
                    <a:pt x="47" y="0"/>
                  </a:lnTo>
                  <a:lnTo>
                    <a:pt x="96" y="49"/>
                  </a:lnTo>
                  <a:lnTo>
                    <a:pt x="47" y="96"/>
                  </a:lnTo>
                  <a:close/>
                </a:path>
              </a:pathLst>
            </a:custGeom>
            <a:solidFill>
              <a:srgbClr val="F5D345"/>
            </a:solidFill>
            <a:ln>
              <a:noFill/>
            </a:ln>
            <a:effectLst>
              <a:softEdge rad="31750"/>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9" name="Freeform 38"/>
            <p:cNvSpPr>
              <a:spLocks/>
            </p:cNvSpPr>
            <p:nvPr/>
          </p:nvSpPr>
          <p:spPr bwMode="auto">
            <a:xfrm>
              <a:off x="11050651" y="2942489"/>
              <a:ext cx="169378" cy="169378"/>
            </a:xfrm>
            <a:custGeom>
              <a:avLst/>
              <a:gdLst>
                <a:gd name="T0" fmla="*/ 47 w 94"/>
                <a:gd name="T1" fmla="*/ 94 h 94"/>
                <a:gd name="T2" fmla="*/ 0 w 94"/>
                <a:gd name="T3" fmla="*/ 47 h 94"/>
                <a:gd name="T4" fmla="*/ 47 w 94"/>
                <a:gd name="T5" fmla="*/ 0 h 94"/>
                <a:gd name="T6" fmla="*/ 94 w 94"/>
                <a:gd name="T7" fmla="*/ 47 h 94"/>
                <a:gd name="T8" fmla="*/ 47 w 94"/>
                <a:gd name="T9" fmla="*/ 94 h 94"/>
              </a:gdLst>
              <a:ahLst/>
              <a:cxnLst>
                <a:cxn ang="0">
                  <a:pos x="T0" y="T1"/>
                </a:cxn>
                <a:cxn ang="0">
                  <a:pos x="T2" y="T3"/>
                </a:cxn>
                <a:cxn ang="0">
                  <a:pos x="T4" y="T5"/>
                </a:cxn>
                <a:cxn ang="0">
                  <a:pos x="T6" y="T7"/>
                </a:cxn>
                <a:cxn ang="0">
                  <a:pos x="T8" y="T9"/>
                </a:cxn>
              </a:cxnLst>
              <a:rect l="0" t="0" r="r" b="b"/>
              <a:pathLst>
                <a:path w="94" h="94">
                  <a:moveTo>
                    <a:pt x="47" y="94"/>
                  </a:moveTo>
                  <a:lnTo>
                    <a:pt x="0" y="47"/>
                  </a:lnTo>
                  <a:lnTo>
                    <a:pt x="47" y="0"/>
                  </a:lnTo>
                  <a:lnTo>
                    <a:pt x="94" y="47"/>
                  </a:lnTo>
                  <a:lnTo>
                    <a:pt x="47" y="94"/>
                  </a:lnTo>
                  <a:close/>
                </a:path>
              </a:pathLst>
            </a:custGeom>
            <a:solidFill>
              <a:srgbClr val="63CED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0" name="Freeform 31"/>
            <p:cNvSpPr>
              <a:spLocks/>
            </p:cNvSpPr>
            <p:nvPr/>
          </p:nvSpPr>
          <p:spPr bwMode="auto">
            <a:xfrm>
              <a:off x="10674056" y="4925638"/>
              <a:ext cx="169378" cy="172982"/>
            </a:xfrm>
            <a:custGeom>
              <a:avLst/>
              <a:gdLst>
                <a:gd name="T0" fmla="*/ 47 w 94"/>
                <a:gd name="T1" fmla="*/ 96 h 96"/>
                <a:gd name="T2" fmla="*/ 0 w 94"/>
                <a:gd name="T3" fmla="*/ 47 h 96"/>
                <a:gd name="T4" fmla="*/ 47 w 94"/>
                <a:gd name="T5" fmla="*/ 0 h 96"/>
                <a:gd name="T6" fmla="*/ 94 w 94"/>
                <a:gd name="T7" fmla="*/ 47 h 96"/>
                <a:gd name="T8" fmla="*/ 47 w 94"/>
                <a:gd name="T9" fmla="*/ 96 h 96"/>
              </a:gdLst>
              <a:ahLst/>
              <a:cxnLst>
                <a:cxn ang="0">
                  <a:pos x="T0" y="T1"/>
                </a:cxn>
                <a:cxn ang="0">
                  <a:pos x="T2" y="T3"/>
                </a:cxn>
                <a:cxn ang="0">
                  <a:pos x="T4" y="T5"/>
                </a:cxn>
                <a:cxn ang="0">
                  <a:pos x="T6" y="T7"/>
                </a:cxn>
                <a:cxn ang="0">
                  <a:pos x="T8" y="T9"/>
                </a:cxn>
              </a:cxnLst>
              <a:rect l="0" t="0" r="r" b="b"/>
              <a:pathLst>
                <a:path w="94" h="96">
                  <a:moveTo>
                    <a:pt x="47" y="96"/>
                  </a:moveTo>
                  <a:lnTo>
                    <a:pt x="0" y="47"/>
                  </a:lnTo>
                  <a:lnTo>
                    <a:pt x="47" y="0"/>
                  </a:lnTo>
                  <a:lnTo>
                    <a:pt x="94" y="47"/>
                  </a:lnTo>
                  <a:lnTo>
                    <a:pt x="47" y="96"/>
                  </a:lnTo>
                  <a:close/>
                </a:path>
              </a:pathLst>
            </a:custGeom>
            <a:solidFill>
              <a:srgbClr val="62CED6"/>
            </a:solidFill>
            <a:ln>
              <a:noFill/>
            </a:ln>
            <a:effectLst>
              <a:softEdge rad="31750"/>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1" name="Freeform 34"/>
            <p:cNvSpPr>
              <a:spLocks noEditPoints="1"/>
            </p:cNvSpPr>
            <p:nvPr/>
          </p:nvSpPr>
          <p:spPr bwMode="auto">
            <a:xfrm>
              <a:off x="11029029" y="6158132"/>
              <a:ext cx="135142" cy="131539"/>
            </a:xfrm>
            <a:custGeom>
              <a:avLst/>
              <a:gdLst>
                <a:gd name="T0" fmla="*/ 20 w 40"/>
                <a:gd name="T1" fmla="*/ 39 h 39"/>
                <a:gd name="T2" fmla="*/ 0 w 40"/>
                <a:gd name="T3" fmla="*/ 20 h 39"/>
                <a:gd name="T4" fmla="*/ 20 w 40"/>
                <a:gd name="T5" fmla="*/ 0 h 39"/>
                <a:gd name="T6" fmla="*/ 40 w 40"/>
                <a:gd name="T7" fmla="*/ 20 h 39"/>
                <a:gd name="T8" fmla="*/ 20 w 40"/>
                <a:gd name="T9" fmla="*/ 39 h 39"/>
                <a:gd name="T10" fmla="*/ 20 w 40"/>
                <a:gd name="T11" fmla="*/ 6 h 39"/>
                <a:gd name="T12" fmla="*/ 6 w 40"/>
                <a:gd name="T13" fmla="*/ 20 h 39"/>
                <a:gd name="T14" fmla="*/ 20 w 40"/>
                <a:gd name="T15" fmla="*/ 33 h 39"/>
                <a:gd name="T16" fmla="*/ 33 w 40"/>
                <a:gd name="T17" fmla="*/ 20 h 39"/>
                <a:gd name="T18" fmla="*/ 20 w 40"/>
                <a:gd name="T19" fmla="*/ 6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0" h="39">
                  <a:moveTo>
                    <a:pt x="20" y="39"/>
                  </a:moveTo>
                  <a:cubicBezTo>
                    <a:pt x="9" y="39"/>
                    <a:pt x="0" y="31"/>
                    <a:pt x="0" y="20"/>
                  </a:cubicBezTo>
                  <a:cubicBezTo>
                    <a:pt x="0" y="9"/>
                    <a:pt x="9" y="0"/>
                    <a:pt x="20" y="0"/>
                  </a:cubicBezTo>
                  <a:cubicBezTo>
                    <a:pt x="31" y="0"/>
                    <a:pt x="40" y="9"/>
                    <a:pt x="40" y="20"/>
                  </a:cubicBezTo>
                  <a:cubicBezTo>
                    <a:pt x="40" y="31"/>
                    <a:pt x="31" y="39"/>
                    <a:pt x="20" y="39"/>
                  </a:cubicBezTo>
                  <a:close/>
                  <a:moveTo>
                    <a:pt x="20" y="6"/>
                  </a:moveTo>
                  <a:cubicBezTo>
                    <a:pt x="12" y="6"/>
                    <a:pt x="6" y="12"/>
                    <a:pt x="6" y="20"/>
                  </a:cubicBezTo>
                  <a:cubicBezTo>
                    <a:pt x="6" y="27"/>
                    <a:pt x="12" y="33"/>
                    <a:pt x="20" y="33"/>
                  </a:cubicBezTo>
                  <a:cubicBezTo>
                    <a:pt x="27" y="33"/>
                    <a:pt x="33" y="27"/>
                    <a:pt x="33" y="20"/>
                  </a:cubicBezTo>
                  <a:cubicBezTo>
                    <a:pt x="33" y="12"/>
                    <a:pt x="27" y="6"/>
                    <a:pt x="20" y="6"/>
                  </a:cubicBezTo>
                  <a:close/>
                </a:path>
              </a:pathLst>
            </a:custGeom>
            <a:solidFill>
              <a:srgbClr val="D8FCD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2" name="Freeform 32"/>
            <p:cNvSpPr>
              <a:spLocks/>
            </p:cNvSpPr>
            <p:nvPr/>
          </p:nvSpPr>
          <p:spPr bwMode="auto">
            <a:xfrm>
              <a:off x="8955997" y="5914097"/>
              <a:ext cx="172982" cy="169378"/>
            </a:xfrm>
            <a:custGeom>
              <a:avLst/>
              <a:gdLst>
                <a:gd name="T0" fmla="*/ 49 w 96"/>
                <a:gd name="T1" fmla="*/ 94 h 94"/>
                <a:gd name="T2" fmla="*/ 0 w 96"/>
                <a:gd name="T3" fmla="*/ 47 h 94"/>
                <a:gd name="T4" fmla="*/ 49 w 96"/>
                <a:gd name="T5" fmla="*/ 0 h 94"/>
                <a:gd name="T6" fmla="*/ 96 w 96"/>
                <a:gd name="T7" fmla="*/ 47 h 94"/>
                <a:gd name="T8" fmla="*/ 49 w 96"/>
                <a:gd name="T9" fmla="*/ 94 h 94"/>
              </a:gdLst>
              <a:ahLst/>
              <a:cxnLst>
                <a:cxn ang="0">
                  <a:pos x="T0" y="T1"/>
                </a:cxn>
                <a:cxn ang="0">
                  <a:pos x="T2" y="T3"/>
                </a:cxn>
                <a:cxn ang="0">
                  <a:pos x="T4" y="T5"/>
                </a:cxn>
                <a:cxn ang="0">
                  <a:pos x="T6" y="T7"/>
                </a:cxn>
                <a:cxn ang="0">
                  <a:pos x="T8" y="T9"/>
                </a:cxn>
              </a:cxnLst>
              <a:rect l="0" t="0" r="r" b="b"/>
              <a:pathLst>
                <a:path w="96" h="94">
                  <a:moveTo>
                    <a:pt x="49" y="94"/>
                  </a:moveTo>
                  <a:lnTo>
                    <a:pt x="0" y="47"/>
                  </a:lnTo>
                  <a:lnTo>
                    <a:pt x="49" y="0"/>
                  </a:lnTo>
                  <a:lnTo>
                    <a:pt x="96" y="47"/>
                  </a:lnTo>
                  <a:lnTo>
                    <a:pt x="49" y="94"/>
                  </a:lnTo>
                  <a:close/>
                </a:path>
              </a:pathLst>
            </a:custGeom>
            <a:solidFill>
              <a:srgbClr val="FA71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3" name="Freeform 37"/>
            <p:cNvSpPr>
              <a:spLocks/>
            </p:cNvSpPr>
            <p:nvPr/>
          </p:nvSpPr>
          <p:spPr bwMode="auto">
            <a:xfrm>
              <a:off x="9472193" y="5246702"/>
              <a:ext cx="172982" cy="172982"/>
            </a:xfrm>
            <a:custGeom>
              <a:avLst/>
              <a:gdLst>
                <a:gd name="T0" fmla="*/ 47 w 96"/>
                <a:gd name="T1" fmla="*/ 96 h 96"/>
                <a:gd name="T2" fmla="*/ 0 w 96"/>
                <a:gd name="T3" fmla="*/ 49 h 96"/>
                <a:gd name="T4" fmla="*/ 47 w 96"/>
                <a:gd name="T5" fmla="*/ 0 h 96"/>
                <a:gd name="T6" fmla="*/ 96 w 96"/>
                <a:gd name="T7" fmla="*/ 49 h 96"/>
                <a:gd name="T8" fmla="*/ 47 w 96"/>
                <a:gd name="T9" fmla="*/ 96 h 96"/>
              </a:gdLst>
              <a:ahLst/>
              <a:cxnLst>
                <a:cxn ang="0">
                  <a:pos x="T0" y="T1"/>
                </a:cxn>
                <a:cxn ang="0">
                  <a:pos x="T2" y="T3"/>
                </a:cxn>
                <a:cxn ang="0">
                  <a:pos x="T4" y="T5"/>
                </a:cxn>
                <a:cxn ang="0">
                  <a:pos x="T6" y="T7"/>
                </a:cxn>
                <a:cxn ang="0">
                  <a:pos x="T8" y="T9"/>
                </a:cxn>
              </a:cxnLst>
              <a:rect l="0" t="0" r="r" b="b"/>
              <a:pathLst>
                <a:path w="96" h="96">
                  <a:moveTo>
                    <a:pt x="47" y="96"/>
                  </a:moveTo>
                  <a:lnTo>
                    <a:pt x="0" y="49"/>
                  </a:lnTo>
                  <a:lnTo>
                    <a:pt x="47" y="0"/>
                  </a:lnTo>
                  <a:lnTo>
                    <a:pt x="96" y="49"/>
                  </a:lnTo>
                  <a:lnTo>
                    <a:pt x="47" y="96"/>
                  </a:lnTo>
                  <a:close/>
                </a:path>
              </a:pathLst>
            </a:custGeom>
            <a:solidFill>
              <a:srgbClr val="F5D345"/>
            </a:solidFill>
            <a:ln>
              <a:noFill/>
            </a:ln>
            <a:effectLst>
              <a:softEdge rad="31750"/>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4" name="Freeform 31"/>
            <p:cNvSpPr>
              <a:spLocks/>
            </p:cNvSpPr>
            <p:nvPr/>
          </p:nvSpPr>
          <p:spPr bwMode="auto">
            <a:xfrm>
              <a:off x="10030780" y="6475998"/>
              <a:ext cx="169378" cy="172982"/>
            </a:xfrm>
            <a:custGeom>
              <a:avLst/>
              <a:gdLst>
                <a:gd name="T0" fmla="*/ 47 w 94"/>
                <a:gd name="T1" fmla="*/ 96 h 96"/>
                <a:gd name="T2" fmla="*/ 0 w 94"/>
                <a:gd name="T3" fmla="*/ 47 h 96"/>
                <a:gd name="T4" fmla="*/ 47 w 94"/>
                <a:gd name="T5" fmla="*/ 0 h 96"/>
                <a:gd name="T6" fmla="*/ 94 w 94"/>
                <a:gd name="T7" fmla="*/ 47 h 96"/>
                <a:gd name="T8" fmla="*/ 47 w 94"/>
                <a:gd name="T9" fmla="*/ 96 h 96"/>
              </a:gdLst>
              <a:ahLst/>
              <a:cxnLst>
                <a:cxn ang="0">
                  <a:pos x="T0" y="T1"/>
                </a:cxn>
                <a:cxn ang="0">
                  <a:pos x="T2" y="T3"/>
                </a:cxn>
                <a:cxn ang="0">
                  <a:pos x="T4" y="T5"/>
                </a:cxn>
                <a:cxn ang="0">
                  <a:pos x="T6" y="T7"/>
                </a:cxn>
                <a:cxn ang="0">
                  <a:pos x="T8" y="T9"/>
                </a:cxn>
              </a:cxnLst>
              <a:rect l="0" t="0" r="r" b="b"/>
              <a:pathLst>
                <a:path w="94" h="96">
                  <a:moveTo>
                    <a:pt x="47" y="96"/>
                  </a:moveTo>
                  <a:lnTo>
                    <a:pt x="0" y="47"/>
                  </a:lnTo>
                  <a:lnTo>
                    <a:pt x="47" y="0"/>
                  </a:lnTo>
                  <a:lnTo>
                    <a:pt x="94" y="47"/>
                  </a:lnTo>
                  <a:lnTo>
                    <a:pt x="47" y="96"/>
                  </a:lnTo>
                  <a:close/>
                </a:path>
              </a:pathLst>
            </a:custGeom>
            <a:solidFill>
              <a:srgbClr val="62CED6"/>
            </a:solidFill>
            <a:ln>
              <a:noFill/>
            </a:ln>
            <a:effectLst>
              <a:softEdge rad="31750"/>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102" name="组合 101"/>
          <p:cNvGrpSpPr/>
          <p:nvPr/>
        </p:nvGrpSpPr>
        <p:grpSpPr>
          <a:xfrm>
            <a:off x="4329217" y="3620660"/>
            <a:ext cx="3533567" cy="819150"/>
            <a:chOff x="6714220" y="4409374"/>
            <a:chExt cx="3533567" cy="819150"/>
          </a:xfrm>
        </p:grpSpPr>
        <p:sp>
          <p:nvSpPr>
            <p:cNvPr id="142" name="矩形 141"/>
            <p:cNvSpPr/>
            <p:nvPr/>
          </p:nvSpPr>
          <p:spPr>
            <a:xfrm>
              <a:off x="7223988" y="4550093"/>
              <a:ext cx="3023799" cy="525657"/>
            </a:xfrm>
            <a:prstGeom prst="rect">
              <a:avLst/>
            </a:prstGeom>
          </p:spPr>
          <p:txBody>
            <a:bodyPr wrap="square">
              <a:spAutoFit/>
            </a:bodyPr>
            <a:lstStyle/>
            <a:p>
              <a:pPr>
                <a:lnSpc>
                  <a:spcPct val="130000"/>
                </a:lnSpc>
              </a:pPr>
              <a:r>
                <a:rPr lang="zh-CN" altLang="en-US" sz="2400" dirty="0">
                  <a:solidFill>
                    <a:schemeClr val="bg1"/>
                  </a:solidFill>
                  <a:latin typeface="微软雅黑" panose="020B0503020204020204" pitchFamily="34" charset="-122"/>
                  <a:ea typeface="微软雅黑" panose="020B0503020204020204" pitchFamily="34" charset="-122"/>
                </a:rPr>
                <a:t>点击添加目录页内容</a:t>
              </a:r>
            </a:p>
          </p:txBody>
        </p:sp>
        <p:grpSp>
          <p:nvGrpSpPr>
            <p:cNvPr id="143" name="组合 142"/>
            <p:cNvGrpSpPr/>
            <p:nvPr/>
          </p:nvGrpSpPr>
          <p:grpSpPr>
            <a:xfrm>
              <a:off x="6714220" y="4409374"/>
              <a:ext cx="3364135" cy="819150"/>
              <a:chOff x="4489409" y="2139320"/>
              <a:chExt cx="3364135" cy="819150"/>
            </a:xfrm>
          </p:grpSpPr>
          <p:cxnSp>
            <p:nvCxnSpPr>
              <p:cNvPr id="147" name="直接连接符 146"/>
              <p:cNvCxnSpPr/>
              <p:nvPr/>
            </p:nvCxnSpPr>
            <p:spPr>
              <a:xfrm>
                <a:off x="4489409" y="2139320"/>
                <a:ext cx="3364135" cy="0"/>
              </a:xfrm>
              <a:prstGeom prst="line">
                <a:avLst/>
              </a:prstGeom>
              <a:ln>
                <a:solidFill>
                  <a:schemeClr val="bg1">
                    <a:alpha val="20000"/>
                  </a:schemeClr>
                </a:solidFill>
              </a:ln>
            </p:spPr>
            <p:style>
              <a:lnRef idx="1">
                <a:schemeClr val="accent1"/>
              </a:lnRef>
              <a:fillRef idx="0">
                <a:schemeClr val="accent1"/>
              </a:fillRef>
              <a:effectRef idx="0">
                <a:schemeClr val="accent1"/>
              </a:effectRef>
              <a:fontRef idx="minor">
                <a:schemeClr val="tx1"/>
              </a:fontRef>
            </p:style>
          </p:cxnSp>
          <p:cxnSp>
            <p:nvCxnSpPr>
              <p:cNvPr id="148" name="直接连接符 147"/>
              <p:cNvCxnSpPr/>
              <p:nvPr/>
            </p:nvCxnSpPr>
            <p:spPr>
              <a:xfrm>
                <a:off x="4489409" y="2958470"/>
                <a:ext cx="3364135" cy="0"/>
              </a:xfrm>
              <a:prstGeom prst="line">
                <a:avLst/>
              </a:prstGeom>
              <a:ln>
                <a:solidFill>
                  <a:schemeClr val="bg1">
                    <a:alpha val="20000"/>
                  </a:schemeClr>
                </a:solidFill>
              </a:ln>
            </p:spPr>
            <p:style>
              <a:lnRef idx="1">
                <a:schemeClr val="accent1"/>
              </a:lnRef>
              <a:fillRef idx="0">
                <a:schemeClr val="accent1"/>
              </a:fillRef>
              <a:effectRef idx="0">
                <a:schemeClr val="accent1"/>
              </a:effectRef>
              <a:fontRef idx="minor">
                <a:schemeClr val="tx1"/>
              </a:fontRef>
            </p:style>
          </p:cxnSp>
        </p:grpSp>
        <p:grpSp>
          <p:nvGrpSpPr>
            <p:cNvPr id="144" name="组合 143"/>
            <p:cNvGrpSpPr/>
            <p:nvPr/>
          </p:nvGrpSpPr>
          <p:grpSpPr>
            <a:xfrm>
              <a:off x="6767045" y="4602069"/>
              <a:ext cx="421704" cy="421704"/>
              <a:chOff x="2405797" y="5546899"/>
              <a:chExt cx="421704" cy="421704"/>
            </a:xfrm>
          </p:grpSpPr>
          <p:sp>
            <p:nvSpPr>
              <p:cNvPr id="145" name="椭圆 144"/>
              <p:cNvSpPr/>
              <p:nvPr/>
            </p:nvSpPr>
            <p:spPr>
              <a:xfrm>
                <a:off x="2405797" y="5546899"/>
                <a:ext cx="421704" cy="421704"/>
              </a:xfrm>
              <a:prstGeom prst="ellipse">
                <a:avLst/>
              </a:prstGeom>
              <a:solidFill>
                <a:srgbClr val="61D2C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46" name="文本框 145"/>
              <p:cNvSpPr txBox="1"/>
              <p:nvPr/>
            </p:nvSpPr>
            <p:spPr>
              <a:xfrm>
                <a:off x="2510683" y="5670788"/>
                <a:ext cx="211932" cy="173926"/>
              </a:xfrm>
              <a:custGeom>
                <a:avLst/>
                <a:gdLst/>
                <a:ahLst/>
                <a:cxnLst/>
                <a:rect l="l" t="t" r="r" b="b"/>
                <a:pathLst>
                  <a:path w="228637" h="187635">
                    <a:moveTo>
                      <a:pt x="170706" y="44649"/>
                    </a:moveTo>
                    <a:lnTo>
                      <a:pt x="150781" y="121556"/>
                    </a:lnTo>
                    <a:lnTo>
                      <a:pt x="170706" y="121556"/>
                    </a:lnTo>
                    <a:close/>
                    <a:moveTo>
                      <a:pt x="53355" y="27794"/>
                    </a:moveTo>
                    <a:cubicBezTo>
                      <a:pt x="50006" y="27794"/>
                      <a:pt x="47792" y="29078"/>
                      <a:pt x="46713" y="31645"/>
                    </a:cubicBezTo>
                    <a:cubicBezTo>
                      <a:pt x="45634" y="34212"/>
                      <a:pt x="45095" y="40147"/>
                      <a:pt x="45095" y="49448"/>
                    </a:cubicBezTo>
                    <a:lnTo>
                      <a:pt x="45095" y="137629"/>
                    </a:lnTo>
                    <a:cubicBezTo>
                      <a:pt x="45095" y="148122"/>
                      <a:pt x="45597" y="154447"/>
                      <a:pt x="46602" y="156605"/>
                    </a:cubicBezTo>
                    <a:cubicBezTo>
                      <a:pt x="47606" y="158763"/>
                      <a:pt x="49783" y="159842"/>
                      <a:pt x="53132" y="159842"/>
                    </a:cubicBezTo>
                    <a:cubicBezTo>
                      <a:pt x="56480" y="159842"/>
                      <a:pt x="58675" y="158577"/>
                      <a:pt x="59717" y="156047"/>
                    </a:cubicBezTo>
                    <a:cubicBezTo>
                      <a:pt x="60759" y="153517"/>
                      <a:pt x="61280" y="147824"/>
                      <a:pt x="61280" y="138969"/>
                    </a:cubicBezTo>
                    <a:lnTo>
                      <a:pt x="61280" y="49448"/>
                    </a:lnTo>
                    <a:cubicBezTo>
                      <a:pt x="61280" y="39849"/>
                      <a:pt x="60815" y="33840"/>
                      <a:pt x="59885" y="31422"/>
                    </a:cubicBezTo>
                    <a:cubicBezTo>
                      <a:pt x="58955" y="29003"/>
                      <a:pt x="56778" y="27794"/>
                      <a:pt x="53355" y="27794"/>
                    </a:cubicBezTo>
                    <a:close/>
                    <a:moveTo>
                      <a:pt x="156083" y="3461"/>
                    </a:moveTo>
                    <a:lnTo>
                      <a:pt x="215801" y="3461"/>
                    </a:lnTo>
                    <a:lnTo>
                      <a:pt x="215801" y="121556"/>
                    </a:lnTo>
                    <a:lnTo>
                      <a:pt x="228637" y="121556"/>
                    </a:lnTo>
                    <a:lnTo>
                      <a:pt x="228637" y="152363"/>
                    </a:lnTo>
                    <a:lnTo>
                      <a:pt x="215801" y="152363"/>
                    </a:lnTo>
                    <a:lnTo>
                      <a:pt x="215801" y="184175"/>
                    </a:lnTo>
                    <a:lnTo>
                      <a:pt x="170706" y="184175"/>
                    </a:lnTo>
                    <a:lnTo>
                      <a:pt x="170706" y="152363"/>
                    </a:lnTo>
                    <a:lnTo>
                      <a:pt x="117128" y="152363"/>
                    </a:lnTo>
                    <a:lnTo>
                      <a:pt x="117128" y="121556"/>
                    </a:lnTo>
                    <a:close/>
                    <a:moveTo>
                      <a:pt x="52350" y="0"/>
                    </a:moveTo>
                    <a:cubicBezTo>
                      <a:pt x="62247" y="0"/>
                      <a:pt x="71103" y="1730"/>
                      <a:pt x="78916" y="5191"/>
                    </a:cubicBezTo>
                    <a:cubicBezTo>
                      <a:pt x="86730" y="8651"/>
                      <a:pt x="92571" y="12874"/>
                      <a:pt x="96441" y="17860"/>
                    </a:cubicBezTo>
                    <a:cubicBezTo>
                      <a:pt x="100310" y="22845"/>
                      <a:pt x="102933" y="28464"/>
                      <a:pt x="104310" y="34714"/>
                    </a:cubicBezTo>
                    <a:cubicBezTo>
                      <a:pt x="105687" y="40965"/>
                      <a:pt x="106375" y="50937"/>
                      <a:pt x="106375" y="64629"/>
                    </a:cubicBezTo>
                    <a:lnTo>
                      <a:pt x="106375" y="124904"/>
                    </a:lnTo>
                    <a:cubicBezTo>
                      <a:pt x="106375" y="138597"/>
                      <a:pt x="105631" y="148568"/>
                      <a:pt x="104142" y="154819"/>
                    </a:cubicBezTo>
                    <a:cubicBezTo>
                      <a:pt x="102654" y="161070"/>
                      <a:pt x="99566" y="166911"/>
                      <a:pt x="94878" y="172343"/>
                    </a:cubicBezTo>
                    <a:cubicBezTo>
                      <a:pt x="90190" y="177776"/>
                      <a:pt x="84534" y="181682"/>
                      <a:pt x="77911" y="184064"/>
                    </a:cubicBezTo>
                    <a:cubicBezTo>
                      <a:pt x="71289" y="186445"/>
                      <a:pt x="63884" y="187635"/>
                      <a:pt x="55699" y="187635"/>
                    </a:cubicBezTo>
                    <a:cubicBezTo>
                      <a:pt x="44909" y="187635"/>
                      <a:pt x="35942" y="186389"/>
                      <a:pt x="28798" y="183896"/>
                    </a:cubicBezTo>
                    <a:cubicBezTo>
                      <a:pt x="21654" y="181403"/>
                      <a:pt x="15962" y="177515"/>
                      <a:pt x="11720" y="172232"/>
                    </a:cubicBezTo>
                    <a:cubicBezTo>
                      <a:pt x="7479" y="166948"/>
                      <a:pt x="4465" y="161386"/>
                      <a:pt x="2679" y="155544"/>
                    </a:cubicBezTo>
                    <a:cubicBezTo>
                      <a:pt x="893" y="149703"/>
                      <a:pt x="0" y="140420"/>
                      <a:pt x="0" y="127695"/>
                    </a:cubicBezTo>
                    <a:lnTo>
                      <a:pt x="0" y="64629"/>
                    </a:lnTo>
                    <a:cubicBezTo>
                      <a:pt x="0" y="48035"/>
                      <a:pt x="1432" y="35607"/>
                      <a:pt x="4297" y="27347"/>
                    </a:cubicBezTo>
                    <a:cubicBezTo>
                      <a:pt x="7162" y="19088"/>
                      <a:pt x="12855" y="12465"/>
                      <a:pt x="21375" y="7479"/>
                    </a:cubicBezTo>
                    <a:cubicBezTo>
                      <a:pt x="29896" y="2493"/>
                      <a:pt x="40221" y="0"/>
                      <a:pt x="52350" y="0"/>
                    </a:cubicBezTo>
                    <a:close/>
                  </a:path>
                </a:pathLst>
              </a:custGeom>
              <a:solidFill>
                <a:schemeClr val="bg1"/>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endParaRPr lang="zh-CN" altLang="en-US" dirty="0">
                  <a:latin typeface="Impact" panose="020B0806030902050204" pitchFamily="34" charset="0"/>
                </a:endParaRPr>
              </a:p>
            </p:txBody>
          </p:sp>
        </p:grpSp>
      </p:grpSp>
    </p:spTree>
    <p:extLst>
      <p:ext uri="{BB962C8B-B14F-4D97-AF65-F5344CB8AC3E}">
        <p14:creationId xmlns:p14="http://schemas.microsoft.com/office/powerpoint/2010/main" val="2589556136"/>
      </p:ext>
    </p:extLst>
  </p:cSld>
  <p:clrMapOvr>
    <a:masterClrMapping/>
  </p:clrMapOvr>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accel="10000" fill="hold" nodeType="withEffect" p14:presetBounceEnd="38000">
                                      <p:stCondLst>
                                        <p:cond delay="0"/>
                                      </p:stCondLst>
                                      <p:childTnLst>
                                        <p:set>
                                          <p:cBhvr>
                                            <p:cTn id="6" dur="1" fill="hold">
                                              <p:stCondLst>
                                                <p:cond delay="0"/>
                                              </p:stCondLst>
                                            </p:cTn>
                                            <p:tgtEl>
                                              <p:spTgt spid="135"/>
                                            </p:tgtEl>
                                            <p:attrNameLst>
                                              <p:attrName>style.visibility</p:attrName>
                                            </p:attrNameLst>
                                          </p:cBhvr>
                                          <p:to>
                                            <p:strVal val="visible"/>
                                          </p:to>
                                        </p:set>
                                        <p:anim calcmode="lin" valueType="num" p14:bounceEnd="38000">
                                          <p:cBhvr additive="base">
                                            <p:cTn id="7" dur="500" fill="hold"/>
                                            <p:tgtEl>
                                              <p:spTgt spid="135"/>
                                            </p:tgtEl>
                                            <p:attrNameLst>
                                              <p:attrName>ppt_x</p:attrName>
                                            </p:attrNameLst>
                                          </p:cBhvr>
                                          <p:tavLst>
                                            <p:tav tm="0">
                                              <p:val>
                                                <p:strVal val="0-#ppt_w/2"/>
                                              </p:val>
                                            </p:tav>
                                            <p:tav tm="100000">
                                              <p:val>
                                                <p:strVal val="#ppt_x"/>
                                              </p:val>
                                            </p:tav>
                                          </p:tavLst>
                                        </p:anim>
                                        <p:anim calcmode="lin" valueType="num" p14:bounceEnd="38000">
                                          <p:cBhvr additive="base">
                                            <p:cTn id="8" dur="500" fill="hold"/>
                                            <p:tgtEl>
                                              <p:spTgt spid="135"/>
                                            </p:tgtEl>
                                            <p:attrNameLst>
                                              <p:attrName>ppt_y</p:attrName>
                                            </p:attrNameLst>
                                          </p:cBhvr>
                                          <p:tavLst>
                                            <p:tav tm="0">
                                              <p:val>
                                                <p:strVal val="0-#ppt_h/2"/>
                                              </p:val>
                                            </p:tav>
                                            <p:tav tm="100000">
                                              <p:val>
                                                <p:strVal val="#ppt_y"/>
                                              </p:val>
                                            </p:tav>
                                          </p:tavLst>
                                        </p:anim>
                                      </p:childTnLst>
                                    </p:cTn>
                                  </p:par>
                                  <p:par>
                                    <p:cTn id="9" presetID="2" presetClass="entr" presetSubtype="6" accel="10000" fill="hold" nodeType="withEffect" p14:presetBounceEnd="38000">
                                      <p:stCondLst>
                                        <p:cond delay="200"/>
                                      </p:stCondLst>
                                      <p:childTnLst>
                                        <p:set>
                                          <p:cBhvr>
                                            <p:cTn id="10" dur="1" fill="hold">
                                              <p:stCondLst>
                                                <p:cond delay="0"/>
                                              </p:stCondLst>
                                            </p:cTn>
                                            <p:tgtEl>
                                              <p:spTgt spid="28"/>
                                            </p:tgtEl>
                                            <p:attrNameLst>
                                              <p:attrName>style.visibility</p:attrName>
                                            </p:attrNameLst>
                                          </p:cBhvr>
                                          <p:to>
                                            <p:strVal val="visible"/>
                                          </p:to>
                                        </p:set>
                                        <p:anim calcmode="lin" valueType="num" p14:bounceEnd="38000">
                                          <p:cBhvr additive="base">
                                            <p:cTn id="11" dur="500" fill="hold"/>
                                            <p:tgtEl>
                                              <p:spTgt spid="28"/>
                                            </p:tgtEl>
                                            <p:attrNameLst>
                                              <p:attrName>ppt_x</p:attrName>
                                            </p:attrNameLst>
                                          </p:cBhvr>
                                          <p:tavLst>
                                            <p:tav tm="0">
                                              <p:val>
                                                <p:strVal val="1+#ppt_w/2"/>
                                              </p:val>
                                            </p:tav>
                                            <p:tav tm="100000">
                                              <p:val>
                                                <p:strVal val="#ppt_x"/>
                                              </p:val>
                                            </p:tav>
                                          </p:tavLst>
                                        </p:anim>
                                        <p:anim calcmode="lin" valueType="num" p14:bounceEnd="38000">
                                          <p:cBhvr additive="base">
                                            <p:cTn id="12" dur="500" fill="hold"/>
                                            <p:tgtEl>
                                              <p:spTgt spid="28"/>
                                            </p:tgtEl>
                                            <p:attrNameLst>
                                              <p:attrName>ppt_y</p:attrName>
                                            </p:attrNameLst>
                                          </p:cBhvr>
                                          <p:tavLst>
                                            <p:tav tm="0">
                                              <p:val>
                                                <p:strVal val="1+#ppt_h/2"/>
                                              </p:val>
                                            </p:tav>
                                            <p:tav tm="100000">
                                              <p:val>
                                                <p:strVal val="#ppt_y"/>
                                              </p:val>
                                            </p:tav>
                                          </p:tavLst>
                                        </p:anim>
                                      </p:childTnLst>
                                    </p:cTn>
                                  </p:par>
                                  <p:par>
                                    <p:cTn id="13" presetID="12" presetClass="entr" presetSubtype="4" fill="hold" nodeType="withEffect">
                                      <p:stCondLst>
                                        <p:cond delay="40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500"/>
                                            <p:tgtEl>
                                              <p:spTgt spid="4"/>
                                            </p:tgtEl>
                                            <p:attrNameLst>
                                              <p:attrName>ppt_y</p:attrName>
                                            </p:attrNameLst>
                                          </p:cBhvr>
                                          <p:tavLst>
                                            <p:tav tm="0">
                                              <p:val>
                                                <p:strVal val="#ppt_y+#ppt_h*1.125000"/>
                                              </p:val>
                                            </p:tav>
                                            <p:tav tm="100000">
                                              <p:val>
                                                <p:strVal val="#ppt_y"/>
                                              </p:val>
                                            </p:tav>
                                          </p:tavLst>
                                        </p:anim>
                                        <p:animEffect transition="in" filter="wipe(up)">
                                          <p:cBhvr>
                                            <p:cTn id="16" dur="500"/>
                                            <p:tgtEl>
                                              <p:spTgt spid="4"/>
                                            </p:tgtEl>
                                          </p:cBhvr>
                                        </p:animEffect>
                                      </p:childTnLst>
                                    </p:cTn>
                                  </p:par>
                                  <p:par>
                                    <p:cTn id="17" presetID="10" presetClass="entr" presetSubtype="0" fill="hold" nodeType="withEffect">
                                      <p:stCondLst>
                                        <p:cond delay="800"/>
                                      </p:stCondLst>
                                      <p:childTnLst>
                                        <p:set>
                                          <p:cBhvr>
                                            <p:cTn id="18" dur="1" fill="hold">
                                              <p:stCondLst>
                                                <p:cond delay="0"/>
                                              </p:stCondLst>
                                            </p:cTn>
                                            <p:tgtEl>
                                              <p:spTgt spid="177"/>
                                            </p:tgtEl>
                                            <p:attrNameLst>
                                              <p:attrName>style.visibility</p:attrName>
                                            </p:attrNameLst>
                                          </p:cBhvr>
                                          <p:to>
                                            <p:strVal val="visible"/>
                                          </p:to>
                                        </p:set>
                                        <p:animEffect transition="in" filter="fade">
                                          <p:cBhvr>
                                            <p:cTn id="19" dur="500"/>
                                            <p:tgtEl>
                                              <p:spTgt spid="177"/>
                                            </p:tgtEl>
                                          </p:cBhvr>
                                        </p:animEffect>
                                      </p:childTnLst>
                                    </p:cTn>
                                  </p:par>
                                  <p:par>
                                    <p:cTn id="20" presetID="10" presetClass="entr" presetSubtype="0" fill="hold" nodeType="withEffect">
                                      <p:stCondLst>
                                        <p:cond delay="1100"/>
                                      </p:stCondLst>
                                      <p:childTnLst>
                                        <p:set>
                                          <p:cBhvr>
                                            <p:cTn id="21" dur="1" fill="hold">
                                              <p:stCondLst>
                                                <p:cond delay="0"/>
                                              </p:stCondLst>
                                            </p:cTn>
                                            <p:tgtEl>
                                              <p:spTgt spid="141"/>
                                            </p:tgtEl>
                                            <p:attrNameLst>
                                              <p:attrName>style.visibility</p:attrName>
                                            </p:attrNameLst>
                                          </p:cBhvr>
                                          <p:to>
                                            <p:strVal val="visible"/>
                                          </p:to>
                                        </p:set>
                                        <p:animEffect transition="in" filter="fade">
                                          <p:cBhvr>
                                            <p:cTn id="22" dur="500"/>
                                            <p:tgtEl>
                                              <p:spTgt spid="141"/>
                                            </p:tgtEl>
                                          </p:cBhvr>
                                        </p:animEffect>
                                      </p:childTnLst>
                                    </p:cTn>
                                  </p:par>
                                  <p:par>
                                    <p:cTn id="23" presetID="10" presetClass="entr" presetSubtype="0" fill="hold" nodeType="withEffect">
                                      <p:stCondLst>
                                        <p:cond delay="1300"/>
                                      </p:stCondLst>
                                      <p:childTnLst>
                                        <p:set>
                                          <p:cBhvr>
                                            <p:cTn id="24" dur="1" fill="hold">
                                              <p:stCondLst>
                                                <p:cond delay="0"/>
                                              </p:stCondLst>
                                            </p:cTn>
                                            <p:tgtEl>
                                              <p:spTgt spid="102"/>
                                            </p:tgtEl>
                                            <p:attrNameLst>
                                              <p:attrName>style.visibility</p:attrName>
                                            </p:attrNameLst>
                                          </p:cBhvr>
                                          <p:to>
                                            <p:strVal val="visible"/>
                                          </p:to>
                                        </p:set>
                                        <p:animEffect transition="in" filter="fade">
                                          <p:cBhvr>
                                            <p:cTn id="25" dur="500"/>
                                            <p:tgtEl>
                                              <p:spTgt spid="10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accel="10000" fill="hold" nodeType="withEffect">
                                      <p:stCondLst>
                                        <p:cond delay="0"/>
                                      </p:stCondLst>
                                      <p:childTnLst>
                                        <p:set>
                                          <p:cBhvr>
                                            <p:cTn id="6" dur="1" fill="hold">
                                              <p:stCondLst>
                                                <p:cond delay="0"/>
                                              </p:stCondLst>
                                            </p:cTn>
                                            <p:tgtEl>
                                              <p:spTgt spid="135"/>
                                            </p:tgtEl>
                                            <p:attrNameLst>
                                              <p:attrName>style.visibility</p:attrName>
                                            </p:attrNameLst>
                                          </p:cBhvr>
                                          <p:to>
                                            <p:strVal val="visible"/>
                                          </p:to>
                                        </p:set>
                                        <p:anim calcmode="lin" valueType="num">
                                          <p:cBhvr additive="base">
                                            <p:cTn id="7" dur="500" fill="hold"/>
                                            <p:tgtEl>
                                              <p:spTgt spid="135"/>
                                            </p:tgtEl>
                                            <p:attrNameLst>
                                              <p:attrName>ppt_x</p:attrName>
                                            </p:attrNameLst>
                                          </p:cBhvr>
                                          <p:tavLst>
                                            <p:tav tm="0">
                                              <p:val>
                                                <p:strVal val="0-#ppt_w/2"/>
                                              </p:val>
                                            </p:tav>
                                            <p:tav tm="100000">
                                              <p:val>
                                                <p:strVal val="#ppt_x"/>
                                              </p:val>
                                            </p:tav>
                                          </p:tavLst>
                                        </p:anim>
                                        <p:anim calcmode="lin" valueType="num">
                                          <p:cBhvr additive="base">
                                            <p:cTn id="8" dur="500" fill="hold"/>
                                            <p:tgtEl>
                                              <p:spTgt spid="135"/>
                                            </p:tgtEl>
                                            <p:attrNameLst>
                                              <p:attrName>ppt_y</p:attrName>
                                            </p:attrNameLst>
                                          </p:cBhvr>
                                          <p:tavLst>
                                            <p:tav tm="0">
                                              <p:val>
                                                <p:strVal val="0-#ppt_h/2"/>
                                              </p:val>
                                            </p:tav>
                                            <p:tav tm="100000">
                                              <p:val>
                                                <p:strVal val="#ppt_y"/>
                                              </p:val>
                                            </p:tav>
                                          </p:tavLst>
                                        </p:anim>
                                      </p:childTnLst>
                                    </p:cTn>
                                  </p:par>
                                  <p:par>
                                    <p:cTn id="9" presetID="2" presetClass="entr" presetSubtype="6" accel="10000" fill="hold" nodeType="withEffect">
                                      <p:stCondLst>
                                        <p:cond delay="200"/>
                                      </p:stCondLst>
                                      <p:childTnLst>
                                        <p:set>
                                          <p:cBhvr>
                                            <p:cTn id="10" dur="1" fill="hold">
                                              <p:stCondLst>
                                                <p:cond delay="0"/>
                                              </p:stCondLst>
                                            </p:cTn>
                                            <p:tgtEl>
                                              <p:spTgt spid="28"/>
                                            </p:tgtEl>
                                            <p:attrNameLst>
                                              <p:attrName>style.visibility</p:attrName>
                                            </p:attrNameLst>
                                          </p:cBhvr>
                                          <p:to>
                                            <p:strVal val="visible"/>
                                          </p:to>
                                        </p:set>
                                        <p:anim calcmode="lin" valueType="num">
                                          <p:cBhvr additive="base">
                                            <p:cTn id="11" dur="500" fill="hold"/>
                                            <p:tgtEl>
                                              <p:spTgt spid="28"/>
                                            </p:tgtEl>
                                            <p:attrNameLst>
                                              <p:attrName>ppt_x</p:attrName>
                                            </p:attrNameLst>
                                          </p:cBhvr>
                                          <p:tavLst>
                                            <p:tav tm="0">
                                              <p:val>
                                                <p:strVal val="1+#ppt_w/2"/>
                                              </p:val>
                                            </p:tav>
                                            <p:tav tm="100000">
                                              <p:val>
                                                <p:strVal val="#ppt_x"/>
                                              </p:val>
                                            </p:tav>
                                          </p:tavLst>
                                        </p:anim>
                                        <p:anim calcmode="lin" valueType="num">
                                          <p:cBhvr additive="base">
                                            <p:cTn id="12" dur="500" fill="hold"/>
                                            <p:tgtEl>
                                              <p:spTgt spid="28"/>
                                            </p:tgtEl>
                                            <p:attrNameLst>
                                              <p:attrName>ppt_y</p:attrName>
                                            </p:attrNameLst>
                                          </p:cBhvr>
                                          <p:tavLst>
                                            <p:tav tm="0">
                                              <p:val>
                                                <p:strVal val="1+#ppt_h/2"/>
                                              </p:val>
                                            </p:tav>
                                            <p:tav tm="100000">
                                              <p:val>
                                                <p:strVal val="#ppt_y"/>
                                              </p:val>
                                            </p:tav>
                                          </p:tavLst>
                                        </p:anim>
                                      </p:childTnLst>
                                    </p:cTn>
                                  </p:par>
                                  <p:par>
                                    <p:cTn id="13" presetID="12" presetClass="entr" presetSubtype="4" fill="hold" nodeType="withEffect">
                                      <p:stCondLst>
                                        <p:cond delay="40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500"/>
                                            <p:tgtEl>
                                              <p:spTgt spid="4"/>
                                            </p:tgtEl>
                                            <p:attrNameLst>
                                              <p:attrName>ppt_y</p:attrName>
                                            </p:attrNameLst>
                                          </p:cBhvr>
                                          <p:tavLst>
                                            <p:tav tm="0">
                                              <p:val>
                                                <p:strVal val="#ppt_y+#ppt_h*1.125000"/>
                                              </p:val>
                                            </p:tav>
                                            <p:tav tm="100000">
                                              <p:val>
                                                <p:strVal val="#ppt_y"/>
                                              </p:val>
                                            </p:tav>
                                          </p:tavLst>
                                        </p:anim>
                                        <p:animEffect transition="in" filter="wipe(up)">
                                          <p:cBhvr>
                                            <p:cTn id="16" dur="500"/>
                                            <p:tgtEl>
                                              <p:spTgt spid="4"/>
                                            </p:tgtEl>
                                          </p:cBhvr>
                                        </p:animEffect>
                                      </p:childTnLst>
                                    </p:cTn>
                                  </p:par>
                                  <p:par>
                                    <p:cTn id="17" presetID="10" presetClass="entr" presetSubtype="0" fill="hold" nodeType="withEffect">
                                      <p:stCondLst>
                                        <p:cond delay="800"/>
                                      </p:stCondLst>
                                      <p:childTnLst>
                                        <p:set>
                                          <p:cBhvr>
                                            <p:cTn id="18" dur="1" fill="hold">
                                              <p:stCondLst>
                                                <p:cond delay="0"/>
                                              </p:stCondLst>
                                            </p:cTn>
                                            <p:tgtEl>
                                              <p:spTgt spid="177"/>
                                            </p:tgtEl>
                                            <p:attrNameLst>
                                              <p:attrName>style.visibility</p:attrName>
                                            </p:attrNameLst>
                                          </p:cBhvr>
                                          <p:to>
                                            <p:strVal val="visible"/>
                                          </p:to>
                                        </p:set>
                                        <p:animEffect transition="in" filter="fade">
                                          <p:cBhvr>
                                            <p:cTn id="19" dur="500"/>
                                            <p:tgtEl>
                                              <p:spTgt spid="177"/>
                                            </p:tgtEl>
                                          </p:cBhvr>
                                        </p:animEffect>
                                      </p:childTnLst>
                                    </p:cTn>
                                  </p:par>
                                  <p:par>
                                    <p:cTn id="20" presetID="10" presetClass="entr" presetSubtype="0" fill="hold" nodeType="withEffect">
                                      <p:stCondLst>
                                        <p:cond delay="1100"/>
                                      </p:stCondLst>
                                      <p:childTnLst>
                                        <p:set>
                                          <p:cBhvr>
                                            <p:cTn id="21" dur="1" fill="hold">
                                              <p:stCondLst>
                                                <p:cond delay="0"/>
                                              </p:stCondLst>
                                            </p:cTn>
                                            <p:tgtEl>
                                              <p:spTgt spid="141"/>
                                            </p:tgtEl>
                                            <p:attrNameLst>
                                              <p:attrName>style.visibility</p:attrName>
                                            </p:attrNameLst>
                                          </p:cBhvr>
                                          <p:to>
                                            <p:strVal val="visible"/>
                                          </p:to>
                                        </p:set>
                                        <p:animEffect transition="in" filter="fade">
                                          <p:cBhvr>
                                            <p:cTn id="22" dur="500"/>
                                            <p:tgtEl>
                                              <p:spTgt spid="141"/>
                                            </p:tgtEl>
                                          </p:cBhvr>
                                        </p:animEffect>
                                      </p:childTnLst>
                                    </p:cTn>
                                  </p:par>
                                  <p:par>
                                    <p:cTn id="23" presetID="10" presetClass="entr" presetSubtype="0" fill="hold" nodeType="withEffect">
                                      <p:stCondLst>
                                        <p:cond delay="1300"/>
                                      </p:stCondLst>
                                      <p:childTnLst>
                                        <p:set>
                                          <p:cBhvr>
                                            <p:cTn id="24" dur="1" fill="hold">
                                              <p:stCondLst>
                                                <p:cond delay="0"/>
                                              </p:stCondLst>
                                            </p:cTn>
                                            <p:tgtEl>
                                              <p:spTgt spid="102"/>
                                            </p:tgtEl>
                                            <p:attrNameLst>
                                              <p:attrName>style.visibility</p:attrName>
                                            </p:attrNameLst>
                                          </p:cBhvr>
                                          <p:to>
                                            <p:strVal val="visible"/>
                                          </p:to>
                                        </p:set>
                                        <p:animEffect transition="in" filter="fade">
                                          <p:cBhvr>
                                            <p:cTn id="25" dur="500"/>
                                            <p:tgtEl>
                                              <p:spTgt spid="10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887405" y="2776254"/>
            <a:ext cx="2370017" cy="2431367"/>
            <a:chOff x="926822" y="2776254"/>
            <a:chExt cx="2370017" cy="2431367"/>
          </a:xfrm>
        </p:grpSpPr>
        <p:grpSp>
          <p:nvGrpSpPr>
            <p:cNvPr id="3" name="组合 2"/>
            <p:cNvGrpSpPr/>
            <p:nvPr/>
          </p:nvGrpSpPr>
          <p:grpSpPr>
            <a:xfrm rot="19800000" flipH="1">
              <a:off x="1215686" y="2776254"/>
              <a:ext cx="1792288" cy="833438"/>
              <a:chOff x="5184775" y="2995613"/>
              <a:chExt cx="1792288" cy="833438"/>
            </a:xfrm>
          </p:grpSpPr>
          <p:sp>
            <p:nvSpPr>
              <p:cNvPr id="7" name="Freeform 5"/>
              <p:cNvSpPr>
                <a:spLocks/>
              </p:cNvSpPr>
              <p:nvPr/>
            </p:nvSpPr>
            <p:spPr bwMode="auto">
              <a:xfrm>
                <a:off x="5184775" y="2995613"/>
                <a:ext cx="1071563" cy="715963"/>
              </a:xfrm>
              <a:custGeom>
                <a:avLst/>
                <a:gdLst>
                  <a:gd name="T0" fmla="*/ 262 w 358"/>
                  <a:gd name="T1" fmla="*/ 238 h 238"/>
                  <a:gd name="T2" fmla="*/ 33 w 358"/>
                  <a:gd name="T3" fmla="*/ 131 h 238"/>
                  <a:gd name="T4" fmla="*/ 57 w 358"/>
                  <a:gd name="T5" fmla="*/ 28 h 238"/>
                  <a:gd name="T6" fmla="*/ 341 w 358"/>
                  <a:gd name="T7" fmla="*/ 72 h 238"/>
                  <a:gd name="T8" fmla="*/ 353 w 358"/>
                  <a:gd name="T9" fmla="*/ 107 h 238"/>
                  <a:gd name="T10" fmla="*/ 326 w 358"/>
                  <a:gd name="T11" fmla="*/ 207 h 238"/>
                  <a:gd name="T12" fmla="*/ 290 w 358"/>
                  <a:gd name="T13" fmla="*/ 236 h 238"/>
                  <a:gd name="T14" fmla="*/ 262 w 358"/>
                  <a:gd name="T15" fmla="*/ 238 h 23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58" h="238">
                    <a:moveTo>
                      <a:pt x="262" y="238"/>
                    </a:moveTo>
                    <a:cubicBezTo>
                      <a:pt x="172" y="233"/>
                      <a:pt x="95" y="196"/>
                      <a:pt x="33" y="131"/>
                    </a:cubicBezTo>
                    <a:cubicBezTo>
                      <a:pt x="0" y="97"/>
                      <a:pt x="12" y="41"/>
                      <a:pt x="57" y="28"/>
                    </a:cubicBezTo>
                    <a:cubicBezTo>
                      <a:pt x="157" y="0"/>
                      <a:pt x="254" y="7"/>
                      <a:pt x="341" y="72"/>
                    </a:cubicBezTo>
                    <a:cubicBezTo>
                      <a:pt x="354" y="81"/>
                      <a:pt x="358" y="91"/>
                      <a:pt x="353" y="107"/>
                    </a:cubicBezTo>
                    <a:cubicBezTo>
                      <a:pt x="343" y="140"/>
                      <a:pt x="333" y="174"/>
                      <a:pt x="326" y="207"/>
                    </a:cubicBezTo>
                    <a:cubicBezTo>
                      <a:pt x="321" y="229"/>
                      <a:pt x="310" y="236"/>
                      <a:pt x="290" y="236"/>
                    </a:cubicBezTo>
                    <a:cubicBezTo>
                      <a:pt x="281" y="237"/>
                      <a:pt x="272" y="237"/>
                      <a:pt x="262" y="238"/>
                    </a:cubicBezTo>
                    <a:close/>
                  </a:path>
                </a:pathLst>
              </a:custGeom>
              <a:solidFill>
                <a:srgbClr val="5AACE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8" name="Freeform 6"/>
              <p:cNvSpPr>
                <a:spLocks/>
              </p:cNvSpPr>
              <p:nvPr/>
            </p:nvSpPr>
            <p:spPr bwMode="auto">
              <a:xfrm>
                <a:off x="6450013" y="3392488"/>
                <a:ext cx="527050" cy="436563"/>
              </a:xfrm>
              <a:custGeom>
                <a:avLst/>
                <a:gdLst>
                  <a:gd name="T0" fmla="*/ 100 w 176"/>
                  <a:gd name="T1" fmla="*/ 145 h 145"/>
                  <a:gd name="T2" fmla="*/ 5 w 176"/>
                  <a:gd name="T3" fmla="*/ 112 h 145"/>
                  <a:gd name="T4" fmla="*/ 1 w 176"/>
                  <a:gd name="T5" fmla="*/ 99 h 145"/>
                  <a:gd name="T6" fmla="*/ 26 w 176"/>
                  <a:gd name="T7" fmla="*/ 9 h 145"/>
                  <a:gd name="T8" fmla="*/ 37 w 176"/>
                  <a:gd name="T9" fmla="*/ 1 h 145"/>
                  <a:gd name="T10" fmla="*/ 131 w 176"/>
                  <a:gd name="T11" fmla="*/ 21 h 145"/>
                  <a:gd name="T12" fmla="*/ 168 w 176"/>
                  <a:gd name="T13" fmla="*/ 96 h 145"/>
                  <a:gd name="T14" fmla="*/ 100 w 176"/>
                  <a:gd name="T15" fmla="*/ 145 h 14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76" h="145">
                    <a:moveTo>
                      <a:pt x="100" y="145"/>
                    </a:moveTo>
                    <a:cubicBezTo>
                      <a:pt x="65" y="145"/>
                      <a:pt x="35" y="127"/>
                      <a:pt x="5" y="112"/>
                    </a:cubicBezTo>
                    <a:cubicBezTo>
                      <a:pt x="2" y="111"/>
                      <a:pt x="0" y="103"/>
                      <a:pt x="1" y="99"/>
                    </a:cubicBezTo>
                    <a:cubicBezTo>
                      <a:pt x="8" y="69"/>
                      <a:pt x="17" y="39"/>
                      <a:pt x="26" y="9"/>
                    </a:cubicBezTo>
                    <a:cubicBezTo>
                      <a:pt x="27" y="5"/>
                      <a:pt x="33" y="0"/>
                      <a:pt x="37" y="1"/>
                    </a:cubicBezTo>
                    <a:cubicBezTo>
                      <a:pt x="68" y="7"/>
                      <a:pt x="101" y="10"/>
                      <a:pt x="131" y="21"/>
                    </a:cubicBezTo>
                    <a:cubicBezTo>
                      <a:pt x="165" y="33"/>
                      <a:pt x="176" y="63"/>
                      <a:pt x="168" y="96"/>
                    </a:cubicBezTo>
                    <a:cubicBezTo>
                      <a:pt x="160" y="129"/>
                      <a:pt x="137" y="145"/>
                      <a:pt x="100" y="145"/>
                    </a:cubicBezTo>
                    <a:close/>
                  </a:path>
                </a:pathLst>
              </a:custGeom>
              <a:solidFill>
                <a:srgbClr val="5AACE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9" name="Freeform 7"/>
              <p:cNvSpPr>
                <a:spLocks/>
              </p:cNvSpPr>
              <p:nvPr/>
            </p:nvSpPr>
            <p:spPr bwMode="auto">
              <a:xfrm>
                <a:off x="6249988" y="3332163"/>
                <a:ext cx="185738" cy="363538"/>
              </a:xfrm>
              <a:custGeom>
                <a:avLst/>
                <a:gdLst>
                  <a:gd name="T0" fmla="*/ 31 w 62"/>
                  <a:gd name="T1" fmla="*/ 0 h 121"/>
                  <a:gd name="T2" fmla="*/ 55 w 62"/>
                  <a:gd name="T3" fmla="*/ 34 h 121"/>
                  <a:gd name="T4" fmla="*/ 38 w 62"/>
                  <a:gd name="T5" fmla="*/ 95 h 121"/>
                  <a:gd name="T6" fmla="*/ 0 w 62"/>
                  <a:gd name="T7" fmla="*/ 113 h 121"/>
                  <a:gd name="T8" fmla="*/ 31 w 62"/>
                  <a:gd name="T9" fmla="*/ 0 h 121"/>
                </a:gdLst>
                <a:ahLst/>
                <a:cxnLst>
                  <a:cxn ang="0">
                    <a:pos x="T0" y="T1"/>
                  </a:cxn>
                  <a:cxn ang="0">
                    <a:pos x="T2" y="T3"/>
                  </a:cxn>
                  <a:cxn ang="0">
                    <a:pos x="T4" y="T5"/>
                  </a:cxn>
                  <a:cxn ang="0">
                    <a:pos x="T6" y="T7"/>
                  </a:cxn>
                  <a:cxn ang="0">
                    <a:pos x="T8" y="T9"/>
                  </a:cxn>
                </a:cxnLst>
                <a:rect l="0" t="0" r="r" b="b"/>
                <a:pathLst>
                  <a:path w="62" h="121">
                    <a:moveTo>
                      <a:pt x="31" y="0"/>
                    </a:moveTo>
                    <a:cubicBezTo>
                      <a:pt x="62" y="8"/>
                      <a:pt x="62" y="9"/>
                      <a:pt x="55" y="34"/>
                    </a:cubicBezTo>
                    <a:cubicBezTo>
                      <a:pt x="49" y="54"/>
                      <a:pt x="44" y="74"/>
                      <a:pt x="38" y="95"/>
                    </a:cubicBezTo>
                    <a:cubicBezTo>
                      <a:pt x="30" y="121"/>
                      <a:pt x="30" y="121"/>
                      <a:pt x="0" y="113"/>
                    </a:cubicBezTo>
                    <a:cubicBezTo>
                      <a:pt x="11" y="76"/>
                      <a:pt x="21" y="38"/>
                      <a:pt x="31" y="0"/>
                    </a:cubicBezTo>
                    <a:close/>
                  </a:path>
                </a:pathLst>
              </a:custGeom>
              <a:solidFill>
                <a:srgbClr val="5AACE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grpSp>
        <p:grpSp>
          <p:nvGrpSpPr>
            <p:cNvPr id="4" name="组合 3"/>
            <p:cNvGrpSpPr/>
            <p:nvPr/>
          </p:nvGrpSpPr>
          <p:grpSpPr>
            <a:xfrm>
              <a:off x="926822" y="4363903"/>
              <a:ext cx="2370017" cy="843718"/>
              <a:chOff x="5088058" y="1451341"/>
              <a:chExt cx="2370017" cy="843718"/>
            </a:xfrm>
          </p:grpSpPr>
          <p:sp>
            <p:nvSpPr>
              <p:cNvPr id="5" name="矩形 4"/>
              <p:cNvSpPr/>
              <p:nvPr/>
            </p:nvSpPr>
            <p:spPr>
              <a:xfrm>
                <a:off x="5335951" y="1451341"/>
                <a:ext cx="1874231" cy="369332"/>
              </a:xfrm>
              <a:prstGeom prst="rect">
                <a:avLst/>
              </a:prstGeom>
            </p:spPr>
            <p:txBody>
              <a:bodyPr wrap="none">
                <a:spAutoFit/>
              </a:bodyPr>
              <a:lstStyle/>
              <a:p>
                <a:pPr algn="ctr"/>
                <a:r>
                  <a:rPr lang="en-US" altLang="zh-CN" dirty="0">
                    <a:solidFill>
                      <a:schemeClr val="bg1"/>
                    </a:solidFill>
                    <a:latin typeface="+mn-ea"/>
                  </a:rPr>
                  <a:t>CLICK ADD TITLE</a:t>
                </a:r>
                <a:endParaRPr lang="zh-CN" altLang="en-US" dirty="0">
                  <a:solidFill>
                    <a:schemeClr val="bg1"/>
                  </a:solidFill>
                  <a:latin typeface="+mn-ea"/>
                </a:endParaRPr>
              </a:p>
            </p:txBody>
          </p:sp>
          <p:sp>
            <p:nvSpPr>
              <p:cNvPr id="6" name="矩形 5"/>
              <p:cNvSpPr/>
              <p:nvPr/>
            </p:nvSpPr>
            <p:spPr>
              <a:xfrm>
                <a:off x="5088058" y="1782611"/>
                <a:ext cx="2370017" cy="512448"/>
              </a:xfrm>
              <a:prstGeom prst="rect">
                <a:avLst/>
              </a:prstGeom>
            </p:spPr>
            <p:txBody>
              <a:bodyPr wrap="square">
                <a:spAutoFit/>
              </a:bodyPr>
              <a:lstStyle/>
              <a:p>
                <a:pPr algn="ctr">
                  <a:lnSpc>
                    <a:spcPct val="130000"/>
                  </a:lnSpc>
                </a:pPr>
                <a:r>
                  <a:rPr lang="zh-CN" altLang="en-US" sz="1050" dirty="0">
                    <a:solidFill>
                      <a:schemeClr val="bg1">
                        <a:lumMod val="75000"/>
                      </a:schemeClr>
                    </a:solidFill>
                    <a:latin typeface="+mn-ea"/>
                  </a:rPr>
                  <a:t>Hunan magic rain Advertising CoLtd.professional professional team</a:t>
                </a:r>
              </a:p>
            </p:txBody>
          </p:sp>
        </p:grpSp>
      </p:grpSp>
      <p:grpSp>
        <p:nvGrpSpPr>
          <p:cNvPr id="10" name="组合 9"/>
          <p:cNvGrpSpPr/>
          <p:nvPr/>
        </p:nvGrpSpPr>
        <p:grpSpPr>
          <a:xfrm>
            <a:off x="3569796" y="2705704"/>
            <a:ext cx="2370017" cy="2501917"/>
            <a:chOff x="3384848" y="2705704"/>
            <a:chExt cx="2370017" cy="2501917"/>
          </a:xfrm>
        </p:grpSpPr>
        <p:grpSp>
          <p:nvGrpSpPr>
            <p:cNvPr id="11" name="组合 10"/>
            <p:cNvGrpSpPr/>
            <p:nvPr/>
          </p:nvGrpSpPr>
          <p:grpSpPr>
            <a:xfrm rot="19800000" flipH="1">
              <a:off x="3673712" y="2705704"/>
              <a:ext cx="1792288" cy="833438"/>
              <a:chOff x="5184775" y="2995613"/>
              <a:chExt cx="1792288" cy="833438"/>
            </a:xfrm>
          </p:grpSpPr>
          <p:sp>
            <p:nvSpPr>
              <p:cNvPr id="15" name="Freeform 5"/>
              <p:cNvSpPr>
                <a:spLocks/>
              </p:cNvSpPr>
              <p:nvPr/>
            </p:nvSpPr>
            <p:spPr bwMode="auto">
              <a:xfrm>
                <a:off x="5184775" y="2995613"/>
                <a:ext cx="1071563" cy="715963"/>
              </a:xfrm>
              <a:custGeom>
                <a:avLst/>
                <a:gdLst>
                  <a:gd name="T0" fmla="*/ 262 w 358"/>
                  <a:gd name="T1" fmla="*/ 238 h 238"/>
                  <a:gd name="T2" fmla="*/ 33 w 358"/>
                  <a:gd name="T3" fmla="*/ 131 h 238"/>
                  <a:gd name="T4" fmla="*/ 57 w 358"/>
                  <a:gd name="T5" fmla="*/ 28 h 238"/>
                  <a:gd name="T6" fmla="*/ 341 w 358"/>
                  <a:gd name="T7" fmla="*/ 72 h 238"/>
                  <a:gd name="T8" fmla="*/ 353 w 358"/>
                  <a:gd name="T9" fmla="*/ 107 h 238"/>
                  <a:gd name="T10" fmla="*/ 326 w 358"/>
                  <a:gd name="T11" fmla="*/ 207 h 238"/>
                  <a:gd name="T12" fmla="*/ 290 w 358"/>
                  <a:gd name="T13" fmla="*/ 236 h 238"/>
                  <a:gd name="T14" fmla="*/ 262 w 358"/>
                  <a:gd name="T15" fmla="*/ 238 h 23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58" h="238">
                    <a:moveTo>
                      <a:pt x="262" y="238"/>
                    </a:moveTo>
                    <a:cubicBezTo>
                      <a:pt x="172" y="233"/>
                      <a:pt x="95" y="196"/>
                      <a:pt x="33" y="131"/>
                    </a:cubicBezTo>
                    <a:cubicBezTo>
                      <a:pt x="0" y="97"/>
                      <a:pt x="12" y="41"/>
                      <a:pt x="57" y="28"/>
                    </a:cubicBezTo>
                    <a:cubicBezTo>
                      <a:pt x="157" y="0"/>
                      <a:pt x="254" y="7"/>
                      <a:pt x="341" y="72"/>
                    </a:cubicBezTo>
                    <a:cubicBezTo>
                      <a:pt x="354" y="81"/>
                      <a:pt x="358" y="91"/>
                      <a:pt x="353" y="107"/>
                    </a:cubicBezTo>
                    <a:cubicBezTo>
                      <a:pt x="343" y="140"/>
                      <a:pt x="333" y="174"/>
                      <a:pt x="326" y="207"/>
                    </a:cubicBezTo>
                    <a:cubicBezTo>
                      <a:pt x="321" y="229"/>
                      <a:pt x="310" y="236"/>
                      <a:pt x="290" y="236"/>
                    </a:cubicBezTo>
                    <a:cubicBezTo>
                      <a:pt x="281" y="237"/>
                      <a:pt x="272" y="237"/>
                      <a:pt x="262" y="238"/>
                    </a:cubicBezTo>
                    <a:close/>
                  </a:path>
                </a:pathLst>
              </a:custGeom>
              <a:solidFill>
                <a:srgbClr val="7FC41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16" name="Freeform 6"/>
              <p:cNvSpPr>
                <a:spLocks/>
              </p:cNvSpPr>
              <p:nvPr/>
            </p:nvSpPr>
            <p:spPr bwMode="auto">
              <a:xfrm>
                <a:off x="6450013" y="3392488"/>
                <a:ext cx="527050" cy="436563"/>
              </a:xfrm>
              <a:custGeom>
                <a:avLst/>
                <a:gdLst>
                  <a:gd name="T0" fmla="*/ 100 w 176"/>
                  <a:gd name="T1" fmla="*/ 145 h 145"/>
                  <a:gd name="T2" fmla="*/ 5 w 176"/>
                  <a:gd name="T3" fmla="*/ 112 h 145"/>
                  <a:gd name="T4" fmla="*/ 1 w 176"/>
                  <a:gd name="T5" fmla="*/ 99 h 145"/>
                  <a:gd name="T6" fmla="*/ 26 w 176"/>
                  <a:gd name="T7" fmla="*/ 9 h 145"/>
                  <a:gd name="T8" fmla="*/ 37 w 176"/>
                  <a:gd name="T9" fmla="*/ 1 h 145"/>
                  <a:gd name="T10" fmla="*/ 131 w 176"/>
                  <a:gd name="T11" fmla="*/ 21 h 145"/>
                  <a:gd name="T12" fmla="*/ 168 w 176"/>
                  <a:gd name="T13" fmla="*/ 96 h 145"/>
                  <a:gd name="T14" fmla="*/ 100 w 176"/>
                  <a:gd name="T15" fmla="*/ 145 h 14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76" h="145">
                    <a:moveTo>
                      <a:pt x="100" y="145"/>
                    </a:moveTo>
                    <a:cubicBezTo>
                      <a:pt x="65" y="145"/>
                      <a:pt x="35" y="127"/>
                      <a:pt x="5" y="112"/>
                    </a:cubicBezTo>
                    <a:cubicBezTo>
                      <a:pt x="2" y="111"/>
                      <a:pt x="0" y="103"/>
                      <a:pt x="1" y="99"/>
                    </a:cubicBezTo>
                    <a:cubicBezTo>
                      <a:pt x="8" y="69"/>
                      <a:pt x="17" y="39"/>
                      <a:pt x="26" y="9"/>
                    </a:cubicBezTo>
                    <a:cubicBezTo>
                      <a:pt x="27" y="5"/>
                      <a:pt x="33" y="0"/>
                      <a:pt x="37" y="1"/>
                    </a:cubicBezTo>
                    <a:cubicBezTo>
                      <a:pt x="68" y="7"/>
                      <a:pt x="101" y="10"/>
                      <a:pt x="131" y="21"/>
                    </a:cubicBezTo>
                    <a:cubicBezTo>
                      <a:pt x="165" y="33"/>
                      <a:pt x="176" y="63"/>
                      <a:pt x="168" y="96"/>
                    </a:cubicBezTo>
                    <a:cubicBezTo>
                      <a:pt x="160" y="129"/>
                      <a:pt x="137" y="145"/>
                      <a:pt x="100" y="145"/>
                    </a:cubicBezTo>
                    <a:close/>
                  </a:path>
                </a:pathLst>
              </a:custGeom>
              <a:solidFill>
                <a:srgbClr val="7FC41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17" name="Freeform 7"/>
              <p:cNvSpPr>
                <a:spLocks/>
              </p:cNvSpPr>
              <p:nvPr/>
            </p:nvSpPr>
            <p:spPr bwMode="auto">
              <a:xfrm>
                <a:off x="6249988" y="3332163"/>
                <a:ext cx="185738" cy="363538"/>
              </a:xfrm>
              <a:custGeom>
                <a:avLst/>
                <a:gdLst>
                  <a:gd name="T0" fmla="*/ 31 w 62"/>
                  <a:gd name="T1" fmla="*/ 0 h 121"/>
                  <a:gd name="T2" fmla="*/ 55 w 62"/>
                  <a:gd name="T3" fmla="*/ 34 h 121"/>
                  <a:gd name="T4" fmla="*/ 38 w 62"/>
                  <a:gd name="T5" fmla="*/ 95 h 121"/>
                  <a:gd name="T6" fmla="*/ 0 w 62"/>
                  <a:gd name="T7" fmla="*/ 113 h 121"/>
                  <a:gd name="T8" fmla="*/ 31 w 62"/>
                  <a:gd name="T9" fmla="*/ 0 h 121"/>
                </a:gdLst>
                <a:ahLst/>
                <a:cxnLst>
                  <a:cxn ang="0">
                    <a:pos x="T0" y="T1"/>
                  </a:cxn>
                  <a:cxn ang="0">
                    <a:pos x="T2" y="T3"/>
                  </a:cxn>
                  <a:cxn ang="0">
                    <a:pos x="T4" y="T5"/>
                  </a:cxn>
                  <a:cxn ang="0">
                    <a:pos x="T6" y="T7"/>
                  </a:cxn>
                  <a:cxn ang="0">
                    <a:pos x="T8" y="T9"/>
                  </a:cxn>
                </a:cxnLst>
                <a:rect l="0" t="0" r="r" b="b"/>
                <a:pathLst>
                  <a:path w="62" h="121">
                    <a:moveTo>
                      <a:pt x="31" y="0"/>
                    </a:moveTo>
                    <a:cubicBezTo>
                      <a:pt x="62" y="8"/>
                      <a:pt x="62" y="9"/>
                      <a:pt x="55" y="34"/>
                    </a:cubicBezTo>
                    <a:cubicBezTo>
                      <a:pt x="49" y="54"/>
                      <a:pt x="44" y="74"/>
                      <a:pt x="38" y="95"/>
                    </a:cubicBezTo>
                    <a:cubicBezTo>
                      <a:pt x="30" y="121"/>
                      <a:pt x="30" y="121"/>
                      <a:pt x="0" y="113"/>
                    </a:cubicBezTo>
                    <a:cubicBezTo>
                      <a:pt x="11" y="76"/>
                      <a:pt x="21" y="38"/>
                      <a:pt x="31" y="0"/>
                    </a:cubicBezTo>
                    <a:close/>
                  </a:path>
                </a:pathLst>
              </a:custGeom>
              <a:solidFill>
                <a:srgbClr val="7FC41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grpSp>
        <p:grpSp>
          <p:nvGrpSpPr>
            <p:cNvPr id="12" name="组合 11"/>
            <p:cNvGrpSpPr/>
            <p:nvPr/>
          </p:nvGrpSpPr>
          <p:grpSpPr>
            <a:xfrm>
              <a:off x="3384848" y="4363903"/>
              <a:ext cx="2370017" cy="843718"/>
              <a:chOff x="5088058" y="1451341"/>
              <a:chExt cx="2370017" cy="843718"/>
            </a:xfrm>
          </p:grpSpPr>
          <p:sp>
            <p:nvSpPr>
              <p:cNvPr id="13" name="矩形 12"/>
              <p:cNvSpPr/>
              <p:nvPr/>
            </p:nvSpPr>
            <p:spPr>
              <a:xfrm>
                <a:off x="5335951" y="1451341"/>
                <a:ext cx="1874231" cy="369332"/>
              </a:xfrm>
              <a:prstGeom prst="rect">
                <a:avLst/>
              </a:prstGeom>
            </p:spPr>
            <p:txBody>
              <a:bodyPr wrap="none">
                <a:spAutoFit/>
              </a:bodyPr>
              <a:lstStyle/>
              <a:p>
                <a:pPr algn="ctr"/>
                <a:r>
                  <a:rPr lang="en-US" altLang="zh-CN" dirty="0">
                    <a:solidFill>
                      <a:schemeClr val="bg1"/>
                    </a:solidFill>
                    <a:latin typeface="+mn-ea"/>
                  </a:rPr>
                  <a:t>CLICK ADD TITLE</a:t>
                </a:r>
                <a:endParaRPr lang="zh-CN" altLang="en-US" dirty="0">
                  <a:solidFill>
                    <a:schemeClr val="bg1"/>
                  </a:solidFill>
                  <a:latin typeface="+mn-ea"/>
                </a:endParaRPr>
              </a:p>
            </p:txBody>
          </p:sp>
          <p:sp>
            <p:nvSpPr>
              <p:cNvPr id="14" name="矩形 13"/>
              <p:cNvSpPr/>
              <p:nvPr/>
            </p:nvSpPr>
            <p:spPr>
              <a:xfrm>
                <a:off x="5088058" y="1782611"/>
                <a:ext cx="2370017" cy="512448"/>
              </a:xfrm>
              <a:prstGeom prst="rect">
                <a:avLst/>
              </a:prstGeom>
            </p:spPr>
            <p:txBody>
              <a:bodyPr wrap="square">
                <a:spAutoFit/>
              </a:bodyPr>
              <a:lstStyle/>
              <a:p>
                <a:pPr algn="ctr">
                  <a:lnSpc>
                    <a:spcPct val="130000"/>
                  </a:lnSpc>
                </a:pPr>
                <a:r>
                  <a:rPr lang="zh-CN" altLang="en-US" sz="1050" dirty="0">
                    <a:solidFill>
                      <a:schemeClr val="bg1">
                        <a:lumMod val="75000"/>
                      </a:schemeClr>
                    </a:solidFill>
                    <a:latin typeface="+mn-ea"/>
                  </a:rPr>
                  <a:t>Hunan magic rain Advertising CoLtd.professional professional team</a:t>
                </a:r>
              </a:p>
            </p:txBody>
          </p:sp>
        </p:grpSp>
      </p:grpSp>
      <p:grpSp>
        <p:nvGrpSpPr>
          <p:cNvPr id="18" name="组合 17"/>
          <p:cNvGrpSpPr/>
          <p:nvPr/>
        </p:nvGrpSpPr>
        <p:grpSpPr>
          <a:xfrm>
            <a:off x="6252187" y="2705704"/>
            <a:ext cx="2370017" cy="2501917"/>
            <a:chOff x="5787926" y="2705704"/>
            <a:chExt cx="2370017" cy="2501917"/>
          </a:xfrm>
        </p:grpSpPr>
        <p:grpSp>
          <p:nvGrpSpPr>
            <p:cNvPr id="19" name="组合 18"/>
            <p:cNvGrpSpPr/>
            <p:nvPr/>
          </p:nvGrpSpPr>
          <p:grpSpPr>
            <a:xfrm rot="19800000" flipH="1">
              <a:off x="6076790" y="2705704"/>
              <a:ext cx="1792288" cy="833438"/>
              <a:chOff x="5184775" y="2995613"/>
              <a:chExt cx="1792288" cy="833438"/>
            </a:xfrm>
          </p:grpSpPr>
          <p:sp>
            <p:nvSpPr>
              <p:cNvPr id="23" name="Freeform 5"/>
              <p:cNvSpPr>
                <a:spLocks/>
              </p:cNvSpPr>
              <p:nvPr/>
            </p:nvSpPr>
            <p:spPr bwMode="auto">
              <a:xfrm>
                <a:off x="5184775" y="2995613"/>
                <a:ext cx="1071563" cy="715963"/>
              </a:xfrm>
              <a:custGeom>
                <a:avLst/>
                <a:gdLst>
                  <a:gd name="T0" fmla="*/ 262 w 358"/>
                  <a:gd name="T1" fmla="*/ 238 h 238"/>
                  <a:gd name="T2" fmla="*/ 33 w 358"/>
                  <a:gd name="T3" fmla="*/ 131 h 238"/>
                  <a:gd name="T4" fmla="*/ 57 w 358"/>
                  <a:gd name="T5" fmla="*/ 28 h 238"/>
                  <a:gd name="T6" fmla="*/ 341 w 358"/>
                  <a:gd name="T7" fmla="*/ 72 h 238"/>
                  <a:gd name="T8" fmla="*/ 353 w 358"/>
                  <a:gd name="T9" fmla="*/ 107 h 238"/>
                  <a:gd name="T10" fmla="*/ 326 w 358"/>
                  <a:gd name="T11" fmla="*/ 207 h 238"/>
                  <a:gd name="T12" fmla="*/ 290 w 358"/>
                  <a:gd name="T13" fmla="*/ 236 h 238"/>
                  <a:gd name="T14" fmla="*/ 262 w 358"/>
                  <a:gd name="T15" fmla="*/ 238 h 23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58" h="238">
                    <a:moveTo>
                      <a:pt x="262" y="238"/>
                    </a:moveTo>
                    <a:cubicBezTo>
                      <a:pt x="172" y="233"/>
                      <a:pt x="95" y="196"/>
                      <a:pt x="33" y="131"/>
                    </a:cubicBezTo>
                    <a:cubicBezTo>
                      <a:pt x="0" y="97"/>
                      <a:pt x="12" y="41"/>
                      <a:pt x="57" y="28"/>
                    </a:cubicBezTo>
                    <a:cubicBezTo>
                      <a:pt x="157" y="0"/>
                      <a:pt x="254" y="7"/>
                      <a:pt x="341" y="72"/>
                    </a:cubicBezTo>
                    <a:cubicBezTo>
                      <a:pt x="354" y="81"/>
                      <a:pt x="358" y="91"/>
                      <a:pt x="353" y="107"/>
                    </a:cubicBezTo>
                    <a:cubicBezTo>
                      <a:pt x="343" y="140"/>
                      <a:pt x="333" y="174"/>
                      <a:pt x="326" y="207"/>
                    </a:cubicBezTo>
                    <a:cubicBezTo>
                      <a:pt x="321" y="229"/>
                      <a:pt x="310" y="236"/>
                      <a:pt x="290" y="236"/>
                    </a:cubicBezTo>
                    <a:cubicBezTo>
                      <a:pt x="281" y="237"/>
                      <a:pt x="272" y="237"/>
                      <a:pt x="262" y="238"/>
                    </a:cubicBezTo>
                    <a:close/>
                  </a:path>
                </a:pathLst>
              </a:custGeom>
              <a:solidFill>
                <a:srgbClr val="48C25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24" name="Freeform 6"/>
              <p:cNvSpPr>
                <a:spLocks/>
              </p:cNvSpPr>
              <p:nvPr/>
            </p:nvSpPr>
            <p:spPr bwMode="auto">
              <a:xfrm>
                <a:off x="6450013" y="3392488"/>
                <a:ext cx="527050" cy="436563"/>
              </a:xfrm>
              <a:custGeom>
                <a:avLst/>
                <a:gdLst>
                  <a:gd name="T0" fmla="*/ 100 w 176"/>
                  <a:gd name="T1" fmla="*/ 145 h 145"/>
                  <a:gd name="T2" fmla="*/ 5 w 176"/>
                  <a:gd name="T3" fmla="*/ 112 h 145"/>
                  <a:gd name="T4" fmla="*/ 1 w 176"/>
                  <a:gd name="T5" fmla="*/ 99 h 145"/>
                  <a:gd name="T6" fmla="*/ 26 w 176"/>
                  <a:gd name="T7" fmla="*/ 9 h 145"/>
                  <a:gd name="T8" fmla="*/ 37 w 176"/>
                  <a:gd name="T9" fmla="*/ 1 h 145"/>
                  <a:gd name="T10" fmla="*/ 131 w 176"/>
                  <a:gd name="T11" fmla="*/ 21 h 145"/>
                  <a:gd name="T12" fmla="*/ 168 w 176"/>
                  <a:gd name="T13" fmla="*/ 96 h 145"/>
                  <a:gd name="T14" fmla="*/ 100 w 176"/>
                  <a:gd name="T15" fmla="*/ 145 h 14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76" h="145">
                    <a:moveTo>
                      <a:pt x="100" y="145"/>
                    </a:moveTo>
                    <a:cubicBezTo>
                      <a:pt x="65" y="145"/>
                      <a:pt x="35" y="127"/>
                      <a:pt x="5" y="112"/>
                    </a:cubicBezTo>
                    <a:cubicBezTo>
                      <a:pt x="2" y="111"/>
                      <a:pt x="0" y="103"/>
                      <a:pt x="1" y="99"/>
                    </a:cubicBezTo>
                    <a:cubicBezTo>
                      <a:pt x="8" y="69"/>
                      <a:pt x="17" y="39"/>
                      <a:pt x="26" y="9"/>
                    </a:cubicBezTo>
                    <a:cubicBezTo>
                      <a:pt x="27" y="5"/>
                      <a:pt x="33" y="0"/>
                      <a:pt x="37" y="1"/>
                    </a:cubicBezTo>
                    <a:cubicBezTo>
                      <a:pt x="68" y="7"/>
                      <a:pt x="101" y="10"/>
                      <a:pt x="131" y="21"/>
                    </a:cubicBezTo>
                    <a:cubicBezTo>
                      <a:pt x="165" y="33"/>
                      <a:pt x="176" y="63"/>
                      <a:pt x="168" y="96"/>
                    </a:cubicBezTo>
                    <a:cubicBezTo>
                      <a:pt x="160" y="129"/>
                      <a:pt x="137" y="145"/>
                      <a:pt x="100" y="145"/>
                    </a:cubicBezTo>
                    <a:close/>
                  </a:path>
                </a:pathLst>
              </a:custGeom>
              <a:solidFill>
                <a:srgbClr val="48C25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25" name="Freeform 7"/>
              <p:cNvSpPr>
                <a:spLocks/>
              </p:cNvSpPr>
              <p:nvPr/>
            </p:nvSpPr>
            <p:spPr bwMode="auto">
              <a:xfrm>
                <a:off x="6249988" y="3332163"/>
                <a:ext cx="185738" cy="363538"/>
              </a:xfrm>
              <a:custGeom>
                <a:avLst/>
                <a:gdLst>
                  <a:gd name="T0" fmla="*/ 31 w 62"/>
                  <a:gd name="T1" fmla="*/ 0 h 121"/>
                  <a:gd name="T2" fmla="*/ 55 w 62"/>
                  <a:gd name="T3" fmla="*/ 34 h 121"/>
                  <a:gd name="T4" fmla="*/ 38 w 62"/>
                  <a:gd name="T5" fmla="*/ 95 h 121"/>
                  <a:gd name="T6" fmla="*/ 0 w 62"/>
                  <a:gd name="T7" fmla="*/ 113 h 121"/>
                  <a:gd name="T8" fmla="*/ 31 w 62"/>
                  <a:gd name="T9" fmla="*/ 0 h 121"/>
                </a:gdLst>
                <a:ahLst/>
                <a:cxnLst>
                  <a:cxn ang="0">
                    <a:pos x="T0" y="T1"/>
                  </a:cxn>
                  <a:cxn ang="0">
                    <a:pos x="T2" y="T3"/>
                  </a:cxn>
                  <a:cxn ang="0">
                    <a:pos x="T4" y="T5"/>
                  </a:cxn>
                  <a:cxn ang="0">
                    <a:pos x="T6" y="T7"/>
                  </a:cxn>
                  <a:cxn ang="0">
                    <a:pos x="T8" y="T9"/>
                  </a:cxn>
                </a:cxnLst>
                <a:rect l="0" t="0" r="r" b="b"/>
                <a:pathLst>
                  <a:path w="62" h="121">
                    <a:moveTo>
                      <a:pt x="31" y="0"/>
                    </a:moveTo>
                    <a:cubicBezTo>
                      <a:pt x="62" y="8"/>
                      <a:pt x="62" y="9"/>
                      <a:pt x="55" y="34"/>
                    </a:cubicBezTo>
                    <a:cubicBezTo>
                      <a:pt x="49" y="54"/>
                      <a:pt x="44" y="74"/>
                      <a:pt x="38" y="95"/>
                    </a:cubicBezTo>
                    <a:cubicBezTo>
                      <a:pt x="30" y="121"/>
                      <a:pt x="30" y="121"/>
                      <a:pt x="0" y="113"/>
                    </a:cubicBezTo>
                    <a:cubicBezTo>
                      <a:pt x="11" y="76"/>
                      <a:pt x="21" y="38"/>
                      <a:pt x="31" y="0"/>
                    </a:cubicBezTo>
                    <a:close/>
                  </a:path>
                </a:pathLst>
              </a:custGeom>
              <a:solidFill>
                <a:srgbClr val="48C25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grpSp>
        <p:grpSp>
          <p:nvGrpSpPr>
            <p:cNvPr id="20" name="组合 19"/>
            <p:cNvGrpSpPr/>
            <p:nvPr/>
          </p:nvGrpSpPr>
          <p:grpSpPr>
            <a:xfrm>
              <a:off x="5787926" y="4363903"/>
              <a:ext cx="2370017" cy="843718"/>
              <a:chOff x="5088058" y="1451341"/>
              <a:chExt cx="2370017" cy="843718"/>
            </a:xfrm>
          </p:grpSpPr>
          <p:sp>
            <p:nvSpPr>
              <p:cNvPr id="21" name="矩形 20"/>
              <p:cNvSpPr/>
              <p:nvPr/>
            </p:nvSpPr>
            <p:spPr>
              <a:xfrm>
                <a:off x="5335951" y="1451341"/>
                <a:ext cx="1874231" cy="369332"/>
              </a:xfrm>
              <a:prstGeom prst="rect">
                <a:avLst/>
              </a:prstGeom>
            </p:spPr>
            <p:txBody>
              <a:bodyPr wrap="none">
                <a:spAutoFit/>
              </a:bodyPr>
              <a:lstStyle/>
              <a:p>
                <a:pPr algn="ctr"/>
                <a:r>
                  <a:rPr lang="en-US" altLang="zh-CN" dirty="0">
                    <a:solidFill>
                      <a:schemeClr val="bg1"/>
                    </a:solidFill>
                    <a:latin typeface="+mn-ea"/>
                  </a:rPr>
                  <a:t>CLICK ADD TITLE</a:t>
                </a:r>
                <a:endParaRPr lang="zh-CN" altLang="en-US" dirty="0">
                  <a:solidFill>
                    <a:schemeClr val="bg1"/>
                  </a:solidFill>
                  <a:latin typeface="+mn-ea"/>
                </a:endParaRPr>
              </a:p>
            </p:txBody>
          </p:sp>
          <p:sp>
            <p:nvSpPr>
              <p:cNvPr id="22" name="矩形 21"/>
              <p:cNvSpPr/>
              <p:nvPr/>
            </p:nvSpPr>
            <p:spPr>
              <a:xfrm>
                <a:off x="5088058" y="1782611"/>
                <a:ext cx="2370017" cy="512448"/>
              </a:xfrm>
              <a:prstGeom prst="rect">
                <a:avLst/>
              </a:prstGeom>
            </p:spPr>
            <p:txBody>
              <a:bodyPr wrap="square">
                <a:spAutoFit/>
              </a:bodyPr>
              <a:lstStyle/>
              <a:p>
                <a:pPr algn="ctr">
                  <a:lnSpc>
                    <a:spcPct val="130000"/>
                  </a:lnSpc>
                </a:pPr>
                <a:r>
                  <a:rPr lang="zh-CN" altLang="en-US" sz="1050" dirty="0">
                    <a:solidFill>
                      <a:schemeClr val="bg1">
                        <a:lumMod val="75000"/>
                      </a:schemeClr>
                    </a:solidFill>
                    <a:latin typeface="+mn-ea"/>
                  </a:rPr>
                  <a:t>Hunan magic rain Advertising CoLtd.professional professional team</a:t>
                </a:r>
              </a:p>
            </p:txBody>
          </p:sp>
        </p:grpSp>
      </p:grpSp>
      <p:grpSp>
        <p:nvGrpSpPr>
          <p:cNvPr id="26" name="组合 25"/>
          <p:cNvGrpSpPr/>
          <p:nvPr/>
        </p:nvGrpSpPr>
        <p:grpSpPr>
          <a:xfrm>
            <a:off x="8934578" y="2705704"/>
            <a:ext cx="2370017" cy="2501917"/>
            <a:chOff x="8191003" y="2705704"/>
            <a:chExt cx="2370017" cy="2501917"/>
          </a:xfrm>
        </p:grpSpPr>
        <p:grpSp>
          <p:nvGrpSpPr>
            <p:cNvPr id="27" name="组合 26"/>
            <p:cNvGrpSpPr/>
            <p:nvPr/>
          </p:nvGrpSpPr>
          <p:grpSpPr>
            <a:xfrm rot="19800000" flipH="1">
              <a:off x="8479867" y="2705704"/>
              <a:ext cx="1792288" cy="833438"/>
              <a:chOff x="5184775" y="2995613"/>
              <a:chExt cx="1792288" cy="833438"/>
            </a:xfrm>
          </p:grpSpPr>
          <p:sp>
            <p:nvSpPr>
              <p:cNvPr id="31" name="Freeform 5"/>
              <p:cNvSpPr>
                <a:spLocks/>
              </p:cNvSpPr>
              <p:nvPr/>
            </p:nvSpPr>
            <p:spPr bwMode="auto">
              <a:xfrm>
                <a:off x="5184775" y="2995613"/>
                <a:ext cx="1071563" cy="715963"/>
              </a:xfrm>
              <a:custGeom>
                <a:avLst/>
                <a:gdLst>
                  <a:gd name="T0" fmla="*/ 262 w 358"/>
                  <a:gd name="T1" fmla="*/ 238 h 238"/>
                  <a:gd name="T2" fmla="*/ 33 w 358"/>
                  <a:gd name="T3" fmla="*/ 131 h 238"/>
                  <a:gd name="T4" fmla="*/ 57 w 358"/>
                  <a:gd name="T5" fmla="*/ 28 h 238"/>
                  <a:gd name="T6" fmla="*/ 341 w 358"/>
                  <a:gd name="T7" fmla="*/ 72 h 238"/>
                  <a:gd name="T8" fmla="*/ 353 w 358"/>
                  <a:gd name="T9" fmla="*/ 107 h 238"/>
                  <a:gd name="T10" fmla="*/ 326 w 358"/>
                  <a:gd name="T11" fmla="*/ 207 h 238"/>
                  <a:gd name="T12" fmla="*/ 290 w 358"/>
                  <a:gd name="T13" fmla="*/ 236 h 238"/>
                  <a:gd name="T14" fmla="*/ 262 w 358"/>
                  <a:gd name="T15" fmla="*/ 238 h 23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58" h="238">
                    <a:moveTo>
                      <a:pt x="262" y="238"/>
                    </a:moveTo>
                    <a:cubicBezTo>
                      <a:pt x="172" y="233"/>
                      <a:pt x="95" y="196"/>
                      <a:pt x="33" y="131"/>
                    </a:cubicBezTo>
                    <a:cubicBezTo>
                      <a:pt x="0" y="97"/>
                      <a:pt x="12" y="41"/>
                      <a:pt x="57" y="28"/>
                    </a:cubicBezTo>
                    <a:cubicBezTo>
                      <a:pt x="157" y="0"/>
                      <a:pt x="254" y="7"/>
                      <a:pt x="341" y="72"/>
                    </a:cubicBezTo>
                    <a:cubicBezTo>
                      <a:pt x="354" y="81"/>
                      <a:pt x="358" y="91"/>
                      <a:pt x="353" y="107"/>
                    </a:cubicBezTo>
                    <a:cubicBezTo>
                      <a:pt x="343" y="140"/>
                      <a:pt x="333" y="174"/>
                      <a:pt x="326" y="207"/>
                    </a:cubicBezTo>
                    <a:cubicBezTo>
                      <a:pt x="321" y="229"/>
                      <a:pt x="310" y="236"/>
                      <a:pt x="290" y="236"/>
                    </a:cubicBezTo>
                    <a:cubicBezTo>
                      <a:pt x="281" y="237"/>
                      <a:pt x="272" y="237"/>
                      <a:pt x="262" y="238"/>
                    </a:cubicBezTo>
                    <a:close/>
                  </a:path>
                </a:pathLst>
              </a:custGeom>
              <a:solidFill>
                <a:srgbClr val="FF841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32" name="Freeform 6"/>
              <p:cNvSpPr>
                <a:spLocks/>
              </p:cNvSpPr>
              <p:nvPr/>
            </p:nvSpPr>
            <p:spPr bwMode="auto">
              <a:xfrm>
                <a:off x="6450013" y="3392488"/>
                <a:ext cx="527050" cy="436563"/>
              </a:xfrm>
              <a:custGeom>
                <a:avLst/>
                <a:gdLst>
                  <a:gd name="T0" fmla="*/ 100 w 176"/>
                  <a:gd name="T1" fmla="*/ 145 h 145"/>
                  <a:gd name="T2" fmla="*/ 5 w 176"/>
                  <a:gd name="T3" fmla="*/ 112 h 145"/>
                  <a:gd name="T4" fmla="*/ 1 w 176"/>
                  <a:gd name="T5" fmla="*/ 99 h 145"/>
                  <a:gd name="T6" fmla="*/ 26 w 176"/>
                  <a:gd name="T7" fmla="*/ 9 h 145"/>
                  <a:gd name="T8" fmla="*/ 37 w 176"/>
                  <a:gd name="T9" fmla="*/ 1 h 145"/>
                  <a:gd name="T10" fmla="*/ 131 w 176"/>
                  <a:gd name="T11" fmla="*/ 21 h 145"/>
                  <a:gd name="T12" fmla="*/ 168 w 176"/>
                  <a:gd name="T13" fmla="*/ 96 h 145"/>
                  <a:gd name="T14" fmla="*/ 100 w 176"/>
                  <a:gd name="T15" fmla="*/ 145 h 14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76" h="145">
                    <a:moveTo>
                      <a:pt x="100" y="145"/>
                    </a:moveTo>
                    <a:cubicBezTo>
                      <a:pt x="65" y="145"/>
                      <a:pt x="35" y="127"/>
                      <a:pt x="5" y="112"/>
                    </a:cubicBezTo>
                    <a:cubicBezTo>
                      <a:pt x="2" y="111"/>
                      <a:pt x="0" y="103"/>
                      <a:pt x="1" y="99"/>
                    </a:cubicBezTo>
                    <a:cubicBezTo>
                      <a:pt x="8" y="69"/>
                      <a:pt x="17" y="39"/>
                      <a:pt x="26" y="9"/>
                    </a:cubicBezTo>
                    <a:cubicBezTo>
                      <a:pt x="27" y="5"/>
                      <a:pt x="33" y="0"/>
                      <a:pt x="37" y="1"/>
                    </a:cubicBezTo>
                    <a:cubicBezTo>
                      <a:pt x="68" y="7"/>
                      <a:pt x="101" y="10"/>
                      <a:pt x="131" y="21"/>
                    </a:cubicBezTo>
                    <a:cubicBezTo>
                      <a:pt x="165" y="33"/>
                      <a:pt x="176" y="63"/>
                      <a:pt x="168" y="96"/>
                    </a:cubicBezTo>
                    <a:cubicBezTo>
                      <a:pt x="160" y="129"/>
                      <a:pt x="137" y="145"/>
                      <a:pt x="100" y="145"/>
                    </a:cubicBezTo>
                    <a:close/>
                  </a:path>
                </a:pathLst>
              </a:custGeom>
              <a:solidFill>
                <a:srgbClr val="FF841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33" name="Freeform 7"/>
              <p:cNvSpPr>
                <a:spLocks/>
              </p:cNvSpPr>
              <p:nvPr/>
            </p:nvSpPr>
            <p:spPr bwMode="auto">
              <a:xfrm>
                <a:off x="6249988" y="3332163"/>
                <a:ext cx="185738" cy="363538"/>
              </a:xfrm>
              <a:custGeom>
                <a:avLst/>
                <a:gdLst>
                  <a:gd name="T0" fmla="*/ 31 w 62"/>
                  <a:gd name="T1" fmla="*/ 0 h 121"/>
                  <a:gd name="T2" fmla="*/ 55 w 62"/>
                  <a:gd name="T3" fmla="*/ 34 h 121"/>
                  <a:gd name="T4" fmla="*/ 38 w 62"/>
                  <a:gd name="T5" fmla="*/ 95 h 121"/>
                  <a:gd name="T6" fmla="*/ 0 w 62"/>
                  <a:gd name="T7" fmla="*/ 113 h 121"/>
                  <a:gd name="T8" fmla="*/ 31 w 62"/>
                  <a:gd name="T9" fmla="*/ 0 h 121"/>
                </a:gdLst>
                <a:ahLst/>
                <a:cxnLst>
                  <a:cxn ang="0">
                    <a:pos x="T0" y="T1"/>
                  </a:cxn>
                  <a:cxn ang="0">
                    <a:pos x="T2" y="T3"/>
                  </a:cxn>
                  <a:cxn ang="0">
                    <a:pos x="T4" y="T5"/>
                  </a:cxn>
                  <a:cxn ang="0">
                    <a:pos x="T6" y="T7"/>
                  </a:cxn>
                  <a:cxn ang="0">
                    <a:pos x="T8" y="T9"/>
                  </a:cxn>
                </a:cxnLst>
                <a:rect l="0" t="0" r="r" b="b"/>
                <a:pathLst>
                  <a:path w="62" h="121">
                    <a:moveTo>
                      <a:pt x="31" y="0"/>
                    </a:moveTo>
                    <a:cubicBezTo>
                      <a:pt x="62" y="8"/>
                      <a:pt x="62" y="9"/>
                      <a:pt x="55" y="34"/>
                    </a:cubicBezTo>
                    <a:cubicBezTo>
                      <a:pt x="49" y="54"/>
                      <a:pt x="44" y="74"/>
                      <a:pt x="38" y="95"/>
                    </a:cubicBezTo>
                    <a:cubicBezTo>
                      <a:pt x="30" y="121"/>
                      <a:pt x="30" y="121"/>
                      <a:pt x="0" y="113"/>
                    </a:cubicBezTo>
                    <a:cubicBezTo>
                      <a:pt x="11" y="76"/>
                      <a:pt x="21" y="38"/>
                      <a:pt x="31" y="0"/>
                    </a:cubicBezTo>
                    <a:close/>
                  </a:path>
                </a:pathLst>
              </a:custGeom>
              <a:solidFill>
                <a:srgbClr val="FF841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grpSp>
        <p:grpSp>
          <p:nvGrpSpPr>
            <p:cNvPr id="28" name="组合 27"/>
            <p:cNvGrpSpPr/>
            <p:nvPr/>
          </p:nvGrpSpPr>
          <p:grpSpPr>
            <a:xfrm>
              <a:off x="8191003" y="4363903"/>
              <a:ext cx="2370017" cy="843718"/>
              <a:chOff x="5088058" y="1451341"/>
              <a:chExt cx="2370017" cy="843718"/>
            </a:xfrm>
          </p:grpSpPr>
          <p:sp>
            <p:nvSpPr>
              <p:cNvPr id="29" name="矩形 28"/>
              <p:cNvSpPr/>
              <p:nvPr/>
            </p:nvSpPr>
            <p:spPr>
              <a:xfrm>
                <a:off x="5335951" y="1451341"/>
                <a:ext cx="1874231" cy="369332"/>
              </a:xfrm>
              <a:prstGeom prst="rect">
                <a:avLst/>
              </a:prstGeom>
            </p:spPr>
            <p:txBody>
              <a:bodyPr wrap="none">
                <a:spAutoFit/>
              </a:bodyPr>
              <a:lstStyle/>
              <a:p>
                <a:pPr algn="ctr"/>
                <a:r>
                  <a:rPr lang="en-US" altLang="zh-CN" dirty="0">
                    <a:solidFill>
                      <a:schemeClr val="bg1"/>
                    </a:solidFill>
                    <a:latin typeface="+mn-ea"/>
                  </a:rPr>
                  <a:t>CLICK ADD TITLE</a:t>
                </a:r>
                <a:endParaRPr lang="zh-CN" altLang="en-US" dirty="0">
                  <a:solidFill>
                    <a:schemeClr val="bg1"/>
                  </a:solidFill>
                  <a:latin typeface="+mn-ea"/>
                </a:endParaRPr>
              </a:p>
            </p:txBody>
          </p:sp>
          <p:sp>
            <p:nvSpPr>
              <p:cNvPr id="30" name="矩形 29"/>
              <p:cNvSpPr/>
              <p:nvPr/>
            </p:nvSpPr>
            <p:spPr>
              <a:xfrm>
                <a:off x="5088058" y="1782611"/>
                <a:ext cx="2370017" cy="512448"/>
              </a:xfrm>
              <a:prstGeom prst="rect">
                <a:avLst/>
              </a:prstGeom>
            </p:spPr>
            <p:txBody>
              <a:bodyPr wrap="square">
                <a:spAutoFit/>
              </a:bodyPr>
              <a:lstStyle/>
              <a:p>
                <a:pPr algn="ctr">
                  <a:lnSpc>
                    <a:spcPct val="130000"/>
                  </a:lnSpc>
                </a:pPr>
                <a:r>
                  <a:rPr lang="zh-CN" altLang="en-US" sz="1050" dirty="0">
                    <a:solidFill>
                      <a:schemeClr val="bg1">
                        <a:lumMod val="75000"/>
                      </a:schemeClr>
                    </a:solidFill>
                    <a:latin typeface="+mn-ea"/>
                  </a:rPr>
                  <a:t>Hunan magic rain Advertising CoLtd.professional professional team</a:t>
                </a:r>
              </a:p>
            </p:txBody>
          </p:sp>
        </p:grpSp>
      </p:grpSp>
    </p:spTree>
    <p:extLst>
      <p:ext uri="{BB962C8B-B14F-4D97-AF65-F5344CB8AC3E}">
        <p14:creationId xmlns:p14="http://schemas.microsoft.com/office/powerpoint/2010/main" val="854202668"/>
      </p:ext>
    </p:extLst>
  </p:cSld>
  <p:clrMapOvr>
    <a:masterClrMapping/>
  </p:clrMapOvr>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750"/>
                                      </p:stCondLst>
                                      <p:childTnLst>
                                        <p:set>
                                          <p:cBhvr>
                                            <p:cTn id="6" dur="1" fill="hold">
                                              <p:stCondLst>
                                                <p:cond delay="0"/>
                                              </p:stCondLst>
                                            </p:cTn>
                                            <p:tgtEl>
                                              <p:spTgt spid="2"/>
                                            </p:tgtEl>
                                            <p:attrNameLst>
                                              <p:attrName>style.visibility</p:attrName>
                                            </p:attrNameLst>
                                          </p:cBhvr>
                                          <p:to>
                                            <p:strVal val="visible"/>
                                          </p:to>
                                        </p:set>
                                      </p:childTnLst>
                                    </p:cTn>
                                  </p:par>
                                  <p:par>
                                    <p:cTn id="7" presetID="35" presetClass="path" presetSubtype="0" accel="50000" fill="hold" nodeType="withEffect" p14:presetBounceEnd="15000">
                                      <p:stCondLst>
                                        <p:cond delay="750"/>
                                      </p:stCondLst>
                                      <p:childTnLst>
                                        <p:animMotion origin="layout" path="M -3.75E-6 -4.81481E-6 L -0.20755 -4.81481E-6 " pathEditMode="relative" rAng="0" ptsTypes="AA" p14:bounceEnd="15000">
                                          <p:cBhvr>
                                            <p:cTn id="8" dur="750" spd="-100000" fill="hold"/>
                                            <p:tgtEl>
                                              <p:spTgt spid="2"/>
                                            </p:tgtEl>
                                            <p:attrNameLst>
                                              <p:attrName>ppt_x</p:attrName>
                                              <p:attrName>ppt_y</p:attrName>
                                            </p:attrNameLst>
                                          </p:cBhvr>
                                          <p:rCtr x="-10169" y="0"/>
                                        </p:animMotion>
                                      </p:childTnLst>
                                    </p:cTn>
                                  </p:par>
                                  <p:par>
                                    <p:cTn id="9" presetID="1" presetClass="entr" presetSubtype="0" fill="hold" nodeType="withEffect">
                                      <p:stCondLst>
                                        <p:cond delay="1500"/>
                                      </p:stCondLst>
                                      <p:childTnLst>
                                        <p:set>
                                          <p:cBhvr>
                                            <p:cTn id="10" dur="1" fill="hold">
                                              <p:stCondLst>
                                                <p:cond delay="0"/>
                                              </p:stCondLst>
                                            </p:cTn>
                                            <p:tgtEl>
                                              <p:spTgt spid="10"/>
                                            </p:tgtEl>
                                            <p:attrNameLst>
                                              <p:attrName>style.visibility</p:attrName>
                                            </p:attrNameLst>
                                          </p:cBhvr>
                                          <p:to>
                                            <p:strVal val="visible"/>
                                          </p:to>
                                        </p:set>
                                      </p:childTnLst>
                                    </p:cTn>
                                  </p:par>
                                  <p:par>
                                    <p:cTn id="11" presetID="35" presetClass="path" presetSubtype="0" accel="50000" fill="hold" nodeType="withEffect" p14:presetBounceEnd="15000">
                                      <p:stCondLst>
                                        <p:cond delay="1500"/>
                                      </p:stCondLst>
                                      <p:childTnLst>
                                        <p:animMotion origin="layout" path="M -3.95833E-6 -1.85185E-6 L -0.22005 0.00509 " pathEditMode="relative" rAng="0" ptsTypes="AA" p14:bounceEnd="15000">
                                          <p:cBhvr>
                                            <p:cTn id="12" dur="750" spd="-100000" fill="hold"/>
                                            <p:tgtEl>
                                              <p:spTgt spid="10"/>
                                            </p:tgtEl>
                                            <p:attrNameLst>
                                              <p:attrName>ppt_x</p:attrName>
                                              <p:attrName>ppt_y</p:attrName>
                                            </p:attrNameLst>
                                          </p:cBhvr>
                                          <p:rCtr x="-11029" y="0"/>
                                        </p:animMotion>
                                      </p:childTnLst>
                                    </p:cTn>
                                  </p:par>
                                  <p:par>
                                    <p:cTn id="13" presetID="1" presetClass="entr" presetSubtype="0" fill="hold" nodeType="withEffect">
                                      <p:stCondLst>
                                        <p:cond delay="2250"/>
                                      </p:stCondLst>
                                      <p:childTnLst>
                                        <p:set>
                                          <p:cBhvr>
                                            <p:cTn id="14" dur="1" fill="hold">
                                              <p:stCondLst>
                                                <p:cond delay="0"/>
                                              </p:stCondLst>
                                            </p:cTn>
                                            <p:tgtEl>
                                              <p:spTgt spid="18"/>
                                            </p:tgtEl>
                                            <p:attrNameLst>
                                              <p:attrName>style.visibility</p:attrName>
                                            </p:attrNameLst>
                                          </p:cBhvr>
                                          <p:to>
                                            <p:strVal val="visible"/>
                                          </p:to>
                                        </p:set>
                                      </p:childTnLst>
                                    </p:cTn>
                                  </p:par>
                                  <p:par>
                                    <p:cTn id="15" presetID="35" presetClass="path" presetSubtype="0" accel="50000" fill="hold" nodeType="withEffect" p14:presetBounceEnd="15000">
                                      <p:stCondLst>
                                        <p:cond delay="2250"/>
                                      </p:stCondLst>
                                      <p:childTnLst>
                                        <p:animMotion origin="layout" path="M -3.95833E-6 -1.85185E-6 L -0.22005 0.00509 " pathEditMode="relative" rAng="0" ptsTypes="AA" p14:bounceEnd="15000">
                                          <p:cBhvr>
                                            <p:cTn id="16" dur="750" spd="-100000" fill="hold"/>
                                            <p:tgtEl>
                                              <p:spTgt spid="18"/>
                                            </p:tgtEl>
                                            <p:attrNameLst>
                                              <p:attrName>ppt_x</p:attrName>
                                              <p:attrName>ppt_y</p:attrName>
                                            </p:attrNameLst>
                                          </p:cBhvr>
                                          <p:rCtr x="-11029" y="0"/>
                                        </p:animMotion>
                                      </p:childTnLst>
                                    </p:cTn>
                                  </p:par>
                                  <p:par>
                                    <p:cTn id="17" presetID="1" presetClass="entr" presetSubtype="0" fill="hold" nodeType="withEffect">
                                      <p:stCondLst>
                                        <p:cond delay="3000"/>
                                      </p:stCondLst>
                                      <p:childTnLst>
                                        <p:set>
                                          <p:cBhvr>
                                            <p:cTn id="18" dur="1" fill="hold">
                                              <p:stCondLst>
                                                <p:cond delay="0"/>
                                              </p:stCondLst>
                                            </p:cTn>
                                            <p:tgtEl>
                                              <p:spTgt spid="26"/>
                                            </p:tgtEl>
                                            <p:attrNameLst>
                                              <p:attrName>style.visibility</p:attrName>
                                            </p:attrNameLst>
                                          </p:cBhvr>
                                          <p:to>
                                            <p:strVal val="visible"/>
                                          </p:to>
                                        </p:set>
                                      </p:childTnLst>
                                    </p:cTn>
                                  </p:par>
                                  <p:par>
                                    <p:cTn id="19" presetID="35" presetClass="path" presetSubtype="0" accel="50000" fill="hold" nodeType="withEffect" p14:presetBounceEnd="15000">
                                      <p:stCondLst>
                                        <p:cond delay="3000"/>
                                      </p:stCondLst>
                                      <p:childTnLst>
                                        <p:animMotion origin="layout" path="M -3.95833E-6 -1.85185E-6 L -0.22005 0.00509 " pathEditMode="relative" rAng="0" ptsTypes="AA" p14:bounceEnd="15000">
                                          <p:cBhvr>
                                            <p:cTn id="20" dur="750" spd="-100000" fill="hold"/>
                                            <p:tgtEl>
                                              <p:spTgt spid="26"/>
                                            </p:tgtEl>
                                            <p:attrNameLst>
                                              <p:attrName>ppt_x</p:attrName>
                                              <p:attrName>ppt_y</p:attrName>
                                            </p:attrNameLst>
                                          </p:cBhvr>
                                          <p:rCtr x="-11029" y="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750"/>
                                      </p:stCondLst>
                                      <p:childTnLst>
                                        <p:set>
                                          <p:cBhvr>
                                            <p:cTn id="6" dur="1" fill="hold">
                                              <p:stCondLst>
                                                <p:cond delay="0"/>
                                              </p:stCondLst>
                                            </p:cTn>
                                            <p:tgtEl>
                                              <p:spTgt spid="2"/>
                                            </p:tgtEl>
                                            <p:attrNameLst>
                                              <p:attrName>style.visibility</p:attrName>
                                            </p:attrNameLst>
                                          </p:cBhvr>
                                          <p:to>
                                            <p:strVal val="visible"/>
                                          </p:to>
                                        </p:set>
                                      </p:childTnLst>
                                    </p:cTn>
                                  </p:par>
                                  <p:par>
                                    <p:cTn id="7" presetID="35" presetClass="path" presetSubtype="0" accel="50000" fill="hold" nodeType="withEffect">
                                      <p:stCondLst>
                                        <p:cond delay="750"/>
                                      </p:stCondLst>
                                      <p:childTnLst>
                                        <p:animMotion origin="layout" path="M -3.75E-6 -4.81481E-6 L -0.20755 -4.81481E-6 " pathEditMode="relative" rAng="0" ptsTypes="AA">
                                          <p:cBhvr>
                                            <p:cTn id="8" dur="750" spd="-100000" fill="hold"/>
                                            <p:tgtEl>
                                              <p:spTgt spid="2"/>
                                            </p:tgtEl>
                                            <p:attrNameLst>
                                              <p:attrName>ppt_x</p:attrName>
                                              <p:attrName>ppt_y</p:attrName>
                                            </p:attrNameLst>
                                          </p:cBhvr>
                                          <p:rCtr x="-10169" y="0"/>
                                        </p:animMotion>
                                      </p:childTnLst>
                                    </p:cTn>
                                  </p:par>
                                  <p:par>
                                    <p:cTn id="9" presetID="1" presetClass="entr" presetSubtype="0" fill="hold" nodeType="withEffect">
                                      <p:stCondLst>
                                        <p:cond delay="1500"/>
                                      </p:stCondLst>
                                      <p:childTnLst>
                                        <p:set>
                                          <p:cBhvr>
                                            <p:cTn id="10" dur="1" fill="hold">
                                              <p:stCondLst>
                                                <p:cond delay="0"/>
                                              </p:stCondLst>
                                            </p:cTn>
                                            <p:tgtEl>
                                              <p:spTgt spid="10"/>
                                            </p:tgtEl>
                                            <p:attrNameLst>
                                              <p:attrName>style.visibility</p:attrName>
                                            </p:attrNameLst>
                                          </p:cBhvr>
                                          <p:to>
                                            <p:strVal val="visible"/>
                                          </p:to>
                                        </p:set>
                                      </p:childTnLst>
                                    </p:cTn>
                                  </p:par>
                                  <p:par>
                                    <p:cTn id="11" presetID="35" presetClass="path" presetSubtype="0" accel="50000" fill="hold" nodeType="withEffect">
                                      <p:stCondLst>
                                        <p:cond delay="1500"/>
                                      </p:stCondLst>
                                      <p:childTnLst>
                                        <p:animMotion origin="layout" path="M -3.95833E-6 -1.85185E-6 L -0.22005 0.00509 " pathEditMode="relative" rAng="0" ptsTypes="AA">
                                          <p:cBhvr>
                                            <p:cTn id="12" dur="750" spd="-100000" fill="hold"/>
                                            <p:tgtEl>
                                              <p:spTgt spid="10"/>
                                            </p:tgtEl>
                                            <p:attrNameLst>
                                              <p:attrName>ppt_x</p:attrName>
                                              <p:attrName>ppt_y</p:attrName>
                                            </p:attrNameLst>
                                          </p:cBhvr>
                                          <p:rCtr x="-11029" y="0"/>
                                        </p:animMotion>
                                      </p:childTnLst>
                                    </p:cTn>
                                  </p:par>
                                  <p:par>
                                    <p:cTn id="13" presetID="1" presetClass="entr" presetSubtype="0" fill="hold" nodeType="withEffect">
                                      <p:stCondLst>
                                        <p:cond delay="2250"/>
                                      </p:stCondLst>
                                      <p:childTnLst>
                                        <p:set>
                                          <p:cBhvr>
                                            <p:cTn id="14" dur="1" fill="hold">
                                              <p:stCondLst>
                                                <p:cond delay="0"/>
                                              </p:stCondLst>
                                            </p:cTn>
                                            <p:tgtEl>
                                              <p:spTgt spid="18"/>
                                            </p:tgtEl>
                                            <p:attrNameLst>
                                              <p:attrName>style.visibility</p:attrName>
                                            </p:attrNameLst>
                                          </p:cBhvr>
                                          <p:to>
                                            <p:strVal val="visible"/>
                                          </p:to>
                                        </p:set>
                                      </p:childTnLst>
                                    </p:cTn>
                                  </p:par>
                                  <p:par>
                                    <p:cTn id="15" presetID="35" presetClass="path" presetSubtype="0" accel="50000" fill="hold" nodeType="withEffect">
                                      <p:stCondLst>
                                        <p:cond delay="2250"/>
                                      </p:stCondLst>
                                      <p:childTnLst>
                                        <p:animMotion origin="layout" path="M -3.95833E-6 -1.85185E-6 L -0.22005 0.00509 " pathEditMode="relative" rAng="0" ptsTypes="AA">
                                          <p:cBhvr>
                                            <p:cTn id="16" dur="750" spd="-100000" fill="hold"/>
                                            <p:tgtEl>
                                              <p:spTgt spid="18"/>
                                            </p:tgtEl>
                                            <p:attrNameLst>
                                              <p:attrName>ppt_x</p:attrName>
                                              <p:attrName>ppt_y</p:attrName>
                                            </p:attrNameLst>
                                          </p:cBhvr>
                                          <p:rCtr x="-11029" y="0"/>
                                        </p:animMotion>
                                      </p:childTnLst>
                                    </p:cTn>
                                  </p:par>
                                  <p:par>
                                    <p:cTn id="17" presetID="1" presetClass="entr" presetSubtype="0" fill="hold" nodeType="withEffect">
                                      <p:stCondLst>
                                        <p:cond delay="3000"/>
                                      </p:stCondLst>
                                      <p:childTnLst>
                                        <p:set>
                                          <p:cBhvr>
                                            <p:cTn id="18" dur="1" fill="hold">
                                              <p:stCondLst>
                                                <p:cond delay="0"/>
                                              </p:stCondLst>
                                            </p:cTn>
                                            <p:tgtEl>
                                              <p:spTgt spid="26"/>
                                            </p:tgtEl>
                                            <p:attrNameLst>
                                              <p:attrName>style.visibility</p:attrName>
                                            </p:attrNameLst>
                                          </p:cBhvr>
                                          <p:to>
                                            <p:strVal val="visible"/>
                                          </p:to>
                                        </p:set>
                                      </p:childTnLst>
                                    </p:cTn>
                                  </p:par>
                                  <p:par>
                                    <p:cTn id="19" presetID="35" presetClass="path" presetSubtype="0" accel="50000" fill="hold" nodeType="withEffect">
                                      <p:stCondLst>
                                        <p:cond delay="3000"/>
                                      </p:stCondLst>
                                      <p:childTnLst>
                                        <p:animMotion origin="layout" path="M -3.95833E-6 -1.85185E-6 L -0.22005 0.00509 " pathEditMode="relative" rAng="0" ptsTypes="AA">
                                          <p:cBhvr>
                                            <p:cTn id="20" dur="750" spd="-100000" fill="hold"/>
                                            <p:tgtEl>
                                              <p:spTgt spid="26"/>
                                            </p:tgtEl>
                                            <p:attrNameLst>
                                              <p:attrName>ppt_x</p:attrName>
                                              <p:attrName>ppt_y</p:attrName>
                                            </p:attrNameLst>
                                          </p:cBhvr>
                                          <p:rCtr x="-11029" y="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5" name="组合 44"/>
          <p:cNvGrpSpPr/>
          <p:nvPr/>
        </p:nvGrpSpPr>
        <p:grpSpPr>
          <a:xfrm>
            <a:off x="1029902" y="4469529"/>
            <a:ext cx="1910062" cy="881780"/>
            <a:chOff x="863029" y="4693265"/>
            <a:chExt cx="1910062" cy="881780"/>
          </a:xfrm>
        </p:grpSpPr>
        <p:sp>
          <p:nvSpPr>
            <p:cNvPr id="46" name="矩形 45"/>
            <p:cNvSpPr/>
            <p:nvPr/>
          </p:nvSpPr>
          <p:spPr>
            <a:xfrm>
              <a:off x="880945" y="4693265"/>
              <a:ext cx="1874231" cy="369332"/>
            </a:xfrm>
            <a:prstGeom prst="rect">
              <a:avLst/>
            </a:prstGeom>
          </p:spPr>
          <p:txBody>
            <a:bodyPr wrap="none">
              <a:spAutoFit/>
            </a:bodyPr>
            <a:lstStyle/>
            <a:p>
              <a:pPr algn="r"/>
              <a:r>
                <a:rPr lang="en-US" altLang="zh-CN" dirty="0">
                  <a:solidFill>
                    <a:schemeClr val="bg1"/>
                  </a:solidFill>
                  <a:latin typeface="+mn-ea"/>
                </a:rPr>
                <a:t>CLICK ADD TITLE</a:t>
              </a:r>
              <a:endParaRPr lang="zh-CN" altLang="en-US" dirty="0">
                <a:solidFill>
                  <a:schemeClr val="bg1"/>
                </a:solidFill>
                <a:latin typeface="+mn-ea"/>
              </a:endParaRPr>
            </a:p>
          </p:txBody>
        </p:sp>
        <p:sp>
          <p:nvSpPr>
            <p:cNvPr id="47" name="矩形 46"/>
            <p:cNvSpPr/>
            <p:nvPr/>
          </p:nvSpPr>
          <p:spPr>
            <a:xfrm>
              <a:off x="863029" y="5062597"/>
              <a:ext cx="1910062" cy="512448"/>
            </a:xfrm>
            <a:prstGeom prst="rect">
              <a:avLst/>
            </a:prstGeom>
          </p:spPr>
          <p:txBody>
            <a:bodyPr wrap="square">
              <a:spAutoFit/>
            </a:bodyPr>
            <a:lstStyle/>
            <a:p>
              <a:pPr algn="ctr">
                <a:lnSpc>
                  <a:spcPct val="130000"/>
                </a:lnSpc>
              </a:pPr>
              <a:r>
                <a:rPr lang="zh-CN" altLang="en-US" sz="1050" dirty="0">
                  <a:solidFill>
                    <a:schemeClr val="bg1">
                      <a:lumMod val="75000"/>
                    </a:schemeClr>
                  </a:solidFill>
                  <a:latin typeface="+mn-ea"/>
                </a:rPr>
                <a:t>Hunan magic rain Advertising CoLtd.professional</a:t>
              </a:r>
            </a:p>
          </p:txBody>
        </p:sp>
      </p:grpSp>
      <p:grpSp>
        <p:nvGrpSpPr>
          <p:cNvPr id="48" name="组合 47"/>
          <p:cNvGrpSpPr/>
          <p:nvPr/>
        </p:nvGrpSpPr>
        <p:grpSpPr>
          <a:xfrm>
            <a:off x="3736147" y="4469529"/>
            <a:ext cx="1910062" cy="881780"/>
            <a:chOff x="863029" y="4693265"/>
            <a:chExt cx="1910062" cy="881780"/>
          </a:xfrm>
        </p:grpSpPr>
        <p:sp>
          <p:nvSpPr>
            <p:cNvPr id="49" name="矩形 48"/>
            <p:cNvSpPr/>
            <p:nvPr/>
          </p:nvSpPr>
          <p:spPr>
            <a:xfrm>
              <a:off x="880945" y="4693265"/>
              <a:ext cx="1874231" cy="369332"/>
            </a:xfrm>
            <a:prstGeom prst="rect">
              <a:avLst/>
            </a:prstGeom>
          </p:spPr>
          <p:txBody>
            <a:bodyPr wrap="none">
              <a:spAutoFit/>
            </a:bodyPr>
            <a:lstStyle/>
            <a:p>
              <a:pPr algn="r"/>
              <a:r>
                <a:rPr lang="en-US" altLang="zh-CN" dirty="0">
                  <a:solidFill>
                    <a:schemeClr val="bg1"/>
                  </a:solidFill>
                  <a:latin typeface="+mn-ea"/>
                </a:rPr>
                <a:t>CLICK ADD TITLE</a:t>
              </a:r>
              <a:endParaRPr lang="zh-CN" altLang="en-US" dirty="0">
                <a:solidFill>
                  <a:schemeClr val="bg1"/>
                </a:solidFill>
                <a:latin typeface="+mn-ea"/>
              </a:endParaRPr>
            </a:p>
          </p:txBody>
        </p:sp>
        <p:sp>
          <p:nvSpPr>
            <p:cNvPr id="50" name="矩形 49"/>
            <p:cNvSpPr/>
            <p:nvPr/>
          </p:nvSpPr>
          <p:spPr>
            <a:xfrm>
              <a:off x="863029" y="5062597"/>
              <a:ext cx="1910062" cy="512448"/>
            </a:xfrm>
            <a:prstGeom prst="rect">
              <a:avLst/>
            </a:prstGeom>
          </p:spPr>
          <p:txBody>
            <a:bodyPr wrap="square">
              <a:spAutoFit/>
            </a:bodyPr>
            <a:lstStyle/>
            <a:p>
              <a:pPr algn="ctr">
                <a:lnSpc>
                  <a:spcPct val="130000"/>
                </a:lnSpc>
              </a:pPr>
              <a:r>
                <a:rPr lang="zh-CN" altLang="en-US" sz="1050" dirty="0">
                  <a:solidFill>
                    <a:schemeClr val="bg1">
                      <a:lumMod val="75000"/>
                    </a:schemeClr>
                  </a:solidFill>
                  <a:latin typeface="+mn-ea"/>
                </a:rPr>
                <a:t>Hunan magic rain Advertising CoLtd.professional</a:t>
              </a:r>
            </a:p>
          </p:txBody>
        </p:sp>
      </p:grpSp>
      <p:grpSp>
        <p:nvGrpSpPr>
          <p:cNvPr id="51" name="组合 50"/>
          <p:cNvGrpSpPr/>
          <p:nvPr/>
        </p:nvGrpSpPr>
        <p:grpSpPr>
          <a:xfrm>
            <a:off x="6442392" y="4469529"/>
            <a:ext cx="1910062" cy="881780"/>
            <a:chOff x="863029" y="4693265"/>
            <a:chExt cx="1910062" cy="881780"/>
          </a:xfrm>
        </p:grpSpPr>
        <p:sp>
          <p:nvSpPr>
            <p:cNvPr id="52" name="矩形 51"/>
            <p:cNvSpPr/>
            <p:nvPr/>
          </p:nvSpPr>
          <p:spPr>
            <a:xfrm>
              <a:off x="880945" y="4693265"/>
              <a:ext cx="1874231" cy="369332"/>
            </a:xfrm>
            <a:prstGeom prst="rect">
              <a:avLst/>
            </a:prstGeom>
          </p:spPr>
          <p:txBody>
            <a:bodyPr wrap="none">
              <a:spAutoFit/>
            </a:bodyPr>
            <a:lstStyle/>
            <a:p>
              <a:pPr algn="r"/>
              <a:r>
                <a:rPr lang="en-US" altLang="zh-CN" dirty="0">
                  <a:solidFill>
                    <a:schemeClr val="bg1"/>
                  </a:solidFill>
                  <a:latin typeface="+mn-ea"/>
                </a:rPr>
                <a:t>CLICK ADD TITLE</a:t>
              </a:r>
              <a:endParaRPr lang="zh-CN" altLang="en-US" dirty="0">
                <a:solidFill>
                  <a:schemeClr val="bg1"/>
                </a:solidFill>
                <a:latin typeface="+mn-ea"/>
              </a:endParaRPr>
            </a:p>
          </p:txBody>
        </p:sp>
        <p:sp>
          <p:nvSpPr>
            <p:cNvPr id="53" name="矩形 52"/>
            <p:cNvSpPr/>
            <p:nvPr/>
          </p:nvSpPr>
          <p:spPr>
            <a:xfrm>
              <a:off x="863029" y="5062597"/>
              <a:ext cx="1910062" cy="512448"/>
            </a:xfrm>
            <a:prstGeom prst="rect">
              <a:avLst/>
            </a:prstGeom>
          </p:spPr>
          <p:txBody>
            <a:bodyPr wrap="square">
              <a:spAutoFit/>
            </a:bodyPr>
            <a:lstStyle/>
            <a:p>
              <a:pPr algn="ctr">
                <a:lnSpc>
                  <a:spcPct val="130000"/>
                </a:lnSpc>
              </a:pPr>
              <a:r>
                <a:rPr lang="zh-CN" altLang="en-US" sz="1050" dirty="0">
                  <a:solidFill>
                    <a:schemeClr val="bg1">
                      <a:lumMod val="75000"/>
                    </a:schemeClr>
                  </a:solidFill>
                  <a:latin typeface="+mn-ea"/>
                </a:rPr>
                <a:t>Hunan magic rain Advertising CoLtd.professional</a:t>
              </a:r>
            </a:p>
          </p:txBody>
        </p:sp>
      </p:grpSp>
      <p:grpSp>
        <p:nvGrpSpPr>
          <p:cNvPr id="54" name="组合 53"/>
          <p:cNvGrpSpPr/>
          <p:nvPr/>
        </p:nvGrpSpPr>
        <p:grpSpPr>
          <a:xfrm>
            <a:off x="9160482" y="4469529"/>
            <a:ext cx="1910062" cy="881780"/>
            <a:chOff x="863029" y="4693265"/>
            <a:chExt cx="1910062" cy="881780"/>
          </a:xfrm>
        </p:grpSpPr>
        <p:sp>
          <p:nvSpPr>
            <p:cNvPr id="55" name="矩形 54"/>
            <p:cNvSpPr/>
            <p:nvPr/>
          </p:nvSpPr>
          <p:spPr>
            <a:xfrm>
              <a:off x="880945" y="4693265"/>
              <a:ext cx="1874231" cy="369332"/>
            </a:xfrm>
            <a:prstGeom prst="rect">
              <a:avLst/>
            </a:prstGeom>
          </p:spPr>
          <p:txBody>
            <a:bodyPr wrap="none">
              <a:spAutoFit/>
            </a:bodyPr>
            <a:lstStyle/>
            <a:p>
              <a:pPr algn="r"/>
              <a:r>
                <a:rPr lang="en-US" altLang="zh-CN" dirty="0">
                  <a:solidFill>
                    <a:schemeClr val="bg1"/>
                  </a:solidFill>
                  <a:latin typeface="+mn-ea"/>
                </a:rPr>
                <a:t>CLICK ADD TITLE</a:t>
              </a:r>
              <a:endParaRPr lang="zh-CN" altLang="en-US" dirty="0">
                <a:solidFill>
                  <a:schemeClr val="bg1"/>
                </a:solidFill>
                <a:latin typeface="+mn-ea"/>
              </a:endParaRPr>
            </a:p>
          </p:txBody>
        </p:sp>
        <p:sp>
          <p:nvSpPr>
            <p:cNvPr id="56" name="矩形 55"/>
            <p:cNvSpPr/>
            <p:nvPr/>
          </p:nvSpPr>
          <p:spPr>
            <a:xfrm>
              <a:off x="863029" y="5062597"/>
              <a:ext cx="1910062" cy="512448"/>
            </a:xfrm>
            <a:prstGeom prst="rect">
              <a:avLst/>
            </a:prstGeom>
          </p:spPr>
          <p:txBody>
            <a:bodyPr wrap="square">
              <a:spAutoFit/>
            </a:bodyPr>
            <a:lstStyle/>
            <a:p>
              <a:pPr algn="ctr">
                <a:lnSpc>
                  <a:spcPct val="130000"/>
                </a:lnSpc>
              </a:pPr>
              <a:r>
                <a:rPr lang="zh-CN" altLang="en-US" sz="1050" dirty="0">
                  <a:solidFill>
                    <a:schemeClr val="bg1">
                      <a:lumMod val="75000"/>
                    </a:schemeClr>
                  </a:solidFill>
                  <a:latin typeface="+mn-ea"/>
                </a:rPr>
                <a:t>Hunan magic rain Advertising CoLtd.professional</a:t>
              </a:r>
            </a:p>
          </p:txBody>
        </p:sp>
      </p:grpSp>
      <p:grpSp>
        <p:nvGrpSpPr>
          <p:cNvPr id="90" name="组合 89"/>
          <p:cNvGrpSpPr/>
          <p:nvPr/>
        </p:nvGrpSpPr>
        <p:grpSpPr>
          <a:xfrm>
            <a:off x="4049892" y="2704290"/>
            <a:ext cx="1306264" cy="1468874"/>
            <a:chOff x="4049892" y="2704290"/>
            <a:chExt cx="1306264" cy="1468874"/>
          </a:xfrm>
        </p:grpSpPr>
        <p:grpSp>
          <p:nvGrpSpPr>
            <p:cNvPr id="30" name="组合 29"/>
            <p:cNvGrpSpPr/>
            <p:nvPr/>
          </p:nvGrpSpPr>
          <p:grpSpPr>
            <a:xfrm>
              <a:off x="4049892" y="2704290"/>
              <a:ext cx="1306264" cy="1468874"/>
              <a:chOff x="5157788" y="2346325"/>
              <a:chExt cx="1925638" cy="2165350"/>
            </a:xfrm>
            <a:solidFill>
              <a:schemeClr val="bg1"/>
            </a:solidFill>
          </p:grpSpPr>
          <p:sp>
            <p:nvSpPr>
              <p:cNvPr id="31" name="Freeform 5"/>
              <p:cNvSpPr>
                <a:spLocks/>
              </p:cNvSpPr>
              <p:nvPr/>
            </p:nvSpPr>
            <p:spPr bwMode="auto">
              <a:xfrm>
                <a:off x="5367338" y="2560638"/>
                <a:ext cx="1527175" cy="1527175"/>
              </a:xfrm>
              <a:custGeom>
                <a:avLst/>
                <a:gdLst>
                  <a:gd name="T0" fmla="*/ 214 w 510"/>
                  <a:gd name="T1" fmla="*/ 510 h 510"/>
                  <a:gd name="T2" fmla="*/ 195 w 510"/>
                  <a:gd name="T3" fmla="*/ 509 h 510"/>
                  <a:gd name="T4" fmla="*/ 133 w 510"/>
                  <a:gd name="T5" fmla="*/ 493 h 510"/>
                  <a:gd name="T6" fmla="*/ 130 w 510"/>
                  <a:gd name="T7" fmla="*/ 482 h 510"/>
                  <a:gd name="T8" fmla="*/ 152 w 510"/>
                  <a:gd name="T9" fmla="*/ 472 h 510"/>
                  <a:gd name="T10" fmla="*/ 156 w 510"/>
                  <a:gd name="T11" fmla="*/ 472 h 510"/>
                  <a:gd name="T12" fmla="*/ 217 w 510"/>
                  <a:gd name="T13" fmla="*/ 478 h 510"/>
                  <a:gd name="T14" fmla="*/ 360 w 510"/>
                  <a:gd name="T15" fmla="*/ 432 h 510"/>
                  <a:gd name="T16" fmla="*/ 414 w 510"/>
                  <a:gd name="T17" fmla="*/ 120 h 510"/>
                  <a:gd name="T18" fmla="*/ 238 w 510"/>
                  <a:gd name="T19" fmla="*/ 30 h 510"/>
                  <a:gd name="T20" fmla="*/ 88 w 510"/>
                  <a:gd name="T21" fmla="*/ 98 h 510"/>
                  <a:gd name="T22" fmla="*/ 59 w 510"/>
                  <a:gd name="T23" fmla="*/ 307 h 510"/>
                  <a:gd name="T24" fmla="*/ 214 w 510"/>
                  <a:gd name="T25" fmla="*/ 407 h 510"/>
                  <a:gd name="T26" fmla="*/ 219 w 510"/>
                  <a:gd name="T27" fmla="*/ 407 h 510"/>
                  <a:gd name="T28" fmla="*/ 305 w 510"/>
                  <a:gd name="T29" fmla="*/ 382 h 510"/>
                  <a:gd name="T30" fmla="*/ 320 w 510"/>
                  <a:gd name="T31" fmla="*/ 372 h 510"/>
                  <a:gd name="T32" fmla="*/ 349 w 510"/>
                  <a:gd name="T33" fmla="*/ 355 h 510"/>
                  <a:gd name="T34" fmla="*/ 358 w 510"/>
                  <a:gd name="T35" fmla="*/ 360 h 510"/>
                  <a:gd name="T36" fmla="*/ 362 w 510"/>
                  <a:gd name="T37" fmla="*/ 378 h 510"/>
                  <a:gd name="T38" fmla="*/ 204 w 510"/>
                  <a:gd name="T39" fmla="*/ 437 h 510"/>
                  <a:gd name="T40" fmla="*/ 201 w 510"/>
                  <a:gd name="T41" fmla="*/ 437 h 510"/>
                  <a:gd name="T42" fmla="*/ 49 w 510"/>
                  <a:gd name="T43" fmla="*/ 351 h 510"/>
                  <a:gd name="T44" fmla="*/ 13 w 510"/>
                  <a:gd name="T45" fmla="*/ 177 h 510"/>
                  <a:gd name="T46" fmla="*/ 243 w 510"/>
                  <a:gd name="T47" fmla="*/ 0 h 510"/>
                  <a:gd name="T48" fmla="*/ 315 w 510"/>
                  <a:gd name="T49" fmla="*/ 12 h 510"/>
                  <a:gd name="T50" fmla="*/ 473 w 510"/>
                  <a:gd name="T51" fmla="*/ 320 h 510"/>
                  <a:gd name="T52" fmla="*/ 214 w 510"/>
                  <a:gd name="T53" fmla="*/ 510 h 5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510" h="510">
                    <a:moveTo>
                      <a:pt x="214" y="510"/>
                    </a:moveTo>
                    <a:cubicBezTo>
                      <a:pt x="209" y="510"/>
                      <a:pt x="202" y="509"/>
                      <a:pt x="195" y="509"/>
                    </a:cubicBezTo>
                    <a:cubicBezTo>
                      <a:pt x="173" y="507"/>
                      <a:pt x="143" y="505"/>
                      <a:pt x="133" y="493"/>
                    </a:cubicBezTo>
                    <a:cubicBezTo>
                      <a:pt x="128" y="486"/>
                      <a:pt x="130" y="483"/>
                      <a:pt x="130" y="482"/>
                    </a:cubicBezTo>
                    <a:cubicBezTo>
                      <a:pt x="133" y="476"/>
                      <a:pt x="143" y="472"/>
                      <a:pt x="152" y="472"/>
                    </a:cubicBezTo>
                    <a:cubicBezTo>
                      <a:pt x="153" y="472"/>
                      <a:pt x="155" y="472"/>
                      <a:pt x="156" y="472"/>
                    </a:cubicBezTo>
                    <a:cubicBezTo>
                      <a:pt x="177" y="476"/>
                      <a:pt x="197" y="478"/>
                      <a:pt x="217" y="478"/>
                    </a:cubicBezTo>
                    <a:cubicBezTo>
                      <a:pt x="272" y="478"/>
                      <a:pt x="321" y="463"/>
                      <a:pt x="360" y="432"/>
                    </a:cubicBezTo>
                    <a:cubicBezTo>
                      <a:pt x="460" y="356"/>
                      <a:pt x="483" y="219"/>
                      <a:pt x="414" y="120"/>
                    </a:cubicBezTo>
                    <a:cubicBezTo>
                      <a:pt x="374" y="64"/>
                      <a:pt x="308" y="30"/>
                      <a:pt x="238" y="30"/>
                    </a:cubicBezTo>
                    <a:cubicBezTo>
                      <a:pt x="178" y="30"/>
                      <a:pt x="125" y="54"/>
                      <a:pt x="88" y="98"/>
                    </a:cubicBezTo>
                    <a:cubicBezTo>
                      <a:pt x="38" y="155"/>
                      <a:pt x="27" y="237"/>
                      <a:pt x="59" y="307"/>
                    </a:cubicBezTo>
                    <a:cubicBezTo>
                      <a:pt x="88" y="370"/>
                      <a:pt x="146" y="407"/>
                      <a:pt x="214" y="407"/>
                    </a:cubicBezTo>
                    <a:cubicBezTo>
                      <a:pt x="216" y="407"/>
                      <a:pt x="217" y="407"/>
                      <a:pt x="219" y="407"/>
                    </a:cubicBezTo>
                    <a:cubicBezTo>
                      <a:pt x="249" y="407"/>
                      <a:pt x="279" y="398"/>
                      <a:pt x="305" y="382"/>
                    </a:cubicBezTo>
                    <a:cubicBezTo>
                      <a:pt x="309" y="380"/>
                      <a:pt x="314" y="376"/>
                      <a:pt x="320" y="372"/>
                    </a:cubicBezTo>
                    <a:cubicBezTo>
                      <a:pt x="329" y="364"/>
                      <a:pt x="341" y="355"/>
                      <a:pt x="349" y="355"/>
                    </a:cubicBezTo>
                    <a:cubicBezTo>
                      <a:pt x="351" y="355"/>
                      <a:pt x="354" y="356"/>
                      <a:pt x="358" y="360"/>
                    </a:cubicBezTo>
                    <a:cubicBezTo>
                      <a:pt x="365" y="369"/>
                      <a:pt x="363" y="374"/>
                      <a:pt x="362" y="378"/>
                    </a:cubicBezTo>
                    <a:cubicBezTo>
                      <a:pt x="346" y="410"/>
                      <a:pt x="236" y="437"/>
                      <a:pt x="204" y="437"/>
                    </a:cubicBezTo>
                    <a:cubicBezTo>
                      <a:pt x="203" y="437"/>
                      <a:pt x="202" y="437"/>
                      <a:pt x="201" y="437"/>
                    </a:cubicBezTo>
                    <a:cubicBezTo>
                      <a:pt x="139" y="431"/>
                      <a:pt x="85" y="401"/>
                      <a:pt x="49" y="351"/>
                    </a:cubicBezTo>
                    <a:cubicBezTo>
                      <a:pt x="13" y="301"/>
                      <a:pt x="0" y="238"/>
                      <a:pt x="13" y="177"/>
                    </a:cubicBezTo>
                    <a:cubicBezTo>
                      <a:pt x="36" y="74"/>
                      <a:pt x="133" y="0"/>
                      <a:pt x="243" y="0"/>
                    </a:cubicBezTo>
                    <a:cubicBezTo>
                      <a:pt x="267" y="0"/>
                      <a:pt x="292" y="4"/>
                      <a:pt x="315" y="12"/>
                    </a:cubicBezTo>
                    <a:cubicBezTo>
                      <a:pt x="441" y="53"/>
                      <a:pt x="510" y="189"/>
                      <a:pt x="473" y="320"/>
                    </a:cubicBezTo>
                    <a:cubicBezTo>
                      <a:pt x="442" y="428"/>
                      <a:pt x="360" y="489"/>
                      <a:pt x="214" y="51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sp>
            <p:nvSpPr>
              <p:cNvPr id="32" name="Freeform 6"/>
              <p:cNvSpPr>
                <a:spLocks/>
              </p:cNvSpPr>
              <p:nvPr/>
            </p:nvSpPr>
            <p:spPr bwMode="auto">
              <a:xfrm>
                <a:off x="5157788" y="2346325"/>
                <a:ext cx="1925638" cy="1741488"/>
              </a:xfrm>
              <a:custGeom>
                <a:avLst/>
                <a:gdLst>
                  <a:gd name="T0" fmla="*/ 487 w 643"/>
                  <a:gd name="T1" fmla="*/ 582 h 582"/>
                  <a:gd name="T2" fmla="*/ 479 w 643"/>
                  <a:gd name="T3" fmla="*/ 577 h 582"/>
                  <a:gd name="T4" fmla="*/ 497 w 643"/>
                  <a:gd name="T5" fmla="*/ 544 h 582"/>
                  <a:gd name="T6" fmla="*/ 508 w 643"/>
                  <a:gd name="T7" fmla="*/ 535 h 582"/>
                  <a:gd name="T8" fmla="*/ 593 w 643"/>
                  <a:gd name="T9" fmla="*/ 374 h 582"/>
                  <a:gd name="T10" fmla="*/ 470 w 643"/>
                  <a:gd name="T11" fmla="*/ 78 h 582"/>
                  <a:gd name="T12" fmla="*/ 310 w 643"/>
                  <a:gd name="T13" fmla="*/ 28 h 582"/>
                  <a:gd name="T14" fmla="*/ 84 w 643"/>
                  <a:gd name="T15" fmla="*/ 142 h 582"/>
                  <a:gd name="T16" fmla="*/ 137 w 643"/>
                  <a:gd name="T17" fmla="*/ 504 h 582"/>
                  <a:gd name="T18" fmla="*/ 154 w 643"/>
                  <a:gd name="T19" fmla="*/ 536 h 582"/>
                  <a:gd name="T20" fmla="*/ 147 w 643"/>
                  <a:gd name="T21" fmla="*/ 538 h 582"/>
                  <a:gd name="T22" fmla="*/ 143 w 643"/>
                  <a:gd name="T23" fmla="*/ 538 h 582"/>
                  <a:gd name="T24" fmla="*/ 73 w 643"/>
                  <a:gd name="T25" fmla="*/ 478 h 582"/>
                  <a:gd name="T26" fmla="*/ 8 w 643"/>
                  <a:gd name="T27" fmla="*/ 279 h 582"/>
                  <a:gd name="T28" fmla="*/ 225 w 643"/>
                  <a:gd name="T29" fmla="*/ 15 h 582"/>
                  <a:gd name="T30" fmla="*/ 290 w 643"/>
                  <a:gd name="T31" fmla="*/ 3 h 582"/>
                  <a:gd name="T32" fmla="*/ 311 w 643"/>
                  <a:gd name="T33" fmla="*/ 0 h 582"/>
                  <a:gd name="T34" fmla="*/ 343 w 643"/>
                  <a:gd name="T35" fmla="*/ 0 h 582"/>
                  <a:gd name="T36" fmla="*/ 343 w 643"/>
                  <a:gd name="T37" fmla="*/ 2 h 582"/>
                  <a:gd name="T38" fmla="*/ 599 w 643"/>
                  <a:gd name="T39" fmla="*/ 208 h 582"/>
                  <a:gd name="T40" fmla="*/ 533 w 643"/>
                  <a:gd name="T41" fmla="*/ 545 h 582"/>
                  <a:gd name="T42" fmla="*/ 529 w 643"/>
                  <a:gd name="T43" fmla="*/ 550 h 582"/>
                  <a:gd name="T44" fmla="*/ 487 w 643"/>
                  <a:gd name="T45" fmla="*/ 582 h 5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643" h="582">
                    <a:moveTo>
                      <a:pt x="487" y="582"/>
                    </a:moveTo>
                    <a:cubicBezTo>
                      <a:pt x="485" y="582"/>
                      <a:pt x="482" y="581"/>
                      <a:pt x="479" y="577"/>
                    </a:cubicBezTo>
                    <a:cubicBezTo>
                      <a:pt x="472" y="568"/>
                      <a:pt x="476" y="561"/>
                      <a:pt x="497" y="544"/>
                    </a:cubicBezTo>
                    <a:cubicBezTo>
                      <a:pt x="501" y="541"/>
                      <a:pt x="505" y="538"/>
                      <a:pt x="508" y="535"/>
                    </a:cubicBezTo>
                    <a:cubicBezTo>
                      <a:pt x="552" y="491"/>
                      <a:pt x="582" y="434"/>
                      <a:pt x="593" y="374"/>
                    </a:cubicBezTo>
                    <a:cubicBezTo>
                      <a:pt x="614" y="260"/>
                      <a:pt x="565" y="141"/>
                      <a:pt x="470" y="78"/>
                    </a:cubicBezTo>
                    <a:cubicBezTo>
                      <a:pt x="422" y="45"/>
                      <a:pt x="366" y="28"/>
                      <a:pt x="310" y="28"/>
                    </a:cubicBezTo>
                    <a:cubicBezTo>
                      <a:pt x="221" y="28"/>
                      <a:pt x="139" y="70"/>
                      <a:pt x="84" y="142"/>
                    </a:cubicBezTo>
                    <a:cubicBezTo>
                      <a:pt x="0" y="253"/>
                      <a:pt x="24" y="419"/>
                      <a:pt x="137" y="504"/>
                    </a:cubicBezTo>
                    <a:cubicBezTo>
                      <a:pt x="146" y="511"/>
                      <a:pt x="156" y="530"/>
                      <a:pt x="154" y="536"/>
                    </a:cubicBezTo>
                    <a:cubicBezTo>
                      <a:pt x="154" y="537"/>
                      <a:pt x="151" y="538"/>
                      <a:pt x="147" y="538"/>
                    </a:cubicBezTo>
                    <a:cubicBezTo>
                      <a:pt x="146" y="538"/>
                      <a:pt x="144" y="538"/>
                      <a:pt x="143" y="538"/>
                    </a:cubicBezTo>
                    <a:cubicBezTo>
                      <a:pt x="119" y="535"/>
                      <a:pt x="84" y="492"/>
                      <a:pt x="73" y="478"/>
                    </a:cubicBezTo>
                    <a:cubicBezTo>
                      <a:pt x="25" y="419"/>
                      <a:pt x="2" y="349"/>
                      <a:pt x="8" y="279"/>
                    </a:cubicBezTo>
                    <a:cubicBezTo>
                      <a:pt x="19" y="152"/>
                      <a:pt x="102" y="51"/>
                      <a:pt x="225" y="15"/>
                    </a:cubicBezTo>
                    <a:cubicBezTo>
                      <a:pt x="246" y="8"/>
                      <a:pt x="267" y="6"/>
                      <a:pt x="290" y="3"/>
                    </a:cubicBezTo>
                    <a:cubicBezTo>
                      <a:pt x="297" y="2"/>
                      <a:pt x="304" y="1"/>
                      <a:pt x="311" y="0"/>
                    </a:cubicBezTo>
                    <a:cubicBezTo>
                      <a:pt x="324" y="0"/>
                      <a:pt x="334" y="0"/>
                      <a:pt x="343" y="0"/>
                    </a:cubicBezTo>
                    <a:cubicBezTo>
                      <a:pt x="343" y="2"/>
                      <a:pt x="343" y="2"/>
                      <a:pt x="343" y="2"/>
                    </a:cubicBezTo>
                    <a:cubicBezTo>
                      <a:pt x="461" y="15"/>
                      <a:pt x="557" y="92"/>
                      <a:pt x="599" y="208"/>
                    </a:cubicBezTo>
                    <a:cubicBezTo>
                      <a:pt x="643" y="326"/>
                      <a:pt x="618" y="456"/>
                      <a:pt x="533" y="545"/>
                    </a:cubicBezTo>
                    <a:cubicBezTo>
                      <a:pt x="532" y="547"/>
                      <a:pt x="530" y="548"/>
                      <a:pt x="529" y="550"/>
                    </a:cubicBezTo>
                    <a:cubicBezTo>
                      <a:pt x="520" y="561"/>
                      <a:pt x="500" y="582"/>
                      <a:pt x="487" y="582"/>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sp>
            <p:nvSpPr>
              <p:cNvPr id="33" name="Freeform 7"/>
              <p:cNvSpPr>
                <a:spLocks/>
              </p:cNvSpPr>
              <p:nvPr/>
            </p:nvSpPr>
            <p:spPr bwMode="auto">
              <a:xfrm>
                <a:off x="5756275" y="4138613"/>
                <a:ext cx="695325" cy="163513"/>
              </a:xfrm>
              <a:custGeom>
                <a:avLst/>
                <a:gdLst>
                  <a:gd name="T0" fmla="*/ 86 w 232"/>
                  <a:gd name="T1" fmla="*/ 55 h 55"/>
                  <a:gd name="T2" fmla="*/ 70 w 232"/>
                  <a:gd name="T3" fmla="*/ 54 h 55"/>
                  <a:gd name="T4" fmla="*/ 3 w 232"/>
                  <a:gd name="T5" fmla="*/ 40 h 55"/>
                  <a:gd name="T6" fmla="*/ 1 w 232"/>
                  <a:gd name="T7" fmla="*/ 29 h 55"/>
                  <a:gd name="T8" fmla="*/ 42 w 232"/>
                  <a:gd name="T9" fmla="*/ 16 h 55"/>
                  <a:gd name="T10" fmla="*/ 87 w 232"/>
                  <a:gd name="T11" fmla="*/ 19 h 55"/>
                  <a:gd name="T12" fmla="*/ 119 w 232"/>
                  <a:gd name="T13" fmla="*/ 21 h 55"/>
                  <a:gd name="T14" fmla="*/ 128 w 232"/>
                  <a:gd name="T15" fmla="*/ 21 h 55"/>
                  <a:gd name="T16" fmla="*/ 154 w 232"/>
                  <a:gd name="T17" fmla="*/ 14 h 55"/>
                  <a:gd name="T18" fmla="*/ 215 w 232"/>
                  <a:gd name="T19" fmla="*/ 0 h 55"/>
                  <a:gd name="T20" fmla="*/ 230 w 232"/>
                  <a:gd name="T21" fmla="*/ 4 h 55"/>
                  <a:gd name="T22" fmla="*/ 231 w 232"/>
                  <a:gd name="T23" fmla="*/ 15 h 55"/>
                  <a:gd name="T24" fmla="*/ 100 w 232"/>
                  <a:gd name="T25" fmla="*/ 54 h 55"/>
                  <a:gd name="T26" fmla="*/ 86 w 232"/>
                  <a:gd name="T27" fmla="*/ 55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32" h="55">
                    <a:moveTo>
                      <a:pt x="86" y="55"/>
                    </a:moveTo>
                    <a:cubicBezTo>
                      <a:pt x="82" y="54"/>
                      <a:pt x="76" y="54"/>
                      <a:pt x="70" y="54"/>
                    </a:cubicBezTo>
                    <a:cubicBezTo>
                      <a:pt x="50" y="53"/>
                      <a:pt x="13" y="52"/>
                      <a:pt x="3" y="40"/>
                    </a:cubicBezTo>
                    <a:cubicBezTo>
                      <a:pt x="2" y="38"/>
                      <a:pt x="0" y="35"/>
                      <a:pt x="1" y="29"/>
                    </a:cubicBezTo>
                    <a:cubicBezTo>
                      <a:pt x="3" y="19"/>
                      <a:pt x="24" y="16"/>
                      <a:pt x="42" y="16"/>
                    </a:cubicBezTo>
                    <a:cubicBezTo>
                      <a:pt x="56" y="16"/>
                      <a:pt x="73" y="18"/>
                      <a:pt x="87" y="19"/>
                    </a:cubicBezTo>
                    <a:cubicBezTo>
                      <a:pt x="99" y="20"/>
                      <a:pt x="110" y="21"/>
                      <a:pt x="119" y="21"/>
                    </a:cubicBezTo>
                    <a:cubicBezTo>
                      <a:pt x="122" y="21"/>
                      <a:pt x="125" y="21"/>
                      <a:pt x="128" y="21"/>
                    </a:cubicBezTo>
                    <a:cubicBezTo>
                      <a:pt x="134" y="20"/>
                      <a:pt x="142" y="17"/>
                      <a:pt x="154" y="14"/>
                    </a:cubicBezTo>
                    <a:cubicBezTo>
                      <a:pt x="172" y="8"/>
                      <a:pt x="198" y="0"/>
                      <a:pt x="215" y="0"/>
                    </a:cubicBezTo>
                    <a:cubicBezTo>
                      <a:pt x="222" y="0"/>
                      <a:pt x="228" y="2"/>
                      <a:pt x="230" y="4"/>
                    </a:cubicBezTo>
                    <a:cubicBezTo>
                      <a:pt x="232" y="7"/>
                      <a:pt x="232" y="11"/>
                      <a:pt x="231" y="15"/>
                    </a:cubicBezTo>
                    <a:cubicBezTo>
                      <a:pt x="228" y="35"/>
                      <a:pt x="177" y="51"/>
                      <a:pt x="100" y="54"/>
                    </a:cubicBezTo>
                    <a:cubicBezTo>
                      <a:pt x="98" y="55"/>
                      <a:pt x="94" y="55"/>
                      <a:pt x="86" y="55"/>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sp>
            <p:nvSpPr>
              <p:cNvPr id="34" name="Freeform 8"/>
              <p:cNvSpPr>
                <a:spLocks/>
              </p:cNvSpPr>
              <p:nvPr/>
            </p:nvSpPr>
            <p:spPr bwMode="auto">
              <a:xfrm>
                <a:off x="5983288" y="4413250"/>
                <a:ext cx="239713" cy="98425"/>
              </a:xfrm>
              <a:custGeom>
                <a:avLst/>
                <a:gdLst>
                  <a:gd name="T0" fmla="*/ 35 w 80"/>
                  <a:gd name="T1" fmla="*/ 33 h 33"/>
                  <a:gd name="T2" fmla="*/ 0 w 80"/>
                  <a:gd name="T3" fmla="*/ 13 h 33"/>
                  <a:gd name="T4" fmla="*/ 16 w 80"/>
                  <a:gd name="T5" fmla="*/ 4 h 33"/>
                  <a:gd name="T6" fmla="*/ 53 w 80"/>
                  <a:gd name="T7" fmla="*/ 0 h 33"/>
                  <a:gd name="T8" fmla="*/ 79 w 80"/>
                  <a:gd name="T9" fmla="*/ 14 h 33"/>
                  <a:gd name="T10" fmla="*/ 77 w 80"/>
                  <a:gd name="T11" fmla="*/ 23 h 33"/>
                  <a:gd name="T12" fmla="*/ 42 w 80"/>
                  <a:gd name="T13" fmla="*/ 32 h 33"/>
                  <a:gd name="T14" fmla="*/ 35 w 80"/>
                  <a:gd name="T15" fmla="*/ 33 h 3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0" h="33">
                    <a:moveTo>
                      <a:pt x="35" y="33"/>
                    </a:moveTo>
                    <a:cubicBezTo>
                      <a:pt x="17" y="32"/>
                      <a:pt x="1" y="19"/>
                      <a:pt x="0" y="13"/>
                    </a:cubicBezTo>
                    <a:cubicBezTo>
                      <a:pt x="0" y="10"/>
                      <a:pt x="5" y="7"/>
                      <a:pt x="16" y="4"/>
                    </a:cubicBezTo>
                    <a:cubicBezTo>
                      <a:pt x="26" y="2"/>
                      <a:pt x="40" y="0"/>
                      <a:pt x="53" y="0"/>
                    </a:cubicBezTo>
                    <a:cubicBezTo>
                      <a:pt x="78" y="0"/>
                      <a:pt x="79" y="9"/>
                      <a:pt x="79" y="14"/>
                    </a:cubicBezTo>
                    <a:cubicBezTo>
                      <a:pt x="80" y="19"/>
                      <a:pt x="79" y="22"/>
                      <a:pt x="77" y="23"/>
                    </a:cubicBezTo>
                    <a:cubicBezTo>
                      <a:pt x="72" y="30"/>
                      <a:pt x="54" y="32"/>
                      <a:pt x="42" y="32"/>
                    </a:cubicBezTo>
                    <a:cubicBezTo>
                      <a:pt x="40" y="33"/>
                      <a:pt x="37" y="33"/>
                      <a:pt x="35" y="33"/>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grpSp>
        <p:grpSp>
          <p:nvGrpSpPr>
            <p:cNvPr id="57" name="组合 56"/>
            <p:cNvGrpSpPr>
              <a:grpSpLocks noChangeAspect="1"/>
            </p:cNvGrpSpPr>
            <p:nvPr/>
          </p:nvGrpSpPr>
          <p:grpSpPr>
            <a:xfrm>
              <a:off x="4548864" y="3116738"/>
              <a:ext cx="308321" cy="290910"/>
              <a:chOff x="-10582275" y="14624050"/>
              <a:chExt cx="3570288" cy="3368675"/>
            </a:xfrm>
            <a:solidFill>
              <a:schemeClr val="bg1"/>
            </a:solidFill>
          </p:grpSpPr>
          <p:sp>
            <p:nvSpPr>
              <p:cNvPr id="58" name="Freeform 610"/>
              <p:cNvSpPr>
                <a:spLocks/>
              </p:cNvSpPr>
              <p:nvPr/>
            </p:nvSpPr>
            <p:spPr bwMode="auto">
              <a:xfrm>
                <a:off x="-10466387" y="14624050"/>
                <a:ext cx="3454400" cy="2174875"/>
              </a:xfrm>
              <a:custGeom>
                <a:avLst/>
                <a:gdLst>
                  <a:gd name="T0" fmla="*/ 880 w 921"/>
                  <a:gd name="T1" fmla="*/ 447 h 580"/>
                  <a:gd name="T2" fmla="*/ 879 w 921"/>
                  <a:gd name="T3" fmla="*/ 427 h 580"/>
                  <a:gd name="T4" fmla="*/ 431 w 921"/>
                  <a:gd name="T5" fmla="*/ 0 h 580"/>
                  <a:gd name="T6" fmla="*/ 3 w 921"/>
                  <a:gd name="T7" fmla="*/ 317 h 580"/>
                  <a:gd name="T8" fmla="*/ 0 w 921"/>
                  <a:gd name="T9" fmla="*/ 326 h 580"/>
                  <a:gd name="T10" fmla="*/ 108 w 921"/>
                  <a:gd name="T11" fmla="*/ 326 h 580"/>
                  <a:gd name="T12" fmla="*/ 109 w 921"/>
                  <a:gd name="T13" fmla="*/ 322 h 580"/>
                  <a:gd name="T14" fmla="*/ 431 w 921"/>
                  <a:gd name="T15" fmla="*/ 102 h 580"/>
                  <a:gd name="T16" fmla="*/ 776 w 921"/>
                  <a:gd name="T17" fmla="*/ 424 h 580"/>
                  <a:gd name="T18" fmla="*/ 778 w 921"/>
                  <a:gd name="T19" fmla="*/ 447 h 580"/>
                  <a:gd name="T20" fmla="*/ 729 w 921"/>
                  <a:gd name="T21" fmla="*/ 447 h 580"/>
                  <a:gd name="T22" fmla="*/ 826 w 921"/>
                  <a:gd name="T23" fmla="*/ 580 h 580"/>
                  <a:gd name="T24" fmla="*/ 921 w 921"/>
                  <a:gd name="T25" fmla="*/ 447 h 580"/>
                  <a:gd name="T26" fmla="*/ 880 w 921"/>
                  <a:gd name="T27" fmla="*/ 447 h 5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21" h="580">
                    <a:moveTo>
                      <a:pt x="880" y="447"/>
                    </a:moveTo>
                    <a:cubicBezTo>
                      <a:pt x="879" y="427"/>
                      <a:pt x="879" y="427"/>
                      <a:pt x="879" y="427"/>
                    </a:cubicBezTo>
                    <a:cubicBezTo>
                      <a:pt x="867" y="187"/>
                      <a:pt x="670" y="0"/>
                      <a:pt x="431" y="0"/>
                    </a:cubicBezTo>
                    <a:cubicBezTo>
                      <a:pt x="236" y="0"/>
                      <a:pt x="60" y="130"/>
                      <a:pt x="3" y="317"/>
                    </a:cubicBezTo>
                    <a:cubicBezTo>
                      <a:pt x="0" y="326"/>
                      <a:pt x="0" y="326"/>
                      <a:pt x="0" y="326"/>
                    </a:cubicBezTo>
                    <a:cubicBezTo>
                      <a:pt x="108" y="326"/>
                      <a:pt x="108" y="326"/>
                      <a:pt x="108" y="326"/>
                    </a:cubicBezTo>
                    <a:cubicBezTo>
                      <a:pt x="109" y="322"/>
                      <a:pt x="109" y="322"/>
                      <a:pt x="109" y="322"/>
                    </a:cubicBezTo>
                    <a:cubicBezTo>
                      <a:pt x="162" y="188"/>
                      <a:pt x="288" y="102"/>
                      <a:pt x="431" y="102"/>
                    </a:cubicBezTo>
                    <a:cubicBezTo>
                      <a:pt x="612" y="102"/>
                      <a:pt x="763" y="244"/>
                      <a:pt x="776" y="424"/>
                    </a:cubicBezTo>
                    <a:cubicBezTo>
                      <a:pt x="778" y="447"/>
                      <a:pt x="778" y="447"/>
                      <a:pt x="778" y="447"/>
                    </a:cubicBezTo>
                    <a:cubicBezTo>
                      <a:pt x="729" y="447"/>
                      <a:pt x="729" y="447"/>
                      <a:pt x="729" y="447"/>
                    </a:cubicBezTo>
                    <a:cubicBezTo>
                      <a:pt x="826" y="580"/>
                      <a:pt x="826" y="580"/>
                      <a:pt x="826" y="580"/>
                    </a:cubicBezTo>
                    <a:cubicBezTo>
                      <a:pt x="921" y="447"/>
                      <a:pt x="921" y="447"/>
                      <a:pt x="921" y="447"/>
                    </a:cubicBezTo>
                    <a:lnTo>
                      <a:pt x="880" y="447"/>
                    </a:lnTo>
                    <a:close/>
                  </a:path>
                </a:pathLst>
              </a:custGeom>
              <a:solidFill>
                <a:srgbClr val="48C253"/>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sp>
            <p:nvSpPr>
              <p:cNvPr id="59" name="Freeform 611"/>
              <p:cNvSpPr>
                <a:spLocks/>
              </p:cNvSpPr>
              <p:nvPr/>
            </p:nvSpPr>
            <p:spPr bwMode="auto">
              <a:xfrm>
                <a:off x="-10582275" y="16357600"/>
                <a:ext cx="3143250" cy="1635125"/>
              </a:xfrm>
              <a:custGeom>
                <a:avLst/>
                <a:gdLst>
                  <a:gd name="T0" fmla="*/ 704 w 838"/>
                  <a:gd name="T1" fmla="*/ 235 h 436"/>
                  <a:gd name="T2" fmla="*/ 462 w 838"/>
                  <a:gd name="T3" fmla="*/ 334 h 436"/>
                  <a:gd name="T4" fmla="*/ 166 w 838"/>
                  <a:gd name="T5" fmla="*/ 166 h 436"/>
                  <a:gd name="T6" fmla="*/ 147 w 838"/>
                  <a:gd name="T7" fmla="*/ 134 h 436"/>
                  <a:gd name="T8" fmla="*/ 192 w 838"/>
                  <a:gd name="T9" fmla="*/ 134 h 436"/>
                  <a:gd name="T10" fmla="*/ 95 w 838"/>
                  <a:gd name="T11" fmla="*/ 0 h 436"/>
                  <a:gd name="T12" fmla="*/ 0 w 838"/>
                  <a:gd name="T13" fmla="*/ 134 h 436"/>
                  <a:gd name="T14" fmla="*/ 38 w 838"/>
                  <a:gd name="T15" fmla="*/ 134 h 436"/>
                  <a:gd name="T16" fmla="*/ 43 w 838"/>
                  <a:gd name="T17" fmla="*/ 147 h 436"/>
                  <a:gd name="T18" fmla="*/ 462 w 838"/>
                  <a:gd name="T19" fmla="*/ 436 h 436"/>
                  <a:gd name="T20" fmla="*/ 830 w 838"/>
                  <a:gd name="T21" fmla="*/ 244 h 436"/>
                  <a:gd name="T22" fmla="*/ 838 w 838"/>
                  <a:gd name="T23" fmla="*/ 233 h 436"/>
                  <a:gd name="T24" fmla="*/ 706 w 838"/>
                  <a:gd name="T25" fmla="*/ 233 h 436"/>
                  <a:gd name="T26" fmla="*/ 704 w 838"/>
                  <a:gd name="T27" fmla="*/ 235 h 4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838" h="436">
                    <a:moveTo>
                      <a:pt x="704" y="235"/>
                    </a:moveTo>
                    <a:cubicBezTo>
                      <a:pt x="640" y="298"/>
                      <a:pt x="551" y="334"/>
                      <a:pt x="462" y="334"/>
                    </a:cubicBezTo>
                    <a:cubicBezTo>
                      <a:pt x="342" y="334"/>
                      <a:pt x="228" y="270"/>
                      <a:pt x="166" y="166"/>
                    </a:cubicBezTo>
                    <a:cubicBezTo>
                      <a:pt x="147" y="134"/>
                      <a:pt x="147" y="134"/>
                      <a:pt x="147" y="134"/>
                    </a:cubicBezTo>
                    <a:cubicBezTo>
                      <a:pt x="192" y="134"/>
                      <a:pt x="192" y="134"/>
                      <a:pt x="192" y="134"/>
                    </a:cubicBezTo>
                    <a:cubicBezTo>
                      <a:pt x="95" y="0"/>
                      <a:pt x="95" y="0"/>
                      <a:pt x="95" y="0"/>
                    </a:cubicBezTo>
                    <a:cubicBezTo>
                      <a:pt x="0" y="134"/>
                      <a:pt x="0" y="134"/>
                      <a:pt x="0" y="134"/>
                    </a:cubicBezTo>
                    <a:cubicBezTo>
                      <a:pt x="38" y="134"/>
                      <a:pt x="38" y="134"/>
                      <a:pt x="38" y="134"/>
                    </a:cubicBezTo>
                    <a:cubicBezTo>
                      <a:pt x="43" y="147"/>
                      <a:pt x="43" y="147"/>
                      <a:pt x="43" y="147"/>
                    </a:cubicBezTo>
                    <a:cubicBezTo>
                      <a:pt x="109" y="320"/>
                      <a:pt x="278" y="436"/>
                      <a:pt x="462" y="436"/>
                    </a:cubicBezTo>
                    <a:cubicBezTo>
                      <a:pt x="609" y="436"/>
                      <a:pt x="746" y="364"/>
                      <a:pt x="830" y="244"/>
                    </a:cubicBezTo>
                    <a:cubicBezTo>
                      <a:pt x="838" y="233"/>
                      <a:pt x="838" y="233"/>
                      <a:pt x="838" y="233"/>
                    </a:cubicBezTo>
                    <a:cubicBezTo>
                      <a:pt x="706" y="233"/>
                      <a:pt x="706" y="233"/>
                      <a:pt x="706" y="233"/>
                    </a:cubicBezTo>
                    <a:lnTo>
                      <a:pt x="704" y="235"/>
                    </a:lnTo>
                    <a:close/>
                  </a:path>
                </a:pathLst>
              </a:custGeom>
              <a:solidFill>
                <a:srgbClr val="48C253"/>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sp>
            <p:nvSpPr>
              <p:cNvPr id="60" name="Freeform 612"/>
              <p:cNvSpPr>
                <a:spLocks noEditPoints="1"/>
              </p:cNvSpPr>
              <p:nvPr/>
            </p:nvSpPr>
            <p:spPr bwMode="auto">
              <a:xfrm>
                <a:off x="-9921875" y="15290800"/>
                <a:ext cx="2114550" cy="2063750"/>
              </a:xfrm>
              <a:custGeom>
                <a:avLst/>
                <a:gdLst>
                  <a:gd name="T0" fmla="*/ 0 w 564"/>
                  <a:gd name="T1" fmla="*/ 227 h 550"/>
                  <a:gd name="T2" fmla="*/ 0 w 564"/>
                  <a:gd name="T3" fmla="*/ 327 h 550"/>
                  <a:gd name="T4" fmla="*/ 46 w 564"/>
                  <a:gd name="T5" fmla="*/ 327 h 550"/>
                  <a:gd name="T6" fmla="*/ 80 w 564"/>
                  <a:gd name="T7" fmla="*/ 407 h 550"/>
                  <a:gd name="T8" fmla="*/ 48 w 564"/>
                  <a:gd name="T9" fmla="*/ 439 h 550"/>
                  <a:gd name="T10" fmla="*/ 119 w 564"/>
                  <a:gd name="T11" fmla="*/ 510 h 550"/>
                  <a:gd name="T12" fmla="*/ 151 w 564"/>
                  <a:gd name="T13" fmla="*/ 478 h 550"/>
                  <a:gd name="T14" fmla="*/ 230 w 564"/>
                  <a:gd name="T15" fmla="*/ 511 h 550"/>
                  <a:gd name="T16" fmla="*/ 230 w 564"/>
                  <a:gd name="T17" fmla="*/ 550 h 550"/>
                  <a:gd name="T18" fmla="*/ 330 w 564"/>
                  <a:gd name="T19" fmla="*/ 550 h 550"/>
                  <a:gd name="T20" fmla="*/ 330 w 564"/>
                  <a:gd name="T21" fmla="*/ 512 h 550"/>
                  <a:gd name="T22" fmla="*/ 414 w 564"/>
                  <a:gd name="T23" fmla="*/ 478 h 550"/>
                  <a:gd name="T24" fmla="*/ 444 w 564"/>
                  <a:gd name="T25" fmla="*/ 509 h 550"/>
                  <a:gd name="T26" fmla="*/ 515 w 564"/>
                  <a:gd name="T27" fmla="*/ 438 h 550"/>
                  <a:gd name="T28" fmla="*/ 485 w 564"/>
                  <a:gd name="T29" fmla="*/ 408 h 550"/>
                  <a:gd name="T30" fmla="*/ 520 w 564"/>
                  <a:gd name="T31" fmla="*/ 327 h 550"/>
                  <a:gd name="T32" fmla="*/ 564 w 564"/>
                  <a:gd name="T33" fmla="*/ 327 h 550"/>
                  <a:gd name="T34" fmla="*/ 564 w 564"/>
                  <a:gd name="T35" fmla="*/ 227 h 550"/>
                  <a:gd name="T36" fmla="*/ 521 w 564"/>
                  <a:gd name="T37" fmla="*/ 227 h 550"/>
                  <a:gd name="T38" fmla="*/ 486 w 564"/>
                  <a:gd name="T39" fmla="*/ 143 h 550"/>
                  <a:gd name="T40" fmla="*/ 518 w 564"/>
                  <a:gd name="T41" fmla="*/ 111 h 550"/>
                  <a:gd name="T42" fmla="*/ 447 w 564"/>
                  <a:gd name="T43" fmla="*/ 40 h 550"/>
                  <a:gd name="T44" fmla="*/ 415 w 564"/>
                  <a:gd name="T45" fmla="*/ 72 h 550"/>
                  <a:gd name="T46" fmla="*/ 330 w 564"/>
                  <a:gd name="T47" fmla="*/ 38 h 550"/>
                  <a:gd name="T48" fmla="*/ 330 w 564"/>
                  <a:gd name="T49" fmla="*/ 0 h 550"/>
                  <a:gd name="T50" fmla="*/ 230 w 564"/>
                  <a:gd name="T51" fmla="*/ 0 h 550"/>
                  <a:gd name="T52" fmla="*/ 230 w 564"/>
                  <a:gd name="T53" fmla="*/ 39 h 550"/>
                  <a:gd name="T54" fmla="*/ 150 w 564"/>
                  <a:gd name="T55" fmla="*/ 73 h 550"/>
                  <a:gd name="T56" fmla="*/ 116 w 564"/>
                  <a:gd name="T57" fmla="*/ 39 h 550"/>
                  <a:gd name="T58" fmla="*/ 45 w 564"/>
                  <a:gd name="T59" fmla="*/ 110 h 550"/>
                  <a:gd name="T60" fmla="*/ 79 w 564"/>
                  <a:gd name="T61" fmla="*/ 144 h 550"/>
                  <a:gd name="T62" fmla="*/ 45 w 564"/>
                  <a:gd name="T63" fmla="*/ 227 h 550"/>
                  <a:gd name="T64" fmla="*/ 0 w 564"/>
                  <a:gd name="T65" fmla="*/ 227 h 550"/>
                  <a:gd name="T66" fmla="*/ 283 w 564"/>
                  <a:gd name="T67" fmla="*/ 104 h 550"/>
                  <a:gd name="T68" fmla="*/ 456 w 564"/>
                  <a:gd name="T69" fmla="*/ 275 h 550"/>
                  <a:gd name="T70" fmla="*/ 283 w 564"/>
                  <a:gd name="T71" fmla="*/ 446 h 550"/>
                  <a:gd name="T72" fmla="*/ 110 w 564"/>
                  <a:gd name="T73" fmla="*/ 275 h 550"/>
                  <a:gd name="T74" fmla="*/ 283 w 564"/>
                  <a:gd name="T75" fmla="*/ 104 h 5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564" h="550">
                    <a:moveTo>
                      <a:pt x="0" y="227"/>
                    </a:moveTo>
                    <a:cubicBezTo>
                      <a:pt x="0" y="327"/>
                      <a:pt x="0" y="327"/>
                      <a:pt x="0" y="327"/>
                    </a:cubicBezTo>
                    <a:cubicBezTo>
                      <a:pt x="46" y="327"/>
                      <a:pt x="46" y="327"/>
                      <a:pt x="46" y="327"/>
                    </a:cubicBezTo>
                    <a:cubicBezTo>
                      <a:pt x="52" y="356"/>
                      <a:pt x="64" y="383"/>
                      <a:pt x="80" y="407"/>
                    </a:cubicBezTo>
                    <a:cubicBezTo>
                      <a:pt x="48" y="439"/>
                      <a:pt x="48" y="439"/>
                      <a:pt x="48" y="439"/>
                    </a:cubicBezTo>
                    <a:cubicBezTo>
                      <a:pt x="119" y="510"/>
                      <a:pt x="119" y="510"/>
                      <a:pt x="119" y="510"/>
                    </a:cubicBezTo>
                    <a:cubicBezTo>
                      <a:pt x="151" y="478"/>
                      <a:pt x="151" y="478"/>
                      <a:pt x="151" y="478"/>
                    </a:cubicBezTo>
                    <a:cubicBezTo>
                      <a:pt x="175" y="493"/>
                      <a:pt x="202" y="504"/>
                      <a:pt x="230" y="511"/>
                    </a:cubicBezTo>
                    <a:cubicBezTo>
                      <a:pt x="230" y="550"/>
                      <a:pt x="230" y="550"/>
                      <a:pt x="230" y="550"/>
                    </a:cubicBezTo>
                    <a:cubicBezTo>
                      <a:pt x="330" y="550"/>
                      <a:pt x="330" y="550"/>
                      <a:pt x="330" y="550"/>
                    </a:cubicBezTo>
                    <a:cubicBezTo>
                      <a:pt x="330" y="512"/>
                      <a:pt x="330" y="512"/>
                      <a:pt x="330" y="512"/>
                    </a:cubicBezTo>
                    <a:cubicBezTo>
                      <a:pt x="360" y="506"/>
                      <a:pt x="389" y="494"/>
                      <a:pt x="414" y="478"/>
                    </a:cubicBezTo>
                    <a:cubicBezTo>
                      <a:pt x="444" y="509"/>
                      <a:pt x="444" y="509"/>
                      <a:pt x="444" y="509"/>
                    </a:cubicBezTo>
                    <a:cubicBezTo>
                      <a:pt x="515" y="438"/>
                      <a:pt x="515" y="438"/>
                      <a:pt x="515" y="438"/>
                    </a:cubicBezTo>
                    <a:cubicBezTo>
                      <a:pt x="485" y="408"/>
                      <a:pt x="485" y="408"/>
                      <a:pt x="485" y="408"/>
                    </a:cubicBezTo>
                    <a:cubicBezTo>
                      <a:pt x="502" y="384"/>
                      <a:pt x="514" y="356"/>
                      <a:pt x="520" y="327"/>
                    </a:cubicBezTo>
                    <a:cubicBezTo>
                      <a:pt x="564" y="327"/>
                      <a:pt x="564" y="327"/>
                      <a:pt x="564" y="327"/>
                    </a:cubicBezTo>
                    <a:cubicBezTo>
                      <a:pt x="564" y="227"/>
                      <a:pt x="564" y="227"/>
                      <a:pt x="564" y="227"/>
                    </a:cubicBezTo>
                    <a:cubicBezTo>
                      <a:pt x="521" y="227"/>
                      <a:pt x="521" y="227"/>
                      <a:pt x="521" y="227"/>
                    </a:cubicBezTo>
                    <a:cubicBezTo>
                      <a:pt x="515" y="196"/>
                      <a:pt x="503" y="168"/>
                      <a:pt x="486" y="143"/>
                    </a:cubicBezTo>
                    <a:cubicBezTo>
                      <a:pt x="518" y="111"/>
                      <a:pt x="518" y="111"/>
                      <a:pt x="518" y="111"/>
                    </a:cubicBezTo>
                    <a:cubicBezTo>
                      <a:pt x="447" y="40"/>
                      <a:pt x="447" y="40"/>
                      <a:pt x="447" y="40"/>
                    </a:cubicBezTo>
                    <a:cubicBezTo>
                      <a:pt x="415" y="72"/>
                      <a:pt x="415" y="72"/>
                      <a:pt x="415" y="72"/>
                    </a:cubicBezTo>
                    <a:cubicBezTo>
                      <a:pt x="389" y="56"/>
                      <a:pt x="361" y="44"/>
                      <a:pt x="330" y="38"/>
                    </a:cubicBezTo>
                    <a:cubicBezTo>
                      <a:pt x="330" y="0"/>
                      <a:pt x="330" y="0"/>
                      <a:pt x="330" y="0"/>
                    </a:cubicBezTo>
                    <a:cubicBezTo>
                      <a:pt x="230" y="0"/>
                      <a:pt x="230" y="0"/>
                      <a:pt x="230" y="0"/>
                    </a:cubicBezTo>
                    <a:cubicBezTo>
                      <a:pt x="230" y="39"/>
                      <a:pt x="230" y="39"/>
                      <a:pt x="230" y="39"/>
                    </a:cubicBezTo>
                    <a:cubicBezTo>
                      <a:pt x="201" y="46"/>
                      <a:pt x="174" y="57"/>
                      <a:pt x="150" y="73"/>
                    </a:cubicBezTo>
                    <a:cubicBezTo>
                      <a:pt x="116" y="39"/>
                      <a:pt x="116" y="39"/>
                      <a:pt x="116" y="39"/>
                    </a:cubicBezTo>
                    <a:cubicBezTo>
                      <a:pt x="45" y="110"/>
                      <a:pt x="45" y="110"/>
                      <a:pt x="45" y="110"/>
                    </a:cubicBezTo>
                    <a:cubicBezTo>
                      <a:pt x="79" y="144"/>
                      <a:pt x="79" y="144"/>
                      <a:pt x="79" y="144"/>
                    </a:cubicBezTo>
                    <a:cubicBezTo>
                      <a:pt x="63" y="169"/>
                      <a:pt x="51" y="197"/>
                      <a:pt x="45" y="227"/>
                    </a:cubicBezTo>
                    <a:lnTo>
                      <a:pt x="0" y="227"/>
                    </a:lnTo>
                    <a:close/>
                    <a:moveTo>
                      <a:pt x="283" y="104"/>
                    </a:moveTo>
                    <a:cubicBezTo>
                      <a:pt x="378" y="104"/>
                      <a:pt x="456" y="181"/>
                      <a:pt x="456" y="275"/>
                    </a:cubicBezTo>
                    <a:cubicBezTo>
                      <a:pt x="456" y="369"/>
                      <a:pt x="378" y="446"/>
                      <a:pt x="283" y="446"/>
                    </a:cubicBezTo>
                    <a:cubicBezTo>
                      <a:pt x="188" y="446"/>
                      <a:pt x="110" y="369"/>
                      <a:pt x="110" y="275"/>
                    </a:cubicBezTo>
                    <a:cubicBezTo>
                      <a:pt x="110" y="181"/>
                      <a:pt x="188" y="104"/>
                      <a:pt x="283" y="104"/>
                    </a:cubicBezTo>
                  </a:path>
                </a:pathLst>
              </a:custGeom>
              <a:solidFill>
                <a:srgbClr val="48C253"/>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sp>
            <p:nvSpPr>
              <p:cNvPr id="61" name="Freeform 613"/>
              <p:cNvSpPr>
                <a:spLocks noEditPoints="1"/>
              </p:cNvSpPr>
              <p:nvPr/>
            </p:nvSpPr>
            <p:spPr bwMode="auto">
              <a:xfrm>
                <a:off x="-9356725" y="15838488"/>
                <a:ext cx="979488" cy="971550"/>
              </a:xfrm>
              <a:custGeom>
                <a:avLst/>
                <a:gdLst>
                  <a:gd name="T0" fmla="*/ 131 w 261"/>
                  <a:gd name="T1" fmla="*/ 259 h 259"/>
                  <a:gd name="T2" fmla="*/ 261 w 261"/>
                  <a:gd name="T3" fmla="*/ 129 h 259"/>
                  <a:gd name="T4" fmla="*/ 131 w 261"/>
                  <a:gd name="T5" fmla="*/ 0 h 259"/>
                  <a:gd name="T6" fmla="*/ 0 w 261"/>
                  <a:gd name="T7" fmla="*/ 129 h 259"/>
                  <a:gd name="T8" fmla="*/ 131 w 261"/>
                  <a:gd name="T9" fmla="*/ 259 h 259"/>
                  <a:gd name="T10" fmla="*/ 131 w 261"/>
                  <a:gd name="T11" fmla="*/ 42 h 259"/>
                  <a:gd name="T12" fmla="*/ 219 w 261"/>
                  <a:gd name="T13" fmla="*/ 129 h 259"/>
                  <a:gd name="T14" fmla="*/ 131 w 261"/>
                  <a:gd name="T15" fmla="*/ 217 h 259"/>
                  <a:gd name="T16" fmla="*/ 42 w 261"/>
                  <a:gd name="T17" fmla="*/ 129 h 259"/>
                  <a:gd name="T18" fmla="*/ 131 w 261"/>
                  <a:gd name="T19" fmla="*/ 42 h 2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61" h="259">
                    <a:moveTo>
                      <a:pt x="131" y="259"/>
                    </a:moveTo>
                    <a:cubicBezTo>
                      <a:pt x="203" y="259"/>
                      <a:pt x="261" y="201"/>
                      <a:pt x="261" y="129"/>
                    </a:cubicBezTo>
                    <a:cubicBezTo>
                      <a:pt x="261" y="58"/>
                      <a:pt x="203" y="0"/>
                      <a:pt x="131" y="0"/>
                    </a:cubicBezTo>
                    <a:cubicBezTo>
                      <a:pt x="58" y="0"/>
                      <a:pt x="0" y="58"/>
                      <a:pt x="0" y="129"/>
                    </a:cubicBezTo>
                    <a:cubicBezTo>
                      <a:pt x="0" y="201"/>
                      <a:pt x="58" y="259"/>
                      <a:pt x="131" y="259"/>
                    </a:cubicBezTo>
                    <a:moveTo>
                      <a:pt x="131" y="42"/>
                    </a:moveTo>
                    <a:cubicBezTo>
                      <a:pt x="179" y="42"/>
                      <a:pt x="219" y="81"/>
                      <a:pt x="219" y="129"/>
                    </a:cubicBezTo>
                    <a:cubicBezTo>
                      <a:pt x="219" y="177"/>
                      <a:pt x="179" y="217"/>
                      <a:pt x="131" y="217"/>
                    </a:cubicBezTo>
                    <a:cubicBezTo>
                      <a:pt x="82" y="217"/>
                      <a:pt x="42" y="177"/>
                      <a:pt x="42" y="129"/>
                    </a:cubicBezTo>
                    <a:cubicBezTo>
                      <a:pt x="42" y="81"/>
                      <a:pt x="82" y="42"/>
                      <a:pt x="131" y="42"/>
                    </a:cubicBezTo>
                  </a:path>
                </a:pathLst>
              </a:custGeom>
              <a:solidFill>
                <a:srgbClr val="48C253"/>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sp>
            <p:nvSpPr>
              <p:cNvPr id="62" name="Oval 614"/>
              <p:cNvSpPr>
                <a:spLocks noChangeArrowheads="1"/>
              </p:cNvSpPr>
              <p:nvPr/>
            </p:nvSpPr>
            <p:spPr bwMode="auto">
              <a:xfrm>
                <a:off x="-9040812" y="16154400"/>
                <a:ext cx="349250" cy="338138"/>
              </a:xfrm>
              <a:prstGeom prst="ellipse">
                <a:avLst/>
              </a:prstGeom>
              <a:solidFill>
                <a:srgbClr val="48C253"/>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grpSp>
      </p:grpSp>
      <p:grpSp>
        <p:nvGrpSpPr>
          <p:cNvPr id="89" name="组合 88"/>
          <p:cNvGrpSpPr/>
          <p:nvPr/>
        </p:nvGrpSpPr>
        <p:grpSpPr>
          <a:xfrm>
            <a:off x="1343647" y="2704290"/>
            <a:ext cx="1306264" cy="1468874"/>
            <a:chOff x="1343647" y="2704290"/>
            <a:chExt cx="1306264" cy="1468874"/>
          </a:xfrm>
        </p:grpSpPr>
        <p:grpSp>
          <p:nvGrpSpPr>
            <p:cNvPr id="25" name="组合 24"/>
            <p:cNvGrpSpPr/>
            <p:nvPr/>
          </p:nvGrpSpPr>
          <p:grpSpPr>
            <a:xfrm>
              <a:off x="1343647" y="2704290"/>
              <a:ext cx="1306264" cy="1468874"/>
              <a:chOff x="5157788" y="2346325"/>
              <a:chExt cx="1925638" cy="2165350"/>
            </a:xfrm>
            <a:solidFill>
              <a:schemeClr val="bg1"/>
            </a:solidFill>
          </p:grpSpPr>
          <p:sp>
            <p:nvSpPr>
              <p:cNvPr id="26" name="Freeform 5"/>
              <p:cNvSpPr>
                <a:spLocks/>
              </p:cNvSpPr>
              <p:nvPr/>
            </p:nvSpPr>
            <p:spPr bwMode="auto">
              <a:xfrm>
                <a:off x="5367338" y="2560638"/>
                <a:ext cx="1527175" cy="1527175"/>
              </a:xfrm>
              <a:custGeom>
                <a:avLst/>
                <a:gdLst>
                  <a:gd name="T0" fmla="*/ 214 w 510"/>
                  <a:gd name="T1" fmla="*/ 510 h 510"/>
                  <a:gd name="T2" fmla="*/ 195 w 510"/>
                  <a:gd name="T3" fmla="*/ 509 h 510"/>
                  <a:gd name="T4" fmla="*/ 133 w 510"/>
                  <a:gd name="T5" fmla="*/ 493 h 510"/>
                  <a:gd name="T6" fmla="*/ 130 w 510"/>
                  <a:gd name="T7" fmla="*/ 482 h 510"/>
                  <a:gd name="T8" fmla="*/ 152 w 510"/>
                  <a:gd name="T9" fmla="*/ 472 h 510"/>
                  <a:gd name="T10" fmla="*/ 156 w 510"/>
                  <a:gd name="T11" fmla="*/ 472 h 510"/>
                  <a:gd name="T12" fmla="*/ 217 w 510"/>
                  <a:gd name="T13" fmla="*/ 478 h 510"/>
                  <a:gd name="T14" fmla="*/ 360 w 510"/>
                  <a:gd name="T15" fmla="*/ 432 h 510"/>
                  <a:gd name="T16" fmla="*/ 414 w 510"/>
                  <a:gd name="T17" fmla="*/ 120 h 510"/>
                  <a:gd name="T18" fmla="*/ 238 w 510"/>
                  <a:gd name="T19" fmla="*/ 30 h 510"/>
                  <a:gd name="T20" fmla="*/ 88 w 510"/>
                  <a:gd name="T21" fmla="*/ 98 h 510"/>
                  <a:gd name="T22" fmla="*/ 59 w 510"/>
                  <a:gd name="T23" fmla="*/ 307 h 510"/>
                  <a:gd name="T24" fmla="*/ 214 w 510"/>
                  <a:gd name="T25" fmla="*/ 407 h 510"/>
                  <a:gd name="T26" fmla="*/ 219 w 510"/>
                  <a:gd name="T27" fmla="*/ 407 h 510"/>
                  <a:gd name="T28" fmla="*/ 305 w 510"/>
                  <a:gd name="T29" fmla="*/ 382 h 510"/>
                  <a:gd name="T30" fmla="*/ 320 w 510"/>
                  <a:gd name="T31" fmla="*/ 372 h 510"/>
                  <a:gd name="T32" fmla="*/ 349 w 510"/>
                  <a:gd name="T33" fmla="*/ 355 h 510"/>
                  <a:gd name="T34" fmla="*/ 358 w 510"/>
                  <a:gd name="T35" fmla="*/ 360 h 510"/>
                  <a:gd name="T36" fmla="*/ 362 w 510"/>
                  <a:gd name="T37" fmla="*/ 378 h 510"/>
                  <a:gd name="T38" fmla="*/ 204 w 510"/>
                  <a:gd name="T39" fmla="*/ 437 h 510"/>
                  <a:gd name="T40" fmla="*/ 201 w 510"/>
                  <a:gd name="T41" fmla="*/ 437 h 510"/>
                  <a:gd name="T42" fmla="*/ 49 w 510"/>
                  <a:gd name="T43" fmla="*/ 351 h 510"/>
                  <a:gd name="T44" fmla="*/ 13 w 510"/>
                  <a:gd name="T45" fmla="*/ 177 h 510"/>
                  <a:gd name="T46" fmla="*/ 243 w 510"/>
                  <a:gd name="T47" fmla="*/ 0 h 510"/>
                  <a:gd name="T48" fmla="*/ 315 w 510"/>
                  <a:gd name="T49" fmla="*/ 12 h 510"/>
                  <a:gd name="T50" fmla="*/ 473 w 510"/>
                  <a:gd name="T51" fmla="*/ 320 h 510"/>
                  <a:gd name="T52" fmla="*/ 214 w 510"/>
                  <a:gd name="T53" fmla="*/ 510 h 5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510" h="510">
                    <a:moveTo>
                      <a:pt x="214" y="510"/>
                    </a:moveTo>
                    <a:cubicBezTo>
                      <a:pt x="209" y="510"/>
                      <a:pt x="202" y="509"/>
                      <a:pt x="195" y="509"/>
                    </a:cubicBezTo>
                    <a:cubicBezTo>
                      <a:pt x="173" y="507"/>
                      <a:pt x="143" y="505"/>
                      <a:pt x="133" y="493"/>
                    </a:cubicBezTo>
                    <a:cubicBezTo>
                      <a:pt x="128" y="486"/>
                      <a:pt x="130" y="483"/>
                      <a:pt x="130" y="482"/>
                    </a:cubicBezTo>
                    <a:cubicBezTo>
                      <a:pt x="133" y="476"/>
                      <a:pt x="143" y="472"/>
                      <a:pt x="152" y="472"/>
                    </a:cubicBezTo>
                    <a:cubicBezTo>
                      <a:pt x="153" y="472"/>
                      <a:pt x="155" y="472"/>
                      <a:pt x="156" y="472"/>
                    </a:cubicBezTo>
                    <a:cubicBezTo>
                      <a:pt x="177" y="476"/>
                      <a:pt x="197" y="478"/>
                      <a:pt x="217" y="478"/>
                    </a:cubicBezTo>
                    <a:cubicBezTo>
                      <a:pt x="272" y="478"/>
                      <a:pt x="321" y="463"/>
                      <a:pt x="360" y="432"/>
                    </a:cubicBezTo>
                    <a:cubicBezTo>
                      <a:pt x="460" y="356"/>
                      <a:pt x="483" y="219"/>
                      <a:pt x="414" y="120"/>
                    </a:cubicBezTo>
                    <a:cubicBezTo>
                      <a:pt x="374" y="64"/>
                      <a:pt x="308" y="30"/>
                      <a:pt x="238" y="30"/>
                    </a:cubicBezTo>
                    <a:cubicBezTo>
                      <a:pt x="178" y="30"/>
                      <a:pt x="125" y="54"/>
                      <a:pt x="88" y="98"/>
                    </a:cubicBezTo>
                    <a:cubicBezTo>
                      <a:pt x="38" y="155"/>
                      <a:pt x="27" y="237"/>
                      <a:pt x="59" y="307"/>
                    </a:cubicBezTo>
                    <a:cubicBezTo>
                      <a:pt x="88" y="370"/>
                      <a:pt x="146" y="407"/>
                      <a:pt x="214" y="407"/>
                    </a:cubicBezTo>
                    <a:cubicBezTo>
                      <a:pt x="216" y="407"/>
                      <a:pt x="217" y="407"/>
                      <a:pt x="219" y="407"/>
                    </a:cubicBezTo>
                    <a:cubicBezTo>
                      <a:pt x="249" y="407"/>
                      <a:pt x="279" y="398"/>
                      <a:pt x="305" y="382"/>
                    </a:cubicBezTo>
                    <a:cubicBezTo>
                      <a:pt x="309" y="380"/>
                      <a:pt x="314" y="376"/>
                      <a:pt x="320" y="372"/>
                    </a:cubicBezTo>
                    <a:cubicBezTo>
                      <a:pt x="329" y="364"/>
                      <a:pt x="341" y="355"/>
                      <a:pt x="349" y="355"/>
                    </a:cubicBezTo>
                    <a:cubicBezTo>
                      <a:pt x="351" y="355"/>
                      <a:pt x="354" y="356"/>
                      <a:pt x="358" y="360"/>
                    </a:cubicBezTo>
                    <a:cubicBezTo>
                      <a:pt x="365" y="369"/>
                      <a:pt x="363" y="374"/>
                      <a:pt x="362" y="378"/>
                    </a:cubicBezTo>
                    <a:cubicBezTo>
                      <a:pt x="346" y="410"/>
                      <a:pt x="236" y="437"/>
                      <a:pt x="204" y="437"/>
                    </a:cubicBezTo>
                    <a:cubicBezTo>
                      <a:pt x="203" y="437"/>
                      <a:pt x="202" y="437"/>
                      <a:pt x="201" y="437"/>
                    </a:cubicBezTo>
                    <a:cubicBezTo>
                      <a:pt x="139" y="431"/>
                      <a:pt x="85" y="401"/>
                      <a:pt x="49" y="351"/>
                    </a:cubicBezTo>
                    <a:cubicBezTo>
                      <a:pt x="13" y="301"/>
                      <a:pt x="0" y="238"/>
                      <a:pt x="13" y="177"/>
                    </a:cubicBezTo>
                    <a:cubicBezTo>
                      <a:pt x="36" y="74"/>
                      <a:pt x="133" y="0"/>
                      <a:pt x="243" y="0"/>
                    </a:cubicBezTo>
                    <a:cubicBezTo>
                      <a:pt x="267" y="0"/>
                      <a:pt x="292" y="4"/>
                      <a:pt x="315" y="12"/>
                    </a:cubicBezTo>
                    <a:cubicBezTo>
                      <a:pt x="441" y="53"/>
                      <a:pt x="510" y="189"/>
                      <a:pt x="473" y="320"/>
                    </a:cubicBezTo>
                    <a:cubicBezTo>
                      <a:pt x="442" y="428"/>
                      <a:pt x="360" y="489"/>
                      <a:pt x="214" y="5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 name="Freeform 6"/>
              <p:cNvSpPr>
                <a:spLocks/>
              </p:cNvSpPr>
              <p:nvPr/>
            </p:nvSpPr>
            <p:spPr bwMode="auto">
              <a:xfrm>
                <a:off x="5157788" y="2346325"/>
                <a:ext cx="1925638" cy="1741488"/>
              </a:xfrm>
              <a:custGeom>
                <a:avLst/>
                <a:gdLst>
                  <a:gd name="T0" fmla="*/ 487 w 643"/>
                  <a:gd name="T1" fmla="*/ 582 h 582"/>
                  <a:gd name="T2" fmla="*/ 479 w 643"/>
                  <a:gd name="T3" fmla="*/ 577 h 582"/>
                  <a:gd name="T4" fmla="*/ 497 w 643"/>
                  <a:gd name="T5" fmla="*/ 544 h 582"/>
                  <a:gd name="T6" fmla="*/ 508 w 643"/>
                  <a:gd name="T7" fmla="*/ 535 h 582"/>
                  <a:gd name="T8" fmla="*/ 593 w 643"/>
                  <a:gd name="T9" fmla="*/ 374 h 582"/>
                  <a:gd name="T10" fmla="*/ 470 w 643"/>
                  <a:gd name="T11" fmla="*/ 78 h 582"/>
                  <a:gd name="T12" fmla="*/ 310 w 643"/>
                  <a:gd name="T13" fmla="*/ 28 h 582"/>
                  <a:gd name="T14" fmla="*/ 84 w 643"/>
                  <a:gd name="T15" fmla="*/ 142 h 582"/>
                  <a:gd name="T16" fmla="*/ 137 w 643"/>
                  <a:gd name="T17" fmla="*/ 504 h 582"/>
                  <a:gd name="T18" fmla="*/ 154 w 643"/>
                  <a:gd name="T19" fmla="*/ 536 h 582"/>
                  <a:gd name="T20" fmla="*/ 147 w 643"/>
                  <a:gd name="T21" fmla="*/ 538 h 582"/>
                  <a:gd name="T22" fmla="*/ 143 w 643"/>
                  <a:gd name="T23" fmla="*/ 538 h 582"/>
                  <a:gd name="T24" fmla="*/ 73 w 643"/>
                  <a:gd name="T25" fmla="*/ 478 h 582"/>
                  <a:gd name="T26" fmla="*/ 8 w 643"/>
                  <a:gd name="T27" fmla="*/ 279 h 582"/>
                  <a:gd name="T28" fmla="*/ 225 w 643"/>
                  <a:gd name="T29" fmla="*/ 15 h 582"/>
                  <a:gd name="T30" fmla="*/ 290 w 643"/>
                  <a:gd name="T31" fmla="*/ 3 h 582"/>
                  <a:gd name="T32" fmla="*/ 311 w 643"/>
                  <a:gd name="T33" fmla="*/ 0 h 582"/>
                  <a:gd name="T34" fmla="*/ 343 w 643"/>
                  <a:gd name="T35" fmla="*/ 0 h 582"/>
                  <a:gd name="T36" fmla="*/ 343 w 643"/>
                  <a:gd name="T37" fmla="*/ 2 h 582"/>
                  <a:gd name="T38" fmla="*/ 599 w 643"/>
                  <a:gd name="T39" fmla="*/ 208 h 582"/>
                  <a:gd name="T40" fmla="*/ 533 w 643"/>
                  <a:gd name="T41" fmla="*/ 545 h 582"/>
                  <a:gd name="T42" fmla="*/ 529 w 643"/>
                  <a:gd name="T43" fmla="*/ 550 h 582"/>
                  <a:gd name="T44" fmla="*/ 487 w 643"/>
                  <a:gd name="T45" fmla="*/ 582 h 5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643" h="582">
                    <a:moveTo>
                      <a:pt x="487" y="582"/>
                    </a:moveTo>
                    <a:cubicBezTo>
                      <a:pt x="485" y="582"/>
                      <a:pt x="482" y="581"/>
                      <a:pt x="479" y="577"/>
                    </a:cubicBezTo>
                    <a:cubicBezTo>
                      <a:pt x="472" y="568"/>
                      <a:pt x="476" y="561"/>
                      <a:pt x="497" y="544"/>
                    </a:cubicBezTo>
                    <a:cubicBezTo>
                      <a:pt x="501" y="541"/>
                      <a:pt x="505" y="538"/>
                      <a:pt x="508" y="535"/>
                    </a:cubicBezTo>
                    <a:cubicBezTo>
                      <a:pt x="552" y="491"/>
                      <a:pt x="582" y="434"/>
                      <a:pt x="593" y="374"/>
                    </a:cubicBezTo>
                    <a:cubicBezTo>
                      <a:pt x="614" y="260"/>
                      <a:pt x="565" y="141"/>
                      <a:pt x="470" y="78"/>
                    </a:cubicBezTo>
                    <a:cubicBezTo>
                      <a:pt x="422" y="45"/>
                      <a:pt x="366" y="28"/>
                      <a:pt x="310" y="28"/>
                    </a:cubicBezTo>
                    <a:cubicBezTo>
                      <a:pt x="221" y="28"/>
                      <a:pt x="139" y="70"/>
                      <a:pt x="84" y="142"/>
                    </a:cubicBezTo>
                    <a:cubicBezTo>
                      <a:pt x="0" y="253"/>
                      <a:pt x="24" y="419"/>
                      <a:pt x="137" y="504"/>
                    </a:cubicBezTo>
                    <a:cubicBezTo>
                      <a:pt x="146" y="511"/>
                      <a:pt x="156" y="530"/>
                      <a:pt x="154" y="536"/>
                    </a:cubicBezTo>
                    <a:cubicBezTo>
                      <a:pt x="154" y="537"/>
                      <a:pt x="151" y="538"/>
                      <a:pt x="147" y="538"/>
                    </a:cubicBezTo>
                    <a:cubicBezTo>
                      <a:pt x="146" y="538"/>
                      <a:pt x="144" y="538"/>
                      <a:pt x="143" y="538"/>
                    </a:cubicBezTo>
                    <a:cubicBezTo>
                      <a:pt x="119" y="535"/>
                      <a:pt x="84" y="492"/>
                      <a:pt x="73" y="478"/>
                    </a:cubicBezTo>
                    <a:cubicBezTo>
                      <a:pt x="25" y="419"/>
                      <a:pt x="2" y="349"/>
                      <a:pt x="8" y="279"/>
                    </a:cubicBezTo>
                    <a:cubicBezTo>
                      <a:pt x="19" y="152"/>
                      <a:pt x="102" y="51"/>
                      <a:pt x="225" y="15"/>
                    </a:cubicBezTo>
                    <a:cubicBezTo>
                      <a:pt x="246" y="8"/>
                      <a:pt x="267" y="6"/>
                      <a:pt x="290" y="3"/>
                    </a:cubicBezTo>
                    <a:cubicBezTo>
                      <a:pt x="297" y="2"/>
                      <a:pt x="304" y="1"/>
                      <a:pt x="311" y="0"/>
                    </a:cubicBezTo>
                    <a:cubicBezTo>
                      <a:pt x="324" y="0"/>
                      <a:pt x="334" y="0"/>
                      <a:pt x="343" y="0"/>
                    </a:cubicBezTo>
                    <a:cubicBezTo>
                      <a:pt x="343" y="2"/>
                      <a:pt x="343" y="2"/>
                      <a:pt x="343" y="2"/>
                    </a:cubicBezTo>
                    <a:cubicBezTo>
                      <a:pt x="461" y="15"/>
                      <a:pt x="557" y="92"/>
                      <a:pt x="599" y="208"/>
                    </a:cubicBezTo>
                    <a:cubicBezTo>
                      <a:pt x="643" y="326"/>
                      <a:pt x="618" y="456"/>
                      <a:pt x="533" y="545"/>
                    </a:cubicBezTo>
                    <a:cubicBezTo>
                      <a:pt x="532" y="547"/>
                      <a:pt x="530" y="548"/>
                      <a:pt x="529" y="550"/>
                    </a:cubicBezTo>
                    <a:cubicBezTo>
                      <a:pt x="520" y="561"/>
                      <a:pt x="500" y="582"/>
                      <a:pt x="487" y="58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 name="Freeform 7"/>
              <p:cNvSpPr>
                <a:spLocks/>
              </p:cNvSpPr>
              <p:nvPr/>
            </p:nvSpPr>
            <p:spPr bwMode="auto">
              <a:xfrm>
                <a:off x="5756275" y="4138613"/>
                <a:ext cx="695325" cy="163513"/>
              </a:xfrm>
              <a:custGeom>
                <a:avLst/>
                <a:gdLst>
                  <a:gd name="T0" fmla="*/ 86 w 232"/>
                  <a:gd name="T1" fmla="*/ 55 h 55"/>
                  <a:gd name="T2" fmla="*/ 70 w 232"/>
                  <a:gd name="T3" fmla="*/ 54 h 55"/>
                  <a:gd name="T4" fmla="*/ 3 w 232"/>
                  <a:gd name="T5" fmla="*/ 40 h 55"/>
                  <a:gd name="T6" fmla="*/ 1 w 232"/>
                  <a:gd name="T7" fmla="*/ 29 h 55"/>
                  <a:gd name="T8" fmla="*/ 42 w 232"/>
                  <a:gd name="T9" fmla="*/ 16 h 55"/>
                  <a:gd name="T10" fmla="*/ 87 w 232"/>
                  <a:gd name="T11" fmla="*/ 19 h 55"/>
                  <a:gd name="T12" fmla="*/ 119 w 232"/>
                  <a:gd name="T13" fmla="*/ 21 h 55"/>
                  <a:gd name="T14" fmla="*/ 128 w 232"/>
                  <a:gd name="T15" fmla="*/ 21 h 55"/>
                  <a:gd name="T16" fmla="*/ 154 w 232"/>
                  <a:gd name="T17" fmla="*/ 14 h 55"/>
                  <a:gd name="T18" fmla="*/ 215 w 232"/>
                  <a:gd name="T19" fmla="*/ 0 h 55"/>
                  <a:gd name="T20" fmla="*/ 230 w 232"/>
                  <a:gd name="T21" fmla="*/ 4 h 55"/>
                  <a:gd name="T22" fmla="*/ 231 w 232"/>
                  <a:gd name="T23" fmla="*/ 15 h 55"/>
                  <a:gd name="T24" fmla="*/ 100 w 232"/>
                  <a:gd name="T25" fmla="*/ 54 h 55"/>
                  <a:gd name="T26" fmla="*/ 86 w 232"/>
                  <a:gd name="T27" fmla="*/ 55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32" h="55">
                    <a:moveTo>
                      <a:pt x="86" y="55"/>
                    </a:moveTo>
                    <a:cubicBezTo>
                      <a:pt x="82" y="54"/>
                      <a:pt x="76" y="54"/>
                      <a:pt x="70" y="54"/>
                    </a:cubicBezTo>
                    <a:cubicBezTo>
                      <a:pt x="50" y="53"/>
                      <a:pt x="13" y="52"/>
                      <a:pt x="3" y="40"/>
                    </a:cubicBezTo>
                    <a:cubicBezTo>
                      <a:pt x="2" y="38"/>
                      <a:pt x="0" y="35"/>
                      <a:pt x="1" y="29"/>
                    </a:cubicBezTo>
                    <a:cubicBezTo>
                      <a:pt x="3" y="19"/>
                      <a:pt x="24" y="16"/>
                      <a:pt x="42" y="16"/>
                    </a:cubicBezTo>
                    <a:cubicBezTo>
                      <a:pt x="56" y="16"/>
                      <a:pt x="73" y="18"/>
                      <a:pt x="87" y="19"/>
                    </a:cubicBezTo>
                    <a:cubicBezTo>
                      <a:pt x="99" y="20"/>
                      <a:pt x="110" y="21"/>
                      <a:pt x="119" y="21"/>
                    </a:cubicBezTo>
                    <a:cubicBezTo>
                      <a:pt x="122" y="21"/>
                      <a:pt x="125" y="21"/>
                      <a:pt x="128" y="21"/>
                    </a:cubicBezTo>
                    <a:cubicBezTo>
                      <a:pt x="134" y="20"/>
                      <a:pt x="142" y="17"/>
                      <a:pt x="154" y="14"/>
                    </a:cubicBezTo>
                    <a:cubicBezTo>
                      <a:pt x="172" y="8"/>
                      <a:pt x="198" y="0"/>
                      <a:pt x="215" y="0"/>
                    </a:cubicBezTo>
                    <a:cubicBezTo>
                      <a:pt x="222" y="0"/>
                      <a:pt x="228" y="2"/>
                      <a:pt x="230" y="4"/>
                    </a:cubicBezTo>
                    <a:cubicBezTo>
                      <a:pt x="232" y="7"/>
                      <a:pt x="232" y="11"/>
                      <a:pt x="231" y="15"/>
                    </a:cubicBezTo>
                    <a:cubicBezTo>
                      <a:pt x="228" y="35"/>
                      <a:pt x="177" y="51"/>
                      <a:pt x="100" y="54"/>
                    </a:cubicBezTo>
                    <a:cubicBezTo>
                      <a:pt x="98" y="55"/>
                      <a:pt x="94" y="55"/>
                      <a:pt x="86" y="5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 name="Freeform 8"/>
              <p:cNvSpPr>
                <a:spLocks/>
              </p:cNvSpPr>
              <p:nvPr/>
            </p:nvSpPr>
            <p:spPr bwMode="auto">
              <a:xfrm>
                <a:off x="5983288" y="4413250"/>
                <a:ext cx="239713" cy="98425"/>
              </a:xfrm>
              <a:custGeom>
                <a:avLst/>
                <a:gdLst>
                  <a:gd name="T0" fmla="*/ 35 w 80"/>
                  <a:gd name="T1" fmla="*/ 33 h 33"/>
                  <a:gd name="T2" fmla="*/ 0 w 80"/>
                  <a:gd name="T3" fmla="*/ 13 h 33"/>
                  <a:gd name="T4" fmla="*/ 16 w 80"/>
                  <a:gd name="T5" fmla="*/ 4 h 33"/>
                  <a:gd name="T6" fmla="*/ 53 w 80"/>
                  <a:gd name="T7" fmla="*/ 0 h 33"/>
                  <a:gd name="T8" fmla="*/ 79 w 80"/>
                  <a:gd name="T9" fmla="*/ 14 h 33"/>
                  <a:gd name="T10" fmla="*/ 77 w 80"/>
                  <a:gd name="T11" fmla="*/ 23 h 33"/>
                  <a:gd name="T12" fmla="*/ 42 w 80"/>
                  <a:gd name="T13" fmla="*/ 32 h 33"/>
                  <a:gd name="T14" fmla="*/ 35 w 80"/>
                  <a:gd name="T15" fmla="*/ 33 h 3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0" h="33">
                    <a:moveTo>
                      <a:pt x="35" y="33"/>
                    </a:moveTo>
                    <a:cubicBezTo>
                      <a:pt x="17" y="32"/>
                      <a:pt x="1" y="19"/>
                      <a:pt x="0" y="13"/>
                    </a:cubicBezTo>
                    <a:cubicBezTo>
                      <a:pt x="0" y="10"/>
                      <a:pt x="5" y="7"/>
                      <a:pt x="16" y="4"/>
                    </a:cubicBezTo>
                    <a:cubicBezTo>
                      <a:pt x="26" y="2"/>
                      <a:pt x="40" y="0"/>
                      <a:pt x="53" y="0"/>
                    </a:cubicBezTo>
                    <a:cubicBezTo>
                      <a:pt x="78" y="0"/>
                      <a:pt x="79" y="9"/>
                      <a:pt x="79" y="14"/>
                    </a:cubicBezTo>
                    <a:cubicBezTo>
                      <a:pt x="80" y="19"/>
                      <a:pt x="79" y="22"/>
                      <a:pt x="77" y="23"/>
                    </a:cubicBezTo>
                    <a:cubicBezTo>
                      <a:pt x="72" y="30"/>
                      <a:pt x="54" y="32"/>
                      <a:pt x="42" y="32"/>
                    </a:cubicBezTo>
                    <a:cubicBezTo>
                      <a:pt x="40" y="33"/>
                      <a:pt x="37" y="33"/>
                      <a:pt x="35" y="3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63" name="组合 62"/>
            <p:cNvGrpSpPr>
              <a:grpSpLocks noChangeAspect="1"/>
            </p:cNvGrpSpPr>
            <p:nvPr/>
          </p:nvGrpSpPr>
          <p:grpSpPr>
            <a:xfrm>
              <a:off x="1867144" y="3116738"/>
              <a:ext cx="259270" cy="290910"/>
              <a:chOff x="-10020300" y="-11996738"/>
              <a:chExt cx="2614613" cy="2933700"/>
            </a:xfrm>
            <a:solidFill>
              <a:schemeClr val="bg1"/>
            </a:solidFill>
          </p:grpSpPr>
          <p:sp>
            <p:nvSpPr>
              <p:cNvPr id="64" name="Freeform 694"/>
              <p:cNvSpPr>
                <a:spLocks noEditPoints="1"/>
              </p:cNvSpPr>
              <p:nvPr/>
            </p:nvSpPr>
            <p:spPr bwMode="auto">
              <a:xfrm>
                <a:off x="-9671050" y="-11182350"/>
                <a:ext cx="360363" cy="363538"/>
              </a:xfrm>
              <a:custGeom>
                <a:avLst/>
                <a:gdLst>
                  <a:gd name="T0" fmla="*/ 96 w 96"/>
                  <a:gd name="T1" fmla="*/ 48 h 97"/>
                  <a:gd name="T2" fmla="*/ 48 w 96"/>
                  <a:gd name="T3" fmla="*/ 0 h 97"/>
                  <a:gd name="T4" fmla="*/ 0 w 96"/>
                  <a:gd name="T5" fmla="*/ 48 h 97"/>
                  <a:gd name="T6" fmla="*/ 48 w 96"/>
                  <a:gd name="T7" fmla="*/ 97 h 97"/>
                  <a:gd name="T8" fmla="*/ 96 w 96"/>
                  <a:gd name="T9" fmla="*/ 48 h 97"/>
                  <a:gd name="T10" fmla="*/ 28 w 96"/>
                  <a:gd name="T11" fmla="*/ 71 h 97"/>
                  <a:gd name="T12" fmla="*/ 31 w 96"/>
                  <a:gd name="T13" fmla="*/ 61 h 97"/>
                  <a:gd name="T14" fmla="*/ 45 w 96"/>
                  <a:gd name="T15" fmla="*/ 65 h 97"/>
                  <a:gd name="T16" fmla="*/ 53 w 96"/>
                  <a:gd name="T17" fmla="*/ 60 h 97"/>
                  <a:gd name="T18" fmla="*/ 44 w 96"/>
                  <a:gd name="T19" fmla="*/ 52 h 97"/>
                  <a:gd name="T20" fmla="*/ 29 w 96"/>
                  <a:gd name="T21" fmla="*/ 37 h 97"/>
                  <a:gd name="T22" fmla="*/ 43 w 96"/>
                  <a:gd name="T23" fmla="*/ 21 h 97"/>
                  <a:gd name="T24" fmla="*/ 43 w 96"/>
                  <a:gd name="T25" fmla="*/ 13 h 97"/>
                  <a:gd name="T26" fmla="*/ 52 w 96"/>
                  <a:gd name="T27" fmla="*/ 13 h 97"/>
                  <a:gd name="T28" fmla="*/ 52 w 96"/>
                  <a:gd name="T29" fmla="*/ 21 h 97"/>
                  <a:gd name="T30" fmla="*/ 64 w 96"/>
                  <a:gd name="T31" fmla="*/ 24 h 97"/>
                  <a:gd name="T32" fmla="*/ 62 w 96"/>
                  <a:gd name="T33" fmla="*/ 33 h 97"/>
                  <a:gd name="T34" fmla="*/ 49 w 96"/>
                  <a:gd name="T35" fmla="*/ 30 h 97"/>
                  <a:gd name="T36" fmla="*/ 42 w 96"/>
                  <a:gd name="T37" fmla="*/ 35 h 97"/>
                  <a:gd name="T38" fmla="*/ 52 w 96"/>
                  <a:gd name="T39" fmla="*/ 42 h 97"/>
                  <a:gd name="T40" fmla="*/ 66 w 96"/>
                  <a:gd name="T41" fmla="*/ 58 h 97"/>
                  <a:gd name="T42" fmla="*/ 51 w 96"/>
                  <a:gd name="T43" fmla="*/ 74 h 97"/>
                  <a:gd name="T44" fmla="*/ 51 w 96"/>
                  <a:gd name="T45" fmla="*/ 83 h 97"/>
                  <a:gd name="T46" fmla="*/ 43 w 96"/>
                  <a:gd name="T47" fmla="*/ 83 h 97"/>
                  <a:gd name="T48" fmla="*/ 43 w 96"/>
                  <a:gd name="T49" fmla="*/ 75 h 97"/>
                  <a:gd name="T50" fmla="*/ 28 w 96"/>
                  <a:gd name="T51" fmla="*/ 71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96" h="97">
                    <a:moveTo>
                      <a:pt x="96" y="48"/>
                    </a:moveTo>
                    <a:cubicBezTo>
                      <a:pt x="96" y="21"/>
                      <a:pt x="75" y="0"/>
                      <a:pt x="48" y="0"/>
                    </a:cubicBezTo>
                    <a:cubicBezTo>
                      <a:pt x="22" y="0"/>
                      <a:pt x="0" y="21"/>
                      <a:pt x="0" y="48"/>
                    </a:cubicBezTo>
                    <a:cubicBezTo>
                      <a:pt x="0" y="75"/>
                      <a:pt x="22" y="97"/>
                      <a:pt x="48" y="97"/>
                    </a:cubicBezTo>
                    <a:cubicBezTo>
                      <a:pt x="75" y="97"/>
                      <a:pt x="96" y="75"/>
                      <a:pt x="96" y="48"/>
                    </a:cubicBezTo>
                    <a:moveTo>
                      <a:pt x="28" y="71"/>
                    </a:moveTo>
                    <a:cubicBezTo>
                      <a:pt x="31" y="61"/>
                      <a:pt x="31" y="61"/>
                      <a:pt x="31" y="61"/>
                    </a:cubicBezTo>
                    <a:cubicBezTo>
                      <a:pt x="34" y="63"/>
                      <a:pt x="39" y="65"/>
                      <a:pt x="45" y="65"/>
                    </a:cubicBezTo>
                    <a:cubicBezTo>
                      <a:pt x="50" y="65"/>
                      <a:pt x="53" y="63"/>
                      <a:pt x="53" y="60"/>
                    </a:cubicBezTo>
                    <a:cubicBezTo>
                      <a:pt x="53" y="56"/>
                      <a:pt x="51" y="54"/>
                      <a:pt x="44" y="52"/>
                    </a:cubicBezTo>
                    <a:cubicBezTo>
                      <a:pt x="35" y="49"/>
                      <a:pt x="29" y="45"/>
                      <a:pt x="29" y="37"/>
                    </a:cubicBezTo>
                    <a:cubicBezTo>
                      <a:pt x="29" y="29"/>
                      <a:pt x="34" y="23"/>
                      <a:pt x="43" y="21"/>
                    </a:cubicBezTo>
                    <a:cubicBezTo>
                      <a:pt x="43" y="13"/>
                      <a:pt x="43" y="13"/>
                      <a:pt x="43" y="13"/>
                    </a:cubicBezTo>
                    <a:cubicBezTo>
                      <a:pt x="52" y="13"/>
                      <a:pt x="52" y="13"/>
                      <a:pt x="52" y="13"/>
                    </a:cubicBezTo>
                    <a:cubicBezTo>
                      <a:pt x="52" y="21"/>
                      <a:pt x="52" y="21"/>
                      <a:pt x="52" y="21"/>
                    </a:cubicBezTo>
                    <a:cubicBezTo>
                      <a:pt x="57" y="21"/>
                      <a:pt x="61" y="22"/>
                      <a:pt x="64" y="24"/>
                    </a:cubicBezTo>
                    <a:cubicBezTo>
                      <a:pt x="62" y="33"/>
                      <a:pt x="62" y="33"/>
                      <a:pt x="62" y="33"/>
                    </a:cubicBezTo>
                    <a:cubicBezTo>
                      <a:pt x="59" y="32"/>
                      <a:pt x="55" y="30"/>
                      <a:pt x="49" y="30"/>
                    </a:cubicBezTo>
                    <a:cubicBezTo>
                      <a:pt x="44" y="30"/>
                      <a:pt x="42" y="33"/>
                      <a:pt x="42" y="35"/>
                    </a:cubicBezTo>
                    <a:cubicBezTo>
                      <a:pt x="42" y="38"/>
                      <a:pt x="45" y="40"/>
                      <a:pt x="52" y="42"/>
                    </a:cubicBezTo>
                    <a:cubicBezTo>
                      <a:pt x="62" y="46"/>
                      <a:pt x="66" y="51"/>
                      <a:pt x="66" y="58"/>
                    </a:cubicBezTo>
                    <a:cubicBezTo>
                      <a:pt x="66" y="66"/>
                      <a:pt x="61" y="73"/>
                      <a:pt x="51" y="74"/>
                    </a:cubicBezTo>
                    <a:cubicBezTo>
                      <a:pt x="51" y="83"/>
                      <a:pt x="51" y="83"/>
                      <a:pt x="51" y="83"/>
                    </a:cubicBezTo>
                    <a:cubicBezTo>
                      <a:pt x="43" y="83"/>
                      <a:pt x="43" y="83"/>
                      <a:pt x="43" y="83"/>
                    </a:cubicBezTo>
                    <a:cubicBezTo>
                      <a:pt x="43" y="75"/>
                      <a:pt x="43" y="75"/>
                      <a:pt x="43" y="75"/>
                    </a:cubicBezTo>
                    <a:cubicBezTo>
                      <a:pt x="37" y="75"/>
                      <a:pt x="32" y="73"/>
                      <a:pt x="28" y="71"/>
                    </a:cubicBezTo>
                  </a:path>
                </a:pathLst>
              </a:custGeom>
              <a:solidFill>
                <a:srgbClr val="5AACEC"/>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sp>
            <p:nvSpPr>
              <p:cNvPr id="65" name="Freeform 695"/>
              <p:cNvSpPr>
                <a:spLocks noEditPoints="1"/>
              </p:cNvSpPr>
              <p:nvPr/>
            </p:nvSpPr>
            <p:spPr bwMode="auto">
              <a:xfrm>
                <a:off x="-9090025" y="-11517313"/>
                <a:ext cx="781050" cy="787400"/>
              </a:xfrm>
              <a:custGeom>
                <a:avLst/>
                <a:gdLst>
                  <a:gd name="T0" fmla="*/ 104 w 208"/>
                  <a:gd name="T1" fmla="*/ 0 h 210"/>
                  <a:gd name="T2" fmla="*/ 0 w 208"/>
                  <a:gd name="T3" fmla="*/ 105 h 210"/>
                  <a:gd name="T4" fmla="*/ 104 w 208"/>
                  <a:gd name="T5" fmla="*/ 210 h 210"/>
                  <a:gd name="T6" fmla="*/ 208 w 208"/>
                  <a:gd name="T7" fmla="*/ 105 h 210"/>
                  <a:gd name="T8" fmla="*/ 104 w 208"/>
                  <a:gd name="T9" fmla="*/ 0 h 210"/>
                  <a:gd name="T10" fmla="*/ 111 w 208"/>
                  <a:gd name="T11" fmla="*/ 161 h 210"/>
                  <a:gd name="T12" fmla="*/ 111 w 208"/>
                  <a:gd name="T13" fmla="*/ 180 h 210"/>
                  <a:gd name="T14" fmla="*/ 92 w 208"/>
                  <a:gd name="T15" fmla="*/ 180 h 210"/>
                  <a:gd name="T16" fmla="*/ 92 w 208"/>
                  <a:gd name="T17" fmla="*/ 163 h 210"/>
                  <a:gd name="T18" fmla="*/ 61 w 208"/>
                  <a:gd name="T19" fmla="*/ 155 h 210"/>
                  <a:gd name="T20" fmla="*/ 66 w 208"/>
                  <a:gd name="T21" fmla="*/ 133 h 210"/>
                  <a:gd name="T22" fmla="*/ 97 w 208"/>
                  <a:gd name="T23" fmla="*/ 141 h 210"/>
                  <a:gd name="T24" fmla="*/ 115 w 208"/>
                  <a:gd name="T25" fmla="*/ 130 h 210"/>
                  <a:gd name="T26" fmla="*/ 95 w 208"/>
                  <a:gd name="T27" fmla="*/ 114 h 210"/>
                  <a:gd name="T28" fmla="*/ 62 w 208"/>
                  <a:gd name="T29" fmla="*/ 80 h 210"/>
                  <a:gd name="T30" fmla="*/ 93 w 208"/>
                  <a:gd name="T31" fmla="*/ 47 h 210"/>
                  <a:gd name="T32" fmla="*/ 93 w 208"/>
                  <a:gd name="T33" fmla="*/ 30 h 210"/>
                  <a:gd name="T34" fmla="*/ 111 w 208"/>
                  <a:gd name="T35" fmla="*/ 30 h 210"/>
                  <a:gd name="T36" fmla="*/ 111 w 208"/>
                  <a:gd name="T37" fmla="*/ 46 h 210"/>
                  <a:gd name="T38" fmla="*/ 138 w 208"/>
                  <a:gd name="T39" fmla="*/ 52 h 210"/>
                  <a:gd name="T40" fmla="*/ 133 w 208"/>
                  <a:gd name="T41" fmla="*/ 73 h 210"/>
                  <a:gd name="T42" fmla="*/ 106 w 208"/>
                  <a:gd name="T43" fmla="*/ 66 h 210"/>
                  <a:gd name="T44" fmla="*/ 90 w 208"/>
                  <a:gd name="T45" fmla="*/ 77 h 210"/>
                  <a:gd name="T46" fmla="*/ 113 w 208"/>
                  <a:gd name="T47" fmla="*/ 93 h 210"/>
                  <a:gd name="T48" fmla="*/ 143 w 208"/>
                  <a:gd name="T49" fmla="*/ 127 h 210"/>
                  <a:gd name="T50" fmla="*/ 111 w 208"/>
                  <a:gd name="T51" fmla="*/ 161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208" h="210">
                    <a:moveTo>
                      <a:pt x="104" y="0"/>
                    </a:moveTo>
                    <a:cubicBezTo>
                      <a:pt x="47" y="0"/>
                      <a:pt x="0" y="47"/>
                      <a:pt x="0" y="105"/>
                    </a:cubicBezTo>
                    <a:cubicBezTo>
                      <a:pt x="0" y="163"/>
                      <a:pt x="47" y="210"/>
                      <a:pt x="104" y="210"/>
                    </a:cubicBezTo>
                    <a:cubicBezTo>
                      <a:pt x="162" y="210"/>
                      <a:pt x="208" y="163"/>
                      <a:pt x="208" y="105"/>
                    </a:cubicBezTo>
                    <a:cubicBezTo>
                      <a:pt x="208" y="47"/>
                      <a:pt x="162" y="0"/>
                      <a:pt x="104" y="0"/>
                    </a:cubicBezTo>
                    <a:moveTo>
                      <a:pt x="111" y="161"/>
                    </a:moveTo>
                    <a:cubicBezTo>
                      <a:pt x="111" y="180"/>
                      <a:pt x="111" y="180"/>
                      <a:pt x="111" y="180"/>
                    </a:cubicBezTo>
                    <a:cubicBezTo>
                      <a:pt x="92" y="180"/>
                      <a:pt x="92" y="180"/>
                      <a:pt x="92" y="180"/>
                    </a:cubicBezTo>
                    <a:cubicBezTo>
                      <a:pt x="92" y="163"/>
                      <a:pt x="92" y="163"/>
                      <a:pt x="92" y="163"/>
                    </a:cubicBezTo>
                    <a:cubicBezTo>
                      <a:pt x="80" y="162"/>
                      <a:pt x="68" y="159"/>
                      <a:pt x="61" y="155"/>
                    </a:cubicBezTo>
                    <a:cubicBezTo>
                      <a:pt x="66" y="133"/>
                      <a:pt x="66" y="133"/>
                      <a:pt x="66" y="133"/>
                    </a:cubicBezTo>
                    <a:cubicBezTo>
                      <a:pt x="74" y="138"/>
                      <a:pt x="85" y="141"/>
                      <a:pt x="97" y="141"/>
                    </a:cubicBezTo>
                    <a:cubicBezTo>
                      <a:pt x="108" y="141"/>
                      <a:pt x="115" y="137"/>
                      <a:pt x="115" y="130"/>
                    </a:cubicBezTo>
                    <a:cubicBezTo>
                      <a:pt x="115" y="123"/>
                      <a:pt x="109" y="118"/>
                      <a:pt x="95" y="114"/>
                    </a:cubicBezTo>
                    <a:cubicBezTo>
                      <a:pt x="76" y="107"/>
                      <a:pt x="62" y="98"/>
                      <a:pt x="62" y="80"/>
                    </a:cubicBezTo>
                    <a:cubicBezTo>
                      <a:pt x="62" y="64"/>
                      <a:pt x="74" y="51"/>
                      <a:pt x="93" y="47"/>
                    </a:cubicBezTo>
                    <a:cubicBezTo>
                      <a:pt x="93" y="30"/>
                      <a:pt x="93" y="30"/>
                      <a:pt x="93" y="30"/>
                    </a:cubicBezTo>
                    <a:cubicBezTo>
                      <a:pt x="111" y="30"/>
                      <a:pt x="111" y="30"/>
                      <a:pt x="111" y="30"/>
                    </a:cubicBezTo>
                    <a:cubicBezTo>
                      <a:pt x="111" y="46"/>
                      <a:pt x="111" y="46"/>
                      <a:pt x="111" y="46"/>
                    </a:cubicBezTo>
                    <a:cubicBezTo>
                      <a:pt x="124" y="46"/>
                      <a:pt x="132" y="49"/>
                      <a:pt x="138" y="52"/>
                    </a:cubicBezTo>
                    <a:cubicBezTo>
                      <a:pt x="133" y="73"/>
                      <a:pt x="133" y="73"/>
                      <a:pt x="133" y="73"/>
                    </a:cubicBezTo>
                    <a:cubicBezTo>
                      <a:pt x="128" y="71"/>
                      <a:pt x="120" y="66"/>
                      <a:pt x="106" y="66"/>
                    </a:cubicBezTo>
                    <a:cubicBezTo>
                      <a:pt x="94" y="66"/>
                      <a:pt x="90" y="72"/>
                      <a:pt x="90" y="77"/>
                    </a:cubicBezTo>
                    <a:cubicBezTo>
                      <a:pt x="90" y="83"/>
                      <a:pt x="97" y="87"/>
                      <a:pt x="113" y="93"/>
                    </a:cubicBezTo>
                    <a:cubicBezTo>
                      <a:pt x="135" y="100"/>
                      <a:pt x="143" y="111"/>
                      <a:pt x="143" y="127"/>
                    </a:cubicBezTo>
                    <a:cubicBezTo>
                      <a:pt x="143" y="144"/>
                      <a:pt x="132" y="158"/>
                      <a:pt x="111" y="161"/>
                    </a:cubicBezTo>
                  </a:path>
                </a:pathLst>
              </a:custGeom>
              <a:solidFill>
                <a:srgbClr val="5AACEC"/>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sp>
            <p:nvSpPr>
              <p:cNvPr id="66" name="Freeform 696"/>
              <p:cNvSpPr>
                <a:spLocks noEditPoints="1"/>
              </p:cNvSpPr>
              <p:nvPr/>
            </p:nvSpPr>
            <p:spPr bwMode="auto">
              <a:xfrm>
                <a:off x="-9563100" y="-10653713"/>
                <a:ext cx="500063" cy="506413"/>
              </a:xfrm>
              <a:custGeom>
                <a:avLst/>
                <a:gdLst>
                  <a:gd name="T0" fmla="*/ 67 w 133"/>
                  <a:gd name="T1" fmla="*/ 0 h 135"/>
                  <a:gd name="T2" fmla="*/ 0 w 133"/>
                  <a:gd name="T3" fmla="*/ 68 h 135"/>
                  <a:gd name="T4" fmla="*/ 67 w 133"/>
                  <a:gd name="T5" fmla="*/ 135 h 135"/>
                  <a:gd name="T6" fmla="*/ 133 w 133"/>
                  <a:gd name="T7" fmla="*/ 68 h 135"/>
                  <a:gd name="T8" fmla="*/ 67 w 133"/>
                  <a:gd name="T9" fmla="*/ 0 h 135"/>
                  <a:gd name="T10" fmla="*/ 71 w 133"/>
                  <a:gd name="T11" fmla="*/ 104 h 135"/>
                  <a:gd name="T12" fmla="*/ 71 w 133"/>
                  <a:gd name="T13" fmla="*/ 116 h 135"/>
                  <a:gd name="T14" fmla="*/ 59 w 133"/>
                  <a:gd name="T15" fmla="*/ 116 h 135"/>
                  <a:gd name="T16" fmla="*/ 59 w 133"/>
                  <a:gd name="T17" fmla="*/ 105 h 135"/>
                  <a:gd name="T18" fmla="*/ 39 w 133"/>
                  <a:gd name="T19" fmla="*/ 100 h 135"/>
                  <a:gd name="T20" fmla="*/ 43 w 133"/>
                  <a:gd name="T21" fmla="*/ 86 h 135"/>
                  <a:gd name="T22" fmla="*/ 62 w 133"/>
                  <a:gd name="T23" fmla="*/ 91 h 135"/>
                  <a:gd name="T24" fmla="*/ 74 w 133"/>
                  <a:gd name="T25" fmla="*/ 84 h 135"/>
                  <a:gd name="T26" fmla="*/ 61 w 133"/>
                  <a:gd name="T27" fmla="*/ 73 h 135"/>
                  <a:gd name="T28" fmla="*/ 40 w 133"/>
                  <a:gd name="T29" fmla="*/ 52 h 135"/>
                  <a:gd name="T30" fmla="*/ 60 w 133"/>
                  <a:gd name="T31" fmla="*/ 31 h 135"/>
                  <a:gd name="T32" fmla="*/ 60 w 133"/>
                  <a:gd name="T33" fmla="*/ 20 h 135"/>
                  <a:gd name="T34" fmla="*/ 72 w 133"/>
                  <a:gd name="T35" fmla="*/ 20 h 135"/>
                  <a:gd name="T36" fmla="*/ 72 w 133"/>
                  <a:gd name="T37" fmla="*/ 30 h 135"/>
                  <a:gd name="T38" fmla="*/ 89 w 133"/>
                  <a:gd name="T39" fmla="*/ 34 h 135"/>
                  <a:gd name="T40" fmla="*/ 85 w 133"/>
                  <a:gd name="T41" fmla="*/ 47 h 135"/>
                  <a:gd name="T42" fmla="*/ 68 w 133"/>
                  <a:gd name="T43" fmla="*/ 43 h 135"/>
                  <a:gd name="T44" fmla="*/ 58 w 133"/>
                  <a:gd name="T45" fmla="*/ 50 h 135"/>
                  <a:gd name="T46" fmla="*/ 72 w 133"/>
                  <a:gd name="T47" fmla="*/ 60 h 135"/>
                  <a:gd name="T48" fmla="*/ 92 w 133"/>
                  <a:gd name="T49" fmla="*/ 82 h 135"/>
                  <a:gd name="T50" fmla="*/ 71 w 133"/>
                  <a:gd name="T51" fmla="*/ 104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33" h="135">
                    <a:moveTo>
                      <a:pt x="67" y="0"/>
                    </a:moveTo>
                    <a:cubicBezTo>
                      <a:pt x="30" y="0"/>
                      <a:pt x="0" y="31"/>
                      <a:pt x="0" y="68"/>
                    </a:cubicBezTo>
                    <a:cubicBezTo>
                      <a:pt x="0" y="105"/>
                      <a:pt x="30" y="135"/>
                      <a:pt x="67" y="135"/>
                    </a:cubicBezTo>
                    <a:cubicBezTo>
                      <a:pt x="104" y="135"/>
                      <a:pt x="133" y="105"/>
                      <a:pt x="133" y="68"/>
                    </a:cubicBezTo>
                    <a:cubicBezTo>
                      <a:pt x="133" y="31"/>
                      <a:pt x="104" y="0"/>
                      <a:pt x="67" y="0"/>
                    </a:cubicBezTo>
                    <a:moveTo>
                      <a:pt x="71" y="104"/>
                    </a:moveTo>
                    <a:cubicBezTo>
                      <a:pt x="71" y="116"/>
                      <a:pt x="71" y="116"/>
                      <a:pt x="71" y="116"/>
                    </a:cubicBezTo>
                    <a:cubicBezTo>
                      <a:pt x="59" y="116"/>
                      <a:pt x="59" y="116"/>
                      <a:pt x="59" y="116"/>
                    </a:cubicBezTo>
                    <a:cubicBezTo>
                      <a:pt x="59" y="105"/>
                      <a:pt x="59" y="105"/>
                      <a:pt x="59" y="105"/>
                    </a:cubicBezTo>
                    <a:cubicBezTo>
                      <a:pt x="51" y="104"/>
                      <a:pt x="44" y="102"/>
                      <a:pt x="39" y="100"/>
                    </a:cubicBezTo>
                    <a:cubicBezTo>
                      <a:pt x="43" y="86"/>
                      <a:pt x="43" y="86"/>
                      <a:pt x="43" y="86"/>
                    </a:cubicBezTo>
                    <a:cubicBezTo>
                      <a:pt x="48" y="88"/>
                      <a:pt x="55" y="91"/>
                      <a:pt x="62" y="91"/>
                    </a:cubicBezTo>
                    <a:cubicBezTo>
                      <a:pt x="69" y="91"/>
                      <a:pt x="74" y="88"/>
                      <a:pt x="74" y="84"/>
                    </a:cubicBezTo>
                    <a:cubicBezTo>
                      <a:pt x="74" y="79"/>
                      <a:pt x="70" y="76"/>
                      <a:pt x="61" y="73"/>
                    </a:cubicBezTo>
                    <a:cubicBezTo>
                      <a:pt x="49" y="69"/>
                      <a:pt x="40" y="63"/>
                      <a:pt x="40" y="52"/>
                    </a:cubicBezTo>
                    <a:cubicBezTo>
                      <a:pt x="40" y="41"/>
                      <a:pt x="47" y="33"/>
                      <a:pt x="60" y="31"/>
                    </a:cubicBezTo>
                    <a:cubicBezTo>
                      <a:pt x="60" y="20"/>
                      <a:pt x="60" y="20"/>
                      <a:pt x="60" y="20"/>
                    </a:cubicBezTo>
                    <a:cubicBezTo>
                      <a:pt x="72" y="20"/>
                      <a:pt x="72" y="20"/>
                      <a:pt x="72" y="20"/>
                    </a:cubicBezTo>
                    <a:cubicBezTo>
                      <a:pt x="72" y="30"/>
                      <a:pt x="72" y="30"/>
                      <a:pt x="72" y="30"/>
                    </a:cubicBezTo>
                    <a:cubicBezTo>
                      <a:pt x="79" y="30"/>
                      <a:pt x="85" y="32"/>
                      <a:pt x="89" y="34"/>
                    </a:cubicBezTo>
                    <a:cubicBezTo>
                      <a:pt x="85" y="47"/>
                      <a:pt x="85" y="47"/>
                      <a:pt x="85" y="47"/>
                    </a:cubicBezTo>
                    <a:cubicBezTo>
                      <a:pt x="82" y="46"/>
                      <a:pt x="77" y="43"/>
                      <a:pt x="68" y="43"/>
                    </a:cubicBezTo>
                    <a:cubicBezTo>
                      <a:pt x="61" y="43"/>
                      <a:pt x="58" y="46"/>
                      <a:pt x="58" y="50"/>
                    </a:cubicBezTo>
                    <a:cubicBezTo>
                      <a:pt x="58" y="54"/>
                      <a:pt x="62" y="56"/>
                      <a:pt x="72" y="60"/>
                    </a:cubicBezTo>
                    <a:cubicBezTo>
                      <a:pt x="86" y="65"/>
                      <a:pt x="92" y="71"/>
                      <a:pt x="92" y="82"/>
                    </a:cubicBezTo>
                    <a:cubicBezTo>
                      <a:pt x="92" y="93"/>
                      <a:pt x="85" y="101"/>
                      <a:pt x="71" y="104"/>
                    </a:cubicBezTo>
                  </a:path>
                </a:pathLst>
              </a:custGeom>
              <a:solidFill>
                <a:srgbClr val="5AACEC"/>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sp>
            <p:nvSpPr>
              <p:cNvPr id="67" name="Freeform 697"/>
              <p:cNvSpPr>
                <a:spLocks noEditPoints="1"/>
              </p:cNvSpPr>
              <p:nvPr/>
            </p:nvSpPr>
            <p:spPr bwMode="auto">
              <a:xfrm>
                <a:off x="-10020300" y="-11996738"/>
                <a:ext cx="2614613" cy="2933700"/>
              </a:xfrm>
              <a:custGeom>
                <a:avLst/>
                <a:gdLst>
                  <a:gd name="T0" fmla="*/ 652 w 697"/>
                  <a:gd name="T1" fmla="*/ 426 h 782"/>
                  <a:gd name="T2" fmla="*/ 601 w 697"/>
                  <a:gd name="T3" fmla="*/ 366 h 782"/>
                  <a:gd name="T4" fmla="*/ 603 w 697"/>
                  <a:gd name="T5" fmla="*/ 267 h 782"/>
                  <a:gd name="T6" fmla="*/ 585 w 697"/>
                  <a:gd name="T7" fmla="*/ 182 h 782"/>
                  <a:gd name="T8" fmla="*/ 509 w 697"/>
                  <a:gd name="T9" fmla="*/ 80 h 782"/>
                  <a:gd name="T10" fmla="*/ 298 w 697"/>
                  <a:gd name="T11" fmla="*/ 0 h 782"/>
                  <a:gd name="T12" fmla="*/ 0 w 697"/>
                  <a:gd name="T13" fmla="*/ 273 h 782"/>
                  <a:gd name="T14" fmla="*/ 2 w 697"/>
                  <a:gd name="T15" fmla="*/ 302 h 782"/>
                  <a:gd name="T16" fmla="*/ 82 w 697"/>
                  <a:gd name="T17" fmla="*/ 533 h 782"/>
                  <a:gd name="T18" fmla="*/ 0 w 697"/>
                  <a:gd name="T19" fmla="*/ 781 h 782"/>
                  <a:gd name="T20" fmla="*/ 362 w 697"/>
                  <a:gd name="T21" fmla="*/ 782 h 782"/>
                  <a:gd name="T22" fmla="*/ 433 w 697"/>
                  <a:gd name="T23" fmla="*/ 674 h 782"/>
                  <a:gd name="T24" fmla="*/ 545 w 697"/>
                  <a:gd name="T25" fmla="*/ 675 h 782"/>
                  <a:gd name="T26" fmla="*/ 563 w 697"/>
                  <a:gd name="T27" fmla="*/ 673 h 782"/>
                  <a:gd name="T28" fmla="*/ 564 w 697"/>
                  <a:gd name="T29" fmla="*/ 673 h 782"/>
                  <a:gd name="T30" fmla="*/ 564 w 697"/>
                  <a:gd name="T31" fmla="*/ 673 h 782"/>
                  <a:gd name="T32" fmla="*/ 571 w 697"/>
                  <a:gd name="T33" fmla="*/ 601 h 782"/>
                  <a:gd name="T34" fmla="*/ 595 w 697"/>
                  <a:gd name="T35" fmla="*/ 577 h 782"/>
                  <a:gd name="T36" fmla="*/ 595 w 697"/>
                  <a:gd name="T37" fmla="*/ 575 h 782"/>
                  <a:gd name="T38" fmla="*/ 561 w 697"/>
                  <a:gd name="T39" fmla="*/ 554 h 782"/>
                  <a:gd name="T40" fmla="*/ 570 w 697"/>
                  <a:gd name="T41" fmla="*/ 554 h 782"/>
                  <a:gd name="T42" fmla="*/ 598 w 697"/>
                  <a:gd name="T43" fmla="*/ 536 h 782"/>
                  <a:gd name="T44" fmla="*/ 598 w 697"/>
                  <a:gd name="T45" fmla="*/ 535 h 782"/>
                  <a:gd name="T46" fmla="*/ 595 w 697"/>
                  <a:gd name="T47" fmla="*/ 527 h 782"/>
                  <a:gd name="T48" fmla="*/ 611 w 697"/>
                  <a:gd name="T49" fmla="*/ 461 h 782"/>
                  <a:gd name="T50" fmla="*/ 652 w 697"/>
                  <a:gd name="T51" fmla="*/ 426 h 782"/>
                  <a:gd name="T52" fmla="*/ 78 w 697"/>
                  <a:gd name="T53" fmla="*/ 265 h 782"/>
                  <a:gd name="T54" fmla="*/ 141 w 697"/>
                  <a:gd name="T55" fmla="*/ 201 h 782"/>
                  <a:gd name="T56" fmla="*/ 205 w 697"/>
                  <a:gd name="T57" fmla="*/ 265 h 782"/>
                  <a:gd name="T58" fmla="*/ 141 w 697"/>
                  <a:gd name="T59" fmla="*/ 329 h 782"/>
                  <a:gd name="T60" fmla="*/ 78 w 697"/>
                  <a:gd name="T61" fmla="*/ 265 h 782"/>
                  <a:gd name="T62" fmla="*/ 189 w 697"/>
                  <a:gd name="T63" fmla="*/ 514 h 782"/>
                  <a:gd name="T64" fmla="*/ 101 w 697"/>
                  <a:gd name="T65" fmla="*/ 426 h 782"/>
                  <a:gd name="T66" fmla="*/ 189 w 697"/>
                  <a:gd name="T67" fmla="*/ 337 h 782"/>
                  <a:gd name="T68" fmla="*/ 276 w 697"/>
                  <a:gd name="T69" fmla="*/ 426 h 782"/>
                  <a:gd name="T70" fmla="*/ 189 w 697"/>
                  <a:gd name="T71" fmla="*/ 514 h 782"/>
                  <a:gd name="T72" fmla="*/ 352 w 697"/>
                  <a:gd name="T73" fmla="*/ 371 h 782"/>
                  <a:gd name="T74" fmla="*/ 215 w 697"/>
                  <a:gd name="T75" fmla="*/ 233 h 782"/>
                  <a:gd name="T76" fmla="*/ 352 w 697"/>
                  <a:gd name="T77" fmla="*/ 95 h 782"/>
                  <a:gd name="T78" fmla="*/ 489 w 697"/>
                  <a:gd name="T79" fmla="*/ 233 h 782"/>
                  <a:gd name="T80" fmla="*/ 352 w 697"/>
                  <a:gd name="T81" fmla="*/ 371 h 7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697" h="782">
                    <a:moveTo>
                      <a:pt x="652" y="426"/>
                    </a:moveTo>
                    <a:cubicBezTo>
                      <a:pt x="636" y="408"/>
                      <a:pt x="611" y="388"/>
                      <a:pt x="601" y="366"/>
                    </a:cubicBezTo>
                    <a:cubicBezTo>
                      <a:pt x="587" y="333"/>
                      <a:pt x="603" y="301"/>
                      <a:pt x="603" y="267"/>
                    </a:cubicBezTo>
                    <a:cubicBezTo>
                      <a:pt x="602" y="240"/>
                      <a:pt x="594" y="207"/>
                      <a:pt x="585" y="182"/>
                    </a:cubicBezTo>
                    <a:cubicBezTo>
                      <a:pt x="570" y="141"/>
                      <a:pt x="543" y="107"/>
                      <a:pt x="509" y="80"/>
                    </a:cubicBezTo>
                    <a:cubicBezTo>
                      <a:pt x="456" y="31"/>
                      <a:pt x="381" y="0"/>
                      <a:pt x="298" y="0"/>
                    </a:cubicBezTo>
                    <a:cubicBezTo>
                      <a:pt x="133" y="0"/>
                      <a:pt x="0" y="122"/>
                      <a:pt x="0" y="273"/>
                    </a:cubicBezTo>
                    <a:cubicBezTo>
                      <a:pt x="0" y="283"/>
                      <a:pt x="1" y="293"/>
                      <a:pt x="2" y="302"/>
                    </a:cubicBezTo>
                    <a:cubicBezTo>
                      <a:pt x="3" y="368"/>
                      <a:pt x="23" y="446"/>
                      <a:pt x="82" y="533"/>
                    </a:cubicBezTo>
                    <a:cubicBezTo>
                      <a:pt x="82" y="533"/>
                      <a:pt x="164" y="697"/>
                      <a:pt x="0" y="781"/>
                    </a:cubicBezTo>
                    <a:cubicBezTo>
                      <a:pt x="362" y="782"/>
                      <a:pt x="362" y="782"/>
                      <a:pt x="362" y="782"/>
                    </a:cubicBezTo>
                    <a:cubicBezTo>
                      <a:pt x="362" y="782"/>
                      <a:pt x="389" y="674"/>
                      <a:pt x="433" y="674"/>
                    </a:cubicBezTo>
                    <a:cubicBezTo>
                      <a:pt x="470" y="674"/>
                      <a:pt x="508" y="677"/>
                      <a:pt x="545" y="675"/>
                    </a:cubicBezTo>
                    <a:cubicBezTo>
                      <a:pt x="553" y="676"/>
                      <a:pt x="558" y="675"/>
                      <a:pt x="563" y="673"/>
                    </a:cubicBezTo>
                    <a:cubicBezTo>
                      <a:pt x="564" y="673"/>
                      <a:pt x="564" y="673"/>
                      <a:pt x="564" y="673"/>
                    </a:cubicBezTo>
                    <a:cubicBezTo>
                      <a:pt x="564" y="673"/>
                      <a:pt x="564" y="673"/>
                      <a:pt x="564" y="673"/>
                    </a:cubicBezTo>
                    <a:cubicBezTo>
                      <a:pt x="589" y="660"/>
                      <a:pt x="571" y="601"/>
                      <a:pt x="571" y="601"/>
                    </a:cubicBezTo>
                    <a:cubicBezTo>
                      <a:pt x="586" y="595"/>
                      <a:pt x="595" y="585"/>
                      <a:pt x="595" y="577"/>
                    </a:cubicBezTo>
                    <a:cubicBezTo>
                      <a:pt x="595" y="575"/>
                      <a:pt x="595" y="575"/>
                      <a:pt x="595" y="575"/>
                    </a:cubicBezTo>
                    <a:cubicBezTo>
                      <a:pt x="595" y="565"/>
                      <a:pt x="581" y="557"/>
                      <a:pt x="561" y="554"/>
                    </a:cubicBezTo>
                    <a:cubicBezTo>
                      <a:pt x="570" y="554"/>
                      <a:pt x="570" y="554"/>
                      <a:pt x="570" y="554"/>
                    </a:cubicBezTo>
                    <a:cubicBezTo>
                      <a:pt x="585" y="554"/>
                      <a:pt x="598" y="546"/>
                      <a:pt x="598" y="536"/>
                    </a:cubicBezTo>
                    <a:cubicBezTo>
                      <a:pt x="598" y="535"/>
                      <a:pt x="598" y="535"/>
                      <a:pt x="598" y="535"/>
                    </a:cubicBezTo>
                    <a:cubicBezTo>
                      <a:pt x="598" y="532"/>
                      <a:pt x="597" y="529"/>
                      <a:pt x="595" y="527"/>
                    </a:cubicBezTo>
                    <a:cubicBezTo>
                      <a:pt x="598" y="514"/>
                      <a:pt x="609" y="461"/>
                      <a:pt x="611" y="461"/>
                    </a:cubicBezTo>
                    <a:cubicBezTo>
                      <a:pt x="697" y="457"/>
                      <a:pt x="652" y="426"/>
                      <a:pt x="652" y="426"/>
                    </a:cubicBezTo>
                    <a:moveTo>
                      <a:pt x="78" y="265"/>
                    </a:moveTo>
                    <a:cubicBezTo>
                      <a:pt x="78" y="230"/>
                      <a:pt x="106" y="201"/>
                      <a:pt x="141" y="201"/>
                    </a:cubicBezTo>
                    <a:cubicBezTo>
                      <a:pt x="176" y="201"/>
                      <a:pt x="205" y="230"/>
                      <a:pt x="205" y="265"/>
                    </a:cubicBezTo>
                    <a:cubicBezTo>
                      <a:pt x="205" y="300"/>
                      <a:pt x="176" y="329"/>
                      <a:pt x="141" y="329"/>
                    </a:cubicBezTo>
                    <a:cubicBezTo>
                      <a:pt x="106" y="329"/>
                      <a:pt x="78" y="300"/>
                      <a:pt x="78" y="265"/>
                    </a:cubicBezTo>
                    <a:moveTo>
                      <a:pt x="189" y="514"/>
                    </a:moveTo>
                    <a:cubicBezTo>
                      <a:pt x="141" y="514"/>
                      <a:pt x="101" y="474"/>
                      <a:pt x="101" y="426"/>
                    </a:cubicBezTo>
                    <a:cubicBezTo>
                      <a:pt x="101" y="377"/>
                      <a:pt x="141" y="337"/>
                      <a:pt x="189" y="337"/>
                    </a:cubicBezTo>
                    <a:cubicBezTo>
                      <a:pt x="237" y="337"/>
                      <a:pt x="276" y="377"/>
                      <a:pt x="276" y="426"/>
                    </a:cubicBezTo>
                    <a:cubicBezTo>
                      <a:pt x="276" y="474"/>
                      <a:pt x="237" y="514"/>
                      <a:pt x="189" y="514"/>
                    </a:cubicBezTo>
                    <a:moveTo>
                      <a:pt x="352" y="371"/>
                    </a:moveTo>
                    <a:cubicBezTo>
                      <a:pt x="276" y="371"/>
                      <a:pt x="215" y="309"/>
                      <a:pt x="215" y="233"/>
                    </a:cubicBezTo>
                    <a:cubicBezTo>
                      <a:pt x="215" y="157"/>
                      <a:pt x="276" y="95"/>
                      <a:pt x="352" y="95"/>
                    </a:cubicBezTo>
                    <a:cubicBezTo>
                      <a:pt x="428" y="95"/>
                      <a:pt x="489" y="157"/>
                      <a:pt x="489" y="233"/>
                    </a:cubicBezTo>
                    <a:cubicBezTo>
                      <a:pt x="489" y="309"/>
                      <a:pt x="428" y="371"/>
                      <a:pt x="352" y="371"/>
                    </a:cubicBezTo>
                  </a:path>
                </a:pathLst>
              </a:custGeom>
              <a:solidFill>
                <a:srgbClr val="5AACEC"/>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grpSp>
      </p:grpSp>
      <p:grpSp>
        <p:nvGrpSpPr>
          <p:cNvPr id="91" name="组合 90"/>
          <p:cNvGrpSpPr/>
          <p:nvPr/>
        </p:nvGrpSpPr>
        <p:grpSpPr>
          <a:xfrm>
            <a:off x="6756137" y="2704290"/>
            <a:ext cx="1306264" cy="1468874"/>
            <a:chOff x="6756137" y="2704290"/>
            <a:chExt cx="1306264" cy="1468874"/>
          </a:xfrm>
        </p:grpSpPr>
        <p:grpSp>
          <p:nvGrpSpPr>
            <p:cNvPr id="35" name="组合 34"/>
            <p:cNvGrpSpPr/>
            <p:nvPr/>
          </p:nvGrpSpPr>
          <p:grpSpPr>
            <a:xfrm>
              <a:off x="6756137" y="2704290"/>
              <a:ext cx="1306264" cy="1468874"/>
              <a:chOff x="5157788" y="2346325"/>
              <a:chExt cx="1925638" cy="2165350"/>
            </a:xfrm>
            <a:solidFill>
              <a:schemeClr val="bg1"/>
            </a:solidFill>
          </p:grpSpPr>
          <p:sp>
            <p:nvSpPr>
              <p:cNvPr id="36" name="Freeform 5"/>
              <p:cNvSpPr>
                <a:spLocks/>
              </p:cNvSpPr>
              <p:nvPr/>
            </p:nvSpPr>
            <p:spPr bwMode="auto">
              <a:xfrm>
                <a:off x="5367338" y="2560638"/>
                <a:ext cx="1527175" cy="1527175"/>
              </a:xfrm>
              <a:custGeom>
                <a:avLst/>
                <a:gdLst>
                  <a:gd name="T0" fmla="*/ 214 w 510"/>
                  <a:gd name="T1" fmla="*/ 510 h 510"/>
                  <a:gd name="T2" fmla="*/ 195 w 510"/>
                  <a:gd name="T3" fmla="*/ 509 h 510"/>
                  <a:gd name="T4" fmla="*/ 133 w 510"/>
                  <a:gd name="T5" fmla="*/ 493 h 510"/>
                  <a:gd name="T6" fmla="*/ 130 w 510"/>
                  <a:gd name="T7" fmla="*/ 482 h 510"/>
                  <a:gd name="T8" fmla="*/ 152 w 510"/>
                  <a:gd name="T9" fmla="*/ 472 h 510"/>
                  <a:gd name="T10" fmla="*/ 156 w 510"/>
                  <a:gd name="T11" fmla="*/ 472 h 510"/>
                  <a:gd name="T12" fmla="*/ 217 w 510"/>
                  <a:gd name="T13" fmla="*/ 478 h 510"/>
                  <a:gd name="T14" fmla="*/ 360 w 510"/>
                  <a:gd name="T15" fmla="*/ 432 h 510"/>
                  <a:gd name="T16" fmla="*/ 414 w 510"/>
                  <a:gd name="T17" fmla="*/ 120 h 510"/>
                  <a:gd name="T18" fmla="*/ 238 w 510"/>
                  <a:gd name="T19" fmla="*/ 30 h 510"/>
                  <a:gd name="T20" fmla="*/ 88 w 510"/>
                  <a:gd name="T21" fmla="*/ 98 h 510"/>
                  <a:gd name="T22" fmla="*/ 59 w 510"/>
                  <a:gd name="T23" fmla="*/ 307 h 510"/>
                  <a:gd name="T24" fmla="*/ 214 w 510"/>
                  <a:gd name="T25" fmla="*/ 407 h 510"/>
                  <a:gd name="T26" fmla="*/ 219 w 510"/>
                  <a:gd name="T27" fmla="*/ 407 h 510"/>
                  <a:gd name="T28" fmla="*/ 305 w 510"/>
                  <a:gd name="T29" fmla="*/ 382 h 510"/>
                  <a:gd name="T30" fmla="*/ 320 w 510"/>
                  <a:gd name="T31" fmla="*/ 372 h 510"/>
                  <a:gd name="T32" fmla="*/ 349 w 510"/>
                  <a:gd name="T33" fmla="*/ 355 h 510"/>
                  <a:gd name="T34" fmla="*/ 358 w 510"/>
                  <a:gd name="T35" fmla="*/ 360 h 510"/>
                  <a:gd name="T36" fmla="*/ 362 w 510"/>
                  <a:gd name="T37" fmla="*/ 378 h 510"/>
                  <a:gd name="T38" fmla="*/ 204 w 510"/>
                  <a:gd name="T39" fmla="*/ 437 h 510"/>
                  <a:gd name="T40" fmla="*/ 201 w 510"/>
                  <a:gd name="T41" fmla="*/ 437 h 510"/>
                  <a:gd name="T42" fmla="*/ 49 w 510"/>
                  <a:gd name="T43" fmla="*/ 351 h 510"/>
                  <a:gd name="T44" fmla="*/ 13 w 510"/>
                  <a:gd name="T45" fmla="*/ 177 h 510"/>
                  <a:gd name="T46" fmla="*/ 243 w 510"/>
                  <a:gd name="T47" fmla="*/ 0 h 510"/>
                  <a:gd name="T48" fmla="*/ 315 w 510"/>
                  <a:gd name="T49" fmla="*/ 12 h 510"/>
                  <a:gd name="T50" fmla="*/ 473 w 510"/>
                  <a:gd name="T51" fmla="*/ 320 h 510"/>
                  <a:gd name="T52" fmla="*/ 214 w 510"/>
                  <a:gd name="T53" fmla="*/ 510 h 5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510" h="510">
                    <a:moveTo>
                      <a:pt x="214" y="510"/>
                    </a:moveTo>
                    <a:cubicBezTo>
                      <a:pt x="209" y="510"/>
                      <a:pt x="202" y="509"/>
                      <a:pt x="195" y="509"/>
                    </a:cubicBezTo>
                    <a:cubicBezTo>
                      <a:pt x="173" y="507"/>
                      <a:pt x="143" y="505"/>
                      <a:pt x="133" y="493"/>
                    </a:cubicBezTo>
                    <a:cubicBezTo>
                      <a:pt x="128" y="486"/>
                      <a:pt x="130" y="483"/>
                      <a:pt x="130" y="482"/>
                    </a:cubicBezTo>
                    <a:cubicBezTo>
                      <a:pt x="133" y="476"/>
                      <a:pt x="143" y="472"/>
                      <a:pt x="152" y="472"/>
                    </a:cubicBezTo>
                    <a:cubicBezTo>
                      <a:pt x="153" y="472"/>
                      <a:pt x="155" y="472"/>
                      <a:pt x="156" y="472"/>
                    </a:cubicBezTo>
                    <a:cubicBezTo>
                      <a:pt x="177" y="476"/>
                      <a:pt x="197" y="478"/>
                      <a:pt x="217" y="478"/>
                    </a:cubicBezTo>
                    <a:cubicBezTo>
                      <a:pt x="272" y="478"/>
                      <a:pt x="321" y="463"/>
                      <a:pt x="360" y="432"/>
                    </a:cubicBezTo>
                    <a:cubicBezTo>
                      <a:pt x="460" y="356"/>
                      <a:pt x="483" y="219"/>
                      <a:pt x="414" y="120"/>
                    </a:cubicBezTo>
                    <a:cubicBezTo>
                      <a:pt x="374" y="64"/>
                      <a:pt x="308" y="30"/>
                      <a:pt x="238" y="30"/>
                    </a:cubicBezTo>
                    <a:cubicBezTo>
                      <a:pt x="178" y="30"/>
                      <a:pt x="125" y="54"/>
                      <a:pt x="88" y="98"/>
                    </a:cubicBezTo>
                    <a:cubicBezTo>
                      <a:pt x="38" y="155"/>
                      <a:pt x="27" y="237"/>
                      <a:pt x="59" y="307"/>
                    </a:cubicBezTo>
                    <a:cubicBezTo>
                      <a:pt x="88" y="370"/>
                      <a:pt x="146" y="407"/>
                      <a:pt x="214" y="407"/>
                    </a:cubicBezTo>
                    <a:cubicBezTo>
                      <a:pt x="216" y="407"/>
                      <a:pt x="217" y="407"/>
                      <a:pt x="219" y="407"/>
                    </a:cubicBezTo>
                    <a:cubicBezTo>
                      <a:pt x="249" y="407"/>
                      <a:pt x="279" y="398"/>
                      <a:pt x="305" y="382"/>
                    </a:cubicBezTo>
                    <a:cubicBezTo>
                      <a:pt x="309" y="380"/>
                      <a:pt x="314" y="376"/>
                      <a:pt x="320" y="372"/>
                    </a:cubicBezTo>
                    <a:cubicBezTo>
                      <a:pt x="329" y="364"/>
                      <a:pt x="341" y="355"/>
                      <a:pt x="349" y="355"/>
                    </a:cubicBezTo>
                    <a:cubicBezTo>
                      <a:pt x="351" y="355"/>
                      <a:pt x="354" y="356"/>
                      <a:pt x="358" y="360"/>
                    </a:cubicBezTo>
                    <a:cubicBezTo>
                      <a:pt x="365" y="369"/>
                      <a:pt x="363" y="374"/>
                      <a:pt x="362" y="378"/>
                    </a:cubicBezTo>
                    <a:cubicBezTo>
                      <a:pt x="346" y="410"/>
                      <a:pt x="236" y="437"/>
                      <a:pt x="204" y="437"/>
                    </a:cubicBezTo>
                    <a:cubicBezTo>
                      <a:pt x="203" y="437"/>
                      <a:pt x="202" y="437"/>
                      <a:pt x="201" y="437"/>
                    </a:cubicBezTo>
                    <a:cubicBezTo>
                      <a:pt x="139" y="431"/>
                      <a:pt x="85" y="401"/>
                      <a:pt x="49" y="351"/>
                    </a:cubicBezTo>
                    <a:cubicBezTo>
                      <a:pt x="13" y="301"/>
                      <a:pt x="0" y="238"/>
                      <a:pt x="13" y="177"/>
                    </a:cubicBezTo>
                    <a:cubicBezTo>
                      <a:pt x="36" y="74"/>
                      <a:pt x="133" y="0"/>
                      <a:pt x="243" y="0"/>
                    </a:cubicBezTo>
                    <a:cubicBezTo>
                      <a:pt x="267" y="0"/>
                      <a:pt x="292" y="4"/>
                      <a:pt x="315" y="12"/>
                    </a:cubicBezTo>
                    <a:cubicBezTo>
                      <a:pt x="441" y="53"/>
                      <a:pt x="510" y="189"/>
                      <a:pt x="473" y="320"/>
                    </a:cubicBezTo>
                    <a:cubicBezTo>
                      <a:pt x="442" y="428"/>
                      <a:pt x="360" y="489"/>
                      <a:pt x="214" y="51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sp>
            <p:nvSpPr>
              <p:cNvPr id="37" name="Freeform 6"/>
              <p:cNvSpPr>
                <a:spLocks/>
              </p:cNvSpPr>
              <p:nvPr/>
            </p:nvSpPr>
            <p:spPr bwMode="auto">
              <a:xfrm>
                <a:off x="5157788" y="2346325"/>
                <a:ext cx="1925638" cy="1741488"/>
              </a:xfrm>
              <a:custGeom>
                <a:avLst/>
                <a:gdLst>
                  <a:gd name="T0" fmla="*/ 487 w 643"/>
                  <a:gd name="T1" fmla="*/ 582 h 582"/>
                  <a:gd name="T2" fmla="*/ 479 w 643"/>
                  <a:gd name="T3" fmla="*/ 577 h 582"/>
                  <a:gd name="T4" fmla="*/ 497 w 643"/>
                  <a:gd name="T5" fmla="*/ 544 h 582"/>
                  <a:gd name="T6" fmla="*/ 508 w 643"/>
                  <a:gd name="T7" fmla="*/ 535 h 582"/>
                  <a:gd name="T8" fmla="*/ 593 w 643"/>
                  <a:gd name="T9" fmla="*/ 374 h 582"/>
                  <a:gd name="T10" fmla="*/ 470 w 643"/>
                  <a:gd name="T11" fmla="*/ 78 h 582"/>
                  <a:gd name="T12" fmla="*/ 310 w 643"/>
                  <a:gd name="T13" fmla="*/ 28 h 582"/>
                  <a:gd name="T14" fmla="*/ 84 w 643"/>
                  <a:gd name="T15" fmla="*/ 142 h 582"/>
                  <a:gd name="T16" fmla="*/ 137 w 643"/>
                  <a:gd name="T17" fmla="*/ 504 h 582"/>
                  <a:gd name="T18" fmla="*/ 154 w 643"/>
                  <a:gd name="T19" fmla="*/ 536 h 582"/>
                  <a:gd name="T20" fmla="*/ 147 w 643"/>
                  <a:gd name="T21" fmla="*/ 538 h 582"/>
                  <a:gd name="T22" fmla="*/ 143 w 643"/>
                  <a:gd name="T23" fmla="*/ 538 h 582"/>
                  <a:gd name="T24" fmla="*/ 73 w 643"/>
                  <a:gd name="T25" fmla="*/ 478 h 582"/>
                  <a:gd name="T26" fmla="*/ 8 w 643"/>
                  <a:gd name="T27" fmla="*/ 279 h 582"/>
                  <a:gd name="T28" fmla="*/ 225 w 643"/>
                  <a:gd name="T29" fmla="*/ 15 h 582"/>
                  <a:gd name="T30" fmla="*/ 290 w 643"/>
                  <a:gd name="T31" fmla="*/ 3 h 582"/>
                  <a:gd name="T32" fmla="*/ 311 w 643"/>
                  <a:gd name="T33" fmla="*/ 0 h 582"/>
                  <a:gd name="T34" fmla="*/ 343 w 643"/>
                  <a:gd name="T35" fmla="*/ 0 h 582"/>
                  <a:gd name="T36" fmla="*/ 343 w 643"/>
                  <a:gd name="T37" fmla="*/ 2 h 582"/>
                  <a:gd name="T38" fmla="*/ 599 w 643"/>
                  <a:gd name="T39" fmla="*/ 208 h 582"/>
                  <a:gd name="T40" fmla="*/ 533 w 643"/>
                  <a:gd name="T41" fmla="*/ 545 h 582"/>
                  <a:gd name="T42" fmla="*/ 529 w 643"/>
                  <a:gd name="T43" fmla="*/ 550 h 582"/>
                  <a:gd name="T44" fmla="*/ 487 w 643"/>
                  <a:gd name="T45" fmla="*/ 582 h 5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643" h="582">
                    <a:moveTo>
                      <a:pt x="487" y="582"/>
                    </a:moveTo>
                    <a:cubicBezTo>
                      <a:pt x="485" y="582"/>
                      <a:pt x="482" y="581"/>
                      <a:pt x="479" y="577"/>
                    </a:cubicBezTo>
                    <a:cubicBezTo>
                      <a:pt x="472" y="568"/>
                      <a:pt x="476" y="561"/>
                      <a:pt x="497" y="544"/>
                    </a:cubicBezTo>
                    <a:cubicBezTo>
                      <a:pt x="501" y="541"/>
                      <a:pt x="505" y="538"/>
                      <a:pt x="508" y="535"/>
                    </a:cubicBezTo>
                    <a:cubicBezTo>
                      <a:pt x="552" y="491"/>
                      <a:pt x="582" y="434"/>
                      <a:pt x="593" y="374"/>
                    </a:cubicBezTo>
                    <a:cubicBezTo>
                      <a:pt x="614" y="260"/>
                      <a:pt x="565" y="141"/>
                      <a:pt x="470" y="78"/>
                    </a:cubicBezTo>
                    <a:cubicBezTo>
                      <a:pt x="422" y="45"/>
                      <a:pt x="366" y="28"/>
                      <a:pt x="310" y="28"/>
                    </a:cubicBezTo>
                    <a:cubicBezTo>
                      <a:pt x="221" y="28"/>
                      <a:pt x="139" y="70"/>
                      <a:pt x="84" y="142"/>
                    </a:cubicBezTo>
                    <a:cubicBezTo>
                      <a:pt x="0" y="253"/>
                      <a:pt x="24" y="419"/>
                      <a:pt x="137" y="504"/>
                    </a:cubicBezTo>
                    <a:cubicBezTo>
                      <a:pt x="146" y="511"/>
                      <a:pt x="156" y="530"/>
                      <a:pt x="154" y="536"/>
                    </a:cubicBezTo>
                    <a:cubicBezTo>
                      <a:pt x="154" y="537"/>
                      <a:pt x="151" y="538"/>
                      <a:pt x="147" y="538"/>
                    </a:cubicBezTo>
                    <a:cubicBezTo>
                      <a:pt x="146" y="538"/>
                      <a:pt x="144" y="538"/>
                      <a:pt x="143" y="538"/>
                    </a:cubicBezTo>
                    <a:cubicBezTo>
                      <a:pt x="119" y="535"/>
                      <a:pt x="84" y="492"/>
                      <a:pt x="73" y="478"/>
                    </a:cubicBezTo>
                    <a:cubicBezTo>
                      <a:pt x="25" y="419"/>
                      <a:pt x="2" y="349"/>
                      <a:pt x="8" y="279"/>
                    </a:cubicBezTo>
                    <a:cubicBezTo>
                      <a:pt x="19" y="152"/>
                      <a:pt x="102" y="51"/>
                      <a:pt x="225" y="15"/>
                    </a:cubicBezTo>
                    <a:cubicBezTo>
                      <a:pt x="246" y="8"/>
                      <a:pt x="267" y="6"/>
                      <a:pt x="290" y="3"/>
                    </a:cubicBezTo>
                    <a:cubicBezTo>
                      <a:pt x="297" y="2"/>
                      <a:pt x="304" y="1"/>
                      <a:pt x="311" y="0"/>
                    </a:cubicBezTo>
                    <a:cubicBezTo>
                      <a:pt x="324" y="0"/>
                      <a:pt x="334" y="0"/>
                      <a:pt x="343" y="0"/>
                    </a:cubicBezTo>
                    <a:cubicBezTo>
                      <a:pt x="343" y="2"/>
                      <a:pt x="343" y="2"/>
                      <a:pt x="343" y="2"/>
                    </a:cubicBezTo>
                    <a:cubicBezTo>
                      <a:pt x="461" y="15"/>
                      <a:pt x="557" y="92"/>
                      <a:pt x="599" y="208"/>
                    </a:cubicBezTo>
                    <a:cubicBezTo>
                      <a:pt x="643" y="326"/>
                      <a:pt x="618" y="456"/>
                      <a:pt x="533" y="545"/>
                    </a:cubicBezTo>
                    <a:cubicBezTo>
                      <a:pt x="532" y="547"/>
                      <a:pt x="530" y="548"/>
                      <a:pt x="529" y="550"/>
                    </a:cubicBezTo>
                    <a:cubicBezTo>
                      <a:pt x="520" y="561"/>
                      <a:pt x="500" y="582"/>
                      <a:pt x="487" y="582"/>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sp>
            <p:nvSpPr>
              <p:cNvPr id="38" name="Freeform 7"/>
              <p:cNvSpPr>
                <a:spLocks/>
              </p:cNvSpPr>
              <p:nvPr/>
            </p:nvSpPr>
            <p:spPr bwMode="auto">
              <a:xfrm>
                <a:off x="5756275" y="4138613"/>
                <a:ext cx="695325" cy="163513"/>
              </a:xfrm>
              <a:custGeom>
                <a:avLst/>
                <a:gdLst>
                  <a:gd name="T0" fmla="*/ 86 w 232"/>
                  <a:gd name="T1" fmla="*/ 55 h 55"/>
                  <a:gd name="T2" fmla="*/ 70 w 232"/>
                  <a:gd name="T3" fmla="*/ 54 h 55"/>
                  <a:gd name="T4" fmla="*/ 3 w 232"/>
                  <a:gd name="T5" fmla="*/ 40 h 55"/>
                  <a:gd name="T6" fmla="*/ 1 w 232"/>
                  <a:gd name="T7" fmla="*/ 29 h 55"/>
                  <a:gd name="T8" fmla="*/ 42 w 232"/>
                  <a:gd name="T9" fmla="*/ 16 h 55"/>
                  <a:gd name="T10" fmla="*/ 87 w 232"/>
                  <a:gd name="T11" fmla="*/ 19 h 55"/>
                  <a:gd name="T12" fmla="*/ 119 w 232"/>
                  <a:gd name="T13" fmla="*/ 21 h 55"/>
                  <a:gd name="T14" fmla="*/ 128 w 232"/>
                  <a:gd name="T15" fmla="*/ 21 h 55"/>
                  <a:gd name="T16" fmla="*/ 154 w 232"/>
                  <a:gd name="T17" fmla="*/ 14 h 55"/>
                  <a:gd name="T18" fmla="*/ 215 w 232"/>
                  <a:gd name="T19" fmla="*/ 0 h 55"/>
                  <a:gd name="T20" fmla="*/ 230 w 232"/>
                  <a:gd name="T21" fmla="*/ 4 h 55"/>
                  <a:gd name="T22" fmla="*/ 231 w 232"/>
                  <a:gd name="T23" fmla="*/ 15 h 55"/>
                  <a:gd name="T24" fmla="*/ 100 w 232"/>
                  <a:gd name="T25" fmla="*/ 54 h 55"/>
                  <a:gd name="T26" fmla="*/ 86 w 232"/>
                  <a:gd name="T27" fmla="*/ 55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32" h="55">
                    <a:moveTo>
                      <a:pt x="86" y="55"/>
                    </a:moveTo>
                    <a:cubicBezTo>
                      <a:pt x="82" y="54"/>
                      <a:pt x="76" y="54"/>
                      <a:pt x="70" y="54"/>
                    </a:cubicBezTo>
                    <a:cubicBezTo>
                      <a:pt x="50" y="53"/>
                      <a:pt x="13" y="52"/>
                      <a:pt x="3" y="40"/>
                    </a:cubicBezTo>
                    <a:cubicBezTo>
                      <a:pt x="2" y="38"/>
                      <a:pt x="0" y="35"/>
                      <a:pt x="1" y="29"/>
                    </a:cubicBezTo>
                    <a:cubicBezTo>
                      <a:pt x="3" y="19"/>
                      <a:pt x="24" y="16"/>
                      <a:pt x="42" y="16"/>
                    </a:cubicBezTo>
                    <a:cubicBezTo>
                      <a:pt x="56" y="16"/>
                      <a:pt x="73" y="18"/>
                      <a:pt x="87" y="19"/>
                    </a:cubicBezTo>
                    <a:cubicBezTo>
                      <a:pt x="99" y="20"/>
                      <a:pt x="110" y="21"/>
                      <a:pt x="119" y="21"/>
                    </a:cubicBezTo>
                    <a:cubicBezTo>
                      <a:pt x="122" y="21"/>
                      <a:pt x="125" y="21"/>
                      <a:pt x="128" y="21"/>
                    </a:cubicBezTo>
                    <a:cubicBezTo>
                      <a:pt x="134" y="20"/>
                      <a:pt x="142" y="17"/>
                      <a:pt x="154" y="14"/>
                    </a:cubicBezTo>
                    <a:cubicBezTo>
                      <a:pt x="172" y="8"/>
                      <a:pt x="198" y="0"/>
                      <a:pt x="215" y="0"/>
                    </a:cubicBezTo>
                    <a:cubicBezTo>
                      <a:pt x="222" y="0"/>
                      <a:pt x="228" y="2"/>
                      <a:pt x="230" y="4"/>
                    </a:cubicBezTo>
                    <a:cubicBezTo>
                      <a:pt x="232" y="7"/>
                      <a:pt x="232" y="11"/>
                      <a:pt x="231" y="15"/>
                    </a:cubicBezTo>
                    <a:cubicBezTo>
                      <a:pt x="228" y="35"/>
                      <a:pt x="177" y="51"/>
                      <a:pt x="100" y="54"/>
                    </a:cubicBezTo>
                    <a:cubicBezTo>
                      <a:pt x="98" y="55"/>
                      <a:pt x="94" y="55"/>
                      <a:pt x="86" y="55"/>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sp>
            <p:nvSpPr>
              <p:cNvPr id="39" name="Freeform 8"/>
              <p:cNvSpPr>
                <a:spLocks/>
              </p:cNvSpPr>
              <p:nvPr/>
            </p:nvSpPr>
            <p:spPr bwMode="auto">
              <a:xfrm>
                <a:off x="5983288" y="4413250"/>
                <a:ext cx="239713" cy="98425"/>
              </a:xfrm>
              <a:custGeom>
                <a:avLst/>
                <a:gdLst>
                  <a:gd name="T0" fmla="*/ 35 w 80"/>
                  <a:gd name="T1" fmla="*/ 33 h 33"/>
                  <a:gd name="T2" fmla="*/ 0 w 80"/>
                  <a:gd name="T3" fmla="*/ 13 h 33"/>
                  <a:gd name="T4" fmla="*/ 16 w 80"/>
                  <a:gd name="T5" fmla="*/ 4 h 33"/>
                  <a:gd name="T6" fmla="*/ 53 w 80"/>
                  <a:gd name="T7" fmla="*/ 0 h 33"/>
                  <a:gd name="T8" fmla="*/ 79 w 80"/>
                  <a:gd name="T9" fmla="*/ 14 h 33"/>
                  <a:gd name="T10" fmla="*/ 77 w 80"/>
                  <a:gd name="T11" fmla="*/ 23 h 33"/>
                  <a:gd name="T12" fmla="*/ 42 w 80"/>
                  <a:gd name="T13" fmla="*/ 32 h 33"/>
                  <a:gd name="T14" fmla="*/ 35 w 80"/>
                  <a:gd name="T15" fmla="*/ 33 h 3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0" h="33">
                    <a:moveTo>
                      <a:pt x="35" y="33"/>
                    </a:moveTo>
                    <a:cubicBezTo>
                      <a:pt x="17" y="32"/>
                      <a:pt x="1" y="19"/>
                      <a:pt x="0" y="13"/>
                    </a:cubicBezTo>
                    <a:cubicBezTo>
                      <a:pt x="0" y="10"/>
                      <a:pt x="5" y="7"/>
                      <a:pt x="16" y="4"/>
                    </a:cubicBezTo>
                    <a:cubicBezTo>
                      <a:pt x="26" y="2"/>
                      <a:pt x="40" y="0"/>
                      <a:pt x="53" y="0"/>
                    </a:cubicBezTo>
                    <a:cubicBezTo>
                      <a:pt x="78" y="0"/>
                      <a:pt x="79" y="9"/>
                      <a:pt x="79" y="14"/>
                    </a:cubicBezTo>
                    <a:cubicBezTo>
                      <a:pt x="80" y="19"/>
                      <a:pt x="79" y="22"/>
                      <a:pt x="77" y="23"/>
                    </a:cubicBezTo>
                    <a:cubicBezTo>
                      <a:pt x="72" y="30"/>
                      <a:pt x="54" y="32"/>
                      <a:pt x="42" y="32"/>
                    </a:cubicBezTo>
                    <a:cubicBezTo>
                      <a:pt x="40" y="33"/>
                      <a:pt x="37" y="33"/>
                      <a:pt x="35" y="33"/>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grpSp>
        <p:grpSp>
          <p:nvGrpSpPr>
            <p:cNvPr id="68" name="组合 67"/>
            <p:cNvGrpSpPr/>
            <p:nvPr/>
          </p:nvGrpSpPr>
          <p:grpSpPr>
            <a:xfrm>
              <a:off x="7312738" y="3116738"/>
              <a:ext cx="193062" cy="290910"/>
              <a:chOff x="5715359" y="4943966"/>
              <a:chExt cx="358370" cy="540000"/>
            </a:xfrm>
            <a:solidFill>
              <a:schemeClr val="bg1"/>
            </a:solidFill>
          </p:grpSpPr>
          <p:sp>
            <p:nvSpPr>
              <p:cNvPr id="69" name="Freeform 488"/>
              <p:cNvSpPr>
                <a:spLocks/>
              </p:cNvSpPr>
              <p:nvPr/>
            </p:nvSpPr>
            <p:spPr bwMode="auto">
              <a:xfrm>
                <a:off x="5781276" y="4943966"/>
                <a:ext cx="226536" cy="249563"/>
              </a:xfrm>
              <a:custGeom>
                <a:avLst/>
                <a:gdLst>
                  <a:gd name="T0" fmla="*/ 45 w 333"/>
                  <a:gd name="T1" fmla="*/ 243 h 367"/>
                  <a:gd name="T2" fmla="*/ 170 w 333"/>
                  <a:gd name="T3" fmla="*/ 367 h 367"/>
                  <a:gd name="T4" fmla="*/ 289 w 333"/>
                  <a:gd name="T5" fmla="*/ 243 h 367"/>
                  <a:gd name="T6" fmla="*/ 326 w 333"/>
                  <a:gd name="T7" fmla="*/ 203 h 367"/>
                  <a:gd name="T8" fmla="*/ 306 w 333"/>
                  <a:gd name="T9" fmla="*/ 142 h 367"/>
                  <a:gd name="T10" fmla="*/ 166 w 333"/>
                  <a:gd name="T11" fmla="*/ 0 h 367"/>
                  <a:gd name="T12" fmla="*/ 26 w 333"/>
                  <a:gd name="T13" fmla="*/ 142 h 367"/>
                  <a:gd name="T14" fmla="*/ 7 w 333"/>
                  <a:gd name="T15" fmla="*/ 203 h 367"/>
                  <a:gd name="T16" fmla="*/ 45 w 333"/>
                  <a:gd name="T17" fmla="*/ 243 h 3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33" h="367">
                    <a:moveTo>
                      <a:pt x="45" y="243"/>
                    </a:moveTo>
                    <a:cubicBezTo>
                      <a:pt x="71" y="308"/>
                      <a:pt x="118" y="367"/>
                      <a:pt x="170" y="367"/>
                    </a:cubicBezTo>
                    <a:cubicBezTo>
                      <a:pt x="222" y="367"/>
                      <a:pt x="266" y="308"/>
                      <a:pt x="289" y="243"/>
                    </a:cubicBezTo>
                    <a:cubicBezTo>
                      <a:pt x="305" y="242"/>
                      <a:pt x="320" y="226"/>
                      <a:pt x="326" y="203"/>
                    </a:cubicBezTo>
                    <a:cubicBezTo>
                      <a:pt x="333" y="176"/>
                      <a:pt x="324" y="149"/>
                      <a:pt x="306" y="142"/>
                    </a:cubicBezTo>
                    <a:cubicBezTo>
                      <a:pt x="302" y="63"/>
                      <a:pt x="241" y="0"/>
                      <a:pt x="166" y="0"/>
                    </a:cubicBezTo>
                    <a:cubicBezTo>
                      <a:pt x="92" y="0"/>
                      <a:pt x="31" y="63"/>
                      <a:pt x="26" y="142"/>
                    </a:cubicBezTo>
                    <a:cubicBezTo>
                      <a:pt x="9" y="149"/>
                      <a:pt x="0" y="176"/>
                      <a:pt x="7" y="203"/>
                    </a:cubicBezTo>
                    <a:cubicBezTo>
                      <a:pt x="13" y="227"/>
                      <a:pt x="29" y="243"/>
                      <a:pt x="45" y="243"/>
                    </a:cubicBezTo>
                  </a:path>
                </a:pathLst>
              </a:custGeom>
              <a:solidFill>
                <a:srgbClr val="7FC41C"/>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sp>
            <p:nvSpPr>
              <p:cNvPr id="70" name="Freeform 490"/>
              <p:cNvSpPr>
                <a:spLocks/>
              </p:cNvSpPr>
              <p:nvPr/>
            </p:nvSpPr>
            <p:spPr bwMode="auto">
              <a:xfrm>
                <a:off x="5715359" y="5182591"/>
                <a:ext cx="358370" cy="301375"/>
              </a:xfrm>
              <a:custGeom>
                <a:avLst/>
                <a:gdLst>
                  <a:gd name="T0" fmla="*/ 407 w 527"/>
                  <a:gd name="T1" fmla="*/ 0 h 443"/>
                  <a:gd name="T2" fmla="*/ 294 w 527"/>
                  <a:gd name="T3" fmla="*/ 190 h 443"/>
                  <a:gd name="T4" fmla="*/ 280 w 527"/>
                  <a:gd name="T5" fmla="*/ 105 h 443"/>
                  <a:gd name="T6" fmla="*/ 295 w 527"/>
                  <a:gd name="T7" fmla="*/ 77 h 443"/>
                  <a:gd name="T8" fmla="*/ 263 w 527"/>
                  <a:gd name="T9" fmla="*/ 44 h 443"/>
                  <a:gd name="T10" fmla="*/ 230 w 527"/>
                  <a:gd name="T11" fmla="*/ 77 h 443"/>
                  <a:gd name="T12" fmla="*/ 246 w 527"/>
                  <a:gd name="T13" fmla="*/ 105 h 443"/>
                  <a:gd name="T14" fmla="*/ 232 w 527"/>
                  <a:gd name="T15" fmla="*/ 189 h 443"/>
                  <a:gd name="T16" fmla="*/ 120 w 527"/>
                  <a:gd name="T17" fmla="*/ 0 h 443"/>
                  <a:gd name="T18" fmla="*/ 2 w 527"/>
                  <a:gd name="T19" fmla="*/ 125 h 443"/>
                  <a:gd name="T20" fmla="*/ 0 w 527"/>
                  <a:gd name="T21" fmla="*/ 125 h 443"/>
                  <a:gd name="T22" fmla="*/ 0 w 527"/>
                  <a:gd name="T23" fmla="*/ 402 h 443"/>
                  <a:gd name="T24" fmla="*/ 1 w 527"/>
                  <a:gd name="T25" fmla="*/ 402 h 443"/>
                  <a:gd name="T26" fmla="*/ 263 w 527"/>
                  <a:gd name="T27" fmla="*/ 443 h 443"/>
                  <a:gd name="T28" fmla="*/ 526 w 527"/>
                  <a:gd name="T29" fmla="*/ 402 h 443"/>
                  <a:gd name="T30" fmla="*/ 527 w 527"/>
                  <a:gd name="T31" fmla="*/ 402 h 443"/>
                  <a:gd name="T32" fmla="*/ 527 w 527"/>
                  <a:gd name="T33" fmla="*/ 125 h 443"/>
                  <a:gd name="T34" fmla="*/ 525 w 527"/>
                  <a:gd name="T35" fmla="*/ 125 h 443"/>
                  <a:gd name="T36" fmla="*/ 407 w 527"/>
                  <a:gd name="T37" fmla="*/ 0 h 4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527" h="443">
                    <a:moveTo>
                      <a:pt x="407" y="0"/>
                    </a:moveTo>
                    <a:cubicBezTo>
                      <a:pt x="294" y="190"/>
                      <a:pt x="294" y="190"/>
                      <a:pt x="294" y="190"/>
                    </a:cubicBezTo>
                    <a:cubicBezTo>
                      <a:pt x="280" y="105"/>
                      <a:pt x="280" y="105"/>
                      <a:pt x="280" y="105"/>
                    </a:cubicBezTo>
                    <a:cubicBezTo>
                      <a:pt x="289" y="99"/>
                      <a:pt x="295" y="89"/>
                      <a:pt x="295" y="77"/>
                    </a:cubicBezTo>
                    <a:cubicBezTo>
                      <a:pt x="295" y="59"/>
                      <a:pt x="281" y="44"/>
                      <a:pt x="263" y="44"/>
                    </a:cubicBezTo>
                    <a:cubicBezTo>
                      <a:pt x="245" y="44"/>
                      <a:pt x="230" y="59"/>
                      <a:pt x="230" y="77"/>
                    </a:cubicBezTo>
                    <a:cubicBezTo>
                      <a:pt x="230" y="89"/>
                      <a:pt x="237" y="99"/>
                      <a:pt x="246" y="105"/>
                    </a:cubicBezTo>
                    <a:cubicBezTo>
                      <a:pt x="232" y="189"/>
                      <a:pt x="232" y="189"/>
                      <a:pt x="232" y="189"/>
                    </a:cubicBezTo>
                    <a:cubicBezTo>
                      <a:pt x="120" y="0"/>
                      <a:pt x="120" y="0"/>
                      <a:pt x="120" y="0"/>
                    </a:cubicBezTo>
                    <a:cubicBezTo>
                      <a:pt x="56" y="27"/>
                      <a:pt x="12" y="72"/>
                      <a:pt x="2" y="125"/>
                    </a:cubicBezTo>
                    <a:cubicBezTo>
                      <a:pt x="0" y="125"/>
                      <a:pt x="0" y="125"/>
                      <a:pt x="0" y="125"/>
                    </a:cubicBezTo>
                    <a:cubicBezTo>
                      <a:pt x="0" y="402"/>
                      <a:pt x="0" y="402"/>
                      <a:pt x="0" y="402"/>
                    </a:cubicBezTo>
                    <a:cubicBezTo>
                      <a:pt x="1" y="402"/>
                      <a:pt x="1" y="402"/>
                      <a:pt x="1" y="402"/>
                    </a:cubicBezTo>
                    <a:cubicBezTo>
                      <a:pt x="14" y="425"/>
                      <a:pt x="126" y="443"/>
                      <a:pt x="263" y="443"/>
                    </a:cubicBezTo>
                    <a:cubicBezTo>
                      <a:pt x="401" y="443"/>
                      <a:pt x="513" y="425"/>
                      <a:pt x="526" y="402"/>
                    </a:cubicBezTo>
                    <a:cubicBezTo>
                      <a:pt x="527" y="402"/>
                      <a:pt x="527" y="402"/>
                      <a:pt x="527" y="402"/>
                    </a:cubicBezTo>
                    <a:cubicBezTo>
                      <a:pt x="527" y="125"/>
                      <a:pt x="527" y="125"/>
                      <a:pt x="527" y="125"/>
                    </a:cubicBezTo>
                    <a:cubicBezTo>
                      <a:pt x="525" y="125"/>
                      <a:pt x="525" y="125"/>
                      <a:pt x="525" y="125"/>
                    </a:cubicBezTo>
                    <a:cubicBezTo>
                      <a:pt x="515" y="72"/>
                      <a:pt x="471" y="27"/>
                      <a:pt x="407" y="0"/>
                    </a:cubicBezTo>
                  </a:path>
                </a:pathLst>
              </a:custGeom>
              <a:solidFill>
                <a:srgbClr val="7FC41C"/>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dirty="0">
                  <a:solidFill>
                    <a:schemeClr val="lt1"/>
                  </a:solidFill>
                </a:endParaRPr>
              </a:p>
            </p:txBody>
          </p:sp>
        </p:grpSp>
      </p:grpSp>
      <p:grpSp>
        <p:nvGrpSpPr>
          <p:cNvPr id="92" name="组合 91"/>
          <p:cNvGrpSpPr/>
          <p:nvPr/>
        </p:nvGrpSpPr>
        <p:grpSpPr>
          <a:xfrm>
            <a:off x="9462381" y="2704290"/>
            <a:ext cx="1306264" cy="1468874"/>
            <a:chOff x="9462381" y="2704290"/>
            <a:chExt cx="1306264" cy="1468874"/>
          </a:xfrm>
        </p:grpSpPr>
        <p:grpSp>
          <p:nvGrpSpPr>
            <p:cNvPr id="40" name="组合 39"/>
            <p:cNvGrpSpPr/>
            <p:nvPr/>
          </p:nvGrpSpPr>
          <p:grpSpPr>
            <a:xfrm>
              <a:off x="9462381" y="2704290"/>
              <a:ext cx="1306264" cy="1468874"/>
              <a:chOff x="5157788" y="2346325"/>
              <a:chExt cx="1925638" cy="2165350"/>
            </a:xfrm>
            <a:solidFill>
              <a:schemeClr val="bg1"/>
            </a:solidFill>
          </p:grpSpPr>
          <p:sp>
            <p:nvSpPr>
              <p:cNvPr id="41" name="Freeform 5"/>
              <p:cNvSpPr>
                <a:spLocks/>
              </p:cNvSpPr>
              <p:nvPr/>
            </p:nvSpPr>
            <p:spPr bwMode="auto">
              <a:xfrm>
                <a:off x="5367338" y="2560638"/>
                <a:ext cx="1527175" cy="1527175"/>
              </a:xfrm>
              <a:custGeom>
                <a:avLst/>
                <a:gdLst>
                  <a:gd name="T0" fmla="*/ 214 w 510"/>
                  <a:gd name="T1" fmla="*/ 510 h 510"/>
                  <a:gd name="T2" fmla="*/ 195 w 510"/>
                  <a:gd name="T3" fmla="*/ 509 h 510"/>
                  <a:gd name="T4" fmla="*/ 133 w 510"/>
                  <a:gd name="T5" fmla="*/ 493 h 510"/>
                  <a:gd name="T6" fmla="*/ 130 w 510"/>
                  <a:gd name="T7" fmla="*/ 482 h 510"/>
                  <a:gd name="T8" fmla="*/ 152 w 510"/>
                  <a:gd name="T9" fmla="*/ 472 h 510"/>
                  <a:gd name="T10" fmla="*/ 156 w 510"/>
                  <a:gd name="T11" fmla="*/ 472 h 510"/>
                  <a:gd name="T12" fmla="*/ 217 w 510"/>
                  <a:gd name="T13" fmla="*/ 478 h 510"/>
                  <a:gd name="T14" fmla="*/ 360 w 510"/>
                  <a:gd name="T15" fmla="*/ 432 h 510"/>
                  <a:gd name="T16" fmla="*/ 414 w 510"/>
                  <a:gd name="T17" fmla="*/ 120 h 510"/>
                  <a:gd name="T18" fmla="*/ 238 w 510"/>
                  <a:gd name="T19" fmla="*/ 30 h 510"/>
                  <a:gd name="T20" fmla="*/ 88 w 510"/>
                  <a:gd name="T21" fmla="*/ 98 h 510"/>
                  <a:gd name="T22" fmla="*/ 59 w 510"/>
                  <a:gd name="T23" fmla="*/ 307 h 510"/>
                  <a:gd name="T24" fmla="*/ 214 w 510"/>
                  <a:gd name="T25" fmla="*/ 407 h 510"/>
                  <a:gd name="T26" fmla="*/ 219 w 510"/>
                  <a:gd name="T27" fmla="*/ 407 h 510"/>
                  <a:gd name="T28" fmla="*/ 305 w 510"/>
                  <a:gd name="T29" fmla="*/ 382 h 510"/>
                  <a:gd name="T30" fmla="*/ 320 w 510"/>
                  <a:gd name="T31" fmla="*/ 372 h 510"/>
                  <a:gd name="T32" fmla="*/ 349 w 510"/>
                  <a:gd name="T33" fmla="*/ 355 h 510"/>
                  <a:gd name="T34" fmla="*/ 358 w 510"/>
                  <a:gd name="T35" fmla="*/ 360 h 510"/>
                  <a:gd name="T36" fmla="*/ 362 w 510"/>
                  <a:gd name="T37" fmla="*/ 378 h 510"/>
                  <a:gd name="T38" fmla="*/ 204 w 510"/>
                  <a:gd name="T39" fmla="*/ 437 h 510"/>
                  <a:gd name="T40" fmla="*/ 201 w 510"/>
                  <a:gd name="T41" fmla="*/ 437 h 510"/>
                  <a:gd name="T42" fmla="*/ 49 w 510"/>
                  <a:gd name="T43" fmla="*/ 351 h 510"/>
                  <a:gd name="T44" fmla="*/ 13 w 510"/>
                  <a:gd name="T45" fmla="*/ 177 h 510"/>
                  <a:gd name="T46" fmla="*/ 243 w 510"/>
                  <a:gd name="T47" fmla="*/ 0 h 510"/>
                  <a:gd name="T48" fmla="*/ 315 w 510"/>
                  <a:gd name="T49" fmla="*/ 12 h 510"/>
                  <a:gd name="T50" fmla="*/ 473 w 510"/>
                  <a:gd name="T51" fmla="*/ 320 h 510"/>
                  <a:gd name="T52" fmla="*/ 214 w 510"/>
                  <a:gd name="T53" fmla="*/ 510 h 5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510" h="510">
                    <a:moveTo>
                      <a:pt x="214" y="510"/>
                    </a:moveTo>
                    <a:cubicBezTo>
                      <a:pt x="209" y="510"/>
                      <a:pt x="202" y="509"/>
                      <a:pt x="195" y="509"/>
                    </a:cubicBezTo>
                    <a:cubicBezTo>
                      <a:pt x="173" y="507"/>
                      <a:pt x="143" y="505"/>
                      <a:pt x="133" y="493"/>
                    </a:cubicBezTo>
                    <a:cubicBezTo>
                      <a:pt x="128" y="486"/>
                      <a:pt x="130" y="483"/>
                      <a:pt x="130" y="482"/>
                    </a:cubicBezTo>
                    <a:cubicBezTo>
                      <a:pt x="133" y="476"/>
                      <a:pt x="143" y="472"/>
                      <a:pt x="152" y="472"/>
                    </a:cubicBezTo>
                    <a:cubicBezTo>
                      <a:pt x="153" y="472"/>
                      <a:pt x="155" y="472"/>
                      <a:pt x="156" y="472"/>
                    </a:cubicBezTo>
                    <a:cubicBezTo>
                      <a:pt x="177" y="476"/>
                      <a:pt x="197" y="478"/>
                      <a:pt x="217" y="478"/>
                    </a:cubicBezTo>
                    <a:cubicBezTo>
                      <a:pt x="272" y="478"/>
                      <a:pt x="321" y="463"/>
                      <a:pt x="360" y="432"/>
                    </a:cubicBezTo>
                    <a:cubicBezTo>
                      <a:pt x="460" y="356"/>
                      <a:pt x="483" y="219"/>
                      <a:pt x="414" y="120"/>
                    </a:cubicBezTo>
                    <a:cubicBezTo>
                      <a:pt x="374" y="64"/>
                      <a:pt x="308" y="30"/>
                      <a:pt x="238" y="30"/>
                    </a:cubicBezTo>
                    <a:cubicBezTo>
                      <a:pt x="178" y="30"/>
                      <a:pt x="125" y="54"/>
                      <a:pt x="88" y="98"/>
                    </a:cubicBezTo>
                    <a:cubicBezTo>
                      <a:pt x="38" y="155"/>
                      <a:pt x="27" y="237"/>
                      <a:pt x="59" y="307"/>
                    </a:cubicBezTo>
                    <a:cubicBezTo>
                      <a:pt x="88" y="370"/>
                      <a:pt x="146" y="407"/>
                      <a:pt x="214" y="407"/>
                    </a:cubicBezTo>
                    <a:cubicBezTo>
                      <a:pt x="216" y="407"/>
                      <a:pt x="217" y="407"/>
                      <a:pt x="219" y="407"/>
                    </a:cubicBezTo>
                    <a:cubicBezTo>
                      <a:pt x="249" y="407"/>
                      <a:pt x="279" y="398"/>
                      <a:pt x="305" y="382"/>
                    </a:cubicBezTo>
                    <a:cubicBezTo>
                      <a:pt x="309" y="380"/>
                      <a:pt x="314" y="376"/>
                      <a:pt x="320" y="372"/>
                    </a:cubicBezTo>
                    <a:cubicBezTo>
                      <a:pt x="329" y="364"/>
                      <a:pt x="341" y="355"/>
                      <a:pt x="349" y="355"/>
                    </a:cubicBezTo>
                    <a:cubicBezTo>
                      <a:pt x="351" y="355"/>
                      <a:pt x="354" y="356"/>
                      <a:pt x="358" y="360"/>
                    </a:cubicBezTo>
                    <a:cubicBezTo>
                      <a:pt x="365" y="369"/>
                      <a:pt x="363" y="374"/>
                      <a:pt x="362" y="378"/>
                    </a:cubicBezTo>
                    <a:cubicBezTo>
                      <a:pt x="346" y="410"/>
                      <a:pt x="236" y="437"/>
                      <a:pt x="204" y="437"/>
                    </a:cubicBezTo>
                    <a:cubicBezTo>
                      <a:pt x="203" y="437"/>
                      <a:pt x="202" y="437"/>
                      <a:pt x="201" y="437"/>
                    </a:cubicBezTo>
                    <a:cubicBezTo>
                      <a:pt x="139" y="431"/>
                      <a:pt x="85" y="401"/>
                      <a:pt x="49" y="351"/>
                    </a:cubicBezTo>
                    <a:cubicBezTo>
                      <a:pt x="13" y="301"/>
                      <a:pt x="0" y="238"/>
                      <a:pt x="13" y="177"/>
                    </a:cubicBezTo>
                    <a:cubicBezTo>
                      <a:pt x="36" y="74"/>
                      <a:pt x="133" y="0"/>
                      <a:pt x="243" y="0"/>
                    </a:cubicBezTo>
                    <a:cubicBezTo>
                      <a:pt x="267" y="0"/>
                      <a:pt x="292" y="4"/>
                      <a:pt x="315" y="12"/>
                    </a:cubicBezTo>
                    <a:cubicBezTo>
                      <a:pt x="441" y="53"/>
                      <a:pt x="510" y="189"/>
                      <a:pt x="473" y="320"/>
                    </a:cubicBezTo>
                    <a:cubicBezTo>
                      <a:pt x="442" y="428"/>
                      <a:pt x="360" y="489"/>
                      <a:pt x="214" y="5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2" name="Freeform 6"/>
              <p:cNvSpPr>
                <a:spLocks/>
              </p:cNvSpPr>
              <p:nvPr/>
            </p:nvSpPr>
            <p:spPr bwMode="auto">
              <a:xfrm>
                <a:off x="5157788" y="2346325"/>
                <a:ext cx="1925638" cy="1741488"/>
              </a:xfrm>
              <a:custGeom>
                <a:avLst/>
                <a:gdLst>
                  <a:gd name="T0" fmla="*/ 487 w 643"/>
                  <a:gd name="T1" fmla="*/ 582 h 582"/>
                  <a:gd name="T2" fmla="*/ 479 w 643"/>
                  <a:gd name="T3" fmla="*/ 577 h 582"/>
                  <a:gd name="T4" fmla="*/ 497 w 643"/>
                  <a:gd name="T5" fmla="*/ 544 h 582"/>
                  <a:gd name="T6" fmla="*/ 508 w 643"/>
                  <a:gd name="T7" fmla="*/ 535 h 582"/>
                  <a:gd name="T8" fmla="*/ 593 w 643"/>
                  <a:gd name="T9" fmla="*/ 374 h 582"/>
                  <a:gd name="T10" fmla="*/ 470 w 643"/>
                  <a:gd name="T11" fmla="*/ 78 h 582"/>
                  <a:gd name="T12" fmla="*/ 310 w 643"/>
                  <a:gd name="T13" fmla="*/ 28 h 582"/>
                  <a:gd name="T14" fmla="*/ 84 w 643"/>
                  <a:gd name="T15" fmla="*/ 142 h 582"/>
                  <a:gd name="T16" fmla="*/ 137 w 643"/>
                  <a:gd name="T17" fmla="*/ 504 h 582"/>
                  <a:gd name="T18" fmla="*/ 154 w 643"/>
                  <a:gd name="T19" fmla="*/ 536 h 582"/>
                  <a:gd name="T20" fmla="*/ 147 w 643"/>
                  <a:gd name="T21" fmla="*/ 538 h 582"/>
                  <a:gd name="T22" fmla="*/ 143 w 643"/>
                  <a:gd name="T23" fmla="*/ 538 h 582"/>
                  <a:gd name="T24" fmla="*/ 73 w 643"/>
                  <a:gd name="T25" fmla="*/ 478 h 582"/>
                  <a:gd name="T26" fmla="*/ 8 w 643"/>
                  <a:gd name="T27" fmla="*/ 279 h 582"/>
                  <a:gd name="T28" fmla="*/ 225 w 643"/>
                  <a:gd name="T29" fmla="*/ 15 h 582"/>
                  <a:gd name="T30" fmla="*/ 290 w 643"/>
                  <a:gd name="T31" fmla="*/ 3 h 582"/>
                  <a:gd name="T32" fmla="*/ 311 w 643"/>
                  <a:gd name="T33" fmla="*/ 0 h 582"/>
                  <a:gd name="T34" fmla="*/ 343 w 643"/>
                  <a:gd name="T35" fmla="*/ 0 h 582"/>
                  <a:gd name="T36" fmla="*/ 343 w 643"/>
                  <a:gd name="T37" fmla="*/ 2 h 582"/>
                  <a:gd name="T38" fmla="*/ 599 w 643"/>
                  <a:gd name="T39" fmla="*/ 208 h 582"/>
                  <a:gd name="T40" fmla="*/ 533 w 643"/>
                  <a:gd name="T41" fmla="*/ 545 h 582"/>
                  <a:gd name="T42" fmla="*/ 529 w 643"/>
                  <a:gd name="T43" fmla="*/ 550 h 582"/>
                  <a:gd name="T44" fmla="*/ 487 w 643"/>
                  <a:gd name="T45" fmla="*/ 582 h 5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643" h="582">
                    <a:moveTo>
                      <a:pt x="487" y="582"/>
                    </a:moveTo>
                    <a:cubicBezTo>
                      <a:pt x="485" y="582"/>
                      <a:pt x="482" y="581"/>
                      <a:pt x="479" y="577"/>
                    </a:cubicBezTo>
                    <a:cubicBezTo>
                      <a:pt x="472" y="568"/>
                      <a:pt x="476" y="561"/>
                      <a:pt x="497" y="544"/>
                    </a:cubicBezTo>
                    <a:cubicBezTo>
                      <a:pt x="501" y="541"/>
                      <a:pt x="505" y="538"/>
                      <a:pt x="508" y="535"/>
                    </a:cubicBezTo>
                    <a:cubicBezTo>
                      <a:pt x="552" y="491"/>
                      <a:pt x="582" y="434"/>
                      <a:pt x="593" y="374"/>
                    </a:cubicBezTo>
                    <a:cubicBezTo>
                      <a:pt x="614" y="260"/>
                      <a:pt x="565" y="141"/>
                      <a:pt x="470" y="78"/>
                    </a:cubicBezTo>
                    <a:cubicBezTo>
                      <a:pt x="422" y="45"/>
                      <a:pt x="366" y="28"/>
                      <a:pt x="310" y="28"/>
                    </a:cubicBezTo>
                    <a:cubicBezTo>
                      <a:pt x="221" y="28"/>
                      <a:pt x="139" y="70"/>
                      <a:pt x="84" y="142"/>
                    </a:cubicBezTo>
                    <a:cubicBezTo>
                      <a:pt x="0" y="253"/>
                      <a:pt x="24" y="419"/>
                      <a:pt x="137" y="504"/>
                    </a:cubicBezTo>
                    <a:cubicBezTo>
                      <a:pt x="146" y="511"/>
                      <a:pt x="156" y="530"/>
                      <a:pt x="154" y="536"/>
                    </a:cubicBezTo>
                    <a:cubicBezTo>
                      <a:pt x="154" y="537"/>
                      <a:pt x="151" y="538"/>
                      <a:pt x="147" y="538"/>
                    </a:cubicBezTo>
                    <a:cubicBezTo>
                      <a:pt x="146" y="538"/>
                      <a:pt x="144" y="538"/>
                      <a:pt x="143" y="538"/>
                    </a:cubicBezTo>
                    <a:cubicBezTo>
                      <a:pt x="119" y="535"/>
                      <a:pt x="84" y="492"/>
                      <a:pt x="73" y="478"/>
                    </a:cubicBezTo>
                    <a:cubicBezTo>
                      <a:pt x="25" y="419"/>
                      <a:pt x="2" y="349"/>
                      <a:pt x="8" y="279"/>
                    </a:cubicBezTo>
                    <a:cubicBezTo>
                      <a:pt x="19" y="152"/>
                      <a:pt x="102" y="51"/>
                      <a:pt x="225" y="15"/>
                    </a:cubicBezTo>
                    <a:cubicBezTo>
                      <a:pt x="246" y="8"/>
                      <a:pt x="267" y="6"/>
                      <a:pt x="290" y="3"/>
                    </a:cubicBezTo>
                    <a:cubicBezTo>
                      <a:pt x="297" y="2"/>
                      <a:pt x="304" y="1"/>
                      <a:pt x="311" y="0"/>
                    </a:cubicBezTo>
                    <a:cubicBezTo>
                      <a:pt x="324" y="0"/>
                      <a:pt x="334" y="0"/>
                      <a:pt x="343" y="0"/>
                    </a:cubicBezTo>
                    <a:cubicBezTo>
                      <a:pt x="343" y="2"/>
                      <a:pt x="343" y="2"/>
                      <a:pt x="343" y="2"/>
                    </a:cubicBezTo>
                    <a:cubicBezTo>
                      <a:pt x="461" y="15"/>
                      <a:pt x="557" y="92"/>
                      <a:pt x="599" y="208"/>
                    </a:cubicBezTo>
                    <a:cubicBezTo>
                      <a:pt x="643" y="326"/>
                      <a:pt x="618" y="456"/>
                      <a:pt x="533" y="545"/>
                    </a:cubicBezTo>
                    <a:cubicBezTo>
                      <a:pt x="532" y="547"/>
                      <a:pt x="530" y="548"/>
                      <a:pt x="529" y="550"/>
                    </a:cubicBezTo>
                    <a:cubicBezTo>
                      <a:pt x="520" y="561"/>
                      <a:pt x="500" y="582"/>
                      <a:pt x="487" y="58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3" name="Freeform 7"/>
              <p:cNvSpPr>
                <a:spLocks/>
              </p:cNvSpPr>
              <p:nvPr/>
            </p:nvSpPr>
            <p:spPr bwMode="auto">
              <a:xfrm>
                <a:off x="5756275" y="4138613"/>
                <a:ext cx="695325" cy="163513"/>
              </a:xfrm>
              <a:custGeom>
                <a:avLst/>
                <a:gdLst>
                  <a:gd name="T0" fmla="*/ 86 w 232"/>
                  <a:gd name="T1" fmla="*/ 55 h 55"/>
                  <a:gd name="T2" fmla="*/ 70 w 232"/>
                  <a:gd name="T3" fmla="*/ 54 h 55"/>
                  <a:gd name="T4" fmla="*/ 3 w 232"/>
                  <a:gd name="T5" fmla="*/ 40 h 55"/>
                  <a:gd name="T6" fmla="*/ 1 w 232"/>
                  <a:gd name="T7" fmla="*/ 29 h 55"/>
                  <a:gd name="T8" fmla="*/ 42 w 232"/>
                  <a:gd name="T9" fmla="*/ 16 h 55"/>
                  <a:gd name="T10" fmla="*/ 87 w 232"/>
                  <a:gd name="T11" fmla="*/ 19 h 55"/>
                  <a:gd name="T12" fmla="*/ 119 w 232"/>
                  <a:gd name="T13" fmla="*/ 21 h 55"/>
                  <a:gd name="T14" fmla="*/ 128 w 232"/>
                  <a:gd name="T15" fmla="*/ 21 h 55"/>
                  <a:gd name="T16" fmla="*/ 154 w 232"/>
                  <a:gd name="T17" fmla="*/ 14 h 55"/>
                  <a:gd name="T18" fmla="*/ 215 w 232"/>
                  <a:gd name="T19" fmla="*/ 0 h 55"/>
                  <a:gd name="T20" fmla="*/ 230 w 232"/>
                  <a:gd name="T21" fmla="*/ 4 h 55"/>
                  <a:gd name="T22" fmla="*/ 231 w 232"/>
                  <a:gd name="T23" fmla="*/ 15 h 55"/>
                  <a:gd name="T24" fmla="*/ 100 w 232"/>
                  <a:gd name="T25" fmla="*/ 54 h 55"/>
                  <a:gd name="T26" fmla="*/ 86 w 232"/>
                  <a:gd name="T27" fmla="*/ 55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32" h="55">
                    <a:moveTo>
                      <a:pt x="86" y="55"/>
                    </a:moveTo>
                    <a:cubicBezTo>
                      <a:pt x="82" y="54"/>
                      <a:pt x="76" y="54"/>
                      <a:pt x="70" y="54"/>
                    </a:cubicBezTo>
                    <a:cubicBezTo>
                      <a:pt x="50" y="53"/>
                      <a:pt x="13" y="52"/>
                      <a:pt x="3" y="40"/>
                    </a:cubicBezTo>
                    <a:cubicBezTo>
                      <a:pt x="2" y="38"/>
                      <a:pt x="0" y="35"/>
                      <a:pt x="1" y="29"/>
                    </a:cubicBezTo>
                    <a:cubicBezTo>
                      <a:pt x="3" y="19"/>
                      <a:pt x="24" y="16"/>
                      <a:pt x="42" y="16"/>
                    </a:cubicBezTo>
                    <a:cubicBezTo>
                      <a:pt x="56" y="16"/>
                      <a:pt x="73" y="18"/>
                      <a:pt x="87" y="19"/>
                    </a:cubicBezTo>
                    <a:cubicBezTo>
                      <a:pt x="99" y="20"/>
                      <a:pt x="110" y="21"/>
                      <a:pt x="119" y="21"/>
                    </a:cubicBezTo>
                    <a:cubicBezTo>
                      <a:pt x="122" y="21"/>
                      <a:pt x="125" y="21"/>
                      <a:pt x="128" y="21"/>
                    </a:cubicBezTo>
                    <a:cubicBezTo>
                      <a:pt x="134" y="20"/>
                      <a:pt x="142" y="17"/>
                      <a:pt x="154" y="14"/>
                    </a:cubicBezTo>
                    <a:cubicBezTo>
                      <a:pt x="172" y="8"/>
                      <a:pt x="198" y="0"/>
                      <a:pt x="215" y="0"/>
                    </a:cubicBezTo>
                    <a:cubicBezTo>
                      <a:pt x="222" y="0"/>
                      <a:pt x="228" y="2"/>
                      <a:pt x="230" y="4"/>
                    </a:cubicBezTo>
                    <a:cubicBezTo>
                      <a:pt x="232" y="7"/>
                      <a:pt x="232" y="11"/>
                      <a:pt x="231" y="15"/>
                    </a:cubicBezTo>
                    <a:cubicBezTo>
                      <a:pt x="228" y="35"/>
                      <a:pt x="177" y="51"/>
                      <a:pt x="100" y="54"/>
                    </a:cubicBezTo>
                    <a:cubicBezTo>
                      <a:pt x="98" y="55"/>
                      <a:pt x="94" y="55"/>
                      <a:pt x="86" y="5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4" name="Freeform 8"/>
              <p:cNvSpPr>
                <a:spLocks/>
              </p:cNvSpPr>
              <p:nvPr/>
            </p:nvSpPr>
            <p:spPr bwMode="auto">
              <a:xfrm>
                <a:off x="5983288" y="4413250"/>
                <a:ext cx="239713" cy="98425"/>
              </a:xfrm>
              <a:custGeom>
                <a:avLst/>
                <a:gdLst>
                  <a:gd name="T0" fmla="*/ 35 w 80"/>
                  <a:gd name="T1" fmla="*/ 33 h 33"/>
                  <a:gd name="T2" fmla="*/ 0 w 80"/>
                  <a:gd name="T3" fmla="*/ 13 h 33"/>
                  <a:gd name="T4" fmla="*/ 16 w 80"/>
                  <a:gd name="T5" fmla="*/ 4 h 33"/>
                  <a:gd name="T6" fmla="*/ 53 w 80"/>
                  <a:gd name="T7" fmla="*/ 0 h 33"/>
                  <a:gd name="T8" fmla="*/ 79 w 80"/>
                  <a:gd name="T9" fmla="*/ 14 h 33"/>
                  <a:gd name="T10" fmla="*/ 77 w 80"/>
                  <a:gd name="T11" fmla="*/ 23 h 33"/>
                  <a:gd name="T12" fmla="*/ 42 w 80"/>
                  <a:gd name="T13" fmla="*/ 32 h 33"/>
                  <a:gd name="T14" fmla="*/ 35 w 80"/>
                  <a:gd name="T15" fmla="*/ 33 h 3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0" h="33">
                    <a:moveTo>
                      <a:pt x="35" y="33"/>
                    </a:moveTo>
                    <a:cubicBezTo>
                      <a:pt x="17" y="32"/>
                      <a:pt x="1" y="19"/>
                      <a:pt x="0" y="13"/>
                    </a:cubicBezTo>
                    <a:cubicBezTo>
                      <a:pt x="0" y="10"/>
                      <a:pt x="5" y="7"/>
                      <a:pt x="16" y="4"/>
                    </a:cubicBezTo>
                    <a:cubicBezTo>
                      <a:pt x="26" y="2"/>
                      <a:pt x="40" y="0"/>
                      <a:pt x="53" y="0"/>
                    </a:cubicBezTo>
                    <a:cubicBezTo>
                      <a:pt x="78" y="0"/>
                      <a:pt x="79" y="9"/>
                      <a:pt x="79" y="14"/>
                    </a:cubicBezTo>
                    <a:cubicBezTo>
                      <a:pt x="80" y="19"/>
                      <a:pt x="79" y="22"/>
                      <a:pt x="77" y="23"/>
                    </a:cubicBezTo>
                    <a:cubicBezTo>
                      <a:pt x="72" y="30"/>
                      <a:pt x="54" y="32"/>
                      <a:pt x="42" y="32"/>
                    </a:cubicBezTo>
                    <a:cubicBezTo>
                      <a:pt x="40" y="33"/>
                      <a:pt x="37" y="33"/>
                      <a:pt x="35" y="3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schemeClr val="lt1"/>
                  </a:solidFill>
                </a:endParaRPr>
              </a:p>
            </p:txBody>
          </p:sp>
        </p:grpSp>
        <p:grpSp>
          <p:nvGrpSpPr>
            <p:cNvPr id="71" name="组合 70"/>
            <p:cNvGrpSpPr>
              <a:grpSpLocks noChangeAspect="1"/>
            </p:cNvGrpSpPr>
            <p:nvPr/>
          </p:nvGrpSpPr>
          <p:grpSpPr>
            <a:xfrm>
              <a:off x="9915766" y="3116738"/>
              <a:ext cx="399495" cy="290910"/>
              <a:chOff x="18011776" y="1398588"/>
              <a:chExt cx="4222750" cy="3074988"/>
            </a:xfrm>
            <a:solidFill>
              <a:schemeClr val="bg1"/>
            </a:solidFill>
          </p:grpSpPr>
          <p:sp>
            <p:nvSpPr>
              <p:cNvPr id="72" name="Rectangle 591"/>
              <p:cNvSpPr>
                <a:spLocks noChangeArrowheads="1"/>
              </p:cNvSpPr>
              <p:nvPr/>
            </p:nvSpPr>
            <p:spPr bwMode="auto">
              <a:xfrm>
                <a:off x="19035713" y="2414588"/>
                <a:ext cx="1316038" cy="123825"/>
              </a:xfrm>
              <a:prstGeom prst="rect">
                <a:avLst/>
              </a:prstGeom>
              <a:solidFill>
                <a:srgbClr val="FF8417"/>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sp>
            <p:nvSpPr>
              <p:cNvPr id="73" name="Rectangle 592"/>
              <p:cNvSpPr>
                <a:spLocks noChangeArrowheads="1"/>
              </p:cNvSpPr>
              <p:nvPr/>
            </p:nvSpPr>
            <p:spPr bwMode="auto">
              <a:xfrm>
                <a:off x="19046826" y="2722563"/>
                <a:ext cx="1316038" cy="119063"/>
              </a:xfrm>
              <a:prstGeom prst="rect">
                <a:avLst/>
              </a:prstGeom>
              <a:solidFill>
                <a:srgbClr val="FF8417"/>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sp>
            <p:nvSpPr>
              <p:cNvPr id="74" name="Freeform 593"/>
              <p:cNvSpPr>
                <a:spLocks/>
              </p:cNvSpPr>
              <p:nvPr/>
            </p:nvSpPr>
            <p:spPr bwMode="auto">
              <a:xfrm>
                <a:off x="18772188" y="2084388"/>
                <a:ext cx="1865313" cy="2227263"/>
              </a:xfrm>
              <a:custGeom>
                <a:avLst/>
                <a:gdLst>
                  <a:gd name="T0" fmla="*/ 0 w 1175"/>
                  <a:gd name="T1" fmla="*/ 0 h 1403"/>
                  <a:gd name="T2" fmla="*/ 0 w 1175"/>
                  <a:gd name="T3" fmla="*/ 42 h 1403"/>
                  <a:gd name="T4" fmla="*/ 109 w 1175"/>
                  <a:gd name="T5" fmla="*/ 312 h 1403"/>
                  <a:gd name="T6" fmla="*/ 109 w 1175"/>
                  <a:gd name="T7" fmla="*/ 111 h 1403"/>
                  <a:gd name="T8" fmla="*/ 1066 w 1175"/>
                  <a:gd name="T9" fmla="*/ 111 h 1403"/>
                  <a:gd name="T10" fmla="*/ 1066 w 1175"/>
                  <a:gd name="T11" fmla="*/ 1292 h 1403"/>
                  <a:gd name="T12" fmla="*/ 324 w 1175"/>
                  <a:gd name="T13" fmla="*/ 1292 h 1403"/>
                  <a:gd name="T14" fmla="*/ 324 w 1175"/>
                  <a:gd name="T15" fmla="*/ 1299 h 1403"/>
                  <a:gd name="T16" fmla="*/ 317 w 1175"/>
                  <a:gd name="T17" fmla="*/ 1292 h 1403"/>
                  <a:gd name="T18" fmla="*/ 109 w 1175"/>
                  <a:gd name="T19" fmla="*/ 1292 h 1403"/>
                  <a:gd name="T20" fmla="*/ 109 w 1175"/>
                  <a:gd name="T21" fmla="*/ 1094 h 1403"/>
                  <a:gd name="T22" fmla="*/ 22 w 1175"/>
                  <a:gd name="T23" fmla="*/ 1009 h 1403"/>
                  <a:gd name="T24" fmla="*/ 17 w 1175"/>
                  <a:gd name="T25" fmla="*/ 1009 h 1403"/>
                  <a:gd name="T26" fmla="*/ 14 w 1175"/>
                  <a:gd name="T27" fmla="*/ 1002 h 1403"/>
                  <a:gd name="T28" fmla="*/ 0 w 1175"/>
                  <a:gd name="T29" fmla="*/ 988 h 1403"/>
                  <a:gd name="T30" fmla="*/ 0 w 1175"/>
                  <a:gd name="T31" fmla="*/ 1403 h 1403"/>
                  <a:gd name="T32" fmla="*/ 1175 w 1175"/>
                  <a:gd name="T33" fmla="*/ 1403 h 1403"/>
                  <a:gd name="T34" fmla="*/ 1175 w 1175"/>
                  <a:gd name="T35" fmla="*/ 0 h 1403"/>
                  <a:gd name="T36" fmla="*/ 0 w 1175"/>
                  <a:gd name="T37" fmla="*/ 0 h 14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75" h="1403">
                    <a:moveTo>
                      <a:pt x="0" y="0"/>
                    </a:moveTo>
                    <a:lnTo>
                      <a:pt x="0" y="42"/>
                    </a:lnTo>
                    <a:lnTo>
                      <a:pt x="109" y="312"/>
                    </a:lnTo>
                    <a:lnTo>
                      <a:pt x="109" y="111"/>
                    </a:lnTo>
                    <a:lnTo>
                      <a:pt x="1066" y="111"/>
                    </a:lnTo>
                    <a:lnTo>
                      <a:pt x="1066" y="1292"/>
                    </a:lnTo>
                    <a:lnTo>
                      <a:pt x="324" y="1292"/>
                    </a:lnTo>
                    <a:lnTo>
                      <a:pt x="324" y="1299"/>
                    </a:lnTo>
                    <a:lnTo>
                      <a:pt x="317" y="1292"/>
                    </a:lnTo>
                    <a:lnTo>
                      <a:pt x="109" y="1292"/>
                    </a:lnTo>
                    <a:lnTo>
                      <a:pt x="109" y="1094"/>
                    </a:lnTo>
                    <a:lnTo>
                      <a:pt x="22" y="1009"/>
                    </a:lnTo>
                    <a:lnTo>
                      <a:pt x="17" y="1009"/>
                    </a:lnTo>
                    <a:lnTo>
                      <a:pt x="14" y="1002"/>
                    </a:lnTo>
                    <a:lnTo>
                      <a:pt x="0" y="988"/>
                    </a:lnTo>
                    <a:lnTo>
                      <a:pt x="0" y="1403"/>
                    </a:lnTo>
                    <a:lnTo>
                      <a:pt x="1175" y="1403"/>
                    </a:lnTo>
                    <a:lnTo>
                      <a:pt x="1175" y="0"/>
                    </a:lnTo>
                    <a:lnTo>
                      <a:pt x="0" y="0"/>
                    </a:lnTo>
                    <a:close/>
                  </a:path>
                </a:pathLst>
              </a:custGeom>
              <a:solidFill>
                <a:srgbClr val="FF8417"/>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sp>
            <p:nvSpPr>
              <p:cNvPr id="75" name="Freeform 594"/>
              <p:cNvSpPr>
                <a:spLocks/>
              </p:cNvSpPr>
              <p:nvPr/>
            </p:nvSpPr>
            <p:spPr bwMode="auto">
              <a:xfrm>
                <a:off x="19118263" y="2995613"/>
                <a:ext cx="1236663" cy="120650"/>
              </a:xfrm>
              <a:custGeom>
                <a:avLst/>
                <a:gdLst>
                  <a:gd name="T0" fmla="*/ 0 w 779"/>
                  <a:gd name="T1" fmla="*/ 0 h 76"/>
                  <a:gd name="T2" fmla="*/ 30 w 779"/>
                  <a:gd name="T3" fmla="*/ 76 h 76"/>
                  <a:gd name="T4" fmla="*/ 779 w 779"/>
                  <a:gd name="T5" fmla="*/ 76 h 76"/>
                  <a:gd name="T6" fmla="*/ 779 w 779"/>
                  <a:gd name="T7" fmla="*/ 0 h 76"/>
                  <a:gd name="T8" fmla="*/ 0 w 779"/>
                  <a:gd name="T9" fmla="*/ 0 h 76"/>
                </a:gdLst>
                <a:ahLst/>
                <a:cxnLst>
                  <a:cxn ang="0">
                    <a:pos x="T0" y="T1"/>
                  </a:cxn>
                  <a:cxn ang="0">
                    <a:pos x="T2" y="T3"/>
                  </a:cxn>
                  <a:cxn ang="0">
                    <a:pos x="T4" y="T5"/>
                  </a:cxn>
                  <a:cxn ang="0">
                    <a:pos x="T6" y="T7"/>
                  </a:cxn>
                  <a:cxn ang="0">
                    <a:pos x="T8" y="T9"/>
                  </a:cxn>
                </a:cxnLst>
                <a:rect l="0" t="0" r="r" b="b"/>
                <a:pathLst>
                  <a:path w="779" h="76">
                    <a:moveTo>
                      <a:pt x="0" y="0"/>
                    </a:moveTo>
                    <a:lnTo>
                      <a:pt x="30" y="76"/>
                    </a:lnTo>
                    <a:lnTo>
                      <a:pt x="779" y="76"/>
                    </a:lnTo>
                    <a:lnTo>
                      <a:pt x="779" y="0"/>
                    </a:lnTo>
                    <a:lnTo>
                      <a:pt x="0" y="0"/>
                    </a:lnTo>
                    <a:close/>
                  </a:path>
                </a:pathLst>
              </a:custGeom>
              <a:solidFill>
                <a:srgbClr val="FF8417"/>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sp>
            <p:nvSpPr>
              <p:cNvPr id="76" name="Freeform 595"/>
              <p:cNvSpPr>
                <a:spLocks/>
              </p:cNvSpPr>
              <p:nvPr/>
            </p:nvSpPr>
            <p:spPr bwMode="auto">
              <a:xfrm>
                <a:off x="19242088" y="3303588"/>
                <a:ext cx="1123950" cy="119063"/>
              </a:xfrm>
              <a:custGeom>
                <a:avLst/>
                <a:gdLst>
                  <a:gd name="T0" fmla="*/ 42 w 708"/>
                  <a:gd name="T1" fmla="*/ 75 h 75"/>
                  <a:gd name="T2" fmla="*/ 708 w 708"/>
                  <a:gd name="T3" fmla="*/ 75 h 75"/>
                  <a:gd name="T4" fmla="*/ 708 w 708"/>
                  <a:gd name="T5" fmla="*/ 0 h 75"/>
                  <a:gd name="T6" fmla="*/ 0 w 708"/>
                  <a:gd name="T7" fmla="*/ 0 h 75"/>
                  <a:gd name="T8" fmla="*/ 42 w 708"/>
                  <a:gd name="T9" fmla="*/ 75 h 75"/>
                </a:gdLst>
                <a:ahLst/>
                <a:cxnLst>
                  <a:cxn ang="0">
                    <a:pos x="T0" y="T1"/>
                  </a:cxn>
                  <a:cxn ang="0">
                    <a:pos x="T2" y="T3"/>
                  </a:cxn>
                  <a:cxn ang="0">
                    <a:pos x="T4" y="T5"/>
                  </a:cxn>
                  <a:cxn ang="0">
                    <a:pos x="T6" y="T7"/>
                  </a:cxn>
                  <a:cxn ang="0">
                    <a:pos x="T8" y="T9"/>
                  </a:cxn>
                </a:cxnLst>
                <a:rect l="0" t="0" r="r" b="b"/>
                <a:pathLst>
                  <a:path w="708" h="75">
                    <a:moveTo>
                      <a:pt x="42" y="75"/>
                    </a:moveTo>
                    <a:lnTo>
                      <a:pt x="708" y="75"/>
                    </a:lnTo>
                    <a:lnTo>
                      <a:pt x="708" y="0"/>
                    </a:lnTo>
                    <a:lnTo>
                      <a:pt x="0" y="0"/>
                    </a:lnTo>
                    <a:lnTo>
                      <a:pt x="42" y="75"/>
                    </a:lnTo>
                    <a:close/>
                  </a:path>
                </a:pathLst>
              </a:custGeom>
              <a:solidFill>
                <a:srgbClr val="FF8417"/>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sp>
            <p:nvSpPr>
              <p:cNvPr id="77" name="Freeform 596"/>
              <p:cNvSpPr>
                <a:spLocks/>
              </p:cNvSpPr>
              <p:nvPr/>
            </p:nvSpPr>
            <p:spPr bwMode="auto">
              <a:xfrm>
                <a:off x="19300826" y="3543300"/>
                <a:ext cx="1062038" cy="120650"/>
              </a:xfrm>
              <a:custGeom>
                <a:avLst/>
                <a:gdLst>
                  <a:gd name="T0" fmla="*/ 3 w 669"/>
                  <a:gd name="T1" fmla="*/ 0 h 76"/>
                  <a:gd name="T2" fmla="*/ 0 w 669"/>
                  <a:gd name="T3" fmla="*/ 76 h 76"/>
                  <a:gd name="T4" fmla="*/ 669 w 669"/>
                  <a:gd name="T5" fmla="*/ 76 h 76"/>
                  <a:gd name="T6" fmla="*/ 669 w 669"/>
                  <a:gd name="T7" fmla="*/ 0 h 76"/>
                  <a:gd name="T8" fmla="*/ 3 w 669"/>
                  <a:gd name="T9" fmla="*/ 0 h 76"/>
                </a:gdLst>
                <a:ahLst/>
                <a:cxnLst>
                  <a:cxn ang="0">
                    <a:pos x="T0" y="T1"/>
                  </a:cxn>
                  <a:cxn ang="0">
                    <a:pos x="T2" y="T3"/>
                  </a:cxn>
                  <a:cxn ang="0">
                    <a:pos x="T4" y="T5"/>
                  </a:cxn>
                  <a:cxn ang="0">
                    <a:pos x="T6" y="T7"/>
                  </a:cxn>
                  <a:cxn ang="0">
                    <a:pos x="T8" y="T9"/>
                  </a:cxn>
                </a:cxnLst>
                <a:rect l="0" t="0" r="r" b="b"/>
                <a:pathLst>
                  <a:path w="669" h="76">
                    <a:moveTo>
                      <a:pt x="3" y="0"/>
                    </a:moveTo>
                    <a:lnTo>
                      <a:pt x="0" y="76"/>
                    </a:lnTo>
                    <a:lnTo>
                      <a:pt x="669" y="76"/>
                    </a:lnTo>
                    <a:lnTo>
                      <a:pt x="669" y="0"/>
                    </a:lnTo>
                    <a:lnTo>
                      <a:pt x="3" y="0"/>
                    </a:lnTo>
                    <a:close/>
                  </a:path>
                </a:pathLst>
              </a:custGeom>
              <a:solidFill>
                <a:srgbClr val="FF8417"/>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sp>
            <p:nvSpPr>
              <p:cNvPr id="78" name="Freeform 597"/>
              <p:cNvSpPr>
                <a:spLocks/>
              </p:cNvSpPr>
              <p:nvPr/>
            </p:nvSpPr>
            <p:spPr bwMode="auto">
              <a:xfrm>
                <a:off x="18840451" y="3476625"/>
                <a:ext cx="412750" cy="547688"/>
              </a:xfrm>
              <a:custGeom>
                <a:avLst/>
                <a:gdLst>
                  <a:gd name="T0" fmla="*/ 250 w 260"/>
                  <a:gd name="T1" fmla="*/ 345 h 345"/>
                  <a:gd name="T2" fmla="*/ 260 w 260"/>
                  <a:gd name="T3" fmla="*/ 0 h 345"/>
                  <a:gd name="T4" fmla="*/ 0 w 260"/>
                  <a:gd name="T5" fmla="*/ 106 h 345"/>
                  <a:gd name="T6" fmla="*/ 250 w 260"/>
                  <a:gd name="T7" fmla="*/ 345 h 345"/>
                </a:gdLst>
                <a:ahLst/>
                <a:cxnLst>
                  <a:cxn ang="0">
                    <a:pos x="T0" y="T1"/>
                  </a:cxn>
                  <a:cxn ang="0">
                    <a:pos x="T2" y="T3"/>
                  </a:cxn>
                  <a:cxn ang="0">
                    <a:pos x="T4" y="T5"/>
                  </a:cxn>
                  <a:cxn ang="0">
                    <a:pos x="T6" y="T7"/>
                  </a:cxn>
                </a:cxnLst>
                <a:rect l="0" t="0" r="r" b="b"/>
                <a:pathLst>
                  <a:path w="260" h="345">
                    <a:moveTo>
                      <a:pt x="250" y="345"/>
                    </a:moveTo>
                    <a:lnTo>
                      <a:pt x="260" y="0"/>
                    </a:lnTo>
                    <a:lnTo>
                      <a:pt x="0" y="106"/>
                    </a:lnTo>
                    <a:lnTo>
                      <a:pt x="250" y="345"/>
                    </a:lnTo>
                    <a:close/>
                  </a:path>
                </a:pathLst>
              </a:custGeom>
              <a:solidFill>
                <a:srgbClr val="FF8417"/>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sp>
            <p:nvSpPr>
              <p:cNvPr id="79" name="Freeform 598"/>
              <p:cNvSpPr>
                <a:spLocks/>
              </p:cNvSpPr>
              <p:nvPr/>
            </p:nvSpPr>
            <p:spPr bwMode="auto">
              <a:xfrm>
                <a:off x="18011776" y="1398588"/>
                <a:ext cx="528638" cy="498475"/>
              </a:xfrm>
              <a:custGeom>
                <a:avLst/>
                <a:gdLst>
                  <a:gd name="T0" fmla="*/ 120 w 141"/>
                  <a:gd name="T1" fmla="*/ 35 h 133"/>
                  <a:gd name="T2" fmla="*/ 60 w 141"/>
                  <a:gd name="T3" fmla="*/ 10 h 133"/>
                  <a:gd name="T4" fmla="*/ 34 w 141"/>
                  <a:gd name="T5" fmla="*/ 20 h 133"/>
                  <a:gd name="T6" fmla="*/ 9 w 141"/>
                  <a:gd name="T7" fmla="*/ 79 h 133"/>
                  <a:gd name="T8" fmla="*/ 31 w 141"/>
                  <a:gd name="T9" fmla="*/ 133 h 133"/>
                  <a:gd name="T10" fmla="*/ 141 w 141"/>
                  <a:gd name="T11" fmla="*/ 88 h 133"/>
                  <a:gd name="T12" fmla="*/ 120 w 141"/>
                  <a:gd name="T13" fmla="*/ 35 h 133"/>
                </a:gdLst>
                <a:ahLst/>
                <a:cxnLst>
                  <a:cxn ang="0">
                    <a:pos x="T0" y="T1"/>
                  </a:cxn>
                  <a:cxn ang="0">
                    <a:pos x="T2" y="T3"/>
                  </a:cxn>
                  <a:cxn ang="0">
                    <a:pos x="T4" y="T5"/>
                  </a:cxn>
                  <a:cxn ang="0">
                    <a:pos x="T6" y="T7"/>
                  </a:cxn>
                  <a:cxn ang="0">
                    <a:pos x="T8" y="T9"/>
                  </a:cxn>
                  <a:cxn ang="0">
                    <a:pos x="T10" y="T11"/>
                  </a:cxn>
                  <a:cxn ang="0">
                    <a:pos x="T12" y="T13"/>
                  </a:cxn>
                </a:cxnLst>
                <a:rect l="0" t="0" r="r" b="b"/>
                <a:pathLst>
                  <a:path w="141" h="133">
                    <a:moveTo>
                      <a:pt x="120" y="35"/>
                    </a:moveTo>
                    <a:cubicBezTo>
                      <a:pt x="110" y="11"/>
                      <a:pt x="83" y="0"/>
                      <a:pt x="60" y="10"/>
                    </a:cubicBezTo>
                    <a:cubicBezTo>
                      <a:pt x="34" y="20"/>
                      <a:pt x="34" y="20"/>
                      <a:pt x="34" y="20"/>
                    </a:cubicBezTo>
                    <a:cubicBezTo>
                      <a:pt x="11" y="30"/>
                      <a:pt x="0" y="56"/>
                      <a:pt x="9" y="79"/>
                    </a:cubicBezTo>
                    <a:cubicBezTo>
                      <a:pt x="31" y="133"/>
                      <a:pt x="31" y="133"/>
                      <a:pt x="31" y="133"/>
                    </a:cubicBezTo>
                    <a:cubicBezTo>
                      <a:pt x="141" y="88"/>
                      <a:pt x="141" y="88"/>
                      <a:pt x="141" y="88"/>
                    </a:cubicBezTo>
                    <a:lnTo>
                      <a:pt x="120" y="35"/>
                    </a:lnTo>
                    <a:close/>
                  </a:path>
                </a:pathLst>
              </a:custGeom>
              <a:solidFill>
                <a:srgbClr val="FF8417"/>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sp>
            <p:nvSpPr>
              <p:cNvPr id="80" name="Freeform 599"/>
              <p:cNvSpPr>
                <a:spLocks/>
              </p:cNvSpPr>
              <p:nvPr/>
            </p:nvSpPr>
            <p:spPr bwMode="auto">
              <a:xfrm>
                <a:off x="19294476" y="3851275"/>
                <a:ext cx="1079500" cy="119063"/>
              </a:xfrm>
              <a:custGeom>
                <a:avLst/>
                <a:gdLst>
                  <a:gd name="T0" fmla="*/ 0 w 680"/>
                  <a:gd name="T1" fmla="*/ 75 h 75"/>
                  <a:gd name="T2" fmla="*/ 680 w 680"/>
                  <a:gd name="T3" fmla="*/ 75 h 75"/>
                  <a:gd name="T4" fmla="*/ 680 w 680"/>
                  <a:gd name="T5" fmla="*/ 0 h 75"/>
                  <a:gd name="T6" fmla="*/ 2 w 680"/>
                  <a:gd name="T7" fmla="*/ 0 h 75"/>
                  <a:gd name="T8" fmla="*/ 0 w 680"/>
                  <a:gd name="T9" fmla="*/ 75 h 75"/>
                </a:gdLst>
                <a:ahLst/>
                <a:cxnLst>
                  <a:cxn ang="0">
                    <a:pos x="T0" y="T1"/>
                  </a:cxn>
                  <a:cxn ang="0">
                    <a:pos x="T2" y="T3"/>
                  </a:cxn>
                  <a:cxn ang="0">
                    <a:pos x="T4" y="T5"/>
                  </a:cxn>
                  <a:cxn ang="0">
                    <a:pos x="T6" y="T7"/>
                  </a:cxn>
                  <a:cxn ang="0">
                    <a:pos x="T8" y="T9"/>
                  </a:cxn>
                </a:cxnLst>
                <a:rect l="0" t="0" r="r" b="b"/>
                <a:pathLst>
                  <a:path w="680" h="75">
                    <a:moveTo>
                      <a:pt x="0" y="75"/>
                    </a:moveTo>
                    <a:lnTo>
                      <a:pt x="680" y="75"/>
                    </a:lnTo>
                    <a:lnTo>
                      <a:pt x="680" y="0"/>
                    </a:lnTo>
                    <a:lnTo>
                      <a:pt x="2" y="0"/>
                    </a:lnTo>
                    <a:lnTo>
                      <a:pt x="0" y="75"/>
                    </a:lnTo>
                    <a:close/>
                  </a:path>
                </a:pathLst>
              </a:custGeom>
              <a:solidFill>
                <a:srgbClr val="FF8417"/>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sp>
            <p:nvSpPr>
              <p:cNvPr id="81" name="Freeform 600"/>
              <p:cNvSpPr>
                <a:spLocks/>
              </p:cNvSpPr>
              <p:nvPr/>
            </p:nvSpPr>
            <p:spPr bwMode="auto">
              <a:xfrm>
                <a:off x="20708938" y="2505075"/>
                <a:ext cx="1041400" cy="528638"/>
              </a:xfrm>
              <a:custGeom>
                <a:avLst/>
                <a:gdLst>
                  <a:gd name="T0" fmla="*/ 628 w 656"/>
                  <a:gd name="T1" fmla="*/ 333 h 333"/>
                  <a:gd name="T2" fmla="*/ 656 w 656"/>
                  <a:gd name="T3" fmla="*/ 264 h 333"/>
                  <a:gd name="T4" fmla="*/ 649 w 656"/>
                  <a:gd name="T5" fmla="*/ 259 h 333"/>
                  <a:gd name="T6" fmla="*/ 0 w 656"/>
                  <a:gd name="T7" fmla="*/ 0 h 333"/>
                  <a:gd name="T8" fmla="*/ 0 w 656"/>
                  <a:gd name="T9" fmla="*/ 80 h 333"/>
                  <a:gd name="T10" fmla="*/ 621 w 656"/>
                  <a:gd name="T11" fmla="*/ 330 h 333"/>
                  <a:gd name="T12" fmla="*/ 628 w 656"/>
                  <a:gd name="T13" fmla="*/ 333 h 333"/>
                </a:gdLst>
                <a:ahLst/>
                <a:cxnLst>
                  <a:cxn ang="0">
                    <a:pos x="T0" y="T1"/>
                  </a:cxn>
                  <a:cxn ang="0">
                    <a:pos x="T2" y="T3"/>
                  </a:cxn>
                  <a:cxn ang="0">
                    <a:pos x="T4" y="T5"/>
                  </a:cxn>
                  <a:cxn ang="0">
                    <a:pos x="T6" y="T7"/>
                  </a:cxn>
                  <a:cxn ang="0">
                    <a:pos x="T8" y="T9"/>
                  </a:cxn>
                  <a:cxn ang="0">
                    <a:pos x="T10" y="T11"/>
                  </a:cxn>
                  <a:cxn ang="0">
                    <a:pos x="T12" y="T13"/>
                  </a:cxn>
                </a:cxnLst>
                <a:rect l="0" t="0" r="r" b="b"/>
                <a:pathLst>
                  <a:path w="656" h="333">
                    <a:moveTo>
                      <a:pt x="628" y="333"/>
                    </a:moveTo>
                    <a:lnTo>
                      <a:pt x="656" y="264"/>
                    </a:lnTo>
                    <a:lnTo>
                      <a:pt x="649" y="259"/>
                    </a:lnTo>
                    <a:lnTo>
                      <a:pt x="0" y="0"/>
                    </a:lnTo>
                    <a:lnTo>
                      <a:pt x="0" y="80"/>
                    </a:lnTo>
                    <a:lnTo>
                      <a:pt x="621" y="330"/>
                    </a:lnTo>
                    <a:lnTo>
                      <a:pt x="628" y="333"/>
                    </a:lnTo>
                    <a:close/>
                  </a:path>
                </a:pathLst>
              </a:custGeom>
              <a:solidFill>
                <a:srgbClr val="FF8417"/>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sp>
            <p:nvSpPr>
              <p:cNvPr id="82" name="Freeform 601"/>
              <p:cNvSpPr>
                <a:spLocks/>
              </p:cNvSpPr>
              <p:nvPr/>
            </p:nvSpPr>
            <p:spPr bwMode="auto">
              <a:xfrm>
                <a:off x="20708938" y="2794000"/>
                <a:ext cx="936625" cy="487363"/>
              </a:xfrm>
              <a:custGeom>
                <a:avLst/>
                <a:gdLst>
                  <a:gd name="T0" fmla="*/ 590 w 590"/>
                  <a:gd name="T1" fmla="*/ 236 h 307"/>
                  <a:gd name="T2" fmla="*/ 0 w 590"/>
                  <a:gd name="T3" fmla="*/ 0 h 307"/>
                  <a:gd name="T4" fmla="*/ 0 w 590"/>
                  <a:gd name="T5" fmla="*/ 80 h 307"/>
                  <a:gd name="T6" fmla="*/ 562 w 590"/>
                  <a:gd name="T7" fmla="*/ 307 h 307"/>
                  <a:gd name="T8" fmla="*/ 590 w 590"/>
                  <a:gd name="T9" fmla="*/ 236 h 307"/>
                </a:gdLst>
                <a:ahLst/>
                <a:cxnLst>
                  <a:cxn ang="0">
                    <a:pos x="T0" y="T1"/>
                  </a:cxn>
                  <a:cxn ang="0">
                    <a:pos x="T2" y="T3"/>
                  </a:cxn>
                  <a:cxn ang="0">
                    <a:pos x="T4" y="T5"/>
                  </a:cxn>
                  <a:cxn ang="0">
                    <a:pos x="T6" y="T7"/>
                  </a:cxn>
                  <a:cxn ang="0">
                    <a:pos x="T8" y="T9"/>
                  </a:cxn>
                </a:cxnLst>
                <a:rect l="0" t="0" r="r" b="b"/>
                <a:pathLst>
                  <a:path w="590" h="307">
                    <a:moveTo>
                      <a:pt x="590" y="236"/>
                    </a:moveTo>
                    <a:lnTo>
                      <a:pt x="0" y="0"/>
                    </a:lnTo>
                    <a:lnTo>
                      <a:pt x="0" y="80"/>
                    </a:lnTo>
                    <a:lnTo>
                      <a:pt x="562" y="307"/>
                    </a:lnTo>
                    <a:lnTo>
                      <a:pt x="590" y="236"/>
                    </a:lnTo>
                    <a:close/>
                  </a:path>
                </a:pathLst>
              </a:custGeom>
              <a:solidFill>
                <a:srgbClr val="FF8417"/>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sp>
            <p:nvSpPr>
              <p:cNvPr id="83" name="Freeform 602"/>
              <p:cNvSpPr>
                <a:spLocks/>
              </p:cNvSpPr>
              <p:nvPr/>
            </p:nvSpPr>
            <p:spPr bwMode="auto">
              <a:xfrm>
                <a:off x="20708938" y="2178050"/>
                <a:ext cx="1154113" cy="574675"/>
              </a:xfrm>
              <a:custGeom>
                <a:avLst/>
                <a:gdLst>
                  <a:gd name="T0" fmla="*/ 699 w 727"/>
                  <a:gd name="T1" fmla="*/ 362 h 362"/>
                  <a:gd name="T2" fmla="*/ 727 w 727"/>
                  <a:gd name="T3" fmla="*/ 293 h 362"/>
                  <a:gd name="T4" fmla="*/ 720 w 727"/>
                  <a:gd name="T5" fmla="*/ 291 h 362"/>
                  <a:gd name="T6" fmla="*/ 0 w 727"/>
                  <a:gd name="T7" fmla="*/ 0 h 362"/>
                  <a:gd name="T8" fmla="*/ 0 w 727"/>
                  <a:gd name="T9" fmla="*/ 80 h 362"/>
                  <a:gd name="T10" fmla="*/ 694 w 727"/>
                  <a:gd name="T11" fmla="*/ 359 h 362"/>
                  <a:gd name="T12" fmla="*/ 699 w 727"/>
                  <a:gd name="T13" fmla="*/ 362 h 362"/>
                </a:gdLst>
                <a:ahLst/>
                <a:cxnLst>
                  <a:cxn ang="0">
                    <a:pos x="T0" y="T1"/>
                  </a:cxn>
                  <a:cxn ang="0">
                    <a:pos x="T2" y="T3"/>
                  </a:cxn>
                  <a:cxn ang="0">
                    <a:pos x="T4" y="T5"/>
                  </a:cxn>
                  <a:cxn ang="0">
                    <a:pos x="T6" y="T7"/>
                  </a:cxn>
                  <a:cxn ang="0">
                    <a:pos x="T8" y="T9"/>
                  </a:cxn>
                  <a:cxn ang="0">
                    <a:pos x="T10" y="T11"/>
                  </a:cxn>
                  <a:cxn ang="0">
                    <a:pos x="T12" y="T13"/>
                  </a:cxn>
                </a:cxnLst>
                <a:rect l="0" t="0" r="r" b="b"/>
                <a:pathLst>
                  <a:path w="727" h="362">
                    <a:moveTo>
                      <a:pt x="699" y="362"/>
                    </a:moveTo>
                    <a:lnTo>
                      <a:pt x="727" y="293"/>
                    </a:lnTo>
                    <a:lnTo>
                      <a:pt x="720" y="291"/>
                    </a:lnTo>
                    <a:lnTo>
                      <a:pt x="0" y="0"/>
                    </a:lnTo>
                    <a:lnTo>
                      <a:pt x="0" y="80"/>
                    </a:lnTo>
                    <a:lnTo>
                      <a:pt x="694" y="359"/>
                    </a:lnTo>
                    <a:lnTo>
                      <a:pt x="699" y="362"/>
                    </a:lnTo>
                    <a:close/>
                  </a:path>
                </a:pathLst>
              </a:custGeom>
              <a:solidFill>
                <a:srgbClr val="FF8417"/>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sp>
            <p:nvSpPr>
              <p:cNvPr id="84" name="Freeform 603"/>
              <p:cNvSpPr>
                <a:spLocks/>
              </p:cNvSpPr>
              <p:nvPr/>
            </p:nvSpPr>
            <p:spPr bwMode="auto">
              <a:xfrm>
                <a:off x="20708938" y="3116263"/>
                <a:ext cx="835025" cy="446088"/>
              </a:xfrm>
              <a:custGeom>
                <a:avLst/>
                <a:gdLst>
                  <a:gd name="T0" fmla="*/ 526 w 526"/>
                  <a:gd name="T1" fmla="*/ 212 h 281"/>
                  <a:gd name="T2" fmla="*/ 0 w 526"/>
                  <a:gd name="T3" fmla="*/ 0 h 281"/>
                  <a:gd name="T4" fmla="*/ 0 w 526"/>
                  <a:gd name="T5" fmla="*/ 80 h 281"/>
                  <a:gd name="T6" fmla="*/ 498 w 526"/>
                  <a:gd name="T7" fmla="*/ 281 h 281"/>
                  <a:gd name="T8" fmla="*/ 526 w 526"/>
                  <a:gd name="T9" fmla="*/ 212 h 281"/>
                </a:gdLst>
                <a:ahLst/>
                <a:cxnLst>
                  <a:cxn ang="0">
                    <a:pos x="T0" y="T1"/>
                  </a:cxn>
                  <a:cxn ang="0">
                    <a:pos x="T2" y="T3"/>
                  </a:cxn>
                  <a:cxn ang="0">
                    <a:pos x="T4" y="T5"/>
                  </a:cxn>
                  <a:cxn ang="0">
                    <a:pos x="T6" y="T7"/>
                  </a:cxn>
                  <a:cxn ang="0">
                    <a:pos x="T8" y="T9"/>
                  </a:cxn>
                </a:cxnLst>
                <a:rect l="0" t="0" r="r" b="b"/>
                <a:pathLst>
                  <a:path w="526" h="281">
                    <a:moveTo>
                      <a:pt x="526" y="212"/>
                    </a:moveTo>
                    <a:lnTo>
                      <a:pt x="0" y="0"/>
                    </a:lnTo>
                    <a:lnTo>
                      <a:pt x="0" y="80"/>
                    </a:lnTo>
                    <a:lnTo>
                      <a:pt x="498" y="281"/>
                    </a:lnTo>
                    <a:lnTo>
                      <a:pt x="526" y="212"/>
                    </a:lnTo>
                    <a:close/>
                  </a:path>
                </a:pathLst>
              </a:custGeom>
              <a:solidFill>
                <a:srgbClr val="FF8417"/>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sp>
            <p:nvSpPr>
              <p:cNvPr id="85" name="Freeform 604"/>
              <p:cNvSpPr>
                <a:spLocks/>
              </p:cNvSpPr>
              <p:nvPr/>
            </p:nvSpPr>
            <p:spPr bwMode="auto">
              <a:xfrm>
                <a:off x="20708938" y="3697288"/>
                <a:ext cx="636588" cy="368300"/>
              </a:xfrm>
              <a:custGeom>
                <a:avLst/>
                <a:gdLst>
                  <a:gd name="T0" fmla="*/ 401 w 401"/>
                  <a:gd name="T1" fmla="*/ 163 h 232"/>
                  <a:gd name="T2" fmla="*/ 0 w 401"/>
                  <a:gd name="T3" fmla="*/ 0 h 232"/>
                  <a:gd name="T4" fmla="*/ 0 w 401"/>
                  <a:gd name="T5" fmla="*/ 80 h 232"/>
                  <a:gd name="T6" fmla="*/ 375 w 401"/>
                  <a:gd name="T7" fmla="*/ 232 h 232"/>
                  <a:gd name="T8" fmla="*/ 401 w 401"/>
                  <a:gd name="T9" fmla="*/ 163 h 232"/>
                </a:gdLst>
                <a:ahLst/>
                <a:cxnLst>
                  <a:cxn ang="0">
                    <a:pos x="T0" y="T1"/>
                  </a:cxn>
                  <a:cxn ang="0">
                    <a:pos x="T2" y="T3"/>
                  </a:cxn>
                  <a:cxn ang="0">
                    <a:pos x="T4" y="T5"/>
                  </a:cxn>
                  <a:cxn ang="0">
                    <a:pos x="T6" y="T7"/>
                  </a:cxn>
                  <a:cxn ang="0">
                    <a:pos x="T8" y="T9"/>
                  </a:cxn>
                </a:cxnLst>
                <a:rect l="0" t="0" r="r" b="b"/>
                <a:pathLst>
                  <a:path w="401" h="232">
                    <a:moveTo>
                      <a:pt x="401" y="163"/>
                    </a:moveTo>
                    <a:lnTo>
                      <a:pt x="0" y="0"/>
                    </a:lnTo>
                    <a:lnTo>
                      <a:pt x="0" y="80"/>
                    </a:lnTo>
                    <a:lnTo>
                      <a:pt x="375" y="232"/>
                    </a:lnTo>
                    <a:lnTo>
                      <a:pt x="401" y="163"/>
                    </a:lnTo>
                    <a:close/>
                  </a:path>
                </a:pathLst>
              </a:custGeom>
              <a:solidFill>
                <a:srgbClr val="FF8417"/>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sp>
            <p:nvSpPr>
              <p:cNvPr id="86" name="Freeform 605"/>
              <p:cNvSpPr>
                <a:spLocks/>
              </p:cNvSpPr>
              <p:nvPr/>
            </p:nvSpPr>
            <p:spPr bwMode="auto">
              <a:xfrm>
                <a:off x="20708938" y="3375025"/>
                <a:ext cx="741363" cy="404813"/>
              </a:xfrm>
              <a:custGeom>
                <a:avLst/>
                <a:gdLst>
                  <a:gd name="T0" fmla="*/ 467 w 467"/>
                  <a:gd name="T1" fmla="*/ 186 h 255"/>
                  <a:gd name="T2" fmla="*/ 0 w 467"/>
                  <a:gd name="T3" fmla="*/ 0 h 255"/>
                  <a:gd name="T4" fmla="*/ 0 w 467"/>
                  <a:gd name="T5" fmla="*/ 80 h 255"/>
                  <a:gd name="T6" fmla="*/ 439 w 467"/>
                  <a:gd name="T7" fmla="*/ 255 h 255"/>
                  <a:gd name="T8" fmla="*/ 467 w 467"/>
                  <a:gd name="T9" fmla="*/ 186 h 255"/>
                </a:gdLst>
                <a:ahLst/>
                <a:cxnLst>
                  <a:cxn ang="0">
                    <a:pos x="T0" y="T1"/>
                  </a:cxn>
                  <a:cxn ang="0">
                    <a:pos x="T2" y="T3"/>
                  </a:cxn>
                  <a:cxn ang="0">
                    <a:pos x="T4" y="T5"/>
                  </a:cxn>
                  <a:cxn ang="0">
                    <a:pos x="T6" y="T7"/>
                  </a:cxn>
                  <a:cxn ang="0">
                    <a:pos x="T8" y="T9"/>
                  </a:cxn>
                </a:cxnLst>
                <a:rect l="0" t="0" r="r" b="b"/>
                <a:pathLst>
                  <a:path w="467" h="255">
                    <a:moveTo>
                      <a:pt x="467" y="186"/>
                    </a:moveTo>
                    <a:lnTo>
                      <a:pt x="0" y="0"/>
                    </a:lnTo>
                    <a:lnTo>
                      <a:pt x="0" y="80"/>
                    </a:lnTo>
                    <a:lnTo>
                      <a:pt x="439" y="255"/>
                    </a:lnTo>
                    <a:lnTo>
                      <a:pt x="467" y="186"/>
                    </a:lnTo>
                    <a:close/>
                  </a:path>
                </a:pathLst>
              </a:custGeom>
              <a:solidFill>
                <a:srgbClr val="FF8417"/>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sp>
            <p:nvSpPr>
              <p:cNvPr id="87" name="Freeform 606"/>
              <p:cNvSpPr>
                <a:spLocks/>
              </p:cNvSpPr>
              <p:nvPr/>
            </p:nvSpPr>
            <p:spPr bwMode="auto">
              <a:xfrm>
                <a:off x="20420013" y="1754188"/>
                <a:ext cx="1814513" cy="2719388"/>
              </a:xfrm>
              <a:custGeom>
                <a:avLst/>
                <a:gdLst>
                  <a:gd name="T0" fmla="*/ 1136 w 1143"/>
                  <a:gd name="T1" fmla="*/ 432 h 1713"/>
                  <a:gd name="T2" fmla="*/ 73 w 1143"/>
                  <a:gd name="T3" fmla="*/ 2 h 1713"/>
                  <a:gd name="T4" fmla="*/ 66 w 1143"/>
                  <a:gd name="T5" fmla="*/ 0 h 1713"/>
                  <a:gd name="T6" fmla="*/ 0 w 1143"/>
                  <a:gd name="T7" fmla="*/ 163 h 1713"/>
                  <a:gd name="T8" fmla="*/ 125 w 1143"/>
                  <a:gd name="T9" fmla="*/ 163 h 1713"/>
                  <a:gd name="T10" fmla="*/ 132 w 1143"/>
                  <a:gd name="T11" fmla="*/ 144 h 1713"/>
                  <a:gd name="T12" fmla="*/ 997 w 1143"/>
                  <a:gd name="T13" fmla="*/ 491 h 1713"/>
                  <a:gd name="T14" fmla="*/ 562 w 1143"/>
                  <a:gd name="T15" fmla="*/ 1569 h 1713"/>
                  <a:gd name="T16" fmla="*/ 182 w 1143"/>
                  <a:gd name="T17" fmla="*/ 1415 h 1713"/>
                  <a:gd name="T18" fmla="*/ 182 w 1143"/>
                  <a:gd name="T19" fmla="*/ 1531 h 1713"/>
                  <a:gd name="T20" fmla="*/ 621 w 1143"/>
                  <a:gd name="T21" fmla="*/ 1708 h 1713"/>
                  <a:gd name="T22" fmla="*/ 628 w 1143"/>
                  <a:gd name="T23" fmla="*/ 1713 h 1713"/>
                  <a:gd name="T24" fmla="*/ 1143 w 1143"/>
                  <a:gd name="T25" fmla="*/ 435 h 1713"/>
                  <a:gd name="T26" fmla="*/ 1136 w 1143"/>
                  <a:gd name="T27" fmla="*/ 432 h 17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143" h="1713">
                    <a:moveTo>
                      <a:pt x="1136" y="432"/>
                    </a:moveTo>
                    <a:lnTo>
                      <a:pt x="73" y="2"/>
                    </a:lnTo>
                    <a:lnTo>
                      <a:pt x="66" y="0"/>
                    </a:lnTo>
                    <a:lnTo>
                      <a:pt x="0" y="163"/>
                    </a:lnTo>
                    <a:lnTo>
                      <a:pt x="125" y="163"/>
                    </a:lnTo>
                    <a:lnTo>
                      <a:pt x="132" y="144"/>
                    </a:lnTo>
                    <a:lnTo>
                      <a:pt x="997" y="491"/>
                    </a:lnTo>
                    <a:lnTo>
                      <a:pt x="562" y="1569"/>
                    </a:lnTo>
                    <a:lnTo>
                      <a:pt x="182" y="1415"/>
                    </a:lnTo>
                    <a:lnTo>
                      <a:pt x="182" y="1531"/>
                    </a:lnTo>
                    <a:lnTo>
                      <a:pt x="621" y="1708"/>
                    </a:lnTo>
                    <a:lnTo>
                      <a:pt x="628" y="1713"/>
                    </a:lnTo>
                    <a:lnTo>
                      <a:pt x="1143" y="435"/>
                    </a:lnTo>
                    <a:lnTo>
                      <a:pt x="1136" y="432"/>
                    </a:lnTo>
                    <a:close/>
                  </a:path>
                </a:pathLst>
              </a:custGeom>
              <a:solidFill>
                <a:srgbClr val="FF8417"/>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sp>
            <p:nvSpPr>
              <p:cNvPr id="88" name="Freeform 607"/>
              <p:cNvSpPr>
                <a:spLocks noEditPoints="1"/>
              </p:cNvSpPr>
              <p:nvPr/>
            </p:nvSpPr>
            <p:spPr bwMode="auto">
              <a:xfrm>
                <a:off x="18146713" y="1773238"/>
                <a:ext cx="1095375" cy="1841500"/>
              </a:xfrm>
              <a:custGeom>
                <a:avLst/>
                <a:gdLst>
                  <a:gd name="T0" fmla="*/ 292 w 292"/>
                  <a:gd name="T1" fmla="*/ 447 h 491"/>
                  <a:gd name="T2" fmla="*/ 110 w 292"/>
                  <a:gd name="T3" fmla="*/ 0 h 491"/>
                  <a:gd name="T4" fmla="*/ 0 w 292"/>
                  <a:gd name="T5" fmla="*/ 45 h 491"/>
                  <a:gd name="T6" fmla="*/ 182 w 292"/>
                  <a:gd name="T7" fmla="*/ 491 h 491"/>
                  <a:gd name="T8" fmla="*/ 292 w 292"/>
                  <a:gd name="T9" fmla="*/ 447 h 491"/>
                  <a:gd name="T10" fmla="*/ 99 w 292"/>
                  <a:gd name="T11" fmla="*/ 19 h 491"/>
                  <a:gd name="T12" fmla="*/ 220 w 292"/>
                  <a:gd name="T13" fmla="*/ 315 h 491"/>
                  <a:gd name="T14" fmla="*/ 215 w 292"/>
                  <a:gd name="T15" fmla="*/ 338 h 491"/>
                  <a:gd name="T16" fmla="*/ 195 w 292"/>
                  <a:gd name="T17" fmla="*/ 325 h 491"/>
                  <a:gd name="T18" fmla="*/ 75 w 292"/>
                  <a:gd name="T19" fmla="*/ 29 h 491"/>
                  <a:gd name="T20" fmla="*/ 99 w 292"/>
                  <a:gd name="T21" fmla="*/ 19 h 491"/>
                  <a:gd name="T22" fmla="*/ 165 w 292"/>
                  <a:gd name="T23" fmla="*/ 358 h 491"/>
                  <a:gd name="T24" fmla="*/ 146 w 292"/>
                  <a:gd name="T25" fmla="*/ 345 h 491"/>
                  <a:gd name="T26" fmla="*/ 25 w 292"/>
                  <a:gd name="T27" fmla="*/ 49 h 491"/>
                  <a:gd name="T28" fmla="*/ 50 w 292"/>
                  <a:gd name="T29" fmla="*/ 39 h 491"/>
                  <a:gd name="T30" fmla="*/ 170 w 292"/>
                  <a:gd name="T31" fmla="*/ 335 h 491"/>
                  <a:gd name="T32" fmla="*/ 165 w 292"/>
                  <a:gd name="T33" fmla="*/ 358 h 4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92" h="491">
                    <a:moveTo>
                      <a:pt x="292" y="447"/>
                    </a:moveTo>
                    <a:cubicBezTo>
                      <a:pt x="110" y="0"/>
                      <a:pt x="110" y="0"/>
                      <a:pt x="110" y="0"/>
                    </a:cubicBezTo>
                    <a:cubicBezTo>
                      <a:pt x="0" y="45"/>
                      <a:pt x="0" y="45"/>
                      <a:pt x="0" y="45"/>
                    </a:cubicBezTo>
                    <a:cubicBezTo>
                      <a:pt x="182" y="491"/>
                      <a:pt x="182" y="491"/>
                      <a:pt x="182" y="491"/>
                    </a:cubicBezTo>
                    <a:lnTo>
                      <a:pt x="292" y="447"/>
                    </a:lnTo>
                    <a:close/>
                    <a:moveTo>
                      <a:pt x="99" y="19"/>
                    </a:moveTo>
                    <a:cubicBezTo>
                      <a:pt x="220" y="315"/>
                      <a:pt x="220" y="315"/>
                      <a:pt x="220" y="315"/>
                    </a:cubicBezTo>
                    <a:cubicBezTo>
                      <a:pt x="224" y="325"/>
                      <a:pt x="222" y="335"/>
                      <a:pt x="215" y="338"/>
                    </a:cubicBezTo>
                    <a:cubicBezTo>
                      <a:pt x="208" y="340"/>
                      <a:pt x="199" y="335"/>
                      <a:pt x="195" y="325"/>
                    </a:cubicBezTo>
                    <a:cubicBezTo>
                      <a:pt x="75" y="29"/>
                      <a:pt x="75" y="29"/>
                      <a:pt x="75" y="29"/>
                    </a:cubicBezTo>
                    <a:lnTo>
                      <a:pt x="99" y="19"/>
                    </a:lnTo>
                    <a:close/>
                    <a:moveTo>
                      <a:pt x="165" y="358"/>
                    </a:moveTo>
                    <a:cubicBezTo>
                      <a:pt x="159" y="361"/>
                      <a:pt x="150" y="355"/>
                      <a:pt x="146" y="345"/>
                    </a:cubicBezTo>
                    <a:cubicBezTo>
                      <a:pt x="25" y="49"/>
                      <a:pt x="25" y="49"/>
                      <a:pt x="25" y="49"/>
                    </a:cubicBezTo>
                    <a:cubicBezTo>
                      <a:pt x="50" y="39"/>
                      <a:pt x="50" y="39"/>
                      <a:pt x="50" y="39"/>
                    </a:cubicBezTo>
                    <a:cubicBezTo>
                      <a:pt x="170" y="335"/>
                      <a:pt x="170" y="335"/>
                      <a:pt x="170" y="335"/>
                    </a:cubicBezTo>
                    <a:cubicBezTo>
                      <a:pt x="174" y="345"/>
                      <a:pt x="172" y="355"/>
                      <a:pt x="165" y="358"/>
                    </a:cubicBezTo>
                  </a:path>
                </a:pathLst>
              </a:custGeom>
              <a:solidFill>
                <a:srgbClr val="FF8417"/>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grpSp>
      </p:grpSp>
    </p:spTree>
    <p:extLst>
      <p:ext uri="{BB962C8B-B14F-4D97-AF65-F5344CB8AC3E}">
        <p14:creationId xmlns:p14="http://schemas.microsoft.com/office/powerpoint/2010/main" val="14797088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89"/>
                                        </p:tgtEl>
                                        <p:attrNameLst>
                                          <p:attrName>style.visibility</p:attrName>
                                        </p:attrNameLst>
                                      </p:cBhvr>
                                      <p:to>
                                        <p:strVal val="visible"/>
                                      </p:to>
                                    </p:set>
                                    <p:animEffect transition="in" filter="fade">
                                      <p:cBhvr>
                                        <p:cTn id="7" dur="500"/>
                                        <p:tgtEl>
                                          <p:spTgt spid="89"/>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90"/>
                                        </p:tgtEl>
                                        <p:attrNameLst>
                                          <p:attrName>style.visibility</p:attrName>
                                        </p:attrNameLst>
                                      </p:cBhvr>
                                      <p:to>
                                        <p:strVal val="visible"/>
                                      </p:to>
                                    </p:set>
                                    <p:animEffect transition="in" filter="fade">
                                      <p:cBhvr>
                                        <p:cTn id="11" dur="500"/>
                                        <p:tgtEl>
                                          <p:spTgt spid="90"/>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91"/>
                                        </p:tgtEl>
                                        <p:attrNameLst>
                                          <p:attrName>style.visibility</p:attrName>
                                        </p:attrNameLst>
                                      </p:cBhvr>
                                      <p:to>
                                        <p:strVal val="visible"/>
                                      </p:to>
                                    </p:set>
                                    <p:animEffect transition="in" filter="fade">
                                      <p:cBhvr>
                                        <p:cTn id="15" dur="500"/>
                                        <p:tgtEl>
                                          <p:spTgt spid="91"/>
                                        </p:tgtEl>
                                      </p:cBhvr>
                                    </p:animEffect>
                                  </p:childTnLst>
                                </p:cTn>
                              </p:par>
                            </p:childTnLst>
                          </p:cTn>
                        </p:par>
                        <p:par>
                          <p:cTn id="16" fill="hold">
                            <p:stCondLst>
                              <p:cond delay="1500"/>
                            </p:stCondLst>
                            <p:childTnLst>
                              <p:par>
                                <p:cTn id="17" presetID="10" presetClass="entr" presetSubtype="0" fill="hold" nodeType="afterEffect">
                                  <p:stCondLst>
                                    <p:cond delay="0"/>
                                  </p:stCondLst>
                                  <p:childTnLst>
                                    <p:set>
                                      <p:cBhvr>
                                        <p:cTn id="18" dur="1" fill="hold">
                                          <p:stCondLst>
                                            <p:cond delay="0"/>
                                          </p:stCondLst>
                                        </p:cTn>
                                        <p:tgtEl>
                                          <p:spTgt spid="92"/>
                                        </p:tgtEl>
                                        <p:attrNameLst>
                                          <p:attrName>style.visibility</p:attrName>
                                        </p:attrNameLst>
                                      </p:cBhvr>
                                      <p:to>
                                        <p:strVal val="visible"/>
                                      </p:to>
                                    </p:set>
                                    <p:animEffect transition="in" filter="fade">
                                      <p:cBhvr>
                                        <p:cTn id="19" dur="500"/>
                                        <p:tgtEl>
                                          <p:spTgt spid="92"/>
                                        </p:tgtEl>
                                      </p:cBhvr>
                                    </p:animEffect>
                                  </p:childTnLst>
                                </p:cTn>
                              </p:par>
                            </p:childTnLst>
                          </p:cTn>
                        </p:par>
                        <p:par>
                          <p:cTn id="20" fill="hold">
                            <p:stCondLst>
                              <p:cond delay="2000"/>
                            </p:stCondLst>
                            <p:childTnLst>
                              <p:par>
                                <p:cTn id="21" presetID="10" presetClass="entr" presetSubtype="0" fill="hold" nodeType="afterEffect">
                                  <p:stCondLst>
                                    <p:cond delay="0"/>
                                  </p:stCondLst>
                                  <p:childTnLst>
                                    <p:set>
                                      <p:cBhvr>
                                        <p:cTn id="22" dur="1" fill="hold">
                                          <p:stCondLst>
                                            <p:cond delay="0"/>
                                          </p:stCondLst>
                                        </p:cTn>
                                        <p:tgtEl>
                                          <p:spTgt spid="45"/>
                                        </p:tgtEl>
                                        <p:attrNameLst>
                                          <p:attrName>style.visibility</p:attrName>
                                        </p:attrNameLst>
                                      </p:cBhvr>
                                      <p:to>
                                        <p:strVal val="visible"/>
                                      </p:to>
                                    </p:set>
                                    <p:animEffect transition="in" filter="fade">
                                      <p:cBhvr>
                                        <p:cTn id="23" dur="500"/>
                                        <p:tgtEl>
                                          <p:spTgt spid="45"/>
                                        </p:tgtEl>
                                      </p:cBhvr>
                                    </p:animEffect>
                                  </p:childTnLst>
                                </p:cTn>
                              </p:par>
                            </p:childTnLst>
                          </p:cTn>
                        </p:par>
                        <p:par>
                          <p:cTn id="24" fill="hold">
                            <p:stCondLst>
                              <p:cond delay="2500"/>
                            </p:stCondLst>
                            <p:childTnLst>
                              <p:par>
                                <p:cTn id="25" presetID="10" presetClass="entr" presetSubtype="0" fill="hold" nodeType="afterEffect">
                                  <p:stCondLst>
                                    <p:cond delay="0"/>
                                  </p:stCondLst>
                                  <p:childTnLst>
                                    <p:set>
                                      <p:cBhvr>
                                        <p:cTn id="26" dur="1" fill="hold">
                                          <p:stCondLst>
                                            <p:cond delay="0"/>
                                          </p:stCondLst>
                                        </p:cTn>
                                        <p:tgtEl>
                                          <p:spTgt spid="48"/>
                                        </p:tgtEl>
                                        <p:attrNameLst>
                                          <p:attrName>style.visibility</p:attrName>
                                        </p:attrNameLst>
                                      </p:cBhvr>
                                      <p:to>
                                        <p:strVal val="visible"/>
                                      </p:to>
                                    </p:set>
                                    <p:animEffect transition="in" filter="fade">
                                      <p:cBhvr>
                                        <p:cTn id="27" dur="500"/>
                                        <p:tgtEl>
                                          <p:spTgt spid="48"/>
                                        </p:tgtEl>
                                      </p:cBhvr>
                                    </p:animEffect>
                                  </p:childTnLst>
                                </p:cTn>
                              </p:par>
                            </p:childTnLst>
                          </p:cTn>
                        </p:par>
                        <p:par>
                          <p:cTn id="28" fill="hold">
                            <p:stCondLst>
                              <p:cond delay="3000"/>
                            </p:stCondLst>
                            <p:childTnLst>
                              <p:par>
                                <p:cTn id="29" presetID="10" presetClass="entr" presetSubtype="0" fill="hold" nodeType="afterEffect">
                                  <p:stCondLst>
                                    <p:cond delay="0"/>
                                  </p:stCondLst>
                                  <p:childTnLst>
                                    <p:set>
                                      <p:cBhvr>
                                        <p:cTn id="30" dur="1" fill="hold">
                                          <p:stCondLst>
                                            <p:cond delay="0"/>
                                          </p:stCondLst>
                                        </p:cTn>
                                        <p:tgtEl>
                                          <p:spTgt spid="51"/>
                                        </p:tgtEl>
                                        <p:attrNameLst>
                                          <p:attrName>style.visibility</p:attrName>
                                        </p:attrNameLst>
                                      </p:cBhvr>
                                      <p:to>
                                        <p:strVal val="visible"/>
                                      </p:to>
                                    </p:set>
                                    <p:animEffect transition="in" filter="fade">
                                      <p:cBhvr>
                                        <p:cTn id="31" dur="500"/>
                                        <p:tgtEl>
                                          <p:spTgt spid="51"/>
                                        </p:tgtEl>
                                      </p:cBhvr>
                                    </p:animEffect>
                                  </p:childTnLst>
                                </p:cTn>
                              </p:par>
                            </p:childTnLst>
                          </p:cTn>
                        </p:par>
                        <p:par>
                          <p:cTn id="32" fill="hold">
                            <p:stCondLst>
                              <p:cond delay="3500"/>
                            </p:stCondLst>
                            <p:childTnLst>
                              <p:par>
                                <p:cTn id="33" presetID="10" presetClass="entr" presetSubtype="0" fill="hold" nodeType="afterEffect">
                                  <p:stCondLst>
                                    <p:cond delay="0"/>
                                  </p:stCondLst>
                                  <p:childTnLst>
                                    <p:set>
                                      <p:cBhvr>
                                        <p:cTn id="34" dur="1" fill="hold">
                                          <p:stCondLst>
                                            <p:cond delay="0"/>
                                          </p:stCondLst>
                                        </p:cTn>
                                        <p:tgtEl>
                                          <p:spTgt spid="54"/>
                                        </p:tgtEl>
                                        <p:attrNameLst>
                                          <p:attrName>style.visibility</p:attrName>
                                        </p:attrNameLst>
                                      </p:cBhvr>
                                      <p:to>
                                        <p:strVal val="visible"/>
                                      </p:to>
                                    </p:set>
                                    <p:animEffect transition="in" filter="fade">
                                      <p:cBhvr>
                                        <p:cTn id="35" dur="500"/>
                                        <p:tgtEl>
                                          <p:spTgt spid="5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52" name="组合 151"/>
          <p:cNvGrpSpPr/>
          <p:nvPr/>
        </p:nvGrpSpPr>
        <p:grpSpPr>
          <a:xfrm>
            <a:off x="1736991" y="1993900"/>
            <a:ext cx="3990182" cy="4279362"/>
            <a:chOff x="1736991" y="1993900"/>
            <a:chExt cx="3990182" cy="4279362"/>
          </a:xfrm>
        </p:grpSpPr>
        <p:sp>
          <p:nvSpPr>
            <p:cNvPr id="100" name="Line 7"/>
            <p:cNvSpPr>
              <a:spLocks noChangeShapeType="1"/>
            </p:cNvSpPr>
            <p:nvPr/>
          </p:nvSpPr>
          <p:spPr bwMode="auto">
            <a:xfrm>
              <a:off x="4974107" y="1993900"/>
              <a:ext cx="1281" cy="3593901"/>
            </a:xfrm>
            <a:prstGeom prst="line">
              <a:avLst/>
            </a:prstGeom>
            <a:noFill/>
            <a:ln w="9525">
              <a:noFill/>
              <a:round/>
              <a:headEnd/>
              <a:tailEnd/>
            </a:ln>
            <a:extLst>
              <a:ext uri="{909E8E84-426E-40dd-AFC4-6F175D3DCCD1}">
                <a14:hiddenFill xmlns:a14="http://schemas.microsoft.com/office/drawing/2010/main" xmlns="">
                  <a:noFill/>
                </a14:hiddenFill>
              </a:ext>
            </a:extLst>
          </p:spPr>
          <p:txBody>
            <a:bodyPr lIns="0" tIns="0" rIns="0" bIns="0"/>
            <a:lstStyle/>
            <a:p>
              <a:endParaRPr lang="en-US"/>
            </a:p>
          </p:txBody>
        </p:sp>
        <p:sp>
          <p:nvSpPr>
            <p:cNvPr id="101" name="AutoShape 8"/>
            <p:cNvSpPr>
              <a:spLocks/>
            </p:cNvSpPr>
            <p:nvPr/>
          </p:nvSpPr>
          <p:spPr bwMode="auto">
            <a:xfrm>
              <a:off x="1736991" y="3595385"/>
              <a:ext cx="3990182" cy="2266938"/>
            </a:xfrm>
            <a:custGeom>
              <a:avLst/>
              <a:gdLst>
                <a:gd name="T0" fmla="*/ 2147483647 w 21600"/>
                <a:gd name="T1" fmla="*/ 0 h 21600"/>
                <a:gd name="T2" fmla="*/ 2147483647 w 21600"/>
                <a:gd name="T3" fmla="*/ 2147483647 h 21600"/>
                <a:gd name="T4" fmla="*/ 2147483647 w 21600"/>
                <a:gd name="T5" fmla="*/ 2147483647 h 21600"/>
                <a:gd name="T6" fmla="*/ 0 w 21600"/>
                <a:gd name="T7" fmla="*/ 2147483647 h 21600"/>
                <a:gd name="T8" fmla="*/ 2147483647 w 21600"/>
                <a:gd name="T9" fmla="*/ 0 h 21600"/>
                <a:gd name="T10" fmla="*/ 2147483647 w 21600"/>
                <a:gd name="T11" fmla="*/ 0 h 216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1600" h="21600">
                  <a:moveTo>
                    <a:pt x="10800" y="0"/>
                  </a:moveTo>
                  <a:cubicBezTo>
                    <a:pt x="21600" y="15288"/>
                    <a:pt x="21600" y="15288"/>
                    <a:pt x="21600" y="15288"/>
                  </a:cubicBezTo>
                  <a:cubicBezTo>
                    <a:pt x="18624" y="19496"/>
                    <a:pt x="14712" y="21600"/>
                    <a:pt x="10800" y="21600"/>
                  </a:cubicBezTo>
                  <a:cubicBezTo>
                    <a:pt x="6888" y="21600"/>
                    <a:pt x="2976" y="19496"/>
                    <a:pt x="0" y="15288"/>
                  </a:cubicBezTo>
                  <a:lnTo>
                    <a:pt x="10800" y="0"/>
                  </a:lnTo>
                  <a:close/>
                  <a:moveTo>
                    <a:pt x="10800" y="0"/>
                  </a:moveTo>
                </a:path>
              </a:pathLst>
            </a:custGeom>
            <a:solidFill>
              <a:srgbClr val="FF8417"/>
            </a:solidFill>
            <a:ln w="9525" cap="flat">
              <a:noFill/>
              <a:prstDash val="solid"/>
              <a:round/>
              <a:headEnd type="none" w="med" len="med"/>
              <a:tailEnd type="none" w="med" len="med"/>
            </a:ln>
          </p:spPr>
          <p:txBody>
            <a:bodyPr lIns="0" tIns="0" rIns="0" bIns="0"/>
            <a:lstStyle/>
            <a:p>
              <a:endParaRPr lang="en-US"/>
            </a:p>
          </p:txBody>
        </p:sp>
        <p:sp>
          <p:nvSpPr>
            <p:cNvPr id="102" name="AutoShape 9"/>
            <p:cNvSpPr>
              <a:spLocks/>
            </p:cNvSpPr>
            <p:nvPr/>
          </p:nvSpPr>
          <p:spPr bwMode="auto">
            <a:xfrm>
              <a:off x="1736991" y="5200250"/>
              <a:ext cx="3990182" cy="1073012"/>
            </a:xfrm>
            <a:custGeom>
              <a:avLst/>
              <a:gdLst>
                <a:gd name="T0" fmla="*/ 21600 w 21600"/>
                <a:gd name="T1" fmla="*/ 0 h 21600"/>
                <a:gd name="T2" fmla="*/ 21600 w 21600"/>
                <a:gd name="T3" fmla="*/ 8186 h 21600"/>
                <a:gd name="T4" fmla="*/ 10800 w 21600"/>
                <a:gd name="T5" fmla="*/ 21600 h 21600"/>
                <a:gd name="T6" fmla="*/ 0 w 21600"/>
                <a:gd name="T7" fmla="*/ 8186 h 21600"/>
                <a:gd name="T8" fmla="*/ 0 w 21600"/>
                <a:gd name="T9" fmla="*/ 0 h 21600"/>
                <a:gd name="T10" fmla="*/ 10800 w 21600"/>
                <a:gd name="T11" fmla="*/ 13315 h 21600"/>
                <a:gd name="T12" fmla="*/ 21600 w 21600"/>
                <a:gd name="T13" fmla="*/ 0 h 21600"/>
              </a:gdLst>
              <a:ahLst/>
              <a:cxnLst>
                <a:cxn ang="0">
                  <a:pos x="T0" y="T1"/>
                </a:cxn>
                <a:cxn ang="0">
                  <a:pos x="T2" y="T3"/>
                </a:cxn>
                <a:cxn ang="0">
                  <a:pos x="T4" y="T5"/>
                </a:cxn>
                <a:cxn ang="0">
                  <a:pos x="T6" y="T7"/>
                </a:cxn>
                <a:cxn ang="0">
                  <a:pos x="T8" y="T9"/>
                </a:cxn>
                <a:cxn ang="0">
                  <a:pos x="T10" y="T11"/>
                </a:cxn>
                <a:cxn ang="0">
                  <a:pos x="T12" y="T13"/>
                </a:cxn>
              </a:cxnLst>
              <a:rect l="0" t="0" r="r" b="b"/>
              <a:pathLst>
                <a:path w="21600" h="21600">
                  <a:moveTo>
                    <a:pt x="21600" y="0"/>
                  </a:moveTo>
                  <a:cubicBezTo>
                    <a:pt x="21600" y="8186"/>
                    <a:pt x="21600" y="8186"/>
                    <a:pt x="21600" y="8186"/>
                  </a:cubicBezTo>
                  <a:cubicBezTo>
                    <a:pt x="18624" y="17162"/>
                    <a:pt x="14712" y="21600"/>
                    <a:pt x="10800" y="21600"/>
                  </a:cubicBezTo>
                  <a:cubicBezTo>
                    <a:pt x="6888" y="21600"/>
                    <a:pt x="2976" y="17162"/>
                    <a:pt x="0" y="8186"/>
                  </a:cubicBezTo>
                  <a:cubicBezTo>
                    <a:pt x="0" y="0"/>
                    <a:pt x="0" y="0"/>
                    <a:pt x="0" y="0"/>
                  </a:cubicBezTo>
                  <a:cubicBezTo>
                    <a:pt x="2976" y="8877"/>
                    <a:pt x="6888" y="13315"/>
                    <a:pt x="10800" y="13315"/>
                  </a:cubicBezTo>
                  <a:cubicBezTo>
                    <a:pt x="14712" y="13315"/>
                    <a:pt x="18624" y="8877"/>
                    <a:pt x="21600" y="0"/>
                  </a:cubicBezTo>
                </a:path>
              </a:pathLst>
            </a:custGeom>
            <a:solidFill>
              <a:srgbClr val="FF7B03"/>
            </a:solidFill>
            <a:ln w="9525" cap="flat">
              <a:noFill/>
              <a:prstDash val="solid"/>
              <a:round/>
              <a:headEnd type="none" w="med" len="med"/>
              <a:tailEnd type="none" w="med" len="med"/>
            </a:ln>
          </p:spPr>
          <p:txBody>
            <a:bodyPr lIns="0" tIns="0" rIns="0" bIns="0"/>
            <a:lstStyle/>
            <a:p>
              <a:pPr>
                <a:defRPr/>
              </a:pPr>
              <a:endParaRPr lang="en-US"/>
            </a:p>
          </p:txBody>
        </p:sp>
        <p:sp>
          <p:nvSpPr>
            <p:cNvPr id="103" name="AutoShape 10"/>
            <p:cNvSpPr>
              <a:spLocks/>
            </p:cNvSpPr>
            <p:nvPr/>
          </p:nvSpPr>
          <p:spPr bwMode="auto">
            <a:xfrm>
              <a:off x="2141167" y="3178525"/>
              <a:ext cx="3181830" cy="1806109"/>
            </a:xfrm>
            <a:custGeom>
              <a:avLst/>
              <a:gdLst>
                <a:gd name="T0" fmla="*/ 10800 w 21600"/>
                <a:gd name="T1" fmla="*/ 0 h 21600"/>
                <a:gd name="T2" fmla="*/ 21600 w 21600"/>
                <a:gd name="T3" fmla="*/ 15261 h 21600"/>
                <a:gd name="T4" fmla="*/ 10800 w 21600"/>
                <a:gd name="T5" fmla="*/ 21600 h 21600"/>
                <a:gd name="T6" fmla="*/ 0 w 21600"/>
                <a:gd name="T7" fmla="*/ 15261 h 21600"/>
                <a:gd name="T8" fmla="*/ 10800 w 21600"/>
                <a:gd name="T9" fmla="*/ 0 h 21600"/>
                <a:gd name="T10" fmla="*/ 10800 w 21600"/>
                <a:gd name="T11" fmla="*/ 0 h 21600"/>
              </a:gdLst>
              <a:ahLst/>
              <a:cxnLst>
                <a:cxn ang="0">
                  <a:pos x="T0" y="T1"/>
                </a:cxn>
                <a:cxn ang="0">
                  <a:pos x="T2" y="T3"/>
                </a:cxn>
                <a:cxn ang="0">
                  <a:pos x="T4" y="T5"/>
                </a:cxn>
                <a:cxn ang="0">
                  <a:pos x="T6" y="T7"/>
                </a:cxn>
                <a:cxn ang="0">
                  <a:pos x="T8" y="T9"/>
                </a:cxn>
                <a:cxn ang="0">
                  <a:pos x="T10" y="T11"/>
                </a:cxn>
              </a:cxnLst>
              <a:rect l="0" t="0" r="r" b="b"/>
              <a:pathLst>
                <a:path w="21600" h="21600">
                  <a:moveTo>
                    <a:pt x="10800" y="0"/>
                  </a:moveTo>
                  <a:cubicBezTo>
                    <a:pt x="21600" y="15261"/>
                    <a:pt x="21600" y="15261"/>
                    <a:pt x="21600" y="15261"/>
                  </a:cubicBezTo>
                  <a:cubicBezTo>
                    <a:pt x="18613" y="19487"/>
                    <a:pt x="14693" y="21600"/>
                    <a:pt x="10800" y="21600"/>
                  </a:cubicBezTo>
                  <a:cubicBezTo>
                    <a:pt x="6880" y="21600"/>
                    <a:pt x="2987" y="19487"/>
                    <a:pt x="0" y="15261"/>
                  </a:cubicBezTo>
                  <a:lnTo>
                    <a:pt x="10800" y="0"/>
                  </a:lnTo>
                  <a:close/>
                  <a:moveTo>
                    <a:pt x="10800" y="0"/>
                  </a:moveTo>
                </a:path>
              </a:pathLst>
            </a:custGeom>
            <a:solidFill>
              <a:srgbClr val="48C253"/>
            </a:solidFill>
            <a:ln w="9525" cap="flat">
              <a:noFill/>
              <a:prstDash val="solid"/>
              <a:round/>
              <a:headEnd type="none" w="med" len="med"/>
              <a:tailEnd type="none" w="med" len="med"/>
            </a:ln>
          </p:spPr>
          <p:txBody>
            <a:bodyPr lIns="0" tIns="0" rIns="0" bIns="0"/>
            <a:lstStyle/>
            <a:p>
              <a:pPr>
                <a:defRPr/>
              </a:pPr>
              <a:endParaRPr lang="en-US"/>
            </a:p>
          </p:txBody>
        </p:sp>
        <p:sp>
          <p:nvSpPr>
            <p:cNvPr id="104" name="AutoShape 11"/>
            <p:cNvSpPr>
              <a:spLocks/>
            </p:cNvSpPr>
            <p:nvPr/>
          </p:nvSpPr>
          <p:spPr bwMode="auto">
            <a:xfrm>
              <a:off x="2141167" y="4442616"/>
              <a:ext cx="3181830" cy="940259"/>
            </a:xfrm>
            <a:custGeom>
              <a:avLst/>
              <a:gdLst>
                <a:gd name="T0" fmla="*/ 21600 w 21600"/>
                <a:gd name="T1" fmla="*/ 0 h 21600"/>
                <a:gd name="T2" fmla="*/ 21600 w 21600"/>
                <a:gd name="T3" fmla="*/ 9450 h 21600"/>
                <a:gd name="T4" fmla="*/ 10800 w 21600"/>
                <a:gd name="T5" fmla="*/ 21600 h 21600"/>
                <a:gd name="T6" fmla="*/ 0 w 21600"/>
                <a:gd name="T7" fmla="*/ 9450 h 21600"/>
                <a:gd name="T8" fmla="*/ 0 w 21600"/>
                <a:gd name="T9" fmla="*/ 0 h 21600"/>
                <a:gd name="T10" fmla="*/ 10800 w 21600"/>
                <a:gd name="T11" fmla="*/ 12150 h 21600"/>
                <a:gd name="T12" fmla="*/ 21600 w 21600"/>
                <a:gd name="T13" fmla="*/ 0 h 21600"/>
              </a:gdLst>
              <a:ahLst/>
              <a:cxnLst>
                <a:cxn ang="0">
                  <a:pos x="T0" y="T1"/>
                </a:cxn>
                <a:cxn ang="0">
                  <a:pos x="T2" y="T3"/>
                </a:cxn>
                <a:cxn ang="0">
                  <a:pos x="T4" y="T5"/>
                </a:cxn>
                <a:cxn ang="0">
                  <a:pos x="T6" y="T7"/>
                </a:cxn>
                <a:cxn ang="0">
                  <a:pos x="T8" y="T9"/>
                </a:cxn>
                <a:cxn ang="0">
                  <a:pos x="T10" y="T11"/>
                </a:cxn>
                <a:cxn ang="0">
                  <a:pos x="T12" y="T13"/>
                </a:cxn>
              </a:cxnLst>
              <a:rect l="0" t="0" r="r" b="b"/>
              <a:pathLst>
                <a:path w="21600" h="21600">
                  <a:moveTo>
                    <a:pt x="21600" y="0"/>
                  </a:moveTo>
                  <a:cubicBezTo>
                    <a:pt x="21600" y="9450"/>
                    <a:pt x="21600" y="9450"/>
                    <a:pt x="21600" y="9450"/>
                  </a:cubicBezTo>
                  <a:cubicBezTo>
                    <a:pt x="18613" y="17550"/>
                    <a:pt x="14693" y="21600"/>
                    <a:pt x="10800" y="21600"/>
                  </a:cubicBezTo>
                  <a:cubicBezTo>
                    <a:pt x="6880" y="21600"/>
                    <a:pt x="2987" y="17550"/>
                    <a:pt x="0" y="9450"/>
                  </a:cubicBezTo>
                  <a:cubicBezTo>
                    <a:pt x="0" y="0"/>
                    <a:pt x="0" y="0"/>
                    <a:pt x="0" y="0"/>
                  </a:cubicBezTo>
                  <a:cubicBezTo>
                    <a:pt x="2987" y="8100"/>
                    <a:pt x="6880" y="12150"/>
                    <a:pt x="10800" y="12150"/>
                  </a:cubicBezTo>
                  <a:cubicBezTo>
                    <a:pt x="14693" y="12150"/>
                    <a:pt x="18613" y="8100"/>
                    <a:pt x="21600" y="0"/>
                  </a:cubicBezTo>
                </a:path>
              </a:pathLst>
            </a:custGeom>
            <a:solidFill>
              <a:srgbClr val="38AA43"/>
            </a:solidFill>
            <a:ln w="9525" cap="flat">
              <a:noFill/>
              <a:prstDash val="solid"/>
              <a:round/>
              <a:headEnd type="none" w="med" len="med"/>
              <a:tailEnd type="none" w="med" len="med"/>
            </a:ln>
          </p:spPr>
          <p:txBody>
            <a:bodyPr lIns="0" tIns="0" rIns="0" bIns="0"/>
            <a:lstStyle/>
            <a:p>
              <a:pPr>
                <a:defRPr/>
              </a:pPr>
              <a:endParaRPr lang="en-US"/>
            </a:p>
          </p:txBody>
        </p:sp>
        <p:sp>
          <p:nvSpPr>
            <p:cNvPr id="105" name="AutoShape 12"/>
            <p:cNvSpPr>
              <a:spLocks/>
            </p:cNvSpPr>
            <p:nvPr/>
          </p:nvSpPr>
          <p:spPr bwMode="auto">
            <a:xfrm>
              <a:off x="2541961" y="2767585"/>
              <a:ext cx="2380242" cy="1349509"/>
            </a:xfrm>
            <a:custGeom>
              <a:avLst/>
              <a:gdLst>
                <a:gd name="T0" fmla="*/ 2147483647 w 21600"/>
                <a:gd name="T1" fmla="*/ 0 h 21600"/>
                <a:gd name="T2" fmla="*/ 2147483647 w 21600"/>
                <a:gd name="T3" fmla="*/ 2147483647 h 21600"/>
                <a:gd name="T4" fmla="*/ 2147483647 w 21600"/>
                <a:gd name="T5" fmla="*/ 2147483647 h 21600"/>
                <a:gd name="T6" fmla="*/ 0 w 21600"/>
                <a:gd name="T7" fmla="*/ 2147483647 h 21600"/>
                <a:gd name="T8" fmla="*/ 2147483647 w 21600"/>
                <a:gd name="T9" fmla="*/ 0 h 21600"/>
                <a:gd name="T10" fmla="*/ 2147483647 w 21600"/>
                <a:gd name="T11" fmla="*/ 0 h 216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1600" h="21600">
                  <a:moveTo>
                    <a:pt x="10800" y="0"/>
                  </a:moveTo>
                  <a:cubicBezTo>
                    <a:pt x="21600" y="15316"/>
                    <a:pt x="21600" y="15316"/>
                    <a:pt x="21600" y="15316"/>
                  </a:cubicBezTo>
                  <a:cubicBezTo>
                    <a:pt x="18606" y="19479"/>
                    <a:pt x="14721" y="21600"/>
                    <a:pt x="10800" y="21600"/>
                  </a:cubicBezTo>
                  <a:cubicBezTo>
                    <a:pt x="6879" y="21600"/>
                    <a:pt x="2994" y="19479"/>
                    <a:pt x="0" y="15316"/>
                  </a:cubicBezTo>
                  <a:lnTo>
                    <a:pt x="10800" y="0"/>
                  </a:lnTo>
                  <a:close/>
                  <a:moveTo>
                    <a:pt x="10800" y="0"/>
                  </a:moveTo>
                </a:path>
              </a:pathLst>
            </a:custGeom>
            <a:solidFill>
              <a:srgbClr val="7FC41C"/>
            </a:solidFill>
            <a:ln w="9525" cap="flat">
              <a:noFill/>
              <a:prstDash val="solid"/>
              <a:round/>
              <a:headEnd type="none" w="med" len="med"/>
              <a:tailEnd type="none" w="med" len="med"/>
            </a:ln>
          </p:spPr>
          <p:txBody>
            <a:bodyPr lIns="0" tIns="0" rIns="0" bIns="0"/>
            <a:lstStyle/>
            <a:p>
              <a:endParaRPr lang="en-US"/>
            </a:p>
          </p:txBody>
        </p:sp>
        <p:sp>
          <p:nvSpPr>
            <p:cNvPr id="106" name="AutoShape 13"/>
            <p:cNvSpPr>
              <a:spLocks/>
            </p:cNvSpPr>
            <p:nvPr/>
          </p:nvSpPr>
          <p:spPr bwMode="auto">
            <a:xfrm>
              <a:off x="2541961" y="3724755"/>
              <a:ext cx="2380242" cy="803278"/>
            </a:xfrm>
            <a:custGeom>
              <a:avLst/>
              <a:gdLst>
                <a:gd name="T0" fmla="*/ 21600 w 21600"/>
                <a:gd name="T1" fmla="*/ 0 h 21600"/>
                <a:gd name="T2" fmla="*/ 21600 w 21600"/>
                <a:gd name="T3" fmla="*/ 10932 h 21600"/>
                <a:gd name="T4" fmla="*/ 10800 w 21600"/>
                <a:gd name="T5" fmla="*/ 21600 h 21600"/>
                <a:gd name="T6" fmla="*/ 0 w 21600"/>
                <a:gd name="T7" fmla="*/ 10932 h 21600"/>
                <a:gd name="T8" fmla="*/ 0 w 21600"/>
                <a:gd name="T9" fmla="*/ 0 h 21600"/>
                <a:gd name="T10" fmla="*/ 10800 w 21600"/>
                <a:gd name="T11" fmla="*/ 10537 h 21600"/>
                <a:gd name="T12" fmla="*/ 21600 w 21600"/>
                <a:gd name="T13" fmla="*/ 0 h 21600"/>
              </a:gdLst>
              <a:ahLst/>
              <a:cxnLst>
                <a:cxn ang="0">
                  <a:pos x="T0" y="T1"/>
                </a:cxn>
                <a:cxn ang="0">
                  <a:pos x="T2" y="T3"/>
                </a:cxn>
                <a:cxn ang="0">
                  <a:pos x="T4" y="T5"/>
                </a:cxn>
                <a:cxn ang="0">
                  <a:pos x="T6" y="T7"/>
                </a:cxn>
                <a:cxn ang="0">
                  <a:pos x="T8" y="T9"/>
                </a:cxn>
                <a:cxn ang="0">
                  <a:pos x="T10" y="T11"/>
                </a:cxn>
                <a:cxn ang="0">
                  <a:pos x="T12" y="T13"/>
                </a:cxn>
              </a:cxnLst>
              <a:rect l="0" t="0" r="r" b="b"/>
              <a:pathLst>
                <a:path w="21600" h="21600">
                  <a:moveTo>
                    <a:pt x="21600" y="0"/>
                  </a:moveTo>
                  <a:cubicBezTo>
                    <a:pt x="21600" y="10932"/>
                    <a:pt x="21600" y="10932"/>
                    <a:pt x="21600" y="10932"/>
                  </a:cubicBezTo>
                  <a:cubicBezTo>
                    <a:pt x="18606" y="18044"/>
                    <a:pt x="14721" y="21600"/>
                    <a:pt x="10800" y="21600"/>
                  </a:cubicBezTo>
                  <a:cubicBezTo>
                    <a:pt x="6879" y="21600"/>
                    <a:pt x="2994" y="18044"/>
                    <a:pt x="0" y="10932"/>
                  </a:cubicBezTo>
                  <a:cubicBezTo>
                    <a:pt x="0" y="0"/>
                    <a:pt x="0" y="0"/>
                    <a:pt x="0" y="0"/>
                  </a:cubicBezTo>
                  <a:cubicBezTo>
                    <a:pt x="2994" y="6980"/>
                    <a:pt x="6879" y="10537"/>
                    <a:pt x="10800" y="10537"/>
                  </a:cubicBezTo>
                  <a:cubicBezTo>
                    <a:pt x="14721" y="10537"/>
                    <a:pt x="18606" y="6980"/>
                    <a:pt x="21600" y="0"/>
                  </a:cubicBezTo>
                </a:path>
              </a:pathLst>
            </a:custGeom>
            <a:solidFill>
              <a:srgbClr val="69A117"/>
            </a:solidFill>
            <a:ln w="9525" cap="flat">
              <a:noFill/>
              <a:prstDash val="solid"/>
              <a:round/>
              <a:headEnd type="none" w="med" len="med"/>
              <a:tailEnd type="none" w="med" len="med"/>
            </a:ln>
          </p:spPr>
          <p:txBody>
            <a:bodyPr lIns="0" tIns="0" rIns="0" bIns="0"/>
            <a:lstStyle/>
            <a:p>
              <a:pPr>
                <a:defRPr/>
              </a:pPr>
              <a:endParaRPr lang="en-US"/>
            </a:p>
          </p:txBody>
        </p:sp>
        <p:sp>
          <p:nvSpPr>
            <p:cNvPr id="125" name="AutoShape 34"/>
            <p:cNvSpPr>
              <a:spLocks/>
            </p:cNvSpPr>
            <p:nvPr/>
          </p:nvSpPr>
          <p:spPr bwMode="auto">
            <a:xfrm>
              <a:off x="2932609" y="2759975"/>
              <a:ext cx="1601485" cy="906436"/>
            </a:xfrm>
            <a:custGeom>
              <a:avLst/>
              <a:gdLst/>
              <a:ahLst/>
              <a:cxnLst/>
              <a:rect l="0" t="0" r="r" b="b"/>
              <a:pathLst>
                <a:path w="21600" h="21600">
                  <a:moveTo>
                    <a:pt x="10800" y="0"/>
                  </a:moveTo>
                  <a:cubicBezTo>
                    <a:pt x="21600" y="15295"/>
                    <a:pt x="21600" y="15295"/>
                    <a:pt x="21600" y="15295"/>
                  </a:cubicBezTo>
                  <a:cubicBezTo>
                    <a:pt x="18582" y="19498"/>
                    <a:pt x="14718" y="21600"/>
                    <a:pt x="10800" y="21600"/>
                  </a:cubicBezTo>
                  <a:cubicBezTo>
                    <a:pt x="6882" y="21600"/>
                    <a:pt x="3018" y="19498"/>
                    <a:pt x="0" y="15295"/>
                  </a:cubicBezTo>
                  <a:lnTo>
                    <a:pt x="10800" y="0"/>
                  </a:lnTo>
                  <a:close/>
                  <a:moveTo>
                    <a:pt x="10800" y="0"/>
                  </a:moveTo>
                </a:path>
              </a:pathLst>
            </a:custGeom>
            <a:solidFill>
              <a:srgbClr val="000000">
                <a:alpha val="9999"/>
              </a:srgbClr>
            </a:solidFill>
            <a:ln w="9525" cap="flat">
              <a:noFill/>
              <a:prstDash val="solid"/>
              <a:round/>
              <a:headEnd type="none" w="med" len="med"/>
              <a:tailEnd type="none" w="med" len="med"/>
            </a:ln>
            <a:effectLst>
              <a:outerShdw blurRad="127000" dist="76199" dir="2700000" algn="ctr" rotWithShape="0">
                <a:schemeClr val="bg2">
                  <a:alpha val="75000"/>
                </a:schemeClr>
              </a:outerShdw>
            </a:effectLst>
          </p:spPr>
          <p:txBody>
            <a:bodyPr lIns="0" tIns="0" rIns="0" bIns="0"/>
            <a:lstStyle/>
            <a:p>
              <a:pPr>
                <a:defRPr/>
              </a:pPr>
              <a:endParaRPr lang="en-US"/>
            </a:p>
          </p:txBody>
        </p:sp>
        <p:sp>
          <p:nvSpPr>
            <p:cNvPr id="126" name="AutoShape 35"/>
            <p:cNvSpPr>
              <a:spLocks/>
            </p:cNvSpPr>
            <p:nvPr/>
          </p:nvSpPr>
          <p:spPr bwMode="auto">
            <a:xfrm>
              <a:off x="2930917" y="1993900"/>
              <a:ext cx="1601485" cy="907282"/>
            </a:xfrm>
            <a:custGeom>
              <a:avLst/>
              <a:gdLst>
                <a:gd name="T0" fmla="*/ 2147483647 w 21600"/>
                <a:gd name="T1" fmla="*/ 0 h 21600"/>
                <a:gd name="T2" fmla="*/ 2147483647 w 21600"/>
                <a:gd name="T3" fmla="*/ 2147483647 h 21600"/>
                <a:gd name="T4" fmla="*/ 2147483647 w 21600"/>
                <a:gd name="T5" fmla="*/ 2147483647 h 21600"/>
                <a:gd name="T6" fmla="*/ 0 w 21600"/>
                <a:gd name="T7" fmla="*/ 2147483647 h 21600"/>
                <a:gd name="T8" fmla="*/ 2147483647 w 21600"/>
                <a:gd name="T9" fmla="*/ 0 h 21600"/>
                <a:gd name="T10" fmla="*/ 2147483647 w 21600"/>
                <a:gd name="T11" fmla="*/ 0 h 216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1600" h="21600">
                  <a:moveTo>
                    <a:pt x="10800" y="0"/>
                  </a:moveTo>
                  <a:cubicBezTo>
                    <a:pt x="21600" y="15295"/>
                    <a:pt x="21600" y="15295"/>
                    <a:pt x="21600" y="15295"/>
                  </a:cubicBezTo>
                  <a:cubicBezTo>
                    <a:pt x="18582" y="19498"/>
                    <a:pt x="14718" y="21600"/>
                    <a:pt x="10800" y="21600"/>
                  </a:cubicBezTo>
                  <a:cubicBezTo>
                    <a:pt x="6882" y="21600"/>
                    <a:pt x="3018" y="19498"/>
                    <a:pt x="0" y="15295"/>
                  </a:cubicBezTo>
                  <a:lnTo>
                    <a:pt x="10800" y="0"/>
                  </a:lnTo>
                  <a:close/>
                  <a:moveTo>
                    <a:pt x="10800" y="0"/>
                  </a:moveTo>
                </a:path>
              </a:pathLst>
            </a:custGeom>
            <a:solidFill>
              <a:srgbClr val="5AACEC"/>
            </a:solidFill>
            <a:ln w="9525" cap="flat">
              <a:noFill/>
              <a:prstDash val="solid"/>
              <a:round/>
              <a:headEnd type="none" w="med" len="med"/>
              <a:tailEnd type="none" w="med" len="med"/>
            </a:ln>
          </p:spPr>
          <p:txBody>
            <a:bodyPr lIns="0" tIns="0" rIns="0" bIns="0"/>
            <a:lstStyle/>
            <a:p>
              <a:endParaRPr lang="en-US"/>
            </a:p>
          </p:txBody>
        </p:sp>
        <p:sp>
          <p:nvSpPr>
            <p:cNvPr id="127" name="AutoShape 36"/>
            <p:cNvSpPr>
              <a:spLocks/>
            </p:cNvSpPr>
            <p:nvPr/>
          </p:nvSpPr>
          <p:spPr bwMode="auto">
            <a:xfrm>
              <a:off x="2930917" y="2622978"/>
              <a:ext cx="1601485" cy="676445"/>
            </a:xfrm>
            <a:custGeom>
              <a:avLst/>
              <a:gdLst>
                <a:gd name="T0" fmla="*/ 2147483647 w 21600"/>
                <a:gd name="T1" fmla="*/ 0 h 21600"/>
                <a:gd name="T2" fmla="*/ 2147483647 w 21600"/>
                <a:gd name="T3" fmla="*/ 2147483647 h 21600"/>
                <a:gd name="T4" fmla="*/ 2147483647 w 21600"/>
                <a:gd name="T5" fmla="*/ 2147483647 h 21600"/>
                <a:gd name="T6" fmla="*/ 0 w 21600"/>
                <a:gd name="T7" fmla="*/ 2147483647 h 21600"/>
                <a:gd name="T8" fmla="*/ 0 w 21600"/>
                <a:gd name="T9" fmla="*/ 0 h 21600"/>
                <a:gd name="T10" fmla="*/ 2147483647 w 21600"/>
                <a:gd name="T11" fmla="*/ 2147483647 h 21600"/>
                <a:gd name="T12" fmla="*/ 2147483647 w 21600"/>
                <a:gd name="T13" fmla="*/ 0 h 21600"/>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21600" h="21600">
                  <a:moveTo>
                    <a:pt x="21600" y="0"/>
                  </a:moveTo>
                  <a:cubicBezTo>
                    <a:pt x="21600" y="12991"/>
                    <a:pt x="21600" y="12991"/>
                    <a:pt x="21600" y="12991"/>
                  </a:cubicBezTo>
                  <a:cubicBezTo>
                    <a:pt x="18582" y="18783"/>
                    <a:pt x="14718" y="21600"/>
                    <a:pt x="10800" y="21600"/>
                  </a:cubicBezTo>
                  <a:cubicBezTo>
                    <a:pt x="6882" y="21600"/>
                    <a:pt x="3018" y="18783"/>
                    <a:pt x="0" y="12991"/>
                  </a:cubicBezTo>
                  <a:cubicBezTo>
                    <a:pt x="0" y="0"/>
                    <a:pt x="0" y="0"/>
                    <a:pt x="0" y="0"/>
                  </a:cubicBezTo>
                  <a:cubicBezTo>
                    <a:pt x="3018" y="5635"/>
                    <a:pt x="6882" y="8452"/>
                    <a:pt x="10800" y="8452"/>
                  </a:cubicBezTo>
                  <a:cubicBezTo>
                    <a:pt x="14718" y="8452"/>
                    <a:pt x="18582" y="5635"/>
                    <a:pt x="21600" y="0"/>
                  </a:cubicBezTo>
                </a:path>
              </a:pathLst>
            </a:custGeom>
            <a:solidFill>
              <a:srgbClr val="369CE8"/>
            </a:solidFill>
            <a:ln w="9525" cap="flat">
              <a:noFill/>
              <a:prstDash val="solid"/>
              <a:round/>
              <a:headEnd type="none" w="med" len="med"/>
              <a:tailEnd type="none" w="med" len="med"/>
            </a:ln>
          </p:spPr>
          <p:txBody>
            <a:bodyPr lIns="0" tIns="0" rIns="0" bIns="0"/>
            <a:lstStyle/>
            <a:p>
              <a:endParaRPr lang="en-US"/>
            </a:p>
          </p:txBody>
        </p:sp>
        <p:sp>
          <p:nvSpPr>
            <p:cNvPr id="130" name="文本框 129"/>
            <p:cNvSpPr txBox="1"/>
            <p:nvPr/>
          </p:nvSpPr>
          <p:spPr>
            <a:xfrm>
              <a:off x="3511519" y="5895042"/>
              <a:ext cx="542136" cy="307777"/>
            </a:xfrm>
            <a:prstGeom prst="rect">
              <a:avLst/>
            </a:prstGeom>
            <a:noFill/>
          </p:spPr>
          <p:txBody>
            <a:bodyPr wrap="none" rtlCol="0">
              <a:spAutoFit/>
            </a:bodyPr>
            <a:lstStyle/>
            <a:p>
              <a:pPr algn="ctr"/>
              <a:r>
                <a:rPr lang="en-US" altLang="zh-CN" sz="1400" dirty="0">
                  <a:solidFill>
                    <a:schemeClr val="bg1"/>
                  </a:solidFill>
                  <a:latin typeface="方正中等线繁体" panose="03000509000000000000" pitchFamily="65" charset="-122"/>
                  <a:ea typeface="方正中等线繁体" panose="03000509000000000000" pitchFamily="65" charset="-122"/>
                </a:rPr>
                <a:t>04%</a:t>
              </a:r>
              <a:endParaRPr lang="zh-CN" altLang="en-US" sz="1400" dirty="0">
                <a:solidFill>
                  <a:schemeClr val="bg1"/>
                </a:solidFill>
                <a:latin typeface="方正中等线繁体" panose="03000509000000000000" pitchFamily="65" charset="-122"/>
                <a:ea typeface="方正中等线繁体" panose="03000509000000000000" pitchFamily="65" charset="-122"/>
              </a:endParaRPr>
            </a:p>
          </p:txBody>
        </p:sp>
        <p:sp>
          <p:nvSpPr>
            <p:cNvPr id="131" name="文本框 130"/>
            <p:cNvSpPr txBox="1"/>
            <p:nvPr/>
          </p:nvSpPr>
          <p:spPr>
            <a:xfrm>
              <a:off x="3542188" y="5042978"/>
              <a:ext cx="480797" cy="272954"/>
            </a:xfrm>
            <a:prstGeom prst="rect">
              <a:avLst/>
            </a:prstGeom>
            <a:noFill/>
          </p:spPr>
          <p:txBody>
            <a:bodyPr wrap="none" rtlCol="0">
              <a:spAutoFit/>
            </a:bodyPr>
            <a:lstStyle/>
            <a:p>
              <a:pPr algn="ctr"/>
              <a:r>
                <a:rPr lang="en-US" altLang="zh-CN" sz="1400" dirty="0">
                  <a:solidFill>
                    <a:schemeClr val="bg1"/>
                  </a:solidFill>
                  <a:latin typeface="方正中等线繁体" panose="03000509000000000000" pitchFamily="65" charset="-122"/>
                  <a:ea typeface="方正中等线繁体" panose="03000509000000000000" pitchFamily="65" charset="-122"/>
                </a:rPr>
                <a:t>03%</a:t>
              </a:r>
              <a:endParaRPr lang="zh-CN" altLang="en-US" sz="1400" dirty="0">
                <a:solidFill>
                  <a:schemeClr val="bg1"/>
                </a:solidFill>
                <a:latin typeface="方正中等线繁体" panose="03000509000000000000" pitchFamily="65" charset="-122"/>
                <a:ea typeface="方正中等线繁体" panose="03000509000000000000" pitchFamily="65" charset="-122"/>
              </a:endParaRPr>
            </a:p>
          </p:txBody>
        </p:sp>
        <p:sp>
          <p:nvSpPr>
            <p:cNvPr id="132" name="文本框 131"/>
            <p:cNvSpPr txBox="1"/>
            <p:nvPr/>
          </p:nvSpPr>
          <p:spPr>
            <a:xfrm>
              <a:off x="3542188" y="4196233"/>
              <a:ext cx="480797" cy="272954"/>
            </a:xfrm>
            <a:prstGeom prst="rect">
              <a:avLst/>
            </a:prstGeom>
            <a:noFill/>
          </p:spPr>
          <p:txBody>
            <a:bodyPr wrap="none" rtlCol="0">
              <a:spAutoFit/>
            </a:bodyPr>
            <a:lstStyle/>
            <a:p>
              <a:pPr algn="ctr"/>
              <a:r>
                <a:rPr lang="en-US" altLang="zh-CN" sz="1400" dirty="0">
                  <a:solidFill>
                    <a:schemeClr val="bg1"/>
                  </a:solidFill>
                  <a:latin typeface="方正中等线繁体" panose="03000509000000000000" pitchFamily="65" charset="-122"/>
                  <a:ea typeface="方正中等线繁体" panose="03000509000000000000" pitchFamily="65" charset="-122"/>
                </a:rPr>
                <a:t>02%</a:t>
              </a:r>
              <a:endParaRPr lang="zh-CN" altLang="en-US" sz="1400" dirty="0">
                <a:solidFill>
                  <a:schemeClr val="bg1"/>
                </a:solidFill>
                <a:latin typeface="方正中等线繁体" panose="03000509000000000000" pitchFamily="65" charset="-122"/>
                <a:ea typeface="方正中等线繁体" panose="03000509000000000000" pitchFamily="65" charset="-122"/>
              </a:endParaRPr>
            </a:p>
          </p:txBody>
        </p:sp>
        <p:sp>
          <p:nvSpPr>
            <p:cNvPr id="133" name="文本框 132"/>
            <p:cNvSpPr txBox="1"/>
            <p:nvPr/>
          </p:nvSpPr>
          <p:spPr>
            <a:xfrm>
              <a:off x="3542188" y="2919729"/>
              <a:ext cx="480797" cy="272954"/>
            </a:xfrm>
            <a:prstGeom prst="rect">
              <a:avLst/>
            </a:prstGeom>
            <a:noFill/>
          </p:spPr>
          <p:txBody>
            <a:bodyPr wrap="none" rtlCol="0">
              <a:spAutoFit/>
            </a:bodyPr>
            <a:lstStyle/>
            <a:p>
              <a:pPr algn="ctr"/>
              <a:r>
                <a:rPr lang="en-US" altLang="zh-CN" sz="1400" dirty="0">
                  <a:solidFill>
                    <a:schemeClr val="bg1"/>
                  </a:solidFill>
                  <a:latin typeface="方正中等线繁体" panose="03000509000000000000" pitchFamily="65" charset="-122"/>
                  <a:ea typeface="方正中等线繁体" panose="03000509000000000000" pitchFamily="65" charset="-122"/>
                </a:rPr>
                <a:t>01%</a:t>
              </a:r>
              <a:endParaRPr lang="zh-CN" altLang="en-US" sz="1400" dirty="0">
                <a:solidFill>
                  <a:schemeClr val="bg1"/>
                </a:solidFill>
                <a:latin typeface="方正中等线繁体" panose="03000509000000000000" pitchFamily="65" charset="-122"/>
                <a:ea typeface="方正中等线繁体" panose="03000509000000000000" pitchFamily="65" charset="-122"/>
              </a:endParaRPr>
            </a:p>
          </p:txBody>
        </p:sp>
      </p:grpSp>
      <p:grpSp>
        <p:nvGrpSpPr>
          <p:cNvPr id="134" name="组合 133"/>
          <p:cNvGrpSpPr/>
          <p:nvPr/>
        </p:nvGrpSpPr>
        <p:grpSpPr>
          <a:xfrm>
            <a:off x="6266770" y="1819800"/>
            <a:ext cx="3337438" cy="843718"/>
            <a:chOff x="3106598" y="5073134"/>
            <a:chExt cx="3337438" cy="843718"/>
          </a:xfrm>
        </p:grpSpPr>
        <p:sp>
          <p:nvSpPr>
            <p:cNvPr id="135" name="矩形 134"/>
            <p:cNvSpPr/>
            <p:nvPr/>
          </p:nvSpPr>
          <p:spPr>
            <a:xfrm>
              <a:off x="3106598" y="5073134"/>
              <a:ext cx="1874231" cy="369332"/>
            </a:xfrm>
            <a:prstGeom prst="rect">
              <a:avLst/>
            </a:prstGeom>
          </p:spPr>
          <p:txBody>
            <a:bodyPr wrap="none">
              <a:spAutoFit/>
            </a:bodyPr>
            <a:lstStyle/>
            <a:p>
              <a:r>
                <a:rPr lang="en-US" altLang="zh-CN" dirty="0">
                  <a:solidFill>
                    <a:schemeClr val="bg1"/>
                  </a:solidFill>
                  <a:latin typeface="+mn-ea"/>
                </a:rPr>
                <a:t>CLICK ADD TITLE</a:t>
              </a:r>
              <a:endParaRPr lang="zh-CN" altLang="en-US" dirty="0">
                <a:solidFill>
                  <a:schemeClr val="bg1"/>
                </a:solidFill>
                <a:latin typeface="+mn-ea"/>
              </a:endParaRPr>
            </a:p>
          </p:txBody>
        </p:sp>
        <p:sp>
          <p:nvSpPr>
            <p:cNvPr id="136" name="矩形 135"/>
            <p:cNvSpPr/>
            <p:nvPr/>
          </p:nvSpPr>
          <p:spPr>
            <a:xfrm>
              <a:off x="3106598" y="5404404"/>
              <a:ext cx="3337438" cy="512448"/>
            </a:xfrm>
            <a:prstGeom prst="rect">
              <a:avLst/>
            </a:prstGeom>
          </p:spPr>
          <p:txBody>
            <a:bodyPr wrap="square">
              <a:spAutoFit/>
            </a:bodyPr>
            <a:lstStyle/>
            <a:p>
              <a:pPr>
                <a:lnSpc>
                  <a:spcPct val="130000"/>
                </a:lnSpc>
              </a:pPr>
              <a:r>
                <a:rPr lang="zh-CN" altLang="en-US" sz="1050" dirty="0">
                  <a:solidFill>
                    <a:schemeClr val="bg1">
                      <a:lumMod val="75000"/>
                    </a:schemeClr>
                  </a:solidFill>
                  <a:latin typeface="+mn-ea"/>
                </a:rPr>
                <a:t>Hunan magic rain Advertising CoLtd.professional professional team</a:t>
              </a:r>
            </a:p>
          </p:txBody>
        </p:sp>
      </p:grpSp>
      <p:grpSp>
        <p:nvGrpSpPr>
          <p:cNvPr id="140" name="组合 139"/>
          <p:cNvGrpSpPr/>
          <p:nvPr/>
        </p:nvGrpSpPr>
        <p:grpSpPr>
          <a:xfrm>
            <a:off x="6619590" y="2956286"/>
            <a:ext cx="3337438" cy="843718"/>
            <a:chOff x="3106598" y="5073134"/>
            <a:chExt cx="3337438" cy="843718"/>
          </a:xfrm>
        </p:grpSpPr>
        <p:sp>
          <p:nvSpPr>
            <p:cNvPr id="141" name="矩形 140"/>
            <p:cNvSpPr/>
            <p:nvPr/>
          </p:nvSpPr>
          <p:spPr>
            <a:xfrm>
              <a:off x="3106598" y="5073134"/>
              <a:ext cx="1874231" cy="369332"/>
            </a:xfrm>
            <a:prstGeom prst="rect">
              <a:avLst/>
            </a:prstGeom>
          </p:spPr>
          <p:txBody>
            <a:bodyPr wrap="none">
              <a:spAutoFit/>
            </a:bodyPr>
            <a:lstStyle/>
            <a:p>
              <a:r>
                <a:rPr lang="en-US" altLang="zh-CN" dirty="0">
                  <a:solidFill>
                    <a:schemeClr val="bg1"/>
                  </a:solidFill>
                  <a:latin typeface="+mn-ea"/>
                </a:rPr>
                <a:t>CLICK ADD TITLE</a:t>
              </a:r>
              <a:endParaRPr lang="zh-CN" altLang="en-US" dirty="0">
                <a:solidFill>
                  <a:schemeClr val="bg1"/>
                </a:solidFill>
                <a:latin typeface="+mn-ea"/>
              </a:endParaRPr>
            </a:p>
          </p:txBody>
        </p:sp>
        <p:sp>
          <p:nvSpPr>
            <p:cNvPr id="142" name="矩形 141"/>
            <p:cNvSpPr/>
            <p:nvPr/>
          </p:nvSpPr>
          <p:spPr>
            <a:xfrm>
              <a:off x="3106598" y="5404404"/>
              <a:ext cx="3337438" cy="512448"/>
            </a:xfrm>
            <a:prstGeom prst="rect">
              <a:avLst/>
            </a:prstGeom>
          </p:spPr>
          <p:txBody>
            <a:bodyPr wrap="square">
              <a:spAutoFit/>
            </a:bodyPr>
            <a:lstStyle/>
            <a:p>
              <a:pPr>
                <a:lnSpc>
                  <a:spcPct val="130000"/>
                </a:lnSpc>
              </a:pPr>
              <a:r>
                <a:rPr lang="zh-CN" altLang="en-US" sz="1050" dirty="0">
                  <a:solidFill>
                    <a:schemeClr val="bg1">
                      <a:lumMod val="75000"/>
                    </a:schemeClr>
                  </a:solidFill>
                  <a:latin typeface="+mn-ea"/>
                </a:rPr>
                <a:t>Hunan magic rain Advertising CoLtd.professional professional team</a:t>
              </a:r>
            </a:p>
          </p:txBody>
        </p:sp>
      </p:grpSp>
      <p:grpSp>
        <p:nvGrpSpPr>
          <p:cNvPr id="143" name="组合 142"/>
          <p:cNvGrpSpPr/>
          <p:nvPr/>
        </p:nvGrpSpPr>
        <p:grpSpPr>
          <a:xfrm>
            <a:off x="7325230" y="5229259"/>
            <a:ext cx="3337438" cy="843718"/>
            <a:chOff x="3106598" y="5073134"/>
            <a:chExt cx="3337438" cy="843718"/>
          </a:xfrm>
        </p:grpSpPr>
        <p:sp>
          <p:nvSpPr>
            <p:cNvPr id="144" name="矩形 143"/>
            <p:cNvSpPr/>
            <p:nvPr/>
          </p:nvSpPr>
          <p:spPr>
            <a:xfrm>
              <a:off x="3106598" y="5073134"/>
              <a:ext cx="1874231" cy="369332"/>
            </a:xfrm>
            <a:prstGeom prst="rect">
              <a:avLst/>
            </a:prstGeom>
          </p:spPr>
          <p:txBody>
            <a:bodyPr wrap="none">
              <a:spAutoFit/>
            </a:bodyPr>
            <a:lstStyle/>
            <a:p>
              <a:r>
                <a:rPr lang="en-US" altLang="zh-CN" dirty="0">
                  <a:solidFill>
                    <a:schemeClr val="bg1"/>
                  </a:solidFill>
                  <a:latin typeface="+mn-ea"/>
                </a:rPr>
                <a:t>CLICK ADD TITLE</a:t>
              </a:r>
              <a:endParaRPr lang="zh-CN" altLang="en-US" dirty="0">
                <a:solidFill>
                  <a:schemeClr val="bg1"/>
                </a:solidFill>
                <a:latin typeface="+mn-ea"/>
              </a:endParaRPr>
            </a:p>
          </p:txBody>
        </p:sp>
        <p:sp>
          <p:nvSpPr>
            <p:cNvPr id="145" name="矩形 144"/>
            <p:cNvSpPr/>
            <p:nvPr/>
          </p:nvSpPr>
          <p:spPr>
            <a:xfrm>
              <a:off x="3106598" y="5404404"/>
              <a:ext cx="3337438" cy="512448"/>
            </a:xfrm>
            <a:prstGeom prst="rect">
              <a:avLst/>
            </a:prstGeom>
          </p:spPr>
          <p:txBody>
            <a:bodyPr wrap="square">
              <a:spAutoFit/>
            </a:bodyPr>
            <a:lstStyle/>
            <a:p>
              <a:pPr>
                <a:lnSpc>
                  <a:spcPct val="130000"/>
                </a:lnSpc>
              </a:pPr>
              <a:r>
                <a:rPr lang="zh-CN" altLang="en-US" sz="1050" dirty="0">
                  <a:solidFill>
                    <a:schemeClr val="bg1">
                      <a:lumMod val="75000"/>
                    </a:schemeClr>
                  </a:solidFill>
                  <a:latin typeface="+mn-ea"/>
                </a:rPr>
                <a:t>Hunan magic rain Advertising CoLtd.professional professional team</a:t>
              </a:r>
            </a:p>
          </p:txBody>
        </p:sp>
      </p:grpSp>
      <p:grpSp>
        <p:nvGrpSpPr>
          <p:cNvPr id="146" name="组合 145"/>
          <p:cNvGrpSpPr/>
          <p:nvPr/>
        </p:nvGrpSpPr>
        <p:grpSpPr>
          <a:xfrm>
            <a:off x="6972410" y="4092772"/>
            <a:ext cx="3337438" cy="843718"/>
            <a:chOff x="3106598" y="5073134"/>
            <a:chExt cx="3337438" cy="843718"/>
          </a:xfrm>
        </p:grpSpPr>
        <p:sp>
          <p:nvSpPr>
            <p:cNvPr id="147" name="矩形 146"/>
            <p:cNvSpPr/>
            <p:nvPr/>
          </p:nvSpPr>
          <p:spPr>
            <a:xfrm>
              <a:off x="3106598" y="5073134"/>
              <a:ext cx="1874231" cy="369332"/>
            </a:xfrm>
            <a:prstGeom prst="rect">
              <a:avLst/>
            </a:prstGeom>
          </p:spPr>
          <p:txBody>
            <a:bodyPr wrap="none">
              <a:spAutoFit/>
            </a:bodyPr>
            <a:lstStyle/>
            <a:p>
              <a:r>
                <a:rPr lang="en-US" altLang="zh-CN" dirty="0">
                  <a:solidFill>
                    <a:schemeClr val="bg1"/>
                  </a:solidFill>
                  <a:latin typeface="+mn-ea"/>
                </a:rPr>
                <a:t>CLICK ADD TITLE</a:t>
              </a:r>
              <a:endParaRPr lang="zh-CN" altLang="en-US" dirty="0">
                <a:solidFill>
                  <a:schemeClr val="bg1"/>
                </a:solidFill>
                <a:latin typeface="+mn-ea"/>
              </a:endParaRPr>
            </a:p>
          </p:txBody>
        </p:sp>
        <p:sp>
          <p:nvSpPr>
            <p:cNvPr id="148" name="矩形 147"/>
            <p:cNvSpPr/>
            <p:nvPr/>
          </p:nvSpPr>
          <p:spPr>
            <a:xfrm>
              <a:off x="3106598" y="5404404"/>
              <a:ext cx="3337438" cy="512448"/>
            </a:xfrm>
            <a:prstGeom prst="rect">
              <a:avLst/>
            </a:prstGeom>
          </p:spPr>
          <p:txBody>
            <a:bodyPr wrap="square">
              <a:spAutoFit/>
            </a:bodyPr>
            <a:lstStyle/>
            <a:p>
              <a:pPr>
                <a:lnSpc>
                  <a:spcPct val="130000"/>
                </a:lnSpc>
              </a:pPr>
              <a:r>
                <a:rPr lang="zh-CN" altLang="en-US" sz="1050" dirty="0">
                  <a:solidFill>
                    <a:schemeClr val="bg1">
                      <a:lumMod val="75000"/>
                    </a:schemeClr>
                  </a:solidFill>
                  <a:latin typeface="+mn-ea"/>
                </a:rPr>
                <a:t>Hunan magic rain Advertising CoLtd.professional professional team</a:t>
              </a:r>
            </a:p>
          </p:txBody>
        </p:sp>
      </p:grpSp>
    </p:spTree>
    <p:extLst>
      <p:ext uri="{BB962C8B-B14F-4D97-AF65-F5344CB8AC3E}">
        <p14:creationId xmlns:p14="http://schemas.microsoft.com/office/powerpoint/2010/main" val="2676565989"/>
      </p:ext>
    </p:extLst>
  </p:cSld>
  <p:clrMapOvr>
    <a:masterClrMapping/>
  </p:clrMapOvr>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accel="16000" fill="hold" nodeType="withEffect" p14:presetBounceEnd="54000">
                                      <p:stCondLst>
                                        <p:cond delay="0"/>
                                      </p:stCondLst>
                                      <p:childTnLst>
                                        <p:set>
                                          <p:cBhvr>
                                            <p:cTn id="6" dur="1" fill="hold">
                                              <p:stCondLst>
                                                <p:cond delay="0"/>
                                              </p:stCondLst>
                                            </p:cTn>
                                            <p:tgtEl>
                                              <p:spTgt spid="152"/>
                                            </p:tgtEl>
                                            <p:attrNameLst>
                                              <p:attrName>style.visibility</p:attrName>
                                            </p:attrNameLst>
                                          </p:cBhvr>
                                          <p:to>
                                            <p:strVal val="visible"/>
                                          </p:to>
                                        </p:set>
                                        <p:anim calcmode="lin" valueType="num" p14:bounceEnd="54000">
                                          <p:cBhvr additive="base">
                                            <p:cTn id="7" dur="500" fill="hold"/>
                                            <p:tgtEl>
                                              <p:spTgt spid="152"/>
                                            </p:tgtEl>
                                            <p:attrNameLst>
                                              <p:attrName>ppt_x</p:attrName>
                                            </p:attrNameLst>
                                          </p:cBhvr>
                                          <p:tavLst>
                                            <p:tav tm="0">
                                              <p:val>
                                                <p:strVal val="#ppt_x"/>
                                              </p:val>
                                            </p:tav>
                                            <p:tav tm="100000">
                                              <p:val>
                                                <p:strVal val="#ppt_x"/>
                                              </p:val>
                                            </p:tav>
                                          </p:tavLst>
                                        </p:anim>
                                        <p:anim calcmode="lin" valueType="num" p14:bounceEnd="54000">
                                          <p:cBhvr additive="base">
                                            <p:cTn id="8" dur="500" fill="hold"/>
                                            <p:tgtEl>
                                              <p:spTgt spid="152"/>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10" presetClass="entr" presetSubtype="0" fill="hold" nodeType="afterEffect">
                                      <p:stCondLst>
                                        <p:cond delay="0"/>
                                      </p:stCondLst>
                                      <p:childTnLst>
                                        <p:set>
                                          <p:cBhvr>
                                            <p:cTn id="11" dur="1" fill="hold">
                                              <p:stCondLst>
                                                <p:cond delay="0"/>
                                              </p:stCondLst>
                                            </p:cTn>
                                            <p:tgtEl>
                                              <p:spTgt spid="134"/>
                                            </p:tgtEl>
                                            <p:attrNameLst>
                                              <p:attrName>style.visibility</p:attrName>
                                            </p:attrNameLst>
                                          </p:cBhvr>
                                          <p:to>
                                            <p:strVal val="visible"/>
                                          </p:to>
                                        </p:set>
                                        <p:animEffect transition="in" filter="fade">
                                          <p:cBhvr>
                                            <p:cTn id="12" dur="500"/>
                                            <p:tgtEl>
                                              <p:spTgt spid="134"/>
                                            </p:tgtEl>
                                          </p:cBhvr>
                                        </p:animEffect>
                                      </p:childTnLst>
                                    </p:cTn>
                                  </p:par>
                                </p:childTnLst>
                              </p:cTn>
                            </p:par>
                            <p:par>
                              <p:cTn id="13" fill="hold">
                                <p:stCondLst>
                                  <p:cond delay="1000"/>
                                </p:stCondLst>
                                <p:childTnLst>
                                  <p:par>
                                    <p:cTn id="14" presetID="10" presetClass="entr" presetSubtype="0" fill="hold" nodeType="afterEffect">
                                      <p:stCondLst>
                                        <p:cond delay="0"/>
                                      </p:stCondLst>
                                      <p:childTnLst>
                                        <p:set>
                                          <p:cBhvr>
                                            <p:cTn id="15" dur="1" fill="hold">
                                              <p:stCondLst>
                                                <p:cond delay="0"/>
                                              </p:stCondLst>
                                            </p:cTn>
                                            <p:tgtEl>
                                              <p:spTgt spid="140"/>
                                            </p:tgtEl>
                                            <p:attrNameLst>
                                              <p:attrName>style.visibility</p:attrName>
                                            </p:attrNameLst>
                                          </p:cBhvr>
                                          <p:to>
                                            <p:strVal val="visible"/>
                                          </p:to>
                                        </p:set>
                                        <p:animEffect transition="in" filter="fade">
                                          <p:cBhvr>
                                            <p:cTn id="16" dur="500"/>
                                            <p:tgtEl>
                                              <p:spTgt spid="140"/>
                                            </p:tgtEl>
                                          </p:cBhvr>
                                        </p:animEffect>
                                      </p:childTnLst>
                                    </p:cTn>
                                  </p:par>
                                </p:childTnLst>
                              </p:cTn>
                            </p:par>
                            <p:par>
                              <p:cTn id="17" fill="hold">
                                <p:stCondLst>
                                  <p:cond delay="1500"/>
                                </p:stCondLst>
                                <p:childTnLst>
                                  <p:par>
                                    <p:cTn id="18" presetID="10" presetClass="entr" presetSubtype="0" fill="hold" nodeType="afterEffect">
                                      <p:stCondLst>
                                        <p:cond delay="0"/>
                                      </p:stCondLst>
                                      <p:childTnLst>
                                        <p:set>
                                          <p:cBhvr>
                                            <p:cTn id="19" dur="1" fill="hold">
                                              <p:stCondLst>
                                                <p:cond delay="0"/>
                                              </p:stCondLst>
                                            </p:cTn>
                                            <p:tgtEl>
                                              <p:spTgt spid="146"/>
                                            </p:tgtEl>
                                            <p:attrNameLst>
                                              <p:attrName>style.visibility</p:attrName>
                                            </p:attrNameLst>
                                          </p:cBhvr>
                                          <p:to>
                                            <p:strVal val="visible"/>
                                          </p:to>
                                        </p:set>
                                        <p:animEffect transition="in" filter="fade">
                                          <p:cBhvr>
                                            <p:cTn id="20" dur="500"/>
                                            <p:tgtEl>
                                              <p:spTgt spid="146"/>
                                            </p:tgtEl>
                                          </p:cBhvr>
                                        </p:animEffect>
                                      </p:childTnLst>
                                    </p:cTn>
                                  </p:par>
                                </p:childTnLst>
                              </p:cTn>
                            </p:par>
                            <p:par>
                              <p:cTn id="21" fill="hold">
                                <p:stCondLst>
                                  <p:cond delay="2000"/>
                                </p:stCondLst>
                                <p:childTnLst>
                                  <p:par>
                                    <p:cTn id="22" presetID="10" presetClass="entr" presetSubtype="0" fill="hold" nodeType="afterEffect">
                                      <p:stCondLst>
                                        <p:cond delay="0"/>
                                      </p:stCondLst>
                                      <p:childTnLst>
                                        <p:set>
                                          <p:cBhvr>
                                            <p:cTn id="23" dur="1" fill="hold">
                                              <p:stCondLst>
                                                <p:cond delay="0"/>
                                              </p:stCondLst>
                                            </p:cTn>
                                            <p:tgtEl>
                                              <p:spTgt spid="143"/>
                                            </p:tgtEl>
                                            <p:attrNameLst>
                                              <p:attrName>style.visibility</p:attrName>
                                            </p:attrNameLst>
                                          </p:cBhvr>
                                          <p:to>
                                            <p:strVal val="visible"/>
                                          </p:to>
                                        </p:set>
                                        <p:animEffect transition="in" filter="fade">
                                          <p:cBhvr>
                                            <p:cTn id="24" dur="500"/>
                                            <p:tgtEl>
                                              <p:spTgt spid="1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accel="16000" fill="hold" nodeType="withEffect">
                                      <p:stCondLst>
                                        <p:cond delay="0"/>
                                      </p:stCondLst>
                                      <p:childTnLst>
                                        <p:set>
                                          <p:cBhvr>
                                            <p:cTn id="6" dur="1" fill="hold">
                                              <p:stCondLst>
                                                <p:cond delay="0"/>
                                              </p:stCondLst>
                                            </p:cTn>
                                            <p:tgtEl>
                                              <p:spTgt spid="152"/>
                                            </p:tgtEl>
                                            <p:attrNameLst>
                                              <p:attrName>style.visibility</p:attrName>
                                            </p:attrNameLst>
                                          </p:cBhvr>
                                          <p:to>
                                            <p:strVal val="visible"/>
                                          </p:to>
                                        </p:set>
                                        <p:anim calcmode="lin" valueType="num">
                                          <p:cBhvr additive="base">
                                            <p:cTn id="7" dur="500" fill="hold"/>
                                            <p:tgtEl>
                                              <p:spTgt spid="152"/>
                                            </p:tgtEl>
                                            <p:attrNameLst>
                                              <p:attrName>ppt_x</p:attrName>
                                            </p:attrNameLst>
                                          </p:cBhvr>
                                          <p:tavLst>
                                            <p:tav tm="0">
                                              <p:val>
                                                <p:strVal val="#ppt_x"/>
                                              </p:val>
                                            </p:tav>
                                            <p:tav tm="100000">
                                              <p:val>
                                                <p:strVal val="#ppt_x"/>
                                              </p:val>
                                            </p:tav>
                                          </p:tavLst>
                                        </p:anim>
                                        <p:anim calcmode="lin" valueType="num">
                                          <p:cBhvr additive="base">
                                            <p:cTn id="8" dur="500" fill="hold"/>
                                            <p:tgtEl>
                                              <p:spTgt spid="152"/>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10" presetClass="entr" presetSubtype="0" fill="hold" nodeType="afterEffect">
                                      <p:stCondLst>
                                        <p:cond delay="0"/>
                                      </p:stCondLst>
                                      <p:childTnLst>
                                        <p:set>
                                          <p:cBhvr>
                                            <p:cTn id="11" dur="1" fill="hold">
                                              <p:stCondLst>
                                                <p:cond delay="0"/>
                                              </p:stCondLst>
                                            </p:cTn>
                                            <p:tgtEl>
                                              <p:spTgt spid="134"/>
                                            </p:tgtEl>
                                            <p:attrNameLst>
                                              <p:attrName>style.visibility</p:attrName>
                                            </p:attrNameLst>
                                          </p:cBhvr>
                                          <p:to>
                                            <p:strVal val="visible"/>
                                          </p:to>
                                        </p:set>
                                        <p:animEffect transition="in" filter="fade">
                                          <p:cBhvr>
                                            <p:cTn id="12" dur="500"/>
                                            <p:tgtEl>
                                              <p:spTgt spid="134"/>
                                            </p:tgtEl>
                                          </p:cBhvr>
                                        </p:animEffect>
                                      </p:childTnLst>
                                    </p:cTn>
                                  </p:par>
                                </p:childTnLst>
                              </p:cTn>
                            </p:par>
                            <p:par>
                              <p:cTn id="13" fill="hold">
                                <p:stCondLst>
                                  <p:cond delay="1000"/>
                                </p:stCondLst>
                                <p:childTnLst>
                                  <p:par>
                                    <p:cTn id="14" presetID="10" presetClass="entr" presetSubtype="0" fill="hold" nodeType="afterEffect">
                                      <p:stCondLst>
                                        <p:cond delay="0"/>
                                      </p:stCondLst>
                                      <p:childTnLst>
                                        <p:set>
                                          <p:cBhvr>
                                            <p:cTn id="15" dur="1" fill="hold">
                                              <p:stCondLst>
                                                <p:cond delay="0"/>
                                              </p:stCondLst>
                                            </p:cTn>
                                            <p:tgtEl>
                                              <p:spTgt spid="140"/>
                                            </p:tgtEl>
                                            <p:attrNameLst>
                                              <p:attrName>style.visibility</p:attrName>
                                            </p:attrNameLst>
                                          </p:cBhvr>
                                          <p:to>
                                            <p:strVal val="visible"/>
                                          </p:to>
                                        </p:set>
                                        <p:animEffect transition="in" filter="fade">
                                          <p:cBhvr>
                                            <p:cTn id="16" dur="500"/>
                                            <p:tgtEl>
                                              <p:spTgt spid="140"/>
                                            </p:tgtEl>
                                          </p:cBhvr>
                                        </p:animEffect>
                                      </p:childTnLst>
                                    </p:cTn>
                                  </p:par>
                                </p:childTnLst>
                              </p:cTn>
                            </p:par>
                            <p:par>
                              <p:cTn id="17" fill="hold">
                                <p:stCondLst>
                                  <p:cond delay="1500"/>
                                </p:stCondLst>
                                <p:childTnLst>
                                  <p:par>
                                    <p:cTn id="18" presetID="10" presetClass="entr" presetSubtype="0" fill="hold" nodeType="afterEffect">
                                      <p:stCondLst>
                                        <p:cond delay="0"/>
                                      </p:stCondLst>
                                      <p:childTnLst>
                                        <p:set>
                                          <p:cBhvr>
                                            <p:cTn id="19" dur="1" fill="hold">
                                              <p:stCondLst>
                                                <p:cond delay="0"/>
                                              </p:stCondLst>
                                            </p:cTn>
                                            <p:tgtEl>
                                              <p:spTgt spid="146"/>
                                            </p:tgtEl>
                                            <p:attrNameLst>
                                              <p:attrName>style.visibility</p:attrName>
                                            </p:attrNameLst>
                                          </p:cBhvr>
                                          <p:to>
                                            <p:strVal val="visible"/>
                                          </p:to>
                                        </p:set>
                                        <p:animEffect transition="in" filter="fade">
                                          <p:cBhvr>
                                            <p:cTn id="20" dur="500"/>
                                            <p:tgtEl>
                                              <p:spTgt spid="146"/>
                                            </p:tgtEl>
                                          </p:cBhvr>
                                        </p:animEffect>
                                      </p:childTnLst>
                                    </p:cTn>
                                  </p:par>
                                </p:childTnLst>
                              </p:cTn>
                            </p:par>
                            <p:par>
                              <p:cTn id="21" fill="hold">
                                <p:stCondLst>
                                  <p:cond delay="2000"/>
                                </p:stCondLst>
                                <p:childTnLst>
                                  <p:par>
                                    <p:cTn id="22" presetID="10" presetClass="entr" presetSubtype="0" fill="hold" nodeType="afterEffect">
                                      <p:stCondLst>
                                        <p:cond delay="0"/>
                                      </p:stCondLst>
                                      <p:childTnLst>
                                        <p:set>
                                          <p:cBhvr>
                                            <p:cTn id="23" dur="1" fill="hold">
                                              <p:stCondLst>
                                                <p:cond delay="0"/>
                                              </p:stCondLst>
                                            </p:cTn>
                                            <p:tgtEl>
                                              <p:spTgt spid="143"/>
                                            </p:tgtEl>
                                            <p:attrNameLst>
                                              <p:attrName>style.visibility</p:attrName>
                                            </p:attrNameLst>
                                          </p:cBhvr>
                                          <p:to>
                                            <p:strVal val="visible"/>
                                          </p:to>
                                        </p:set>
                                        <p:animEffect transition="in" filter="fade">
                                          <p:cBhvr>
                                            <p:cTn id="24" dur="500"/>
                                            <p:tgtEl>
                                              <p:spTgt spid="1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 name="十字箭头 38"/>
          <p:cNvSpPr/>
          <p:nvPr/>
        </p:nvSpPr>
        <p:spPr>
          <a:xfrm rot="2700000">
            <a:off x="4333874" y="2179403"/>
            <a:ext cx="3524250" cy="3524248"/>
          </a:xfrm>
          <a:prstGeom prst="quadArrow">
            <a:avLst>
              <a:gd name="adj1" fmla="val 2000"/>
              <a:gd name="adj2" fmla="val 4000"/>
              <a:gd name="adj3" fmla="val 5000"/>
            </a:avLst>
          </a:prstGeom>
          <a:solidFill>
            <a:schemeClr val="bg1"/>
          </a:solidFill>
          <a:ln w="9525" cap="flat">
            <a:solidFill>
              <a:schemeClr val="tx1">
                <a:alpha val="0"/>
              </a:schemeClr>
            </a:solidFill>
            <a:prstDash val="solid"/>
            <a:round/>
            <a:headEnd type="none" w="med" len="med"/>
            <a:tailEnd type="none" w="med" len="med"/>
          </a:ln>
        </p:spPr>
      </p:sp>
      <p:grpSp>
        <p:nvGrpSpPr>
          <p:cNvPr id="40" name="组合 39"/>
          <p:cNvGrpSpPr/>
          <p:nvPr/>
        </p:nvGrpSpPr>
        <p:grpSpPr>
          <a:xfrm>
            <a:off x="8848612" y="2257190"/>
            <a:ext cx="2370017" cy="1053775"/>
            <a:chOff x="3106598" y="5073134"/>
            <a:chExt cx="2370017" cy="1053775"/>
          </a:xfrm>
        </p:grpSpPr>
        <p:sp>
          <p:nvSpPr>
            <p:cNvPr id="41" name="矩形 40"/>
            <p:cNvSpPr/>
            <p:nvPr/>
          </p:nvSpPr>
          <p:spPr>
            <a:xfrm>
              <a:off x="3106598" y="5073134"/>
              <a:ext cx="1874231" cy="369332"/>
            </a:xfrm>
            <a:prstGeom prst="rect">
              <a:avLst/>
            </a:prstGeom>
          </p:spPr>
          <p:txBody>
            <a:bodyPr wrap="none">
              <a:spAutoFit/>
            </a:bodyPr>
            <a:lstStyle/>
            <a:p>
              <a:r>
                <a:rPr lang="en-US" altLang="zh-CN" dirty="0">
                  <a:solidFill>
                    <a:schemeClr val="bg1"/>
                  </a:solidFill>
                  <a:latin typeface="+mn-ea"/>
                </a:rPr>
                <a:t>CLICK ADD TITLE</a:t>
              </a:r>
              <a:endParaRPr lang="zh-CN" altLang="en-US" dirty="0">
                <a:solidFill>
                  <a:schemeClr val="bg1"/>
                </a:solidFill>
                <a:latin typeface="+mn-ea"/>
              </a:endParaRPr>
            </a:p>
          </p:txBody>
        </p:sp>
        <p:sp>
          <p:nvSpPr>
            <p:cNvPr id="42" name="矩形 41"/>
            <p:cNvSpPr/>
            <p:nvPr/>
          </p:nvSpPr>
          <p:spPr>
            <a:xfrm>
              <a:off x="3106598" y="5404404"/>
              <a:ext cx="2370017" cy="722505"/>
            </a:xfrm>
            <a:prstGeom prst="rect">
              <a:avLst/>
            </a:prstGeom>
          </p:spPr>
          <p:txBody>
            <a:bodyPr wrap="square">
              <a:spAutoFit/>
            </a:bodyPr>
            <a:lstStyle/>
            <a:p>
              <a:pPr>
                <a:lnSpc>
                  <a:spcPct val="130000"/>
                </a:lnSpc>
              </a:pPr>
              <a:r>
                <a:rPr lang="zh-CN" altLang="en-US" sz="1050" dirty="0">
                  <a:solidFill>
                    <a:schemeClr val="bg1">
                      <a:lumMod val="75000"/>
                    </a:schemeClr>
                  </a:solidFill>
                  <a:latin typeface="+mn-ea"/>
                </a:rPr>
                <a:t>Hunan magic rain Advertising CoLtd.professional professional team of one to one of the</a:t>
              </a:r>
            </a:p>
          </p:txBody>
        </p:sp>
      </p:grpSp>
      <p:grpSp>
        <p:nvGrpSpPr>
          <p:cNvPr id="43" name="组合 42"/>
          <p:cNvGrpSpPr/>
          <p:nvPr/>
        </p:nvGrpSpPr>
        <p:grpSpPr>
          <a:xfrm>
            <a:off x="8848612" y="4641141"/>
            <a:ext cx="2370017" cy="1053775"/>
            <a:chOff x="3106598" y="5073134"/>
            <a:chExt cx="2370017" cy="1053775"/>
          </a:xfrm>
        </p:grpSpPr>
        <p:sp>
          <p:nvSpPr>
            <p:cNvPr id="44" name="矩形 43"/>
            <p:cNvSpPr/>
            <p:nvPr/>
          </p:nvSpPr>
          <p:spPr>
            <a:xfrm>
              <a:off x="3106598" y="5073134"/>
              <a:ext cx="1874231" cy="369332"/>
            </a:xfrm>
            <a:prstGeom prst="rect">
              <a:avLst/>
            </a:prstGeom>
          </p:spPr>
          <p:txBody>
            <a:bodyPr wrap="none">
              <a:spAutoFit/>
            </a:bodyPr>
            <a:lstStyle/>
            <a:p>
              <a:r>
                <a:rPr lang="en-US" altLang="zh-CN" dirty="0">
                  <a:solidFill>
                    <a:schemeClr val="bg1"/>
                  </a:solidFill>
                  <a:latin typeface="+mn-ea"/>
                </a:rPr>
                <a:t>CLICK ADD TITLE</a:t>
              </a:r>
              <a:endParaRPr lang="zh-CN" altLang="en-US" dirty="0">
                <a:solidFill>
                  <a:schemeClr val="bg1"/>
                </a:solidFill>
                <a:latin typeface="+mn-ea"/>
              </a:endParaRPr>
            </a:p>
          </p:txBody>
        </p:sp>
        <p:sp>
          <p:nvSpPr>
            <p:cNvPr id="45" name="矩形 44"/>
            <p:cNvSpPr/>
            <p:nvPr/>
          </p:nvSpPr>
          <p:spPr>
            <a:xfrm>
              <a:off x="3106598" y="5404404"/>
              <a:ext cx="2370017" cy="722505"/>
            </a:xfrm>
            <a:prstGeom prst="rect">
              <a:avLst/>
            </a:prstGeom>
          </p:spPr>
          <p:txBody>
            <a:bodyPr wrap="square">
              <a:spAutoFit/>
            </a:bodyPr>
            <a:lstStyle/>
            <a:p>
              <a:pPr>
                <a:lnSpc>
                  <a:spcPct val="130000"/>
                </a:lnSpc>
              </a:pPr>
              <a:r>
                <a:rPr lang="zh-CN" altLang="en-US" sz="1050" dirty="0">
                  <a:solidFill>
                    <a:schemeClr val="bg1">
                      <a:lumMod val="75000"/>
                    </a:schemeClr>
                  </a:solidFill>
                  <a:latin typeface="+mn-ea"/>
                </a:rPr>
                <a:t>Hunan magic rain Advertising CoLtd.professional professional team of one to one of the</a:t>
              </a:r>
            </a:p>
          </p:txBody>
        </p:sp>
      </p:grpSp>
      <p:grpSp>
        <p:nvGrpSpPr>
          <p:cNvPr id="46" name="组合 45"/>
          <p:cNvGrpSpPr/>
          <p:nvPr/>
        </p:nvGrpSpPr>
        <p:grpSpPr>
          <a:xfrm>
            <a:off x="1183667" y="2257190"/>
            <a:ext cx="2370017" cy="1053775"/>
            <a:chOff x="1221767" y="2192338"/>
            <a:chExt cx="2370017" cy="1053775"/>
          </a:xfrm>
        </p:grpSpPr>
        <p:sp>
          <p:nvSpPr>
            <p:cNvPr id="47" name="矩形 46"/>
            <p:cNvSpPr/>
            <p:nvPr/>
          </p:nvSpPr>
          <p:spPr>
            <a:xfrm>
              <a:off x="1717553" y="2192338"/>
              <a:ext cx="1874231" cy="369332"/>
            </a:xfrm>
            <a:prstGeom prst="rect">
              <a:avLst/>
            </a:prstGeom>
          </p:spPr>
          <p:txBody>
            <a:bodyPr wrap="none">
              <a:spAutoFit/>
            </a:bodyPr>
            <a:lstStyle/>
            <a:p>
              <a:r>
                <a:rPr lang="en-US" altLang="zh-CN" dirty="0">
                  <a:solidFill>
                    <a:schemeClr val="bg1"/>
                  </a:solidFill>
                  <a:latin typeface="+mn-ea"/>
                </a:rPr>
                <a:t>CLICK ADD TITLE</a:t>
              </a:r>
              <a:endParaRPr lang="zh-CN" altLang="en-US" dirty="0">
                <a:solidFill>
                  <a:schemeClr val="bg1"/>
                </a:solidFill>
                <a:latin typeface="+mn-ea"/>
              </a:endParaRPr>
            </a:p>
          </p:txBody>
        </p:sp>
        <p:sp>
          <p:nvSpPr>
            <p:cNvPr id="48" name="矩形 47"/>
            <p:cNvSpPr/>
            <p:nvPr/>
          </p:nvSpPr>
          <p:spPr>
            <a:xfrm>
              <a:off x="1221767" y="2523608"/>
              <a:ext cx="2370017" cy="722505"/>
            </a:xfrm>
            <a:prstGeom prst="rect">
              <a:avLst/>
            </a:prstGeom>
          </p:spPr>
          <p:txBody>
            <a:bodyPr wrap="square">
              <a:spAutoFit/>
            </a:bodyPr>
            <a:lstStyle/>
            <a:p>
              <a:pPr algn="r">
                <a:lnSpc>
                  <a:spcPct val="130000"/>
                </a:lnSpc>
              </a:pPr>
              <a:r>
                <a:rPr lang="zh-CN" altLang="en-US" sz="1050" dirty="0">
                  <a:solidFill>
                    <a:schemeClr val="bg1">
                      <a:lumMod val="75000"/>
                    </a:schemeClr>
                  </a:solidFill>
                  <a:latin typeface="+mn-ea"/>
                </a:rPr>
                <a:t>Hunan magic rain Advertising CoLtd.professional professional team of one to one of the</a:t>
              </a:r>
            </a:p>
          </p:txBody>
        </p:sp>
      </p:grpSp>
      <p:grpSp>
        <p:nvGrpSpPr>
          <p:cNvPr id="49" name="组合 48"/>
          <p:cNvGrpSpPr/>
          <p:nvPr/>
        </p:nvGrpSpPr>
        <p:grpSpPr>
          <a:xfrm>
            <a:off x="1183667" y="4641141"/>
            <a:ext cx="2370017" cy="1053775"/>
            <a:chOff x="1221767" y="4576289"/>
            <a:chExt cx="2370017" cy="1053775"/>
          </a:xfrm>
        </p:grpSpPr>
        <p:sp>
          <p:nvSpPr>
            <p:cNvPr id="50" name="矩形 49"/>
            <p:cNvSpPr/>
            <p:nvPr/>
          </p:nvSpPr>
          <p:spPr>
            <a:xfrm>
              <a:off x="1717553" y="4576289"/>
              <a:ext cx="1874231" cy="369332"/>
            </a:xfrm>
            <a:prstGeom prst="rect">
              <a:avLst/>
            </a:prstGeom>
          </p:spPr>
          <p:txBody>
            <a:bodyPr wrap="none">
              <a:spAutoFit/>
            </a:bodyPr>
            <a:lstStyle/>
            <a:p>
              <a:r>
                <a:rPr lang="en-US" altLang="zh-CN" dirty="0">
                  <a:solidFill>
                    <a:schemeClr val="bg1"/>
                  </a:solidFill>
                  <a:latin typeface="+mn-ea"/>
                </a:rPr>
                <a:t>CLICK ADD TITLE</a:t>
              </a:r>
              <a:endParaRPr lang="zh-CN" altLang="en-US" dirty="0">
                <a:solidFill>
                  <a:schemeClr val="bg1"/>
                </a:solidFill>
                <a:latin typeface="+mn-ea"/>
              </a:endParaRPr>
            </a:p>
          </p:txBody>
        </p:sp>
        <p:sp>
          <p:nvSpPr>
            <p:cNvPr id="51" name="矩形 50"/>
            <p:cNvSpPr/>
            <p:nvPr/>
          </p:nvSpPr>
          <p:spPr>
            <a:xfrm>
              <a:off x="1221767" y="4907559"/>
              <a:ext cx="2370017" cy="722505"/>
            </a:xfrm>
            <a:prstGeom prst="rect">
              <a:avLst/>
            </a:prstGeom>
          </p:spPr>
          <p:txBody>
            <a:bodyPr wrap="square">
              <a:spAutoFit/>
            </a:bodyPr>
            <a:lstStyle/>
            <a:p>
              <a:pPr algn="r">
                <a:lnSpc>
                  <a:spcPct val="130000"/>
                </a:lnSpc>
              </a:pPr>
              <a:r>
                <a:rPr lang="zh-CN" altLang="en-US" sz="1050" dirty="0">
                  <a:solidFill>
                    <a:schemeClr val="bg1">
                      <a:lumMod val="75000"/>
                    </a:schemeClr>
                  </a:solidFill>
                  <a:latin typeface="+mn-ea"/>
                </a:rPr>
                <a:t>Hunan magic rain Advertising CoLtd.professional professional team of one to one of the</a:t>
              </a:r>
            </a:p>
          </p:txBody>
        </p:sp>
      </p:grpSp>
      <p:grpSp>
        <p:nvGrpSpPr>
          <p:cNvPr id="52" name="组合 51"/>
          <p:cNvGrpSpPr/>
          <p:nvPr/>
        </p:nvGrpSpPr>
        <p:grpSpPr>
          <a:xfrm>
            <a:off x="5391149" y="2065427"/>
            <a:ext cx="1409699" cy="1409699"/>
            <a:chOff x="5391149" y="2000575"/>
            <a:chExt cx="1409699" cy="1409699"/>
          </a:xfrm>
        </p:grpSpPr>
        <p:sp>
          <p:nvSpPr>
            <p:cNvPr id="53" name="任意多边形 52"/>
            <p:cNvSpPr/>
            <p:nvPr/>
          </p:nvSpPr>
          <p:spPr>
            <a:xfrm rot="2700000">
              <a:off x="5391149" y="2000575"/>
              <a:ext cx="1409699" cy="1409699"/>
            </a:xfrm>
            <a:custGeom>
              <a:avLst/>
              <a:gdLst>
                <a:gd name="connsiteX0" fmla="*/ 0 w 2167466"/>
                <a:gd name="connsiteY0" fmla="*/ 361252 h 2167466"/>
                <a:gd name="connsiteX1" fmla="*/ 361252 w 2167466"/>
                <a:gd name="connsiteY1" fmla="*/ 0 h 2167466"/>
                <a:gd name="connsiteX2" fmla="*/ 1806214 w 2167466"/>
                <a:gd name="connsiteY2" fmla="*/ 0 h 2167466"/>
                <a:gd name="connsiteX3" fmla="*/ 2167466 w 2167466"/>
                <a:gd name="connsiteY3" fmla="*/ 361252 h 2167466"/>
                <a:gd name="connsiteX4" fmla="*/ 2167466 w 2167466"/>
                <a:gd name="connsiteY4" fmla="*/ 1806214 h 2167466"/>
                <a:gd name="connsiteX5" fmla="*/ 1806214 w 2167466"/>
                <a:gd name="connsiteY5" fmla="*/ 2167466 h 2167466"/>
                <a:gd name="connsiteX6" fmla="*/ 361252 w 2167466"/>
                <a:gd name="connsiteY6" fmla="*/ 2167466 h 2167466"/>
                <a:gd name="connsiteX7" fmla="*/ 0 w 2167466"/>
                <a:gd name="connsiteY7" fmla="*/ 1806214 h 2167466"/>
                <a:gd name="connsiteX8" fmla="*/ 0 w 2167466"/>
                <a:gd name="connsiteY8" fmla="*/ 361252 h 21674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167466" h="2167466">
                  <a:moveTo>
                    <a:pt x="0" y="361252"/>
                  </a:moveTo>
                  <a:cubicBezTo>
                    <a:pt x="0" y="161738"/>
                    <a:pt x="161738" y="0"/>
                    <a:pt x="361252" y="0"/>
                  </a:cubicBezTo>
                  <a:lnTo>
                    <a:pt x="1806214" y="0"/>
                  </a:lnTo>
                  <a:cubicBezTo>
                    <a:pt x="2005728" y="0"/>
                    <a:pt x="2167466" y="161738"/>
                    <a:pt x="2167466" y="361252"/>
                  </a:cubicBezTo>
                  <a:lnTo>
                    <a:pt x="2167466" y="1806214"/>
                  </a:lnTo>
                  <a:cubicBezTo>
                    <a:pt x="2167466" y="2005728"/>
                    <a:pt x="2005728" y="2167466"/>
                    <a:pt x="1806214" y="2167466"/>
                  </a:cubicBezTo>
                  <a:lnTo>
                    <a:pt x="361252" y="2167466"/>
                  </a:lnTo>
                  <a:cubicBezTo>
                    <a:pt x="161738" y="2167466"/>
                    <a:pt x="0" y="2005728"/>
                    <a:pt x="0" y="1806214"/>
                  </a:cubicBezTo>
                  <a:lnTo>
                    <a:pt x="0" y="361252"/>
                  </a:lnTo>
                  <a:close/>
                </a:path>
              </a:pathLst>
            </a:custGeom>
            <a:solidFill>
              <a:srgbClr val="5AACEC"/>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07737" tIns="307737" rIns="307737" bIns="307737" numCol="1" spcCol="1270" anchor="ctr" anchorCtr="0">
              <a:noAutofit/>
            </a:bodyPr>
            <a:lstStyle/>
            <a:p>
              <a:pPr lvl="0" algn="ctr" defTabSz="2355850">
                <a:lnSpc>
                  <a:spcPct val="90000"/>
                </a:lnSpc>
                <a:spcBef>
                  <a:spcPct val="0"/>
                </a:spcBef>
                <a:spcAft>
                  <a:spcPct val="35000"/>
                </a:spcAft>
              </a:pPr>
              <a:endParaRPr lang="zh-CN" altLang="en-US" sz="5300" kern="1200"/>
            </a:p>
          </p:txBody>
        </p:sp>
        <p:grpSp>
          <p:nvGrpSpPr>
            <p:cNvPr id="54" name="组合 53"/>
            <p:cNvGrpSpPr>
              <a:grpSpLocks noChangeAspect="1"/>
            </p:cNvGrpSpPr>
            <p:nvPr/>
          </p:nvGrpSpPr>
          <p:grpSpPr>
            <a:xfrm>
              <a:off x="5852881" y="2435424"/>
              <a:ext cx="486234" cy="540000"/>
              <a:chOff x="3507967" y="1347878"/>
              <a:chExt cx="660401" cy="733426"/>
            </a:xfrm>
            <a:solidFill>
              <a:schemeClr val="bg1"/>
            </a:solidFill>
          </p:grpSpPr>
          <p:sp>
            <p:nvSpPr>
              <p:cNvPr id="55" name="Freeform 22"/>
              <p:cNvSpPr>
                <a:spLocks noEditPoints="1"/>
              </p:cNvSpPr>
              <p:nvPr/>
            </p:nvSpPr>
            <p:spPr bwMode="auto">
              <a:xfrm>
                <a:off x="3507967" y="1347878"/>
                <a:ext cx="608013" cy="538163"/>
              </a:xfrm>
              <a:custGeom>
                <a:avLst/>
                <a:gdLst>
                  <a:gd name="T0" fmla="*/ 123 w 162"/>
                  <a:gd name="T1" fmla="*/ 41 h 143"/>
                  <a:gd name="T2" fmla="*/ 125 w 162"/>
                  <a:gd name="T3" fmla="*/ 73 h 143"/>
                  <a:gd name="T4" fmla="*/ 155 w 162"/>
                  <a:gd name="T5" fmla="*/ 46 h 143"/>
                  <a:gd name="T6" fmla="*/ 68 w 162"/>
                  <a:gd name="T7" fmla="*/ 47 h 143"/>
                  <a:gd name="T8" fmla="*/ 107 w 162"/>
                  <a:gd name="T9" fmla="*/ 31 h 143"/>
                  <a:gd name="T10" fmla="*/ 65 w 162"/>
                  <a:gd name="T11" fmla="*/ 43 h 143"/>
                  <a:gd name="T12" fmla="*/ 121 w 162"/>
                  <a:gd name="T13" fmla="*/ 74 h 143"/>
                  <a:gd name="T14" fmla="*/ 113 w 162"/>
                  <a:gd name="T15" fmla="*/ 50 h 143"/>
                  <a:gd name="T16" fmla="*/ 69 w 162"/>
                  <a:gd name="T17" fmla="*/ 51 h 143"/>
                  <a:gd name="T18" fmla="*/ 60 w 162"/>
                  <a:gd name="T19" fmla="*/ 63 h 143"/>
                  <a:gd name="T20" fmla="*/ 57 w 162"/>
                  <a:gd name="T21" fmla="*/ 101 h 143"/>
                  <a:gd name="T22" fmla="*/ 66 w 162"/>
                  <a:gd name="T23" fmla="*/ 113 h 143"/>
                  <a:gd name="T24" fmla="*/ 111 w 162"/>
                  <a:gd name="T25" fmla="*/ 119 h 143"/>
                  <a:gd name="T26" fmla="*/ 89 w 162"/>
                  <a:gd name="T27" fmla="*/ 83 h 143"/>
                  <a:gd name="T28" fmla="*/ 61 w 162"/>
                  <a:gd name="T29" fmla="*/ 120 h 143"/>
                  <a:gd name="T30" fmla="*/ 107 w 162"/>
                  <a:gd name="T31" fmla="*/ 123 h 143"/>
                  <a:gd name="T32" fmla="*/ 61 w 162"/>
                  <a:gd name="T33" fmla="*/ 120 h 143"/>
                  <a:gd name="T34" fmla="*/ 25 w 162"/>
                  <a:gd name="T35" fmla="*/ 80 h 143"/>
                  <a:gd name="T36" fmla="*/ 25 w 162"/>
                  <a:gd name="T37" fmla="*/ 91 h 143"/>
                  <a:gd name="T38" fmla="*/ 53 w 162"/>
                  <a:gd name="T39" fmla="*/ 102 h 143"/>
                  <a:gd name="T40" fmla="*/ 52 w 162"/>
                  <a:gd name="T41" fmla="*/ 59 h 143"/>
                  <a:gd name="T42" fmla="*/ 8 w 162"/>
                  <a:gd name="T43" fmla="*/ 81 h 143"/>
                  <a:gd name="T44" fmla="*/ 2 w 162"/>
                  <a:gd name="T45" fmla="*/ 102 h 143"/>
                  <a:gd name="T46" fmla="*/ 7 w 162"/>
                  <a:gd name="T47" fmla="*/ 86 h 143"/>
                  <a:gd name="T48" fmla="*/ 123 w 162"/>
                  <a:gd name="T49" fmla="*/ 37 h 143"/>
                  <a:gd name="T50" fmla="*/ 110 w 162"/>
                  <a:gd name="T51" fmla="*/ 6 h 143"/>
                  <a:gd name="T52" fmla="*/ 111 w 162"/>
                  <a:gd name="T53" fmla="*/ 29 h 143"/>
                  <a:gd name="T54" fmla="*/ 57 w 162"/>
                  <a:gd name="T55" fmla="*/ 121 h 143"/>
                  <a:gd name="T56" fmla="*/ 47 w 162"/>
                  <a:gd name="T57" fmla="*/ 109 h 143"/>
                  <a:gd name="T58" fmla="*/ 17 w 162"/>
                  <a:gd name="T59" fmla="*/ 96 h 143"/>
                  <a:gd name="T60" fmla="*/ 4 w 162"/>
                  <a:gd name="T61" fmla="*/ 107 h 143"/>
                  <a:gd name="T62" fmla="*/ 58 w 162"/>
                  <a:gd name="T63" fmla="*/ 143 h 143"/>
                  <a:gd name="T64" fmla="*/ 57 w 162"/>
                  <a:gd name="T65" fmla="*/ 121 h 143"/>
                  <a:gd name="T66" fmla="*/ 17 w 162"/>
                  <a:gd name="T67" fmla="*/ 76 h 143"/>
                  <a:gd name="T68" fmla="*/ 50 w 162"/>
                  <a:gd name="T69" fmla="*/ 56 h 143"/>
                  <a:gd name="T70" fmla="*/ 60 w 162"/>
                  <a:gd name="T71" fmla="*/ 43 h 143"/>
                  <a:gd name="T72" fmla="*/ 61 w 162"/>
                  <a:gd name="T73" fmla="*/ 42 h 143"/>
                  <a:gd name="T74" fmla="*/ 5 w 162"/>
                  <a:gd name="T75" fmla="*/ 56 h 143"/>
                  <a:gd name="T76" fmla="*/ 11 w 162"/>
                  <a:gd name="T77" fmla="*/ 78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62" h="143">
                    <a:moveTo>
                      <a:pt x="155" y="46"/>
                    </a:moveTo>
                    <a:cubicBezTo>
                      <a:pt x="145" y="43"/>
                      <a:pt x="134" y="41"/>
                      <a:pt x="123" y="41"/>
                    </a:cubicBezTo>
                    <a:cubicBezTo>
                      <a:pt x="122" y="44"/>
                      <a:pt x="121" y="46"/>
                      <a:pt x="119" y="48"/>
                    </a:cubicBezTo>
                    <a:cubicBezTo>
                      <a:pt x="121" y="56"/>
                      <a:pt x="123" y="65"/>
                      <a:pt x="125" y="73"/>
                    </a:cubicBezTo>
                    <a:cubicBezTo>
                      <a:pt x="162" y="63"/>
                      <a:pt x="162" y="63"/>
                      <a:pt x="162" y="63"/>
                    </a:cubicBezTo>
                    <a:cubicBezTo>
                      <a:pt x="160" y="57"/>
                      <a:pt x="158" y="51"/>
                      <a:pt x="155" y="46"/>
                    </a:cubicBezTo>
                    <a:close/>
                    <a:moveTo>
                      <a:pt x="64" y="44"/>
                    </a:moveTo>
                    <a:cubicBezTo>
                      <a:pt x="66" y="45"/>
                      <a:pt x="67" y="46"/>
                      <a:pt x="68" y="47"/>
                    </a:cubicBezTo>
                    <a:cubicBezTo>
                      <a:pt x="79" y="43"/>
                      <a:pt x="91" y="40"/>
                      <a:pt x="103" y="38"/>
                    </a:cubicBezTo>
                    <a:cubicBezTo>
                      <a:pt x="103" y="35"/>
                      <a:pt x="105" y="33"/>
                      <a:pt x="107" y="31"/>
                    </a:cubicBezTo>
                    <a:cubicBezTo>
                      <a:pt x="102" y="21"/>
                      <a:pt x="96" y="11"/>
                      <a:pt x="88" y="2"/>
                    </a:cubicBezTo>
                    <a:cubicBezTo>
                      <a:pt x="78" y="14"/>
                      <a:pt x="70" y="28"/>
                      <a:pt x="65" y="43"/>
                    </a:cubicBezTo>
                    <a:cubicBezTo>
                      <a:pt x="65" y="43"/>
                      <a:pt x="64" y="44"/>
                      <a:pt x="64" y="44"/>
                    </a:cubicBezTo>
                    <a:close/>
                    <a:moveTo>
                      <a:pt x="121" y="74"/>
                    </a:moveTo>
                    <a:cubicBezTo>
                      <a:pt x="120" y="66"/>
                      <a:pt x="118" y="58"/>
                      <a:pt x="115" y="49"/>
                    </a:cubicBezTo>
                    <a:cubicBezTo>
                      <a:pt x="114" y="49"/>
                      <a:pt x="114" y="50"/>
                      <a:pt x="113" y="50"/>
                    </a:cubicBezTo>
                    <a:cubicBezTo>
                      <a:pt x="108" y="50"/>
                      <a:pt x="104" y="46"/>
                      <a:pt x="103" y="42"/>
                    </a:cubicBezTo>
                    <a:cubicBezTo>
                      <a:pt x="92" y="44"/>
                      <a:pt x="80" y="47"/>
                      <a:pt x="69" y="51"/>
                    </a:cubicBezTo>
                    <a:cubicBezTo>
                      <a:pt x="70" y="52"/>
                      <a:pt x="70" y="52"/>
                      <a:pt x="70" y="53"/>
                    </a:cubicBezTo>
                    <a:cubicBezTo>
                      <a:pt x="70" y="58"/>
                      <a:pt x="65" y="63"/>
                      <a:pt x="60" y="63"/>
                    </a:cubicBezTo>
                    <a:cubicBezTo>
                      <a:pt x="60" y="63"/>
                      <a:pt x="59" y="63"/>
                      <a:pt x="59" y="63"/>
                    </a:cubicBezTo>
                    <a:cubicBezTo>
                      <a:pt x="57" y="75"/>
                      <a:pt x="56" y="88"/>
                      <a:pt x="57" y="101"/>
                    </a:cubicBezTo>
                    <a:cubicBezTo>
                      <a:pt x="62" y="102"/>
                      <a:pt x="66" y="106"/>
                      <a:pt x="66" y="111"/>
                    </a:cubicBezTo>
                    <a:cubicBezTo>
                      <a:pt x="66" y="112"/>
                      <a:pt x="66" y="112"/>
                      <a:pt x="66" y="113"/>
                    </a:cubicBezTo>
                    <a:cubicBezTo>
                      <a:pt x="80" y="117"/>
                      <a:pt x="94" y="119"/>
                      <a:pt x="108" y="119"/>
                    </a:cubicBezTo>
                    <a:cubicBezTo>
                      <a:pt x="109" y="119"/>
                      <a:pt x="110" y="119"/>
                      <a:pt x="111" y="119"/>
                    </a:cubicBezTo>
                    <a:cubicBezTo>
                      <a:pt x="116" y="112"/>
                      <a:pt x="120" y="104"/>
                      <a:pt x="121" y="99"/>
                    </a:cubicBezTo>
                    <a:cubicBezTo>
                      <a:pt x="89" y="83"/>
                      <a:pt x="89" y="83"/>
                      <a:pt x="89" y="83"/>
                    </a:cubicBezTo>
                    <a:lnTo>
                      <a:pt x="121" y="74"/>
                    </a:lnTo>
                    <a:close/>
                    <a:moveTo>
                      <a:pt x="61" y="120"/>
                    </a:moveTo>
                    <a:cubicBezTo>
                      <a:pt x="64" y="128"/>
                      <a:pt x="67" y="136"/>
                      <a:pt x="69" y="142"/>
                    </a:cubicBezTo>
                    <a:cubicBezTo>
                      <a:pt x="87" y="140"/>
                      <a:pt x="99" y="132"/>
                      <a:pt x="107" y="123"/>
                    </a:cubicBezTo>
                    <a:cubicBezTo>
                      <a:pt x="87" y="123"/>
                      <a:pt x="73" y="119"/>
                      <a:pt x="65" y="116"/>
                    </a:cubicBezTo>
                    <a:cubicBezTo>
                      <a:pt x="64" y="118"/>
                      <a:pt x="63" y="119"/>
                      <a:pt x="61" y="120"/>
                    </a:cubicBezTo>
                    <a:close/>
                    <a:moveTo>
                      <a:pt x="52" y="59"/>
                    </a:moveTo>
                    <a:cubicBezTo>
                      <a:pt x="42" y="65"/>
                      <a:pt x="33" y="72"/>
                      <a:pt x="25" y="80"/>
                    </a:cubicBezTo>
                    <a:cubicBezTo>
                      <a:pt x="26" y="82"/>
                      <a:pt x="27" y="84"/>
                      <a:pt x="27" y="86"/>
                    </a:cubicBezTo>
                    <a:cubicBezTo>
                      <a:pt x="27" y="88"/>
                      <a:pt x="26" y="90"/>
                      <a:pt x="25" y="91"/>
                    </a:cubicBezTo>
                    <a:cubicBezTo>
                      <a:pt x="33" y="97"/>
                      <a:pt x="40" y="101"/>
                      <a:pt x="49" y="105"/>
                    </a:cubicBezTo>
                    <a:cubicBezTo>
                      <a:pt x="50" y="104"/>
                      <a:pt x="51" y="102"/>
                      <a:pt x="53" y="102"/>
                    </a:cubicBezTo>
                    <a:cubicBezTo>
                      <a:pt x="52" y="88"/>
                      <a:pt x="53" y="75"/>
                      <a:pt x="55" y="62"/>
                    </a:cubicBezTo>
                    <a:cubicBezTo>
                      <a:pt x="54" y="61"/>
                      <a:pt x="53" y="60"/>
                      <a:pt x="52" y="59"/>
                    </a:cubicBezTo>
                    <a:close/>
                    <a:moveTo>
                      <a:pt x="7" y="86"/>
                    </a:moveTo>
                    <a:cubicBezTo>
                      <a:pt x="7" y="84"/>
                      <a:pt x="8" y="83"/>
                      <a:pt x="8" y="81"/>
                    </a:cubicBezTo>
                    <a:cubicBezTo>
                      <a:pt x="6" y="79"/>
                      <a:pt x="3" y="76"/>
                      <a:pt x="1" y="73"/>
                    </a:cubicBezTo>
                    <a:cubicBezTo>
                      <a:pt x="0" y="83"/>
                      <a:pt x="0" y="92"/>
                      <a:pt x="2" y="102"/>
                    </a:cubicBezTo>
                    <a:cubicBezTo>
                      <a:pt x="5" y="98"/>
                      <a:pt x="7" y="95"/>
                      <a:pt x="9" y="92"/>
                    </a:cubicBezTo>
                    <a:cubicBezTo>
                      <a:pt x="8" y="90"/>
                      <a:pt x="7" y="88"/>
                      <a:pt x="7" y="86"/>
                    </a:cubicBezTo>
                    <a:close/>
                    <a:moveTo>
                      <a:pt x="113" y="29"/>
                    </a:moveTo>
                    <a:cubicBezTo>
                      <a:pt x="118" y="29"/>
                      <a:pt x="122" y="33"/>
                      <a:pt x="123" y="37"/>
                    </a:cubicBezTo>
                    <a:cubicBezTo>
                      <a:pt x="133" y="37"/>
                      <a:pt x="143" y="39"/>
                      <a:pt x="153" y="41"/>
                    </a:cubicBezTo>
                    <a:cubicBezTo>
                      <a:pt x="143" y="25"/>
                      <a:pt x="129" y="12"/>
                      <a:pt x="110" y="6"/>
                    </a:cubicBezTo>
                    <a:cubicBezTo>
                      <a:pt x="104" y="4"/>
                      <a:pt x="98" y="2"/>
                      <a:pt x="92" y="2"/>
                    </a:cubicBezTo>
                    <a:cubicBezTo>
                      <a:pt x="100" y="10"/>
                      <a:pt x="106" y="20"/>
                      <a:pt x="111" y="29"/>
                    </a:cubicBezTo>
                    <a:cubicBezTo>
                      <a:pt x="112" y="29"/>
                      <a:pt x="112" y="29"/>
                      <a:pt x="113" y="29"/>
                    </a:cubicBezTo>
                    <a:close/>
                    <a:moveTo>
                      <a:pt x="57" y="121"/>
                    </a:moveTo>
                    <a:cubicBezTo>
                      <a:pt x="51" y="121"/>
                      <a:pt x="47" y="116"/>
                      <a:pt x="47" y="111"/>
                    </a:cubicBezTo>
                    <a:cubicBezTo>
                      <a:pt x="47" y="110"/>
                      <a:pt x="47" y="110"/>
                      <a:pt x="47" y="109"/>
                    </a:cubicBezTo>
                    <a:cubicBezTo>
                      <a:pt x="38" y="105"/>
                      <a:pt x="30" y="100"/>
                      <a:pt x="23" y="94"/>
                    </a:cubicBezTo>
                    <a:cubicBezTo>
                      <a:pt x="21" y="95"/>
                      <a:pt x="19" y="96"/>
                      <a:pt x="17" y="96"/>
                    </a:cubicBezTo>
                    <a:cubicBezTo>
                      <a:pt x="15" y="96"/>
                      <a:pt x="14" y="95"/>
                      <a:pt x="12" y="95"/>
                    </a:cubicBezTo>
                    <a:cubicBezTo>
                      <a:pt x="9" y="98"/>
                      <a:pt x="6" y="102"/>
                      <a:pt x="4" y="107"/>
                    </a:cubicBezTo>
                    <a:cubicBezTo>
                      <a:pt x="6" y="116"/>
                      <a:pt x="11" y="124"/>
                      <a:pt x="16" y="132"/>
                    </a:cubicBezTo>
                    <a:cubicBezTo>
                      <a:pt x="33" y="141"/>
                      <a:pt x="50" y="143"/>
                      <a:pt x="58" y="143"/>
                    </a:cubicBezTo>
                    <a:cubicBezTo>
                      <a:pt x="61" y="143"/>
                      <a:pt x="63" y="143"/>
                      <a:pt x="65" y="143"/>
                    </a:cubicBezTo>
                    <a:cubicBezTo>
                      <a:pt x="62" y="135"/>
                      <a:pt x="59" y="127"/>
                      <a:pt x="57" y="121"/>
                    </a:cubicBezTo>
                    <a:cubicBezTo>
                      <a:pt x="57" y="121"/>
                      <a:pt x="57" y="121"/>
                      <a:pt x="57" y="121"/>
                    </a:cubicBezTo>
                    <a:close/>
                    <a:moveTo>
                      <a:pt x="17" y="76"/>
                    </a:moveTo>
                    <a:cubicBezTo>
                      <a:pt x="19" y="76"/>
                      <a:pt x="20" y="77"/>
                      <a:pt x="22" y="78"/>
                    </a:cubicBezTo>
                    <a:cubicBezTo>
                      <a:pt x="30" y="69"/>
                      <a:pt x="40" y="62"/>
                      <a:pt x="50" y="56"/>
                    </a:cubicBezTo>
                    <a:cubicBezTo>
                      <a:pt x="50" y="55"/>
                      <a:pt x="50" y="54"/>
                      <a:pt x="50" y="53"/>
                    </a:cubicBezTo>
                    <a:cubicBezTo>
                      <a:pt x="50" y="48"/>
                      <a:pt x="54" y="43"/>
                      <a:pt x="60" y="43"/>
                    </a:cubicBezTo>
                    <a:cubicBezTo>
                      <a:pt x="60" y="43"/>
                      <a:pt x="60" y="43"/>
                      <a:pt x="60" y="43"/>
                    </a:cubicBezTo>
                    <a:cubicBezTo>
                      <a:pt x="61" y="43"/>
                      <a:pt x="61" y="42"/>
                      <a:pt x="61" y="42"/>
                    </a:cubicBezTo>
                    <a:cubicBezTo>
                      <a:pt x="66" y="27"/>
                      <a:pt x="74" y="13"/>
                      <a:pt x="84" y="1"/>
                    </a:cubicBezTo>
                    <a:cubicBezTo>
                      <a:pt x="49" y="0"/>
                      <a:pt x="17" y="22"/>
                      <a:pt x="5" y="56"/>
                    </a:cubicBezTo>
                    <a:cubicBezTo>
                      <a:pt x="3" y="60"/>
                      <a:pt x="2" y="64"/>
                      <a:pt x="2" y="68"/>
                    </a:cubicBezTo>
                    <a:cubicBezTo>
                      <a:pt x="5" y="72"/>
                      <a:pt x="8" y="75"/>
                      <a:pt x="11" y="78"/>
                    </a:cubicBezTo>
                    <a:cubicBezTo>
                      <a:pt x="13" y="77"/>
                      <a:pt x="15" y="76"/>
                      <a:pt x="17" y="7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6" name="Freeform 23"/>
              <p:cNvSpPr>
                <a:spLocks/>
              </p:cNvSpPr>
              <p:nvPr/>
            </p:nvSpPr>
            <p:spPr bwMode="auto">
              <a:xfrm>
                <a:off x="3601630" y="1622516"/>
                <a:ext cx="566738" cy="458788"/>
              </a:xfrm>
              <a:custGeom>
                <a:avLst/>
                <a:gdLst>
                  <a:gd name="T0" fmla="*/ 0 w 151"/>
                  <a:gd name="T1" fmla="*/ 73 h 122"/>
                  <a:gd name="T2" fmla="*/ 133 w 151"/>
                  <a:gd name="T3" fmla="*/ 36 h 122"/>
                  <a:gd name="T4" fmla="*/ 151 w 151"/>
                  <a:gd name="T5" fmla="*/ 45 h 122"/>
                  <a:gd name="T6" fmla="*/ 133 w 151"/>
                  <a:gd name="T7" fmla="*/ 0 h 122"/>
                  <a:gd name="T8" fmla="*/ 87 w 151"/>
                  <a:gd name="T9" fmla="*/ 12 h 122"/>
                  <a:gd name="T10" fmla="*/ 106 w 151"/>
                  <a:gd name="T11" fmla="*/ 22 h 122"/>
                  <a:gd name="T12" fmla="*/ 0 w 151"/>
                  <a:gd name="T13" fmla="*/ 73 h 122"/>
                </a:gdLst>
                <a:ahLst/>
                <a:cxnLst>
                  <a:cxn ang="0">
                    <a:pos x="T0" y="T1"/>
                  </a:cxn>
                  <a:cxn ang="0">
                    <a:pos x="T2" y="T3"/>
                  </a:cxn>
                  <a:cxn ang="0">
                    <a:pos x="T4" y="T5"/>
                  </a:cxn>
                  <a:cxn ang="0">
                    <a:pos x="T6" y="T7"/>
                  </a:cxn>
                  <a:cxn ang="0">
                    <a:pos x="T8" y="T9"/>
                  </a:cxn>
                  <a:cxn ang="0">
                    <a:pos x="T10" y="T11"/>
                  </a:cxn>
                  <a:cxn ang="0">
                    <a:pos x="T12" y="T13"/>
                  </a:cxn>
                </a:cxnLst>
                <a:rect l="0" t="0" r="r" b="b"/>
                <a:pathLst>
                  <a:path w="151" h="122">
                    <a:moveTo>
                      <a:pt x="0" y="73"/>
                    </a:moveTo>
                    <a:cubicBezTo>
                      <a:pt x="67" y="122"/>
                      <a:pt x="124" y="72"/>
                      <a:pt x="133" y="36"/>
                    </a:cubicBezTo>
                    <a:cubicBezTo>
                      <a:pt x="138" y="38"/>
                      <a:pt x="151" y="45"/>
                      <a:pt x="151" y="45"/>
                    </a:cubicBezTo>
                    <a:cubicBezTo>
                      <a:pt x="133" y="0"/>
                      <a:pt x="133" y="0"/>
                      <a:pt x="133" y="0"/>
                    </a:cubicBezTo>
                    <a:cubicBezTo>
                      <a:pt x="87" y="12"/>
                      <a:pt x="87" y="12"/>
                      <a:pt x="87" y="12"/>
                    </a:cubicBezTo>
                    <a:cubicBezTo>
                      <a:pt x="106" y="22"/>
                      <a:pt x="106" y="22"/>
                      <a:pt x="106" y="22"/>
                    </a:cubicBezTo>
                    <a:cubicBezTo>
                      <a:pt x="106" y="22"/>
                      <a:pt x="91" y="98"/>
                      <a:pt x="0" y="7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grpSp>
        <p:nvGrpSpPr>
          <p:cNvPr id="57" name="组合 56"/>
          <p:cNvGrpSpPr/>
          <p:nvPr/>
        </p:nvGrpSpPr>
        <p:grpSpPr>
          <a:xfrm>
            <a:off x="4219900" y="3236676"/>
            <a:ext cx="1409699" cy="1409699"/>
            <a:chOff x="4219900" y="3171824"/>
            <a:chExt cx="1409699" cy="1409699"/>
          </a:xfrm>
        </p:grpSpPr>
        <p:sp>
          <p:nvSpPr>
            <p:cNvPr id="58" name="任意多边形 57"/>
            <p:cNvSpPr/>
            <p:nvPr/>
          </p:nvSpPr>
          <p:spPr>
            <a:xfrm rot="2700000">
              <a:off x="4219900" y="3171824"/>
              <a:ext cx="1409699" cy="1409699"/>
            </a:xfrm>
            <a:custGeom>
              <a:avLst/>
              <a:gdLst>
                <a:gd name="connsiteX0" fmla="*/ 0 w 2167466"/>
                <a:gd name="connsiteY0" fmla="*/ 361252 h 2167466"/>
                <a:gd name="connsiteX1" fmla="*/ 361252 w 2167466"/>
                <a:gd name="connsiteY1" fmla="*/ 0 h 2167466"/>
                <a:gd name="connsiteX2" fmla="*/ 1806214 w 2167466"/>
                <a:gd name="connsiteY2" fmla="*/ 0 h 2167466"/>
                <a:gd name="connsiteX3" fmla="*/ 2167466 w 2167466"/>
                <a:gd name="connsiteY3" fmla="*/ 361252 h 2167466"/>
                <a:gd name="connsiteX4" fmla="*/ 2167466 w 2167466"/>
                <a:gd name="connsiteY4" fmla="*/ 1806214 h 2167466"/>
                <a:gd name="connsiteX5" fmla="*/ 1806214 w 2167466"/>
                <a:gd name="connsiteY5" fmla="*/ 2167466 h 2167466"/>
                <a:gd name="connsiteX6" fmla="*/ 361252 w 2167466"/>
                <a:gd name="connsiteY6" fmla="*/ 2167466 h 2167466"/>
                <a:gd name="connsiteX7" fmla="*/ 0 w 2167466"/>
                <a:gd name="connsiteY7" fmla="*/ 1806214 h 2167466"/>
                <a:gd name="connsiteX8" fmla="*/ 0 w 2167466"/>
                <a:gd name="connsiteY8" fmla="*/ 361252 h 21674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167466" h="2167466">
                  <a:moveTo>
                    <a:pt x="0" y="361252"/>
                  </a:moveTo>
                  <a:cubicBezTo>
                    <a:pt x="0" y="161738"/>
                    <a:pt x="161738" y="0"/>
                    <a:pt x="361252" y="0"/>
                  </a:cubicBezTo>
                  <a:lnTo>
                    <a:pt x="1806214" y="0"/>
                  </a:lnTo>
                  <a:cubicBezTo>
                    <a:pt x="2005728" y="0"/>
                    <a:pt x="2167466" y="161738"/>
                    <a:pt x="2167466" y="361252"/>
                  </a:cubicBezTo>
                  <a:lnTo>
                    <a:pt x="2167466" y="1806214"/>
                  </a:lnTo>
                  <a:cubicBezTo>
                    <a:pt x="2167466" y="2005728"/>
                    <a:pt x="2005728" y="2167466"/>
                    <a:pt x="1806214" y="2167466"/>
                  </a:cubicBezTo>
                  <a:lnTo>
                    <a:pt x="361252" y="2167466"/>
                  </a:lnTo>
                  <a:cubicBezTo>
                    <a:pt x="161738" y="2167466"/>
                    <a:pt x="0" y="2005728"/>
                    <a:pt x="0" y="1806214"/>
                  </a:cubicBezTo>
                  <a:lnTo>
                    <a:pt x="0" y="361252"/>
                  </a:lnTo>
                  <a:close/>
                </a:path>
              </a:pathLst>
            </a:custGeom>
            <a:solidFill>
              <a:srgbClr val="FF8417"/>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07737" tIns="307737" rIns="307737" bIns="307737" numCol="1" spcCol="1270" anchor="ctr" anchorCtr="0">
              <a:noAutofit/>
            </a:bodyPr>
            <a:lstStyle/>
            <a:p>
              <a:pPr lvl="0" algn="ctr" defTabSz="2355850">
                <a:lnSpc>
                  <a:spcPct val="90000"/>
                </a:lnSpc>
                <a:spcBef>
                  <a:spcPct val="0"/>
                </a:spcBef>
                <a:spcAft>
                  <a:spcPct val="35000"/>
                </a:spcAft>
              </a:pPr>
              <a:endParaRPr lang="zh-CN" altLang="en-US" sz="5300" kern="1200"/>
            </a:p>
          </p:txBody>
        </p:sp>
        <p:grpSp>
          <p:nvGrpSpPr>
            <p:cNvPr id="59" name="组合 58"/>
            <p:cNvGrpSpPr>
              <a:grpSpLocks noChangeAspect="1"/>
            </p:cNvGrpSpPr>
            <p:nvPr/>
          </p:nvGrpSpPr>
          <p:grpSpPr>
            <a:xfrm>
              <a:off x="4648127" y="3606675"/>
              <a:ext cx="553243" cy="540000"/>
              <a:chOff x="3530192" y="2543266"/>
              <a:chExt cx="596901" cy="582613"/>
            </a:xfrm>
            <a:solidFill>
              <a:schemeClr val="bg1"/>
            </a:solidFill>
          </p:grpSpPr>
          <p:sp>
            <p:nvSpPr>
              <p:cNvPr id="60" name="Freeform 36"/>
              <p:cNvSpPr>
                <a:spLocks noEditPoints="1"/>
              </p:cNvSpPr>
              <p:nvPr/>
            </p:nvSpPr>
            <p:spPr bwMode="auto">
              <a:xfrm>
                <a:off x="3646080" y="2543266"/>
                <a:ext cx="481013" cy="582613"/>
              </a:xfrm>
              <a:custGeom>
                <a:avLst/>
                <a:gdLst>
                  <a:gd name="T0" fmla="*/ 100 w 128"/>
                  <a:gd name="T1" fmla="*/ 113 h 155"/>
                  <a:gd name="T2" fmla="*/ 100 w 128"/>
                  <a:gd name="T3" fmla="*/ 105 h 155"/>
                  <a:gd name="T4" fmla="*/ 62 w 128"/>
                  <a:gd name="T5" fmla="*/ 109 h 155"/>
                  <a:gd name="T6" fmla="*/ 127 w 128"/>
                  <a:gd name="T7" fmla="*/ 51 h 155"/>
                  <a:gd name="T8" fmla="*/ 74 w 128"/>
                  <a:gd name="T9" fmla="*/ 0 h 155"/>
                  <a:gd name="T10" fmla="*/ 0 w 128"/>
                  <a:gd name="T11" fmla="*/ 22 h 155"/>
                  <a:gd name="T12" fmla="*/ 3 w 128"/>
                  <a:gd name="T13" fmla="*/ 70 h 155"/>
                  <a:gd name="T14" fmla="*/ 4 w 128"/>
                  <a:gd name="T15" fmla="*/ 69 h 155"/>
                  <a:gd name="T16" fmla="*/ 10 w 128"/>
                  <a:gd name="T17" fmla="*/ 22 h 155"/>
                  <a:gd name="T18" fmla="*/ 68 w 128"/>
                  <a:gd name="T19" fmla="*/ 10 h 155"/>
                  <a:gd name="T20" fmla="*/ 90 w 128"/>
                  <a:gd name="T21" fmla="*/ 59 h 155"/>
                  <a:gd name="T22" fmla="*/ 118 w 128"/>
                  <a:gd name="T23" fmla="*/ 134 h 155"/>
                  <a:gd name="T24" fmla="*/ 45 w 128"/>
                  <a:gd name="T25" fmla="*/ 145 h 155"/>
                  <a:gd name="T26" fmla="*/ 44 w 128"/>
                  <a:gd name="T27" fmla="*/ 155 h 155"/>
                  <a:gd name="T28" fmla="*/ 92 w 128"/>
                  <a:gd name="T29" fmla="*/ 155 h 155"/>
                  <a:gd name="T30" fmla="*/ 128 w 128"/>
                  <a:gd name="T31" fmla="*/ 134 h 155"/>
                  <a:gd name="T32" fmla="*/ 127 w 128"/>
                  <a:gd name="T33" fmla="*/ 51 h 155"/>
                  <a:gd name="T34" fmla="*/ 78 w 128"/>
                  <a:gd name="T35" fmla="*/ 38 h 155"/>
                  <a:gd name="T36" fmla="*/ 112 w 128"/>
                  <a:gd name="T37" fmla="*/ 50 h 155"/>
                  <a:gd name="T38" fmla="*/ 55 w 128"/>
                  <a:gd name="T39" fmla="*/ 54 h 155"/>
                  <a:gd name="T40" fmla="*/ 28 w 128"/>
                  <a:gd name="T41" fmla="*/ 50 h 155"/>
                  <a:gd name="T42" fmla="*/ 28 w 128"/>
                  <a:gd name="T43" fmla="*/ 58 h 155"/>
                  <a:gd name="T44" fmla="*/ 55 w 128"/>
                  <a:gd name="T45" fmla="*/ 54 h 155"/>
                  <a:gd name="T46" fmla="*/ 51 w 128"/>
                  <a:gd name="T47" fmla="*/ 42 h 155"/>
                  <a:gd name="T48" fmla="*/ 51 w 128"/>
                  <a:gd name="T49" fmla="*/ 34 h 155"/>
                  <a:gd name="T50" fmla="*/ 24 w 128"/>
                  <a:gd name="T51" fmla="*/ 38 h 155"/>
                  <a:gd name="T52" fmla="*/ 100 w 128"/>
                  <a:gd name="T53" fmla="*/ 121 h 155"/>
                  <a:gd name="T54" fmla="*/ 62 w 128"/>
                  <a:gd name="T55" fmla="*/ 125 h 155"/>
                  <a:gd name="T56" fmla="*/ 100 w 128"/>
                  <a:gd name="T57" fmla="*/ 129 h 155"/>
                  <a:gd name="T58" fmla="*/ 100 w 128"/>
                  <a:gd name="T59" fmla="*/ 121 h 155"/>
                  <a:gd name="T60" fmla="*/ 100 w 128"/>
                  <a:gd name="T61" fmla="*/ 96 h 155"/>
                  <a:gd name="T62" fmla="*/ 100 w 128"/>
                  <a:gd name="T63" fmla="*/ 88 h 155"/>
                  <a:gd name="T64" fmla="*/ 62 w 128"/>
                  <a:gd name="T65" fmla="*/ 92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28" h="155">
                    <a:moveTo>
                      <a:pt x="66" y="113"/>
                    </a:moveTo>
                    <a:cubicBezTo>
                      <a:pt x="100" y="113"/>
                      <a:pt x="100" y="113"/>
                      <a:pt x="100" y="113"/>
                    </a:cubicBezTo>
                    <a:cubicBezTo>
                      <a:pt x="102" y="113"/>
                      <a:pt x="104" y="111"/>
                      <a:pt x="104" y="109"/>
                    </a:cubicBezTo>
                    <a:cubicBezTo>
                      <a:pt x="104" y="107"/>
                      <a:pt x="102" y="105"/>
                      <a:pt x="100" y="105"/>
                    </a:cubicBezTo>
                    <a:cubicBezTo>
                      <a:pt x="66" y="105"/>
                      <a:pt x="66" y="105"/>
                      <a:pt x="66" y="105"/>
                    </a:cubicBezTo>
                    <a:cubicBezTo>
                      <a:pt x="63" y="105"/>
                      <a:pt x="62" y="107"/>
                      <a:pt x="62" y="109"/>
                    </a:cubicBezTo>
                    <a:cubicBezTo>
                      <a:pt x="62" y="111"/>
                      <a:pt x="63" y="113"/>
                      <a:pt x="66" y="113"/>
                    </a:cubicBezTo>
                    <a:close/>
                    <a:moveTo>
                      <a:pt x="127" y="51"/>
                    </a:moveTo>
                    <a:cubicBezTo>
                      <a:pt x="78" y="2"/>
                      <a:pt x="78" y="2"/>
                      <a:pt x="78" y="2"/>
                    </a:cubicBezTo>
                    <a:cubicBezTo>
                      <a:pt x="77" y="1"/>
                      <a:pt x="76" y="0"/>
                      <a:pt x="74" y="0"/>
                    </a:cubicBezTo>
                    <a:cubicBezTo>
                      <a:pt x="21" y="0"/>
                      <a:pt x="21" y="0"/>
                      <a:pt x="21" y="0"/>
                    </a:cubicBezTo>
                    <a:cubicBezTo>
                      <a:pt x="9" y="0"/>
                      <a:pt x="0" y="10"/>
                      <a:pt x="0" y="22"/>
                    </a:cubicBezTo>
                    <a:cubicBezTo>
                      <a:pt x="0" y="73"/>
                      <a:pt x="0" y="73"/>
                      <a:pt x="0" y="73"/>
                    </a:cubicBezTo>
                    <a:cubicBezTo>
                      <a:pt x="3" y="70"/>
                      <a:pt x="3" y="70"/>
                      <a:pt x="3" y="70"/>
                    </a:cubicBezTo>
                    <a:cubicBezTo>
                      <a:pt x="4" y="70"/>
                      <a:pt x="4" y="70"/>
                      <a:pt x="4" y="70"/>
                    </a:cubicBezTo>
                    <a:cubicBezTo>
                      <a:pt x="4" y="69"/>
                      <a:pt x="4" y="69"/>
                      <a:pt x="4" y="69"/>
                    </a:cubicBezTo>
                    <a:cubicBezTo>
                      <a:pt x="6" y="68"/>
                      <a:pt x="8" y="67"/>
                      <a:pt x="10" y="67"/>
                    </a:cubicBezTo>
                    <a:cubicBezTo>
                      <a:pt x="10" y="22"/>
                      <a:pt x="10" y="22"/>
                      <a:pt x="10" y="22"/>
                    </a:cubicBezTo>
                    <a:cubicBezTo>
                      <a:pt x="10" y="15"/>
                      <a:pt x="15" y="10"/>
                      <a:pt x="21" y="10"/>
                    </a:cubicBezTo>
                    <a:cubicBezTo>
                      <a:pt x="68" y="10"/>
                      <a:pt x="68" y="10"/>
                      <a:pt x="68" y="10"/>
                    </a:cubicBezTo>
                    <a:cubicBezTo>
                      <a:pt x="68" y="38"/>
                      <a:pt x="68" y="38"/>
                      <a:pt x="68" y="38"/>
                    </a:cubicBezTo>
                    <a:cubicBezTo>
                      <a:pt x="68" y="50"/>
                      <a:pt x="78" y="59"/>
                      <a:pt x="90" y="59"/>
                    </a:cubicBezTo>
                    <a:cubicBezTo>
                      <a:pt x="118" y="59"/>
                      <a:pt x="118" y="59"/>
                      <a:pt x="118" y="59"/>
                    </a:cubicBezTo>
                    <a:cubicBezTo>
                      <a:pt x="118" y="134"/>
                      <a:pt x="118" y="134"/>
                      <a:pt x="118" y="134"/>
                    </a:cubicBezTo>
                    <a:cubicBezTo>
                      <a:pt x="118" y="140"/>
                      <a:pt x="113" y="145"/>
                      <a:pt x="107" y="145"/>
                    </a:cubicBezTo>
                    <a:cubicBezTo>
                      <a:pt x="45" y="145"/>
                      <a:pt x="45" y="145"/>
                      <a:pt x="45" y="145"/>
                    </a:cubicBezTo>
                    <a:cubicBezTo>
                      <a:pt x="45" y="151"/>
                      <a:pt x="45" y="151"/>
                      <a:pt x="45" y="151"/>
                    </a:cubicBezTo>
                    <a:cubicBezTo>
                      <a:pt x="45" y="153"/>
                      <a:pt x="44" y="154"/>
                      <a:pt x="44" y="155"/>
                    </a:cubicBezTo>
                    <a:cubicBezTo>
                      <a:pt x="64" y="155"/>
                      <a:pt x="92" y="155"/>
                      <a:pt x="92" y="155"/>
                    </a:cubicBezTo>
                    <a:cubicBezTo>
                      <a:pt x="92" y="155"/>
                      <a:pt x="92" y="155"/>
                      <a:pt x="92" y="155"/>
                    </a:cubicBezTo>
                    <a:cubicBezTo>
                      <a:pt x="107" y="155"/>
                      <a:pt x="107" y="155"/>
                      <a:pt x="107" y="155"/>
                    </a:cubicBezTo>
                    <a:cubicBezTo>
                      <a:pt x="118" y="155"/>
                      <a:pt x="128" y="145"/>
                      <a:pt x="128" y="134"/>
                    </a:cubicBezTo>
                    <a:cubicBezTo>
                      <a:pt x="128" y="54"/>
                      <a:pt x="128" y="54"/>
                      <a:pt x="128" y="54"/>
                    </a:cubicBezTo>
                    <a:cubicBezTo>
                      <a:pt x="128" y="53"/>
                      <a:pt x="128" y="51"/>
                      <a:pt x="127" y="51"/>
                    </a:cubicBezTo>
                    <a:close/>
                    <a:moveTo>
                      <a:pt x="90" y="50"/>
                    </a:moveTo>
                    <a:cubicBezTo>
                      <a:pt x="83" y="50"/>
                      <a:pt x="78" y="44"/>
                      <a:pt x="78" y="38"/>
                    </a:cubicBezTo>
                    <a:cubicBezTo>
                      <a:pt x="78" y="16"/>
                      <a:pt x="78" y="16"/>
                      <a:pt x="78" y="16"/>
                    </a:cubicBezTo>
                    <a:cubicBezTo>
                      <a:pt x="112" y="50"/>
                      <a:pt x="112" y="50"/>
                      <a:pt x="112" y="50"/>
                    </a:cubicBezTo>
                    <a:lnTo>
                      <a:pt x="90" y="50"/>
                    </a:lnTo>
                    <a:close/>
                    <a:moveTo>
                      <a:pt x="55" y="54"/>
                    </a:moveTo>
                    <a:cubicBezTo>
                      <a:pt x="55" y="52"/>
                      <a:pt x="54" y="50"/>
                      <a:pt x="51" y="50"/>
                    </a:cubicBezTo>
                    <a:cubicBezTo>
                      <a:pt x="28" y="50"/>
                      <a:pt x="28" y="50"/>
                      <a:pt x="28" y="50"/>
                    </a:cubicBezTo>
                    <a:cubicBezTo>
                      <a:pt x="26" y="50"/>
                      <a:pt x="24" y="52"/>
                      <a:pt x="24" y="54"/>
                    </a:cubicBezTo>
                    <a:cubicBezTo>
                      <a:pt x="24" y="56"/>
                      <a:pt x="26" y="58"/>
                      <a:pt x="28" y="58"/>
                    </a:cubicBezTo>
                    <a:cubicBezTo>
                      <a:pt x="51" y="58"/>
                      <a:pt x="51" y="58"/>
                      <a:pt x="51" y="58"/>
                    </a:cubicBezTo>
                    <a:cubicBezTo>
                      <a:pt x="54" y="58"/>
                      <a:pt x="55" y="56"/>
                      <a:pt x="55" y="54"/>
                    </a:cubicBezTo>
                    <a:close/>
                    <a:moveTo>
                      <a:pt x="28" y="42"/>
                    </a:moveTo>
                    <a:cubicBezTo>
                      <a:pt x="51" y="42"/>
                      <a:pt x="51" y="42"/>
                      <a:pt x="51" y="42"/>
                    </a:cubicBezTo>
                    <a:cubicBezTo>
                      <a:pt x="54" y="42"/>
                      <a:pt x="55" y="40"/>
                      <a:pt x="55" y="38"/>
                    </a:cubicBezTo>
                    <a:cubicBezTo>
                      <a:pt x="55" y="36"/>
                      <a:pt x="54" y="34"/>
                      <a:pt x="51" y="34"/>
                    </a:cubicBezTo>
                    <a:cubicBezTo>
                      <a:pt x="28" y="34"/>
                      <a:pt x="28" y="34"/>
                      <a:pt x="28" y="34"/>
                    </a:cubicBezTo>
                    <a:cubicBezTo>
                      <a:pt x="26" y="34"/>
                      <a:pt x="24" y="36"/>
                      <a:pt x="24" y="38"/>
                    </a:cubicBezTo>
                    <a:cubicBezTo>
                      <a:pt x="24" y="40"/>
                      <a:pt x="26" y="42"/>
                      <a:pt x="28" y="42"/>
                    </a:cubicBezTo>
                    <a:close/>
                    <a:moveTo>
                      <a:pt x="100" y="121"/>
                    </a:moveTo>
                    <a:cubicBezTo>
                      <a:pt x="66" y="121"/>
                      <a:pt x="66" y="121"/>
                      <a:pt x="66" y="121"/>
                    </a:cubicBezTo>
                    <a:cubicBezTo>
                      <a:pt x="64" y="121"/>
                      <a:pt x="62" y="123"/>
                      <a:pt x="62" y="125"/>
                    </a:cubicBezTo>
                    <a:cubicBezTo>
                      <a:pt x="62" y="127"/>
                      <a:pt x="64" y="129"/>
                      <a:pt x="66" y="129"/>
                    </a:cubicBezTo>
                    <a:cubicBezTo>
                      <a:pt x="100" y="129"/>
                      <a:pt x="100" y="129"/>
                      <a:pt x="100" y="129"/>
                    </a:cubicBezTo>
                    <a:cubicBezTo>
                      <a:pt x="102" y="129"/>
                      <a:pt x="104" y="127"/>
                      <a:pt x="104" y="125"/>
                    </a:cubicBezTo>
                    <a:cubicBezTo>
                      <a:pt x="104" y="123"/>
                      <a:pt x="102" y="121"/>
                      <a:pt x="100" y="121"/>
                    </a:cubicBezTo>
                    <a:close/>
                    <a:moveTo>
                      <a:pt x="66" y="96"/>
                    </a:moveTo>
                    <a:cubicBezTo>
                      <a:pt x="100" y="96"/>
                      <a:pt x="100" y="96"/>
                      <a:pt x="100" y="96"/>
                    </a:cubicBezTo>
                    <a:cubicBezTo>
                      <a:pt x="102" y="96"/>
                      <a:pt x="104" y="95"/>
                      <a:pt x="104" y="92"/>
                    </a:cubicBezTo>
                    <a:cubicBezTo>
                      <a:pt x="104" y="90"/>
                      <a:pt x="102" y="88"/>
                      <a:pt x="100" y="88"/>
                    </a:cubicBezTo>
                    <a:cubicBezTo>
                      <a:pt x="66" y="88"/>
                      <a:pt x="66" y="88"/>
                      <a:pt x="66" y="88"/>
                    </a:cubicBezTo>
                    <a:cubicBezTo>
                      <a:pt x="63" y="88"/>
                      <a:pt x="62" y="90"/>
                      <a:pt x="62" y="92"/>
                    </a:cubicBezTo>
                    <a:cubicBezTo>
                      <a:pt x="62" y="95"/>
                      <a:pt x="63" y="96"/>
                      <a:pt x="66" y="9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1" name="Freeform 37"/>
              <p:cNvSpPr>
                <a:spLocks/>
              </p:cNvSpPr>
              <p:nvPr/>
            </p:nvSpPr>
            <p:spPr bwMode="auto">
              <a:xfrm>
                <a:off x="3530192" y="2821078"/>
                <a:ext cx="323850" cy="304800"/>
              </a:xfrm>
              <a:custGeom>
                <a:avLst/>
                <a:gdLst>
                  <a:gd name="T0" fmla="*/ 0 w 86"/>
                  <a:gd name="T1" fmla="*/ 41 h 81"/>
                  <a:gd name="T2" fmla="*/ 4 w 86"/>
                  <a:gd name="T3" fmla="*/ 45 h 81"/>
                  <a:gd name="T4" fmla="*/ 18 w 86"/>
                  <a:gd name="T5" fmla="*/ 45 h 81"/>
                  <a:gd name="T6" fmla="*/ 18 w 86"/>
                  <a:gd name="T7" fmla="*/ 77 h 81"/>
                  <a:gd name="T8" fmla="*/ 22 w 86"/>
                  <a:gd name="T9" fmla="*/ 81 h 81"/>
                  <a:gd name="T10" fmla="*/ 64 w 86"/>
                  <a:gd name="T11" fmla="*/ 81 h 81"/>
                  <a:gd name="T12" fmla="*/ 68 w 86"/>
                  <a:gd name="T13" fmla="*/ 77 h 81"/>
                  <a:gd name="T14" fmla="*/ 68 w 86"/>
                  <a:gd name="T15" fmla="*/ 45 h 81"/>
                  <a:gd name="T16" fmla="*/ 82 w 86"/>
                  <a:gd name="T17" fmla="*/ 45 h 81"/>
                  <a:gd name="T18" fmla="*/ 86 w 86"/>
                  <a:gd name="T19" fmla="*/ 41 h 81"/>
                  <a:gd name="T20" fmla="*/ 85 w 86"/>
                  <a:gd name="T21" fmla="*/ 38 h 81"/>
                  <a:gd name="T22" fmla="*/ 85 w 86"/>
                  <a:gd name="T23" fmla="*/ 38 h 81"/>
                  <a:gd name="T24" fmla="*/ 46 w 86"/>
                  <a:gd name="T25" fmla="*/ 1 h 81"/>
                  <a:gd name="T26" fmla="*/ 43 w 86"/>
                  <a:gd name="T27" fmla="*/ 0 h 81"/>
                  <a:gd name="T28" fmla="*/ 40 w 86"/>
                  <a:gd name="T29" fmla="*/ 1 h 81"/>
                  <a:gd name="T30" fmla="*/ 40 w 86"/>
                  <a:gd name="T31" fmla="*/ 1 h 81"/>
                  <a:gd name="T32" fmla="*/ 1 w 86"/>
                  <a:gd name="T33" fmla="*/ 38 h 81"/>
                  <a:gd name="T34" fmla="*/ 1 w 86"/>
                  <a:gd name="T35" fmla="*/ 38 h 81"/>
                  <a:gd name="T36" fmla="*/ 1 w 86"/>
                  <a:gd name="T37" fmla="*/ 38 h 81"/>
                  <a:gd name="T38" fmla="*/ 1 w 86"/>
                  <a:gd name="T39" fmla="*/ 39 h 81"/>
                  <a:gd name="T40" fmla="*/ 0 w 86"/>
                  <a:gd name="T41" fmla="*/ 41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86" h="81">
                    <a:moveTo>
                      <a:pt x="0" y="41"/>
                    </a:moveTo>
                    <a:cubicBezTo>
                      <a:pt x="0" y="43"/>
                      <a:pt x="2" y="45"/>
                      <a:pt x="4" y="45"/>
                    </a:cubicBezTo>
                    <a:cubicBezTo>
                      <a:pt x="18" y="45"/>
                      <a:pt x="18" y="45"/>
                      <a:pt x="18" y="45"/>
                    </a:cubicBezTo>
                    <a:cubicBezTo>
                      <a:pt x="18" y="77"/>
                      <a:pt x="18" y="77"/>
                      <a:pt x="18" y="77"/>
                    </a:cubicBezTo>
                    <a:cubicBezTo>
                      <a:pt x="18" y="79"/>
                      <a:pt x="20" y="81"/>
                      <a:pt x="22" y="81"/>
                    </a:cubicBezTo>
                    <a:cubicBezTo>
                      <a:pt x="64" y="81"/>
                      <a:pt x="64" y="81"/>
                      <a:pt x="64" y="81"/>
                    </a:cubicBezTo>
                    <a:cubicBezTo>
                      <a:pt x="66" y="81"/>
                      <a:pt x="68" y="79"/>
                      <a:pt x="68" y="77"/>
                    </a:cubicBezTo>
                    <a:cubicBezTo>
                      <a:pt x="68" y="45"/>
                      <a:pt x="68" y="45"/>
                      <a:pt x="68" y="45"/>
                    </a:cubicBezTo>
                    <a:cubicBezTo>
                      <a:pt x="82" y="45"/>
                      <a:pt x="82" y="45"/>
                      <a:pt x="82" y="45"/>
                    </a:cubicBezTo>
                    <a:cubicBezTo>
                      <a:pt x="84" y="45"/>
                      <a:pt x="86" y="43"/>
                      <a:pt x="86" y="41"/>
                    </a:cubicBezTo>
                    <a:cubicBezTo>
                      <a:pt x="86" y="40"/>
                      <a:pt x="86" y="39"/>
                      <a:pt x="85" y="38"/>
                    </a:cubicBezTo>
                    <a:cubicBezTo>
                      <a:pt x="85" y="38"/>
                      <a:pt x="85" y="38"/>
                      <a:pt x="85" y="38"/>
                    </a:cubicBezTo>
                    <a:cubicBezTo>
                      <a:pt x="46" y="1"/>
                      <a:pt x="46" y="1"/>
                      <a:pt x="46" y="1"/>
                    </a:cubicBezTo>
                    <a:cubicBezTo>
                      <a:pt x="46" y="1"/>
                      <a:pt x="44" y="0"/>
                      <a:pt x="43" y="0"/>
                    </a:cubicBezTo>
                    <a:cubicBezTo>
                      <a:pt x="42" y="0"/>
                      <a:pt x="41" y="1"/>
                      <a:pt x="40" y="1"/>
                    </a:cubicBezTo>
                    <a:cubicBezTo>
                      <a:pt x="40" y="1"/>
                      <a:pt x="40" y="1"/>
                      <a:pt x="40" y="1"/>
                    </a:cubicBezTo>
                    <a:cubicBezTo>
                      <a:pt x="1" y="38"/>
                      <a:pt x="1" y="38"/>
                      <a:pt x="1" y="38"/>
                    </a:cubicBezTo>
                    <a:cubicBezTo>
                      <a:pt x="1" y="38"/>
                      <a:pt x="1" y="38"/>
                      <a:pt x="1" y="38"/>
                    </a:cubicBezTo>
                    <a:cubicBezTo>
                      <a:pt x="1" y="38"/>
                      <a:pt x="1" y="38"/>
                      <a:pt x="1" y="38"/>
                    </a:cubicBezTo>
                    <a:cubicBezTo>
                      <a:pt x="1" y="39"/>
                      <a:pt x="1" y="39"/>
                      <a:pt x="1" y="39"/>
                    </a:cubicBezTo>
                    <a:cubicBezTo>
                      <a:pt x="0" y="39"/>
                      <a:pt x="0" y="40"/>
                      <a:pt x="0" y="4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grpSp>
        <p:nvGrpSpPr>
          <p:cNvPr id="62" name="组合 61"/>
          <p:cNvGrpSpPr/>
          <p:nvPr/>
        </p:nvGrpSpPr>
        <p:grpSpPr>
          <a:xfrm>
            <a:off x="6562399" y="3236678"/>
            <a:ext cx="1409699" cy="1409699"/>
            <a:chOff x="6562399" y="3171826"/>
            <a:chExt cx="1409699" cy="1409699"/>
          </a:xfrm>
        </p:grpSpPr>
        <p:sp>
          <p:nvSpPr>
            <p:cNvPr id="63" name="任意多边形 62"/>
            <p:cNvSpPr/>
            <p:nvPr/>
          </p:nvSpPr>
          <p:spPr>
            <a:xfrm rot="2700000">
              <a:off x="6562399" y="3171826"/>
              <a:ext cx="1409699" cy="1409699"/>
            </a:xfrm>
            <a:custGeom>
              <a:avLst/>
              <a:gdLst>
                <a:gd name="connsiteX0" fmla="*/ 0 w 2167466"/>
                <a:gd name="connsiteY0" fmla="*/ 361252 h 2167466"/>
                <a:gd name="connsiteX1" fmla="*/ 361252 w 2167466"/>
                <a:gd name="connsiteY1" fmla="*/ 0 h 2167466"/>
                <a:gd name="connsiteX2" fmla="*/ 1806214 w 2167466"/>
                <a:gd name="connsiteY2" fmla="*/ 0 h 2167466"/>
                <a:gd name="connsiteX3" fmla="*/ 2167466 w 2167466"/>
                <a:gd name="connsiteY3" fmla="*/ 361252 h 2167466"/>
                <a:gd name="connsiteX4" fmla="*/ 2167466 w 2167466"/>
                <a:gd name="connsiteY4" fmla="*/ 1806214 h 2167466"/>
                <a:gd name="connsiteX5" fmla="*/ 1806214 w 2167466"/>
                <a:gd name="connsiteY5" fmla="*/ 2167466 h 2167466"/>
                <a:gd name="connsiteX6" fmla="*/ 361252 w 2167466"/>
                <a:gd name="connsiteY6" fmla="*/ 2167466 h 2167466"/>
                <a:gd name="connsiteX7" fmla="*/ 0 w 2167466"/>
                <a:gd name="connsiteY7" fmla="*/ 1806214 h 2167466"/>
                <a:gd name="connsiteX8" fmla="*/ 0 w 2167466"/>
                <a:gd name="connsiteY8" fmla="*/ 361252 h 21674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167466" h="2167466">
                  <a:moveTo>
                    <a:pt x="0" y="361252"/>
                  </a:moveTo>
                  <a:cubicBezTo>
                    <a:pt x="0" y="161738"/>
                    <a:pt x="161738" y="0"/>
                    <a:pt x="361252" y="0"/>
                  </a:cubicBezTo>
                  <a:lnTo>
                    <a:pt x="1806214" y="0"/>
                  </a:lnTo>
                  <a:cubicBezTo>
                    <a:pt x="2005728" y="0"/>
                    <a:pt x="2167466" y="161738"/>
                    <a:pt x="2167466" y="361252"/>
                  </a:cubicBezTo>
                  <a:lnTo>
                    <a:pt x="2167466" y="1806214"/>
                  </a:lnTo>
                  <a:cubicBezTo>
                    <a:pt x="2167466" y="2005728"/>
                    <a:pt x="2005728" y="2167466"/>
                    <a:pt x="1806214" y="2167466"/>
                  </a:cubicBezTo>
                  <a:lnTo>
                    <a:pt x="361252" y="2167466"/>
                  </a:lnTo>
                  <a:cubicBezTo>
                    <a:pt x="161738" y="2167466"/>
                    <a:pt x="0" y="2005728"/>
                    <a:pt x="0" y="1806214"/>
                  </a:cubicBezTo>
                  <a:lnTo>
                    <a:pt x="0" y="361252"/>
                  </a:lnTo>
                  <a:close/>
                </a:path>
              </a:pathLst>
            </a:custGeom>
            <a:solidFill>
              <a:srgbClr val="7FC41C"/>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07737" tIns="307737" rIns="307737" bIns="307737" numCol="1" spcCol="1270" anchor="ctr" anchorCtr="0">
              <a:noAutofit/>
            </a:bodyPr>
            <a:lstStyle/>
            <a:p>
              <a:pPr lvl="0" algn="ctr" defTabSz="2355850">
                <a:lnSpc>
                  <a:spcPct val="90000"/>
                </a:lnSpc>
                <a:spcBef>
                  <a:spcPct val="0"/>
                </a:spcBef>
                <a:spcAft>
                  <a:spcPct val="35000"/>
                </a:spcAft>
              </a:pPr>
              <a:endParaRPr lang="zh-CN" altLang="en-US" sz="5300" kern="1200"/>
            </a:p>
          </p:txBody>
        </p:sp>
        <p:grpSp>
          <p:nvGrpSpPr>
            <p:cNvPr id="64" name="组合 63"/>
            <p:cNvGrpSpPr>
              <a:grpSpLocks noChangeAspect="1"/>
            </p:cNvGrpSpPr>
            <p:nvPr/>
          </p:nvGrpSpPr>
          <p:grpSpPr>
            <a:xfrm>
              <a:off x="6948968" y="3606675"/>
              <a:ext cx="636560" cy="540000"/>
              <a:chOff x="6791325" y="3867151"/>
              <a:chExt cx="282576" cy="239712"/>
            </a:xfrm>
            <a:solidFill>
              <a:schemeClr val="bg1"/>
            </a:solidFill>
          </p:grpSpPr>
          <p:sp>
            <p:nvSpPr>
              <p:cNvPr id="65" name="Freeform 103"/>
              <p:cNvSpPr>
                <a:spLocks/>
              </p:cNvSpPr>
              <p:nvPr/>
            </p:nvSpPr>
            <p:spPr bwMode="auto">
              <a:xfrm>
                <a:off x="6889750" y="3916363"/>
                <a:ext cx="39688" cy="58738"/>
              </a:xfrm>
              <a:custGeom>
                <a:avLst/>
                <a:gdLst>
                  <a:gd name="T0" fmla="*/ 14 w 25"/>
                  <a:gd name="T1" fmla="*/ 33 h 37"/>
                  <a:gd name="T2" fmla="*/ 25 w 25"/>
                  <a:gd name="T3" fmla="*/ 14 h 37"/>
                  <a:gd name="T4" fmla="*/ 21 w 25"/>
                  <a:gd name="T5" fmla="*/ 0 h 37"/>
                  <a:gd name="T6" fmla="*/ 0 w 25"/>
                  <a:gd name="T7" fmla="*/ 37 h 37"/>
                  <a:gd name="T8" fmla="*/ 14 w 25"/>
                  <a:gd name="T9" fmla="*/ 33 h 37"/>
                </a:gdLst>
                <a:ahLst/>
                <a:cxnLst>
                  <a:cxn ang="0">
                    <a:pos x="T0" y="T1"/>
                  </a:cxn>
                  <a:cxn ang="0">
                    <a:pos x="T2" y="T3"/>
                  </a:cxn>
                  <a:cxn ang="0">
                    <a:pos x="T4" y="T5"/>
                  </a:cxn>
                  <a:cxn ang="0">
                    <a:pos x="T6" y="T7"/>
                  </a:cxn>
                  <a:cxn ang="0">
                    <a:pos x="T8" y="T9"/>
                  </a:cxn>
                </a:cxnLst>
                <a:rect l="0" t="0" r="r" b="b"/>
                <a:pathLst>
                  <a:path w="25" h="37">
                    <a:moveTo>
                      <a:pt x="14" y="33"/>
                    </a:moveTo>
                    <a:lnTo>
                      <a:pt x="25" y="14"/>
                    </a:lnTo>
                    <a:lnTo>
                      <a:pt x="21" y="0"/>
                    </a:lnTo>
                    <a:lnTo>
                      <a:pt x="0" y="37"/>
                    </a:lnTo>
                    <a:lnTo>
                      <a:pt x="14" y="3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6" name="Freeform 104"/>
              <p:cNvSpPr>
                <a:spLocks/>
              </p:cNvSpPr>
              <p:nvPr/>
            </p:nvSpPr>
            <p:spPr bwMode="auto">
              <a:xfrm>
                <a:off x="6907213" y="3903663"/>
                <a:ext cx="166688" cy="203200"/>
              </a:xfrm>
              <a:custGeom>
                <a:avLst/>
                <a:gdLst>
                  <a:gd name="T0" fmla="*/ 159 w 173"/>
                  <a:gd name="T1" fmla="*/ 53 h 209"/>
                  <a:gd name="T2" fmla="*/ 66 w 173"/>
                  <a:gd name="T3" fmla="*/ 0 h 209"/>
                  <a:gd name="T4" fmla="*/ 72 w 173"/>
                  <a:gd name="T5" fmla="*/ 24 h 209"/>
                  <a:gd name="T6" fmla="*/ 150 w 173"/>
                  <a:gd name="T7" fmla="*/ 69 h 209"/>
                  <a:gd name="T8" fmla="*/ 152 w 173"/>
                  <a:gd name="T9" fmla="*/ 74 h 209"/>
                  <a:gd name="T10" fmla="*/ 105 w 173"/>
                  <a:gd name="T11" fmla="*/ 155 h 209"/>
                  <a:gd name="T12" fmla="*/ 80 w 173"/>
                  <a:gd name="T13" fmla="*/ 141 h 209"/>
                  <a:gd name="T14" fmla="*/ 66 w 173"/>
                  <a:gd name="T15" fmla="*/ 148 h 209"/>
                  <a:gd name="T16" fmla="*/ 0 w 173"/>
                  <a:gd name="T17" fmla="*/ 165 h 209"/>
                  <a:gd name="T18" fmla="*/ 71 w 173"/>
                  <a:gd name="T19" fmla="*/ 206 h 209"/>
                  <a:gd name="T20" fmla="*/ 82 w 173"/>
                  <a:gd name="T21" fmla="*/ 209 h 209"/>
                  <a:gd name="T22" fmla="*/ 101 w 173"/>
                  <a:gd name="T23" fmla="*/ 198 h 209"/>
                  <a:gd name="T24" fmla="*/ 167 w 173"/>
                  <a:gd name="T25" fmla="*/ 83 h 209"/>
                  <a:gd name="T26" fmla="*/ 159 w 173"/>
                  <a:gd name="T27" fmla="*/ 53 h 2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73" h="209">
                    <a:moveTo>
                      <a:pt x="159" y="53"/>
                    </a:moveTo>
                    <a:cubicBezTo>
                      <a:pt x="66" y="0"/>
                      <a:pt x="66" y="0"/>
                      <a:pt x="66" y="0"/>
                    </a:cubicBezTo>
                    <a:cubicBezTo>
                      <a:pt x="72" y="24"/>
                      <a:pt x="72" y="24"/>
                      <a:pt x="72" y="24"/>
                    </a:cubicBezTo>
                    <a:cubicBezTo>
                      <a:pt x="150" y="69"/>
                      <a:pt x="150" y="69"/>
                      <a:pt x="150" y="69"/>
                    </a:cubicBezTo>
                    <a:cubicBezTo>
                      <a:pt x="152" y="70"/>
                      <a:pt x="153" y="72"/>
                      <a:pt x="152" y="74"/>
                    </a:cubicBezTo>
                    <a:cubicBezTo>
                      <a:pt x="105" y="155"/>
                      <a:pt x="105" y="155"/>
                      <a:pt x="105" y="155"/>
                    </a:cubicBezTo>
                    <a:cubicBezTo>
                      <a:pt x="80" y="141"/>
                      <a:pt x="80" y="141"/>
                      <a:pt x="80" y="141"/>
                    </a:cubicBezTo>
                    <a:cubicBezTo>
                      <a:pt x="76" y="144"/>
                      <a:pt x="71" y="146"/>
                      <a:pt x="66" y="148"/>
                    </a:cubicBezTo>
                    <a:cubicBezTo>
                      <a:pt x="0" y="165"/>
                      <a:pt x="0" y="165"/>
                      <a:pt x="0" y="165"/>
                    </a:cubicBezTo>
                    <a:cubicBezTo>
                      <a:pt x="71" y="206"/>
                      <a:pt x="71" y="206"/>
                      <a:pt x="71" y="206"/>
                    </a:cubicBezTo>
                    <a:cubicBezTo>
                      <a:pt x="74" y="208"/>
                      <a:pt x="78" y="209"/>
                      <a:pt x="82" y="209"/>
                    </a:cubicBezTo>
                    <a:cubicBezTo>
                      <a:pt x="89" y="209"/>
                      <a:pt x="97" y="205"/>
                      <a:pt x="101" y="198"/>
                    </a:cubicBezTo>
                    <a:cubicBezTo>
                      <a:pt x="167" y="83"/>
                      <a:pt x="167" y="83"/>
                      <a:pt x="167" y="83"/>
                    </a:cubicBezTo>
                    <a:cubicBezTo>
                      <a:pt x="173" y="73"/>
                      <a:pt x="170" y="60"/>
                      <a:pt x="159" y="5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7" name="Freeform 105"/>
              <p:cNvSpPr>
                <a:spLocks noEditPoints="1"/>
              </p:cNvSpPr>
              <p:nvPr/>
            </p:nvSpPr>
            <p:spPr bwMode="auto">
              <a:xfrm>
                <a:off x="6791325" y="3867151"/>
                <a:ext cx="193675" cy="196850"/>
              </a:xfrm>
              <a:custGeom>
                <a:avLst/>
                <a:gdLst>
                  <a:gd name="T0" fmla="*/ 197 w 200"/>
                  <a:gd name="T1" fmla="*/ 144 h 203"/>
                  <a:gd name="T2" fmla="*/ 163 w 200"/>
                  <a:gd name="T3" fmla="*/ 16 h 203"/>
                  <a:gd name="T4" fmla="*/ 142 w 200"/>
                  <a:gd name="T5" fmla="*/ 0 h 203"/>
                  <a:gd name="T6" fmla="*/ 142 w 200"/>
                  <a:gd name="T7" fmla="*/ 0 h 203"/>
                  <a:gd name="T8" fmla="*/ 136 w 200"/>
                  <a:gd name="T9" fmla="*/ 1 h 203"/>
                  <a:gd name="T10" fmla="*/ 18 w 200"/>
                  <a:gd name="T11" fmla="*/ 32 h 203"/>
                  <a:gd name="T12" fmla="*/ 3 w 200"/>
                  <a:gd name="T13" fmla="*/ 59 h 203"/>
                  <a:gd name="T14" fmla="*/ 37 w 200"/>
                  <a:gd name="T15" fmla="*/ 187 h 203"/>
                  <a:gd name="T16" fmla="*/ 58 w 200"/>
                  <a:gd name="T17" fmla="*/ 203 h 203"/>
                  <a:gd name="T18" fmla="*/ 64 w 200"/>
                  <a:gd name="T19" fmla="*/ 203 h 203"/>
                  <a:gd name="T20" fmla="*/ 182 w 200"/>
                  <a:gd name="T21" fmla="*/ 171 h 203"/>
                  <a:gd name="T22" fmla="*/ 197 w 200"/>
                  <a:gd name="T23" fmla="*/ 144 h 203"/>
                  <a:gd name="T24" fmla="*/ 44 w 200"/>
                  <a:gd name="T25" fmla="*/ 144 h 203"/>
                  <a:gd name="T26" fmla="*/ 20 w 200"/>
                  <a:gd name="T27" fmla="*/ 54 h 203"/>
                  <a:gd name="T28" fmla="*/ 20 w 200"/>
                  <a:gd name="T29" fmla="*/ 51 h 203"/>
                  <a:gd name="T30" fmla="*/ 23 w 200"/>
                  <a:gd name="T31" fmla="*/ 49 h 203"/>
                  <a:gd name="T32" fmla="*/ 141 w 200"/>
                  <a:gd name="T33" fmla="*/ 18 h 203"/>
                  <a:gd name="T34" fmla="*/ 142 w 200"/>
                  <a:gd name="T35" fmla="*/ 17 h 203"/>
                  <a:gd name="T36" fmla="*/ 146 w 200"/>
                  <a:gd name="T37" fmla="*/ 21 h 203"/>
                  <a:gd name="T38" fmla="*/ 170 w 200"/>
                  <a:gd name="T39" fmla="*/ 110 h 203"/>
                  <a:gd name="T40" fmla="*/ 44 w 200"/>
                  <a:gd name="T41" fmla="*/ 144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00" h="203">
                    <a:moveTo>
                      <a:pt x="197" y="144"/>
                    </a:moveTo>
                    <a:cubicBezTo>
                      <a:pt x="163" y="16"/>
                      <a:pt x="163" y="16"/>
                      <a:pt x="163" y="16"/>
                    </a:cubicBezTo>
                    <a:cubicBezTo>
                      <a:pt x="160" y="6"/>
                      <a:pt x="151" y="0"/>
                      <a:pt x="142" y="0"/>
                    </a:cubicBezTo>
                    <a:cubicBezTo>
                      <a:pt x="142" y="0"/>
                      <a:pt x="142" y="0"/>
                      <a:pt x="142" y="0"/>
                    </a:cubicBezTo>
                    <a:cubicBezTo>
                      <a:pt x="140" y="0"/>
                      <a:pt x="138" y="0"/>
                      <a:pt x="136" y="1"/>
                    </a:cubicBezTo>
                    <a:cubicBezTo>
                      <a:pt x="18" y="32"/>
                      <a:pt x="18" y="32"/>
                      <a:pt x="18" y="32"/>
                    </a:cubicBezTo>
                    <a:cubicBezTo>
                      <a:pt x="6" y="35"/>
                      <a:pt x="0" y="47"/>
                      <a:pt x="3" y="59"/>
                    </a:cubicBezTo>
                    <a:cubicBezTo>
                      <a:pt x="37" y="187"/>
                      <a:pt x="37" y="187"/>
                      <a:pt x="37" y="187"/>
                    </a:cubicBezTo>
                    <a:cubicBezTo>
                      <a:pt x="40" y="197"/>
                      <a:pt x="48" y="203"/>
                      <a:pt x="58" y="203"/>
                    </a:cubicBezTo>
                    <a:cubicBezTo>
                      <a:pt x="60" y="203"/>
                      <a:pt x="62" y="203"/>
                      <a:pt x="64" y="203"/>
                    </a:cubicBezTo>
                    <a:cubicBezTo>
                      <a:pt x="182" y="171"/>
                      <a:pt x="182" y="171"/>
                      <a:pt x="182" y="171"/>
                    </a:cubicBezTo>
                    <a:cubicBezTo>
                      <a:pt x="194" y="168"/>
                      <a:pt x="200" y="156"/>
                      <a:pt x="197" y="144"/>
                    </a:cubicBezTo>
                    <a:close/>
                    <a:moveTo>
                      <a:pt x="44" y="144"/>
                    </a:moveTo>
                    <a:cubicBezTo>
                      <a:pt x="20" y="54"/>
                      <a:pt x="20" y="54"/>
                      <a:pt x="20" y="54"/>
                    </a:cubicBezTo>
                    <a:cubicBezTo>
                      <a:pt x="19" y="53"/>
                      <a:pt x="20" y="52"/>
                      <a:pt x="20" y="51"/>
                    </a:cubicBezTo>
                    <a:cubicBezTo>
                      <a:pt x="21" y="51"/>
                      <a:pt x="21" y="50"/>
                      <a:pt x="23" y="49"/>
                    </a:cubicBezTo>
                    <a:cubicBezTo>
                      <a:pt x="141" y="18"/>
                      <a:pt x="141" y="18"/>
                      <a:pt x="141" y="18"/>
                    </a:cubicBezTo>
                    <a:cubicBezTo>
                      <a:pt x="141" y="18"/>
                      <a:pt x="142" y="17"/>
                      <a:pt x="142" y="17"/>
                    </a:cubicBezTo>
                    <a:cubicBezTo>
                      <a:pt x="143" y="17"/>
                      <a:pt x="145" y="18"/>
                      <a:pt x="146" y="21"/>
                    </a:cubicBezTo>
                    <a:cubicBezTo>
                      <a:pt x="170" y="110"/>
                      <a:pt x="170" y="110"/>
                      <a:pt x="170" y="110"/>
                    </a:cubicBezTo>
                    <a:lnTo>
                      <a:pt x="44" y="14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grpSp>
        <p:nvGrpSpPr>
          <p:cNvPr id="68" name="组合 67"/>
          <p:cNvGrpSpPr/>
          <p:nvPr/>
        </p:nvGrpSpPr>
        <p:grpSpPr>
          <a:xfrm>
            <a:off x="5391150" y="4407927"/>
            <a:ext cx="1409699" cy="1409699"/>
            <a:chOff x="5391150" y="4343075"/>
            <a:chExt cx="1409699" cy="1409699"/>
          </a:xfrm>
        </p:grpSpPr>
        <p:sp>
          <p:nvSpPr>
            <p:cNvPr id="69" name="圆角矩形 68"/>
            <p:cNvSpPr/>
            <p:nvPr/>
          </p:nvSpPr>
          <p:spPr>
            <a:xfrm rot="2700000">
              <a:off x="5391150" y="4343075"/>
              <a:ext cx="1409699" cy="1409699"/>
            </a:xfrm>
            <a:prstGeom prst="roundRect">
              <a:avLst/>
            </a:prstGeom>
            <a:solidFill>
              <a:srgbClr val="48C253"/>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grpSp>
          <p:nvGrpSpPr>
            <p:cNvPr id="70" name="组合 69"/>
            <p:cNvGrpSpPr>
              <a:grpSpLocks noChangeAspect="1"/>
            </p:cNvGrpSpPr>
            <p:nvPr/>
          </p:nvGrpSpPr>
          <p:grpSpPr>
            <a:xfrm>
              <a:off x="5827534" y="4777924"/>
              <a:ext cx="536931" cy="540000"/>
              <a:chOff x="4005263" y="4962526"/>
              <a:chExt cx="277812" cy="279400"/>
            </a:xfrm>
            <a:solidFill>
              <a:schemeClr val="bg1"/>
            </a:solidFill>
          </p:grpSpPr>
          <p:sp>
            <p:nvSpPr>
              <p:cNvPr id="71" name="Freeform 478"/>
              <p:cNvSpPr>
                <a:spLocks/>
              </p:cNvSpPr>
              <p:nvPr/>
            </p:nvSpPr>
            <p:spPr bwMode="auto">
              <a:xfrm>
                <a:off x="4005263" y="4962526"/>
                <a:ext cx="250825" cy="250825"/>
              </a:xfrm>
              <a:custGeom>
                <a:avLst/>
                <a:gdLst>
                  <a:gd name="T0" fmla="*/ 129 w 258"/>
                  <a:gd name="T1" fmla="*/ 245 h 259"/>
                  <a:gd name="T2" fmla="*/ 14 w 258"/>
                  <a:gd name="T3" fmla="*/ 129 h 259"/>
                  <a:gd name="T4" fmla="*/ 129 w 258"/>
                  <a:gd name="T5" fmla="*/ 14 h 259"/>
                  <a:gd name="T6" fmla="*/ 244 w 258"/>
                  <a:gd name="T7" fmla="*/ 129 h 259"/>
                  <a:gd name="T8" fmla="*/ 241 w 258"/>
                  <a:gd name="T9" fmla="*/ 156 h 259"/>
                  <a:gd name="T10" fmla="*/ 255 w 258"/>
                  <a:gd name="T11" fmla="*/ 159 h 259"/>
                  <a:gd name="T12" fmla="*/ 258 w 258"/>
                  <a:gd name="T13" fmla="*/ 129 h 259"/>
                  <a:gd name="T14" fmla="*/ 129 w 258"/>
                  <a:gd name="T15" fmla="*/ 0 h 259"/>
                  <a:gd name="T16" fmla="*/ 0 w 258"/>
                  <a:gd name="T17" fmla="*/ 129 h 259"/>
                  <a:gd name="T18" fmla="*/ 129 w 258"/>
                  <a:gd name="T19" fmla="*/ 259 h 259"/>
                  <a:gd name="T20" fmla="*/ 155 w 258"/>
                  <a:gd name="T21" fmla="*/ 256 h 259"/>
                  <a:gd name="T22" fmla="*/ 152 w 258"/>
                  <a:gd name="T23" fmla="*/ 242 h 259"/>
                  <a:gd name="T24" fmla="*/ 129 w 258"/>
                  <a:gd name="T25" fmla="*/ 245 h 2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58" h="259">
                    <a:moveTo>
                      <a:pt x="129" y="245"/>
                    </a:moveTo>
                    <a:cubicBezTo>
                      <a:pt x="65" y="245"/>
                      <a:pt x="14" y="193"/>
                      <a:pt x="14" y="129"/>
                    </a:cubicBezTo>
                    <a:cubicBezTo>
                      <a:pt x="14" y="66"/>
                      <a:pt x="65" y="14"/>
                      <a:pt x="129" y="14"/>
                    </a:cubicBezTo>
                    <a:cubicBezTo>
                      <a:pt x="193" y="14"/>
                      <a:pt x="244" y="66"/>
                      <a:pt x="244" y="129"/>
                    </a:cubicBezTo>
                    <a:cubicBezTo>
                      <a:pt x="244" y="139"/>
                      <a:pt x="243" y="148"/>
                      <a:pt x="241" y="156"/>
                    </a:cubicBezTo>
                    <a:cubicBezTo>
                      <a:pt x="255" y="159"/>
                      <a:pt x="255" y="159"/>
                      <a:pt x="255" y="159"/>
                    </a:cubicBezTo>
                    <a:cubicBezTo>
                      <a:pt x="257" y="150"/>
                      <a:pt x="258" y="140"/>
                      <a:pt x="258" y="129"/>
                    </a:cubicBezTo>
                    <a:cubicBezTo>
                      <a:pt x="258" y="58"/>
                      <a:pt x="200" y="0"/>
                      <a:pt x="129" y="0"/>
                    </a:cubicBezTo>
                    <a:cubicBezTo>
                      <a:pt x="58" y="0"/>
                      <a:pt x="0" y="58"/>
                      <a:pt x="0" y="129"/>
                    </a:cubicBezTo>
                    <a:cubicBezTo>
                      <a:pt x="0" y="201"/>
                      <a:pt x="58" y="259"/>
                      <a:pt x="129" y="259"/>
                    </a:cubicBezTo>
                    <a:cubicBezTo>
                      <a:pt x="138" y="259"/>
                      <a:pt x="147" y="258"/>
                      <a:pt x="155" y="256"/>
                    </a:cubicBezTo>
                    <a:cubicBezTo>
                      <a:pt x="152" y="242"/>
                      <a:pt x="152" y="242"/>
                      <a:pt x="152" y="242"/>
                    </a:cubicBezTo>
                    <a:cubicBezTo>
                      <a:pt x="145" y="244"/>
                      <a:pt x="137" y="245"/>
                      <a:pt x="129" y="24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2" name="Freeform 479"/>
              <p:cNvSpPr>
                <a:spLocks noEditPoints="1"/>
              </p:cNvSpPr>
              <p:nvPr/>
            </p:nvSpPr>
            <p:spPr bwMode="auto">
              <a:xfrm>
                <a:off x="4027488" y="4984751"/>
                <a:ext cx="206375" cy="206375"/>
              </a:xfrm>
              <a:custGeom>
                <a:avLst/>
                <a:gdLst>
                  <a:gd name="T0" fmla="*/ 106 w 212"/>
                  <a:gd name="T1" fmla="*/ 0 h 213"/>
                  <a:gd name="T2" fmla="*/ 0 w 212"/>
                  <a:gd name="T3" fmla="*/ 106 h 213"/>
                  <a:gd name="T4" fmla="*/ 106 w 212"/>
                  <a:gd name="T5" fmla="*/ 213 h 213"/>
                  <a:gd name="T6" fmla="*/ 127 w 212"/>
                  <a:gd name="T7" fmla="*/ 211 h 213"/>
                  <a:gd name="T8" fmla="*/ 105 w 212"/>
                  <a:gd name="T9" fmla="*/ 106 h 213"/>
                  <a:gd name="T10" fmla="*/ 120 w 212"/>
                  <a:gd name="T11" fmla="*/ 110 h 213"/>
                  <a:gd name="T12" fmla="*/ 117 w 212"/>
                  <a:gd name="T13" fmla="*/ 103 h 213"/>
                  <a:gd name="T14" fmla="*/ 128 w 212"/>
                  <a:gd name="T15" fmla="*/ 92 h 213"/>
                  <a:gd name="T16" fmla="*/ 139 w 212"/>
                  <a:gd name="T17" fmla="*/ 103 h 213"/>
                  <a:gd name="T18" fmla="*/ 132 w 212"/>
                  <a:gd name="T19" fmla="*/ 113 h 213"/>
                  <a:gd name="T20" fmla="*/ 209 w 212"/>
                  <a:gd name="T21" fmla="*/ 131 h 213"/>
                  <a:gd name="T22" fmla="*/ 212 w 212"/>
                  <a:gd name="T23" fmla="*/ 106 h 213"/>
                  <a:gd name="T24" fmla="*/ 106 w 212"/>
                  <a:gd name="T25" fmla="*/ 0 h 213"/>
                  <a:gd name="T26" fmla="*/ 42 w 212"/>
                  <a:gd name="T27" fmla="*/ 54 h 213"/>
                  <a:gd name="T28" fmla="*/ 57 w 212"/>
                  <a:gd name="T29" fmla="*/ 70 h 213"/>
                  <a:gd name="T30" fmla="*/ 42 w 212"/>
                  <a:gd name="T31" fmla="*/ 85 h 213"/>
                  <a:gd name="T32" fmla="*/ 26 w 212"/>
                  <a:gd name="T33" fmla="*/ 70 h 213"/>
                  <a:gd name="T34" fmla="*/ 42 w 212"/>
                  <a:gd name="T35" fmla="*/ 54 h 213"/>
                  <a:gd name="T36" fmla="*/ 40 w 212"/>
                  <a:gd name="T37" fmla="*/ 154 h 213"/>
                  <a:gd name="T38" fmla="*/ 21 w 212"/>
                  <a:gd name="T39" fmla="*/ 135 h 213"/>
                  <a:gd name="T40" fmla="*/ 40 w 212"/>
                  <a:gd name="T41" fmla="*/ 115 h 213"/>
                  <a:gd name="T42" fmla="*/ 60 w 212"/>
                  <a:gd name="T43" fmla="*/ 135 h 213"/>
                  <a:gd name="T44" fmla="*/ 40 w 212"/>
                  <a:gd name="T45" fmla="*/ 154 h 213"/>
                  <a:gd name="T46" fmla="*/ 89 w 212"/>
                  <a:gd name="T47" fmla="*/ 70 h 213"/>
                  <a:gd name="T48" fmla="*/ 102 w 212"/>
                  <a:gd name="T49" fmla="*/ 83 h 213"/>
                  <a:gd name="T50" fmla="*/ 89 w 212"/>
                  <a:gd name="T51" fmla="*/ 96 h 213"/>
                  <a:gd name="T52" fmla="*/ 76 w 212"/>
                  <a:gd name="T53" fmla="*/ 83 h 213"/>
                  <a:gd name="T54" fmla="*/ 89 w 212"/>
                  <a:gd name="T55" fmla="*/ 70 h 213"/>
                  <a:gd name="T56" fmla="*/ 76 w 212"/>
                  <a:gd name="T57" fmla="*/ 133 h 213"/>
                  <a:gd name="T58" fmla="*/ 89 w 212"/>
                  <a:gd name="T59" fmla="*/ 120 h 213"/>
                  <a:gd name="T60" fmla="*/ 102 w 212"/>
                  <a:gd name="T61" fmla="*/ 133 h 213"/>
                  <a:gd name="T62" fmla="*/ 89 w 212"/>
                  <a:gd name="T63" fmla="*/ 146 h 213"/>
                  <a:gd name="T64" fmla="*/ 76 w 212"/>
                  <a:gd name="T65" fmla="*/ 133 h 213"/>
                  <a:gd name="T66" fmla="*/ 117 w 212"/>
                  <a:gd name="T67" fmla="*/ 183 h 213"/>
                  <a:gd name="T68" fmla="*/ 102 w 212"/>
                  <a:gd name="T69" fmla="*/ 198 h 213"/>
                  <a:gd name="T70" fmla="*/ 87 w 212"/>
                  <a:gd name="T71" fmla="*/ 183 h 213"/>
                  <a:gd name="T72" fmla="*/ 102 w 212"/>
                  <a:gd name="T73" fmla="*/ 168 h 213"/>
                  <a:gd name="T74" fmla="*/ 117 w 212"/>
                  <a:gd name="T75" fmla="*/ 183 h 213"/>
                  <a:gd name="T76" fmla="*/ 106 w 212"/>
                  <a:gd name="T77" fmla="*/ 55 h 213"/>
                  <a:gd name="T78" fmla="*/ 88 w 212"/>
                  <a:gd name="T79" fmla="*/ 36 h 213"/>
                  <a:gd name="T80" fmla="*/ 106 w 212"/>
                  <a:gd name="T81" fmla="*/ 18 h 213"/>
                  <a:gd name="T82" fmla="*/ 125 w 212"/>
                  <a:gd name="T83" fmla="*/ 36 h 213"/>
                  <a:gd name="T84" fmla="*/ 106 w 212"/>
                  <a:gd name="T85" fmla="*/ 55 h 213"/>
                  <a:gd name="T86" fmla="*/ 139 w 212"/>
                  <a:gd name="T87" fmla="*/ 49 h 213"/>
                  <a:gd name="T88" fmla="*/ 152 w 212"/>
                  <a:gd name="T89" fmla="*/ 36 h 213"/>
                  <a:gd name="T90" fmla="*/ 165 w 212"/>
                  <a:gd name="T91" fmla="*/ 49 h 213"/>
                  <a:gd name="T92" fmla="*/ 152 w 212"/>
                  <a:gd name="T93" fmla="*/ 62 h 213"/>
                  <a:gd name="T94" fmla="*/ 139 w 212"/>
                  <a:gd name="T95" fmla="*/ 49 h 213"/>
                  <a:gd name="T96" fmla="*/ 175 w 212"/>
                  <a:gd name="T97" fmla="*/ 112 h 213"/>
                  <a:gd name="T98" fmla="*/ 157 w 212"/>
                  <a:gd name="T99" fmla="*/ 95 h 213"/>
                  <a:gd name="T100" fmla="*/ 175 w 212"/>
                  <a:gd name="T101" fmla="*/ 77 h 213"/>
                  <a:gd name="T102" fmla="*/ 193 w 212"/>
                  <a:gd name="T103" fmla="*/ 95 h 213"/>
                  <a:gd name="T104" fmla="*/ 175 w 212"/>
                  <a:gd name="T105" fmla="*/ 112 h 2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12" h="213">
                    <a:moveTo>
                      <a:pt x="106" y="0"/>
                    </a:moveTo>
                    <a:cubicBezTo>
                      <a:pt x="47" y="0"/>
                      <a:pt x="0" y="48"/>
                      <a:pt x="0" y="106"/>
                    </a:cubicBezTo>
                    <a:cubicBezTo>
                      <a:pt x="0" y="165"/>
                      <a:pt x="47" y="213"/>
                      <a:pt x="106" y="213"/>
                    </a:cubicBezTo>
                    <a:cubicBezTo>
                      <a:pt x="113" y="213"/>
                      <a:pt x="120" y="212"/>
                      <a:pt x="127" y="211"/>
                    </a:cubicBezTo>
                    <a:cubicBezTo>
                      <a:pt x="105" y="106"/>
                      <a:pt x="105" y="106"/>
                      <a:pt x="105" y="106"/>
                    </a:cubicBezTo>
                    <a:cubicBezTo>
                      <a:pt x="120" y="110"/>
                      <a:pt x="120" y="110"/>
                      <a:pt x="120" y="110"/>
                    </a:cubicBezTo>
                    <a:cubicBezTo>
                      <a:pt x="118" y="108"/>
                      <a:pt x="117" y="105"/>
                      <a:pt x="117" y="103"/>
                    </a:cubicBezTo>
                    <a:cubicBezTo>
                      <a:pt x="117" y="97"/>
                      <a:pt x="122" y="92"/>
                      <a:pt x="128" y="92"/>
                    </a:cubicBezTo>
                    <a:cubicBezTo>
                      <a:pt x="134" y="92"/>
                      <a:pt x="139" y="97"/>
                      <a:pt x="139" y="103"/>
                    </a:cubicBezTo>
                    <a:cubicBezTo>
                      <a:pt x="139" y="107"/>
                      <a:pt x="136" y="111"/>
                      <a:pt x="132" y="113"/>
                    </a:cubicBezTo>
                    <a:cubicBezTo>
                      <a:pt x="209" y="131"/>
                      <a:pt x="209" y="131"/>
                      <a:pt x="209" y="131"/>
                    </a:cubicBezTo>
                    <a:cubicBezTo>
                      <a:pt x="211" y="123"/>
                      <a:pt x="212" y="115"/>
                      <a:pt x="212" y="106"/>
                    </a:cubicBezTo>
                    <a:cubicBezTo>
                      <a:pt x="212" y="48"/>
                      <a:pt x="165" y="0"/>
                      <a:pt x="106" y="0"/>
                    </a:cubicBezTo>
                    <a:close/>
                    <a:moveTo>
                      <a:pt x="42" y="54"/>
                    </a:moveTo>
                    <a:cubicBezTo>
                      <a:pt x="50" y="54"/>
                      <a:pt x="57" y="61"/>
                      <a:pt x="57" y="70"/>
                    </a:cubicBezTo>
                    <a:cubicBezTo>
                      <a:pt x="57" y="78"/>
                      <a:pt x="50" y="85"/>
                      <a:pt x="42" y="85"/>
                    </a:cubicBezTo>
                    <a:cubicBezTo>
                      <a:pt x="33" y="85"/>
                      <a:pt x="26" y="78"/>
                      <a:pt x="26" y="70"/>
                    </a:cubicBezTo>
                    <a:cubicBezTo>
                      <a:pt x="26" y="61"/>
                      <a:pt x="33" y="54"/>
                      <a:pt x="42" y="54"/>
                    </a:cubicBezTo>
                    <a:close/>
                    <a:moveTo>
                      <a:pt x="40" y="154"/>
                    </a:moveTo>
                    <a:cubicBezTo>
                      <a:pt x="30" y="154"/>
                      <a:pt x="21" y="146"/>
                      <a:pt x="21" y="135"/>
                    </a:cubicBezTo>
                    <a:cubicBezTo>
                      <a:pt x="21" y="124"/>
                      <a:pt x="30" y="115"/>
                      <a:pt x="40" y="115"/>
                    </a:cubicBezTo>
                    <a:cubicBezTo>
                      <a:pt x="51" y="115"/>
                      <a:pt x="60" y="124"/>
                      <a:pt x="60" y="135"/>
                    </a:cubicBezTo>
                    <a:cubicBezTo>
                      <a:pt x="60" y="146"/>
                      <a:pt x="51" y="154"/>
                      <a:pt x="40" y="154"/>
                    </a:cubicBezTo>
                    <a:close/>
                    <a:moveTo>
                      <a:pt x="89" y="70"/>
                    </a:moveTo>
                    <a:cubicBezTo>
                      <a:pt x="96" y="70"/>
                      <a:pt x="102" y="76"/>
                      <a:pt x="102" y="83"/>
                    </a:cubicBezTo>
                    <a:cubicBezTo>
                      <a:pt x="102" y="90"/>
                      <a:pt x="96" y="96"/>
                      <a:pt x="89" y="96"/>
                    </a:cubicBezTo>
                    <a:cubicBezTo>
                      <a:pt x="82" y="96"/>
                      <a:pt x="76" y="90"/>
                      <a:pt x="76" y="83"/>
                    </a:cubicBezTo>
                    <a:cubicBezTo>
                      <a:pt x="76" y="76"/>
                      <a:pt x="82" y="70"/>
                      <a:pt x="89" y="70"/>
                    </a:cubicBezTo>
                    <a:close/>
                    <a:moveTo>
                      <a:pt x="76" y="133"/>
                    </a:moveTo>
                    <a:cubicBezTo>
                      <a:pt x="76" y="126"/>
                      <a:pt x="82" y="120"/>
                      <a:pt x="89" y="120"/>
                    </a:cubicBezTo>
                    <a:cubicBezTo>
                      <a:pt x="96" y="120"/>
                      <a:pt x="102" y="126"/>
                      <a:pt x="102" y="133"/>
                    </a:cubicBezTo>
                    <a:cubicBezTo>
                      <a:pt x="102" y="140"/>
                      <a:pt x="96" y="146"/>
                      <a:pt x="89" y="146"/>
                    </a:cubicBezTo>
                    <a:cubicBezTo>
                      <a:pt x="82" y="146"/>
                      <a:pt x="76" y="140"/>
                      <a:pt x="76" y="133"/>
                    </a:cubicBezTo>
                    <a:close/>
                    <a:moveTo>
                      <a:pt x="117" y="183"/>
                    </a:moveTo>
                    <a:cubicBezTo>
                      <a:pt x="117" y="191"/>
                      <a:pt x="110" y="198"/>
                      <a:pt x="102" y="198"/>
                    </a:cubicBezTo>
                    <a:cubicBezTo>
                      <a:pt x="94" y="198"/>
                      <a:pt x="87" y="191"/>
                      <a:pt x="87" y="183"/>
                    </a:cubicBezTo>
                    <a:cubicBezTo>
                      <a:pt x="87" y="175"/>
                      <a:pt x="94" y="168"/>
                      <a:pt x="102" y="168"/>
                    </a:cubicBezTo>
                    <a:cubicBezTo>
                      <a:pt x="110" y="168"/>
                      <a:pt x="117" y="175"/>
                      <a:pt x="117" y="183"/>
                    </a:cubicBezTo>
                    <a:close/>
                    <a:moveTo>
                      <a:pt x="106" y="55"/>
                    </a:moveTo>
                    <a:cubicBezTo>
                      <a:pt x="96" y="55"/>
                      <a:pt x="88" y="46"/>
                      <a:pt x="88" y="36"/>
                    </a:cubicBezTo>
                    <a:cubicBezTo>
                      <a:pt x="88" y="26"/>
                      <a:pt x="96" y="18"/>
                      <a:pt x="106" y="18"/>
                    </a:cubicBezTo>
                    <a:cubicBezTo>
                      <a:pt x="116" y="18"/>
                      <a:pt x="125" y="26"/>
                      <a:pt x="125" y="36"/>
                    </a:cubicBezTo>
                    <a:cubicBezTo>
                      <a:pt x="125" y="46"/>
                      <a:pt x="116" y="55"/>
                      <a:pt x="106" y="55"/>
                    </a:cubicBezTo>
                    <a:close/>
                    <a:moveTo>
                      <a:pt x="139" y="49"/>
                    </a:moveTo>
                    <a:cubicBezTo>
                      <a:pt x="139" y="42"/>
                      <a:pt x="145" y="36"/>
                      <a:pt x="152" y="36"/>
                    </a:cubicBezTo>
                    <a:cubicBezTo>
                      <a:pt x="159" y="36"/>
                      <a:pt x="165" y="42"/>
                      <a:pt x="165" y="49"/>
                    </a:cubicBezTo>
                    <a:cubicBezTo>
                      <a:pt x="165" y="56"/>
                      <a:pt x="159" y="62"/>
                      <a:pt x="152" y="62"/>
                    </a:cubicBezTo>
                    <a:cubicBezTo>
                      <a:pt x="145" y="62"/>
                      <a:pt x="139" y="56"/>
                      <a:pt x="139" y="49"/>
                    </a:cubicBezTo>
                    <a:close/>
                    <a:moveTo>
                      <a:pt x="175" y="112"/>
                    </a:moveTo>
                    <a:cubicBezTo>
                      <a:pt x="165" y="112"/>
                      <a:pt x="157" y="105"/>
                      <a:pt x="157" y="95"/>
                    </a:cubicBezTo>
                    <a:cubicBezTo>
                      <a:pt x="157" y="85"/>
                      <a:pt x="165" y="77"/>
                      <a:pt x="175" y="77"/>
                    </a:cubicBezTo>
                    <a:cubicBezTo>
                      <a:pt x="185" y="77"/>
                      <a:pt x="193" y="85"/>
                      <a:pt x="193" y="95"/>
                    </a:cubicBezTo>
                    <a:cubicBezTo>
                      <a:pt x="193" y="105"/>
                      <a:pt x="185" y="112"/>
                      <a:pt x="175" y="11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3" name="Freeform 480"/>
              <p:cNvSpPr>
                <a:spLocks/>
              </p:cNvSpPr>
              <p:nvPr/>
            </p:nvSpPr>
            <p:spPr bwMode="auto">
              <a:xfrm>
                <a:off x="4184650" y="5145088"/>
                <a:ext cx="98425" cy="96838"/>
              </a:xfrm>
              <a:custGeom>
                <a:avLst/>
                <a:gdLst>
                  <a:gd name="T0" fmla="*/ 90 w 103"/>
                  <a:gd name="T1" fmla="*/ 0 h 100"/>
                  <a:gd name="T2" fmla="*/ 0 w 103"/>
                  <a:gd name="T3" fmla="*/ 87 h 100"/>
                  <a:gd name="T4" fmla="*/ 3 w 103"/>
                  <a:gd name="T5" fmla="*/ 100 h 100"/>
                  <a:gd name="T6" fmla="*/ 103 w 103"/>
                  <a:gd name="T7" fmla="*/ 4 h 100"/>
                  <a:gd name="T8" fmla="*/ 90 w 103"/>
                  <a:gd name="T9" fmla="*/ 0 h 100"/>
                </a:gdLst>
                <a:ahLst/>
                <a:cxnLst>
                  <a:cxn ang="0">
                    <a:pos x="T0" y="T1"/>
                  </a:cxn>
                  <a:cxn ang="0">
                    <a:pos x="T2" y="T3"/>
                  </a:cxn>
                  <a:cxn ang="0">
                    <a:pos x="T4" y="T5"/>
                  </a:cxn>
                  <a:cxn ang="0">
                    <a:pos x="T6" y="T7"/>
                  </a:cxn>
                  <a:cxn ang="0">
                    <a:pos x="T8" y="T9"/>
                  </a:cxn>
                </a:cxnLst>
                <a:rect l="0" t="0" r="r" b="b"/>
                <a:pathLst>
                  <a:path w="103" h="100">
                    <a:moveTo>
                      <a:pt x="90" y="0"/>
                    </a:moveTo>
                    <a:cubicBezTo>
                      <a:pt x="79" y="44"/>
                      <a:pt x="44" y="78"/>
                      <a:pt x="0" y="87"/>
                    </a:cubicBezTo>
                    <a:cubicBezTo>
                      <a:pt x="3" y="100"/>
                      <a:pt x="3" y="100"/>
                      <a:pt x="3" y="100"/>
                    </a:cubicBezTo>
                    <a:cubicBezTo>
                      <a:pt x="53" y="90"/>
                      <a:pt x="92" y="52"/>
                      <a:pt x="103" y="4"/>
                    </a:cubicBezTo>
                    <a:lnTo>
                      <a:pt x="9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4" name="Freeform 481"/>
              <p:cNvSpPr>
                <a:spLocks noEditPoints="1"/>
              </p:cNvSpPr>
              <p:nvPr/>
            </p:nvSpPr>
            <p:spPr bwMode="auto">
              <a:xfrm>
                <a:off x="4162425" y="5118101"/>
                <a:ext cx="100013" cy="101600"/>
              </a:xfrm>
              <a:custGeom>
                <a:avLst/>
                <a:gdLst>
                  <a:gd name="T0" fmla="*/ 104 w 104"/>
                  <a:gd name="T1" fmla="*/ 25 h 105"/>
                  <a:gd name="T2" fmla="*/ 27 w 104"/>
                  <a:gd name="T3" fmla="*/ 7 h 105"/>
                  <a:gd name="T4" fmla="*/ 23 w 104"/>
                  <a:gd name="T5" fmla="*/ 8 h 105"/>
                  <a:gd name="T6" fmla="*/ 14 w 104"/>
                  <a:gd name="T7" fmla="*/ 4 h 105"/>
                  <a:gd name="T8" fmla="*/ 0 w 104"/>
                  <a:gd name="T9" fmla="*/ 0 h 105"/>
                  <a:gd name="T10" fmla="*/ 22 w 104"/>
                  <a:gd name="T11" fmla="*/ 105 h 105"/>
                  <a:gd name="T12" fmla="*/ 104 w 104"/>
                  <a:gd name="T13" fmla="*/ 25 h 105"/>
                  <a:gd name="T14" fmla="*/ 73 w 104"/>
                  <a:gd name="T15" fmla="*/ 20 h 105"/>
                  <a:gd name="T16" fmla="*/ 84 w 104"/>
                  <a:gd name="T17" fmla="*/ 31 h 105"/>
                  <a:gd name="T18" fmla="*/ 73 w 104"/>
                  <a:gd name="T19" fmla="*/ 42 h 105"/>
                  <a:gd name="T20" fmla="*/ 62 w 104"/>
                  <a:gd name="T21" fmla="*/ 31 h 105"/>
                  <a:gd name="T22" fmla="*/ 73 w 104"/>
                  <a:gd name="T23" fmla="*/ 20 h 105"/>
                  <a:gd name="T24" fmla="*/ 31 w 104"/>
                  <a:gd name="T25" fmla="*/ 62 h 105"/>
                  <a:gd name="T26" fmla="*/ 13 w 104"/>
                  <a:gd name="T27" fmla="*/ 43 h 105"/>
                  <a:gd name="T28" fmla="*/ 31 w 104"/>
                  <a:gd name="T29" fmla="*/ 24 h 105"/>
                  <a:gd name="T30" fmla="*/ 50 w 104"/>
                  <a:gd name="T31" fmla="*/ 43 h 105"/>
                  <a:gd name="T32" fmla="*/ 31 w 104"/>
                  <a:gd name="T33" fmla="*/ 62 h 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04" h="105">
                    <a:moveTo>
                      <a:pt x="104" y="25"/>
                    </a:moveTo>
                    <a:cubicBezTo>
                      <a:pt x="27" y="7"/>
                      <a:pt x="27" y="7"/>
                      <a:pt x="27" y="7"/>
                    </a:cubicBezTo>
                    <a:cubicBezTo>
                      <a:pt x="26" y="7"/>
                      <a:pt x="24" y="8"/>
                      <a:pt x="23" y="8"/>
                    </a:cubicBezTo>
                    <a:cubicBezTo>
                      <a:pt x="19" y="8"/>
                      <a:pt x="16" y="6"/>
                      <a:pt x="14" y="4"/>
                    </a:cubicBezTo>
                    <a:cubicBezTo>
                      <a:pt x="0" y="0"/>
                      <a:pt x="0" y="0"/>
                      <a:pt x="0" y="0"/>
                    </a:cubicBezTo>
                    <a:cubicBezTo>
                      <a:pt x="22" y="105"/>
                      <a:pt x="22" y="105"/>
                      <a:pt x="22" y="105"/>
                    </a:cubicBezTo>
                    <a:cubicBezTo>
                      <a:pt x="62" y="97"/>
                      <a:pt x="94" y="65"/>
                      <a:pt x="104" y="25"/>
                    </a:cubicBezTo>
                    <a:close/>
                    <a:moveTo>
                      <a:pt x="73" y="20"/>
                    </a:moveTo>
                    <a:cubicBezTo>
                      <a:pt x="79" y="20"/>
                      <a:pt x="84" y="25"/>
                      <a:pt x="84" y="31"/>
                    </a:cubicBezTo>
                    <a:cubicBezTo>
                      <a:pt x="84" y="37"/>
                      <a:pt x="79" y="42"/>
                      <a:pt x="73" y="42"/>
                    </a:cubicBezTo>
                    <a:cubicBezTo>
                      <a:pt x="67" y="42"/>
                      <a:pt x="62" y="37"/>
                      <a:pt x="62" y="31"/>
                    </a:cubicBezTo>
                    <a:cubicBezTo>
                      <a:pt x="62" y="25"/>
                      <a:pt x="67" y="20"/>
                      <a:pt x="73" y="20"/>
                    </a:cubicBezTo>
                    <a:close/>
                    <a:moveTo>
                      <a:pt x="31" y="62"/>
                    </a:moveTo>
                    <a:cubicBezTo>
                      <a:pt x="21" y="62"/>
                      <a:pt x="13" y="53"/>
                      <a:pt x="13" y="43"/>
                    </a:cubicBezTo>
                    <a:cubicBezTo>
                      <a:pt x="13" y="33"/>
                      <a:pt x="21" y="24"/>
                      <a:pt x="31" y="24"/>
                    </a:cubicBezTo>
                    <a:cubicBezTo>
                      <a:pt x="42" y="24"/>
                      <a:pt x="50" y="33"/>
                      <a:pt x="50" y="43"/>
                    </a:cubicBezTo>
                    <a:cubicBezTo>
                      <a:pt x="50" y="53"/>
                      <a:pt x="42" y="62"/>
                      <a:pt x="31" y="6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spTree>
    <p:extLst>
      <p:ext uri="{BB962C8B-B14F-4D97-AF65-F5344CB8AC3E}">
        <p14:creationId xmlns:p14="http://schemas.microsoft.com/office/powerpoint/2010/main" val="15426740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39"/>
                                        </p:tgtEl>
                                        <p:attrNameLst>
                                          <p:attrName>style.visibility</p:attrName>
                                        </p:attrNameLst>
                                      </p:cBhvr>
                                      <p:to>
                                        <p:strVal val="visible"/>
                                      </p:to>
                                    </p:set>
                                    <p:animEffect transition="in" filter="barn(inVertical)">
                                      <p:cBhvr>
                                        <p:cTn id="7" dur="500"/>
                                        <p:tgtEl>
                                          <p:spTgt spid="39"/>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57"/>
                                        </p:tgtEl>
                                        <p:attrNameLst>
                                          <p:attrName>style.visibility</p:attrName>
                                        </p:attrNameLst>
                                      </p:cBhvr>
                                      <p:to>
                                        <p:strVal val="visible"/>
                                      </p:to>
                                    </p:set>
                                    <p:animEffect transition="in" filter="fade">
                                      <p:cBhvr>
                                        <p:cTn id="11" dur="500"/>
                                        <p:tgtEl>
                                          <p:spTgt spid="57"/>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52"/>
                                        </p:tgtEl>
                                        <p:attrNameLst>
                                          <p:attrName>style.visibility</p:attrName>
                                        </p:attrNameLst>
                                      </p:cBhvr>
                                      <p:to>
                                        <p:strVal val="visible"/>
                                      </p:to>
                                    </p:set>
                                    <p:animEffect transition="in" filter="fade">
                                      <p:cBhvr>
                                        <p:cTn id="15" dur="500"/>
                                        <p:tgtEl>
                                          <p:spTgt spid="52"/>
                                        </p:tgtEl>
                                      </p:cBhvr>
                                    </p:animEffect>
                                  </p:childTnLst>
                                </p:cTn>
                              </p:par>
                            </p:childTnLst>
                          </p:cTn>
                        </p:par>
                        <p:par>
                          <p:cTn id="16" fill="hold">
                            <p:stCondLst>
                              <p:cond delay="1500"/>
                            </p:stCondLst>
                            <p:childTnLst>
                              <p:par>
                                <p:cTn id="17" presetID="10" presetClass="entr" presetSubtype="0" fill="hold" nodeType="afterEffect">
                                  <p:stCondLst>
                                    <p:cond delay="0"/>
                                  </p:stCondLst>
                                  <p:childTnLst>
                                    <p:set>
                                      <p:cBhvr>
                                        <p:cTn id="18" dur="1" fill="hold">
                                          <p:stCondLst>
                                            <p:cond delay="0"/>
                                          </p:stCondLst>
                                        </p:cTn>
                                        <p:tgtEl>
                                          <p:spTgt spid="62"/>
                                        </p:tgtEl>
                                        <p:attrNameLst>
                                          <p:attrName>style.visibility</p:attrName>
                                        </p:attrNameLst>
                                      </p:cBhvr>
                                      <p:to>
                                        <p:strVal val="visible"/>
                                      </p:to>
                                    </p:set>
                                    <p:animEffect transition="in" filter="fade">
                                      <p:cBhvr>
                                        <p:cTn id="19" dur="500"/>
                                        <p:tgtEl>
                                          <p:spTgt spid="62"/>
                                        </p:tgtEl>
                                      </p:cBhvr>
                                    </p:animEffect>
                                  </p:childTnLst>
                                </p:cTn>
                              </p:par>
                            </p:childTnLst>
                          </p:cTn>
                        </p:par>
                        <p:par>
                          <p:cTn id="20" fill="hold">
                            <p:stCondLst>
                              <p:cond delay="2000"/>
                            </p:stCondLst>
                            <p:childTnLst>
                              <p:par>
                                <p:cTn id="21" presetID="10" presetClass="entr" presetSubtype="0" fill="hold" nodeType="afterEffect">
                                  <p:stCondLst>
                                    <p:cond delay="0"/>
                                  </p:stCondLst>
                                  <p:childTnLst>
                                    <p:set>
                                      <p:cBhvr>
                                        <p:cTn id="22" dur="1" fill="hold">
                                          <p:stCondLst>
                                            <p:cond delay="0"/>
                                          </p:stCondLst>
                                        </p:cTn>
                                        <p:tgtEl>
                                          <p:spTgt spid="68"/>
                                        </p:tgtEl>
                                        <p:attrNameLst>
                                          <p:attrName>style.visibility</p:attrName>
                                        </p:attrNameLst>
                                      </p:cBhvr>
                                      <p:to>
                                        <p:strVal val="visible"/>
                                      </p:to>
                                    </p:set>
                                    <p:animEffect transition="in" filter="fade">
                                      <p:cBhvr>
                                        <p:cTn id="23" dur="500"/>
                                        <p:tgtEl>
                                          <p:spTgt spid="68"/>
                                        </p:tgtEl>
                                      </p:cBhvr>
                                    </p:animEffect>
                                  </p:childTnLst>
                                </p:cTn>
                              </p:par>
                            </p:childTnLst>
                          </p:cTn>
                        </p:par>
                        <p:par>
                          <p:cTn id="24" fill="hold">
                            <p:stCondLst>
                              <p:cond delay="2500"/>
                            </p:stCondLst>
                            <p:childTnLst>
                              <p:par>
                                <p:cTn id="25" presetID="10" presetClass="entr" presetSubtype="0" fill="hold" nodeType="afterEffect">
                                  <p:stCondLst>
                                    <p:cond delay="0"/>
                                  </p:stCondLst>
                                  <p:childTnLst>
                                    <p:set>
                                      <p:cBhvr>
                                        <p:cTn id="26" dur="1" fill="hold">
                                          <p:stCondLst>
                                            <p:cond delay="0"/>
                                          </p:stCondLst>
                                        </p:cTn>
                                        <p:tgtEl>
                                          <p:spTgt spid="46"/>
                                        </p:tgtEl>
                                        <p:attrNameLst>
                                          <p:attrName>style.visibility</p:attrName>
                                        </p:attrNameLst>
                                      </p:cBhvr>
                                      <p:to>
                                        <p:strVal val="visible"/>
                                      </p:to>
                                    </p:set>
                                    <p:animEffect transition="in" filter="fade">
                                      <p:cBhvr>
                                        <p:cTn id="27" dur="500"/>
                                        <p:tgtEl>
                                          <p:spTgt spid="46"/>
                                        </p:tgtEl>
                                      </p:cBhvr>
                                    </p:animEffect>
                                  </p:childTnLst>
                                </p:cTn>
                              </p:par>
                            </p:childTnLst>
                          </p:cTn>
                        </p:par>
                        <p:par>
                          <p:cTn id="28" fill="hold">
                            <p:stCondLst>
                              <p:cond delay="3000"/>
                            </p:stCondLst>
                            <p:childTnLst>
                              <p:par>
                                <p:cTn id="29" presetID="10" presetClass="entr" presetSubtype="0" fill="hold" nodeType="afterEffect">
                                  <p:stCondLst>
                                    <p:cond delay="0"/>
                                  </p:stCondLst>
                                  <p:childTnLst>
                                    <p:set>
                                      <p:cBhvr>
                                        <p:cTn id="30" dur="1" fill="hold">
                                          <p:stCondLst>
                                            <p:cond delay="0"/>
                                          </p:stCondLst>
                                        </p:cTn>
                                        <p:tgtEl>
                                          <p:spTgt spid="40"/>
                                        </p:tgtEl>
                                        <p:attrNameLst>
                                          <p:attrName>style.visibility</p:attrName>
                                        </p:attrNameLst>
                                      </p:cBhvr>
                                      <p:to>
                                        <p:strVal val="visible"/>
                                      </p:to>
                                    </p:set>
                                    <p:animEffect transition="in" filter="fade">
                                      <p:cBhvr>
                                        <p:cTn id="31" dur="500"/>
                                        <p:tgtEl>
                                          <p:spTgt spid="40"/>
                                        </p:tgtEl>
                                      </p:cBhvr>
                                    </p:animEffect>
                                  </p:childTnLst>
                                </p:cTn>
                              </p:par>
                            </p:childTnLst>
                          </p:cTn>
                        </p:par>
                        <p:par>
                          <p:cTn id="32" fill="hold">
                            <p:stCondLst>
                              <p:cond delay="3500"/>
                            </p:stCondLst>
                            <p:childTnLst>
                              <p:par>
                                <p:cTn id="33" presetID="10" presetClass="entr" presetSubtype="0" fill="hold" nodeType="afterEffect">
                                  <p:stCondLst>
                                    <p:cond delay="0"/>
                                  </p:stCondLst>
                                  <p:childTnLst>
                                    <p:set>
                                      <p:cBhvr>
                                        <p:cTn id="34" dur="1" fill="hold">
                                          <p:stCondLst>
                                            <p:cond delay="0"/>
                                          </p:stCondLst>
                                        </p:cTn>
                                        <p:tgtEl>
                                          <p:spTgt spid="49"/>
                                        </p:tgtEl>
                                        <p:attrNameLst>
                                          <p:attrName>style.visibility</p:attrName>
                                        </p:attrNameLst>
                                      </p:cBhvr>
                                      <p:to>
                                        <p:strVal val="visible"/>
                                      </p:to>
                                    </p:set>
                                    <p:animEffect transition="in" filter="fade">
                                      <p:cBhvr>
                                        <p:cTn id="35" dur="500"/>
                                        <p:tgtEl>
                                          <p:spTgt spid="49"/>
                                        </p:tgtEl>
                                      </p:cBhvr>
                                    </p:animEffect>
                                  </p:childTnLst>
                                </p:cTn>
                              </p:par>
                            </p:childTnLst>
                          </p:cTn>
                        </p:par>
                        <p:par>
                          <p:cTn id="36" fill="hold">
                            <p:stCondLst>
                              <p:cond delay="4000"/>
                            </p:stCondLst>
                            <p:childTnLst>
                              <p:par>
                                <p:cTn id="37" presetID="10" presetClass="entr" presetSubtype="0" fill="hold" nodeType="afterEffect">
                                  <p:stCondLst>
                                    <p:cond delay="0"/>
                                  </p:stCondLst>
                                  <p:childTnLst>
                                    <p:set>
                                      <p:cBhvr>
                                        <p:cTn id="38" dur="1" fill="hold">
                                          <p:stCondLst>
                                            <p:cond delay="0"/>
                                          </p:stCondLst>
                                        </p:cTn>
                                        <p:tgtEl>
                                          <p:spTgt spid="43"/>
                                        </p:tgtEl>
                                        <p:attrNameLst>
                                          <p:attrName>style.visibility</p:attrName>
                                        </p:attrNameLst>
                                      </p:cBhvr>
                                      <p:to>
                                        <p:strVal val="visible"/>
                                      </p:to>
                                    </p:set>
                                    <p:animEffect transition="in" filter="fade">
                                      <p:cBhvr>
                                        <p:cTn id="39" dur="500"/>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10519093" y="-127934"/>
            <a:ext cx="2430752" cy="2353271"/>
            <a:chOff x="10519093" y="-127934"/>
            <a:chExt cx="2430752" cy="2353271"/>
          </a:xfrm>
        </p:grpSpPr>
        <p:sp>
          <p:nvSpPr>
            <p:cNvPr id="44" name="Freeform 41"/>
            <p:cNvSpPr>
              <a:spLocks/>
            </p:cNvSpPr>
            <p:nvPr/>
          </p:nvSpPr>
          <p:spPr bwMode="auto">
            <a:xfrm>
              <a:off x="10519093" y="1005456"/>
              <a:ext cx="697332" cy="1219881"/>
            </a:xfrm>
            <a:custGeom>
              <a:avLst/>
              <a:gdLst>
                <a:gd name="T0" fmla="*/ 0 w 387"/>
                <a:gd name="T1" fmla="*/ 677 h 677"/>
                <a:gd name="T2" fmla="*/ 387 w 387"/>
                <a:gd name="T3" fmla="*/ 0 h 677"/>
                <a:gd name="T4" fmla="*/ 304 w 387"/>
                <a:gd name="T5" fmla="*/ 457 h 677"/>
                <a:gd name="T6" fmla="*/ 0 w 387"/>
                <a:gd name="T7" fmla="*/ 677 h 677"/>
              </a:gdLst>
              <a:ahLst/>
              <a:cxnLst>
                <a:cxn ang="0">
                  <a:pos x="T0" y="T1"/>
                </a:cxn>
                <a:cxn ang="0">
                  <a:pos x="T2" y="T3"/>
                </a:cxn>
                <a:cxn ang="0">
                  <a:pos x="T4" y="T5"/>
                </a:cxn>
                <a:cxn ang="0">
                  <a:pos x="T6" y="T7"/>
                </a:cxn>
              </a:cxnLst>
              <a:rect l="0" t="0" r="r" b="b"/>
              <a:pathLst>
                <a:path w="387" h="677">
                  <a:moveTo>
                    <a:pt x="0" y="677"/>
                  </a:moveTo>
                  <a:lnTo>
                    <a:pt x="387" y="0"/>
                  </a:lnTo>
                  <a:lnTo>
                    <a:pt x="304" y="457"/>
                  </a:lnTo>
                  <a:lnTo>
                    <a:pt x="0" y="677"/>
                  </a:lnTo>
                  <a:close/>
                </a:path>
              </a:pathLst>
            </a:custGeom>
            <a:solidFill>
              <a:srgbClr val="F5D34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5" name="Freeform 42"/>
            <p:cNvSpPr>
              <a:spLocks/>
            </p:cNvSpPr>
            <p:nvPr/>
          </p:nvSpPr>
          <p:spPr bwMode="auto">
            <a:xfrm>
              <a:off x="11066868" y="589219"/>
              <a:ext cx="809050" cy="1239701"/>
            </a:xfrm>
            <a:custGeom>
              <a:avLst/>
              <a:gdLst>
                <a:gd name="T0" fmla="*/ 218 w 449"/>
                <a:gd name="T1" fmla="*/ 0 h 688"/>
                <a:gd name="T2" fmla="*/ 449 w 449"/>
                <a:gd name="T3" fmla="*/ 382 h 688"/>
                <a:gd name="T4" fmla="*/ 0 w 449"/>
                <a:gd name="T5" fmla="*/ 688 h 688"/>
                <a:gd name="T6" fmla="*/ 83 w 449"/>
                <a:gd name="T7" fmla="*/ 231 h 688"/>
                <a:gd name="T8" fmla="*/ 218 w 449"/>
                <a:gd name="T9" fmla="*/ 0 h 688"/>
              </a:gdLst>
              <a:ahLst/>
              <a:cxnLst>
                <a:cxn ang="0">
                  <a:pos x="T0" y="T1"/>
                </a:cxn>
                <a:cxn ang="0">
                  <a:pos x="T2" y="T3"/>
                </a:cxn>
                <a:cxn ang="0">
                  <a:pos x="T4" y="T5"/>
                </a:cxn>
                <a:cxn ang="0">
                  <a:pos x="T6" y="T7"/>
                </a:cxn>
                <a:cxn ang="0">
                  <a:pos x="T8" y="T9"/>
                </a:cxn>
              </a:cxnLst>
              <a:rect l="0" t="0" r="r" b="b"/>
              <a:pathLst>
                <a:path w="449" h="688">
                  <a:moveTo>
                    <a:pt x="218" y="0"/>
                  </a:moveTo>
                  <a:lnTo>
                    <a:pt x="449" y="382"/>
                  </a:lnTo>
                  <a:lnTo>
                    <a:pt x="0" y="688"/>
                  </a:lnTo>
                  <a:lnTo>
                    <a:pt x="83" y="231"/>
                  </a:lnTo>
                  <a:lnTo>
                    <a:pt x="218" y="0"/>
                  </a:lnTo>
                  <a:close/>
                </a:path>
              </a:pathLst>
            </a:custGeom>
            <a:solidFill>
              <a:srgbClr val="F6A8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6" name="Freeform 43"/>
            <p:cNvSpPr>
              <a:spLocks/>
            </p:cNvSpPr>
            <p:nvPr/>
          </p:nvSpPr>
          <p:spPr bwMode="auto">
            <a:xfrm>
              <a:off x="11459681" y="79284"/>
              <a:ext cx="742379" cy="1198258"/>
            </a:xfrm>
            <a:custGeom>
              <a:avLst/>
              <a:gdLst>
                <a:gd name="T0" fmla="*/ 118 w 412"/>
                <a:gd name="T1" fmla="*/ 82 h 665"/>
                <a:gd name="T2" fmla="*/ 0 w 412"/>
                <a:gd name="T3" fmla="*/ 283 h 665"/>
                <a:gd name="T4" fmla="*/ 231 w 412"/>
                <a:gd name="T5" fmla="*/ 665 h 665"/>
                <a:gd name="T6" fmla="*/ 267 w 412"/>
                <a:gd name="T7" fmla="*/ 640 h 665"/>
                <a:gd name="T8" fmla="*/ 412 w 412"/>
                <a:gd name="T9" fmla="*/ 0 h 665"/>
                <a:gd name="T10" fmla="*/ 118 w 412"/>
                <a:gd name="T11" fmla="*/ 82 h 665"/>
              </a:gdLst>
              <a:ahLst/>
              <a:cxnLst>
                <a:cxn ang="0">
                  <a:pos x="T0" y="T1"/>
                </a:cxn>
                <a:cxn ang="0">
                  <a:pos x="T2" y="T3"/>
                </a:cxn>
                <a:cxn ang="0">
                  <a:pos x="T4" y="T5"/>
                </a:cxn>
                <a:cxn ang="0">
                  <a:pos x="T6" y="T7"/>
                </a:cxn>
                <a:cxn ang="0">
                  <a:pos x="T8" y="T9"/>
                </a:cxn>
                <a:cxn ang="0">
                  <a:pos x="T10" y="T11"/>
                </a:cxn>
              </a:cxnLst>
              <a:rect l="0" t="0" r="r" b="b"/>
              <a:pathLst>
                <a:path w="412" h="665">
                  <a:moveTo>
                    <a:pt x="118" y="82"/>
                  </a:moveTo>
                  <a:lnTo>
                    <a:pt x="0" y="283"/>
                  </a:lnTo>
                  <a:lnTo>
                    <a:pt x="231" y="665"/>
                  </a:lnTo>
                  <a:lnTo>
                    <a:pt x="267" y="640"/>
                  </a:lnTo>
                  <a:lnTo>
                    <a:pt x="412" y="0"/>
                  </a:lnTo>
                  <a:lnTo>
                    <a:pt x="118" y="82"/>
                  </a:lnTo>
                  <a:close/>
                </a:path>
              </a:pathLst>
            </a:custGeom>
            <a:solidFill>
              <a:srgbClr val="F5D34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7" name="Freeform 44"/>
            <p:cNvSpPr>
              <a:spLocks/>
            </p:cNvSpPr>
            <p:nvPr/>
          </p:nvSpPr>
          <p:spPr bwMode="auto">
            <a:xfrm>
              <a:off x="12171427" y="-127934"/>
              <a:ext cx="385605" cy="207218"/>
            </a:xfrm>
            <a:custGeom>
              <a:avLst/>
              <a:gdLst>
                <a:gd name="T0" fmla="*/ 0 w 214"/>
                <a:gd name="T1" fmla="*/ 0 h 115"/>
                <a:gd name="T2" fmla="*/ 17 w 214"/>
                <a:gd name="T3" fmla="*/ 115 h 115"/>
                <a:gd name="T4" fmla="*/ 214 w 214"/>
                <a:gd name="T5" fmla="*/ 0 h 115"/>
                <a:gd name="T6" fmla="*/ 0 w 214"/>
                <a:gd name="T7" fmla="*/ 0 h 115"/>
              </a:gdLst>
              <a:ahLst/>
              <a:cxnLst>
                <a:cxn ang="0">
                  <a:pos x="T0" y="T1"/>
                </a:cxn>
                <a:cxn ang="0">
                  <a:pos x="T2" y="T3"/>
                </a:cxn>
                <a:cxn ang="0">
                  <a:pos x="T4" y="T5"/>
                </a:cxn>
                <a:cxn ang="0">
                  <a:pos x="T6" y="T7"/>
                </a:cxn>
              </a:cxnLst>
              <a:rect l="0" t="0" r="r" b="b"/>
              <a:pathLst>
                <a:path w="214" h="115">
                  <a:moveTo>
                    <a:pt x="0" y="0"/>
                  </a:moveTo>
                  <a:lnTo>
                    <a:pt x="17" y="115"/>
                  </a:lnTo>
                  <a:lnTo>
                    <a:pt x="214" y="0"/>
                  </a:lnTo>
                  <a:lnTo>
                    <a:pt x="0" y="0"/>
                  </a:lnTo>
                  <a:close/>
                </a:path>
              </a:pathLst>
            </a:custGeom>
            <a:solidFill>
              <a:srgbClr val="F5D34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8" name="Freeform 45"/>
            <p:cNvSpPr>
              <a:spLocks/>
            </p:cNvSpPr>
            <p:nvPr/>
          </p:nvSpPr>
          <p:spPr bwMode="auto">
            <a:xfrm>
              <a:off x="11672304" y="-127934"/>
              <a:ext cx="529756" cy="354973"/>
            </a:xfrm>
            <a:custGeom>
              <a:avLst/>
              <a:gdLst>
                <a:gd name="T0" fmla="*/ 113 w 294"/>
                <a:gd name="T1" fmla="*/ 0 h 197"/>
                <a:gd name="T2" fmla="*/ 0 w 294"/>
                <a:gd name="T3" fmla="*/ 197 h 197"/>
                <a:gd name="T4" fmla="*/ 294 w 294"/>
                <a:gd name="T5" fmla="*/ 115 h 197"/>
                <a:gd name="T6" fmla="*/ 277 w 294"/>
                <a:gd name="T7" fmla="*/ 0 h 197"/>
                <a:gd name="T8" fmla="*/ 113 w 294"/>
                <a:gd name="T9" fmla="*/ 0 h 197"/>
              </a:gdLst>
              <a:ahLst/>
              <a:cxnLst>
                <a:cxn ang="0">
                  <a:pos x="T0" y="T1"/>
                </a:cxn>
                <a:cxn ang="0">
                  <a:pos x="T2" y="T3"/>
                </a:cxn>
                <a:cxn ang="0">
                  <a:pos x="T4" y="T5"/>
                </a:cxn>
                <a:cxn ang="0">
                  <a:pos x="T6" y="T7"/>
                </a:cxn>
                <a:cxn ang="0">
                  <a:pos x="T8" y="T9"/>
                </a:cxn>
              </a:cxnLst>
              <a:rect l="0" t="0" r="r" b="b"/>
              <a:pathLst>
                <a:path w="294" h="197">
                  <a:moveTo>
                    <a:pt x="113" y="0"/>
                  </a:moveTo>
                  <a:lnTo>
                    <a:pt x="0" y="197"/>
                  </a:lnTo>
                  <a:lnTo>
                    <a:pt x="294" y="115"/>
                  </a:lnTo>
                  <a:lnTo>
                    <a:pt x="277" y="0"/>
                  </a:lnTo>
                  <a:lnTo>
                    <a:pt x="113" y="0"/>
                  </a:lnTo>
                  <a:close/>
                </a:path>
              </a:pathLst>
            </a:custGeom>
            <a:solidFill>
              <a:srgbClr val="F6A8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9" name="Freeform 46"/>
            <p:cNvSpPr>
              <a:spLocks/>
            </p:cNvSpPr>
            <p:nvPr/>
          </p:nvSpPr>
          <p:spPr bwMode="auto">
            <a:xfrm>
              <a:off x="11940785" y="79284"/>
              <a:ext cx="830672" cy="1153211"/>
            </a:xfrm>
            <a:custGeom>
              <a:avLst/>
              <a:gdLst>
                <a:gd name="T0" fmla="*/ 0 w 461"/>
                <a:gd name="T1" fmla="*/ 640 h 640"/>
                <a:gd name="T2" fmla="*/ 461 w 461"/>
                <a:gd name="T3" fmla="*/ 321 h 640"/>
                <a:gd name="T4" fmla="*/ 145 w 461"/>
                <a:gd name="T5" fmla="*/ 0 h 640"/>
                <a:gd name="T6" fmla="*/ 0 w 461"/>
                <a:gd name="T7" fmla="*/ 640 h 640"/>
              </a:gdLst>
              <a:ahLst/>
              <a:cxnLst>
                <a:cxn ang="0">
                  <a:pos x="T0" y="T1"/>
                </a:cxn>
                <a:cxn ang="0">
                  <a:pos x="T2" y="T3"/>
                </a:cxn>
                <a:cxn ang="0">
                  <a:pos x="T4" y="T5"/>
                </a:cxn>
                <a:cxn ang="0">
                  <a:pos x="T6" y="T7"/>
                </a:cxn>
              </a:cxnLst>
              <a:rect l="0" t="0" r="r" b="b"/>
              <a:pathLst>
                <a:path w="461" h="640">
                  <a:moveTo>
                    <a:pt x="0" y="640"/>
                  </a:moveTo>
                  <a:lnTo>
                    <a:pt x="461" y="321"/>
                  </a:lnTo>
                  <a:lnTo>
                    <a:pt x="145" y="0"/>
                  </a:lnTo>
                  <a:lnTo>
                    <a:pt x="0" y="640"/>
                  </a:lnTo>
                  <a:close/>
                </a:path>
              </a:pathLst>
            </a:custGeom>
            <a:solidFill>
              <a:srgbClr val="F5D34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0" name="Freeform 47"/>
            <p:cNvSpPr>
              <a:spLocks/>
            </p:cNvSpPr>
            <p:nvPr/>
          </p:nvSpPr>
          <p:spPr bwMode="auto">
            <a:xfrm>
              <a:off x="12202060" y="-127934"/>
              <a:ext cx="747785" cy="785625"/>
            </a:xfrm>
            <a:custGeom>
              <a:avLst/>
              <a:gdLst>
                <a:gd name="T0" fmla="*/ 415 w 415"/>
                <a:gd name="T1" fmla="*/ 0 h 436"/>
                <a:gd name="T2" fmla="*/ 197 w 415"/>
                <a:gd name="T3" fmla="*/ 0 h 436"/>
                <a:gd name="T4" fmla="*/ 0 w 415"/>
                <a:gd name="T5" fmla="*/ 115 h 436"/>
                <a:gd name="T6" fmla="*/ 316 w 415"/>
                <a:gd name="T7" fmla="*/ 436 h 436"/>
                <a:gd name="T8" fmla="*/ 415 w 415"/>
                <a:gd name="T9" fmla="*/ 128 h 436"/>
                <a:gd name="T10" fmla="*/ 415 w 415"/>
                <a:gd name="T11" fmla="*/ 0 h 436"/>
              </a:gdLst>
              <a:ahLst/>
              <a:cxnLst>
                <a:cxn ang="0">
                  <a:pos x="T0" y="T1"/>
                </a:cxn>
                <a:cxn ang="0">
                  <a:pos x="T2" y="T3"/>
                </a:cxn>
                <a:cxn ang="0">
                  <a:pos x="T4" y="T5"/>
                </a:cxn>
                <a:cxn ang="0">
                  <a:pos x="T6" y="T7"/>
                </a:cxn>
                <a:cxn ang="0">
                  <a:pos x="T8" y="T9"/>
                </a:cxn>
                <a:cxn ang="0">
                  <a:pos x="T10" y="T11"/>
                </a:cxn>
              </a:cxnLst>
              <a:rect l="0" t="0" r="r" b="b"/>
              <a:pathLst>
                <a:path w="415" h="436">
                  <a:moveTo>
                    <a:pt x="415" y="0"/>
                  </a:moveTo>
                  <a:lnTo>
                    <a:pt x="197" y="0"/>
                  </a:lnTo>
                  <a:lnTo>
                    <a:pt x="0" y="115"/>
                  </a:lnTo>
                  <a:lnTo>
                    <a:pt x="316" y="436"/>
                  </a:lnTo>
                  <a:lnTo>
                    <a:pt x="415" y="128"/>
                  </a:lnTo>
                  <a:lnTo>
                    <a:pt x="415" y="0"/>
                  </a:lnTo>
                  <a:close/>
                </a:path>
              </a:pathLst>
            </a:custGeom>
            <a:solidFill>
              <a:srgbClr val="F6A8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1" name="Freeform 48"/>
            <p:cNvSpPr>
              <a:spLocks/>
            </p:cNvSpPr>
            <p:nvPr/>
          </p:nvSpPr>
          <p:spPr bwMode="auto">
            <a:xfrm>
              <a:off x="12771457" y="102708"/>
              <a:ext cx="178388" cy="554983"/>
            </a:xfrm>
            <a:custGeom>
              <a:avLst/>
              <a:gdLst>
                <a:gd name="T0" fmla="*/ 99 w 99"/>
                <a:gd name="T1" fmla="*/ 240 h 308"/>
                <a:gd name="T2" fmla="*/ 99 w 99"/>
                <a:gd name="T3" fmla="*/ 0 h 308"/>
                <a:gd name="T4" fmla="*/ 0 w 99"/>
                <a:gd name="T5" fmla="*/ 308 h 308"/>
                <a:gd name="T6" fmla="*/ 99 w 99"/>
                <a:gd name="T7" fmla="*/ 240 h 308"/>
              </a:gdLst>
              <a:ahLst/>
              <a:cxnLst>
                <a:cxn ang="0">
                  <a:pos x="T0" y="T1"/>
                </a:cxn>
                <a:cxn ang="0">
                  <a:pos x="T2" y="T3"/>
                </a:cxn>
                <a:cxn ang="0">
                  <a:pos x="T4" y="T5"/>
                </a:cxn>
                <a:cxn ang="0">
                  <a:pos x="T6" y="T7"/>
                </a:cxn>
              </a:cxnLst>
              <a:rect l="0" t="0" r="r" b="b"/>
              <a:pathLst>
                <a:path w="99" h="308">
                  <a:moveTo>
                    <a:pt x="99" y="240"/>
                  </a:moveTo>
                  <a:lnTo>
                    <a:pt x="99" y="0"/>
                  </a:lnTo>
                  <a:lnTo>
                    <a:pt x="0" y="308"/>
                  </a:lnTo>
                  <a:lnTo>
                    <a:pt x="99" y="240"/>
                  </a:lnTo>
                  <a:close/>
                </a:path>
              </a:pathLst>
            </a:custGeom>
            <a:solidFill>
              <a:srgbClr val="F6D1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33" name="Freeform 30"/>
          <p:cNvSpPr>
            <a:spLocks/>
          </p:cNvSpPr>
          <p:nvPr/>
        </p:nvSpPr>
        <p:spPr bwMode="auto">
          <a:xfrm>
            <a:off x="3477650" y="4755192"/>
            <a:ext cx="169378" cy="172982"/>
          </a:xfrm>
          <a:custGeom>
            <a:avLst/>
            <a:gdLst>
              <a:gd name="T0" fmla="*/ 47 w 94"/>
              <a:gd name="T1" fmla="*/ 96 h 96"/>
              <a:gd name="T2" fmla="*/ 0 w 94"/>
              <a:gd name="T3" fmla="*/ 49 h 96"/>
              <a:gd name="T4" fmla="*/ 47 w 94"/>
              <a:gd name="T5" fmla="*/ 0 h 96"/>
              <a:gd name="T6" fmla="*/ 94 w 94"/>
              <a:gd name="T7" fmla="*/ 49 h 96"/>
              <a:gd name="T8" fmla="*/ 47 w 94"/>
              <a:gd name="T9" fmla="*/ 96 h 96"/>
            </a:gdLst>
            <a:ahLst/>
            <a:cxnLst>
              <a:cxn ang="0">
                <a:pos x="T0" y="T1"/>
              </a:cxn>
              <a:cxn ang="0">
                <a:pos x="T2" y="T3"/>
              </a:cxn>
              <a:cxn ang="0">
                <a:pos x="T4" y="T5"/>
              </a:cxn>
              <a:cxn ang="0">
                <a:pos x="T6" y="T7"/>
              </a:cxn>
              <a:cxn ang="0">
                <a:pos x="T8" y="T9"/>
              </a:cxn>
            </a:cxnLst>
            <a:rect l="0" t="0" r="r" b="b"/>
            <a:pathLst>
              <a:path w="94" h="96">
                <a:moveTo>
                  <a:pt x="47" y="96"/>
                </a:moveTo>
                <a:lnTo>
                  <a:pt x="0" y="49"/>
                </a:lnTo>
                <a:lnTo>
                  <a:pt x="47" y="0"/>
                </a:lnTo>
                <a:lnTo>
                  <a:pt x="94" y="49"/>
                </a:lnTo>
                <a:lnTo>
                  <a:pt x="47" y="96"/>
                </a:lnTo>
                <a:close/>
              </a:path>
            </a:pathLst>
          </a:custGeom>
          <a:solidFill>
            <a:srgbClr val="63CED2"/>
          </a:solidFill>
          <a:ln>
            <a:noFill/>
          </a:ln>
          <a:effectLst>
            <a:softEdge rad="31750"/>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4" name="Freeform 31"/>
          <p:cNvSpPr>
            <a:spLocks/>
          </p:cNvSpPr>
          <p:nvPr/>
        </p:nvSpPr>
        <p:spPr bwMode="auto">
          <a:xfrm>
            <a:off x="677511" y="1317183"/>
            <a:ext cx="169378" cy="172982"/>
          </a:xfrm>
          <a:custGeom>
            <a:avLst/>
            <a:gdLst>
              <a:gd name="T0" fmla="*/ 47 w 94"/>
              <a:gd name="T1" fmla="*/ 96 h 96"/>
              <a:gd name="T2" fmla="*/ 0 w 94"/>
              <a:gd name="T3" fmla="*/ 47 h 96"/>
              <a:gd name="T4" fmla="*/ 47 w 94"/>
              <a:gd name="T5" fmla="*/ 0 h 96"/>
              <a:gd name="T6" fmla="*/ 94 w 94"/>
              <a:gd name="T7" fmla="*/ 47 h 96"/>
              <a:gd name="T8" fmla="*/ 47 w 94"/>
              <a:gd name="T9" fmla="*/ 96 h 96"/>
            </a:gdLst>
            <a:ahLst/>
            <a:cxnLst>
              <a:cxn ang="0">
                <a:pos x="T0" y="T1"/>
              </a:cxn>
              <a:cxn ang="0">
                <a:pos x="T2" y="T3"/>
              </a:cxn>
              <a:cxn ang="0">
                <a:pos x="T4" y="T5"/>
              </a:cxn>
              <a:cxn ang="0">
                <a:pos x="T6" y="T7"/>
              </a:cxn>
              <a:cxn ang="0">
                <a:pos x="T8" y="T9"/>
              </a:cxn>
            </a:cxnLst>
            <a:rect l="0" t="0" r="r" b="b"/>
            <a:pathLst>
              <a:path w="94" h="96">
                <a:moveTo>
                  <a:pt x="47" y="96"/>
                </a:moveTo>
                <a:lnTo>
                  <a:pt x="0" y="47"/>
                </a:lnTo>
                <a:lnTo>
                  <a:pt x="47" y="0"/>
                </a:lnTo>
                <a:lnTo>
                  <a:pt x="94" y="47"/>
                </a:lnTo>
                <a:lnTo>
                  <a:pt x="47" y="96"/>
                </a:lnTo>
                <a:close/>
              </a:path>
            </a:pathLst>
          </a:custGeom>
          <a:solidFill>
            <a:srgbClr val="62CED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5" name="Freeform 32"/>
          <p:cNvSpPr>
            <a:spLocks/>
          </p:cNvSpPr>
          <p:nvPr/>
        </p:nvSpPr>
        <p:spPr bwMode="auto">
          <a:xfrm>
            <a:off x="3623604" y="1868562"/>
            <a:ext cx="172982" cy="169378"/>
          </a:xfrm>
          <a:custGeom>
            <a:avLst/>
            <a:gdLst>
              <a:gd name="T0" fmla="*/ 49 w 96"/>
              <a:gd name="T1" fmla="*/ 94 h 94"/>
              <a:gd name="T2" fmla="*/ 0 w 96"/>
              <a:gd name="T3" fmla="*/ 47 h 94"/>
              <a:gd name="T4" fmla="*/ 49 w 96"/>
              <a:gd name="T5" fmla="*/ 0 h 94"/>
              <a:gd name="T6" fmla="*/ 96 w 96"/>
              <a:gd name="T7" fmla="*/ 47 h 94"/>
              <a:gd name="T8" fmla="*/ 49 w 96"/>
              <a:gd name="T9" fmla="*/ 94 h 94"/>
            </a:gdLst>
            <a:ahLst/>
            <a:cxnLst>
              <a:cxn ang="0">
                <a:pos x="T0" y="T1"/>
              </a:cxn>
              <a:cxn ang="0">
                <a:pos x="T2" y="T3"/>
              </a:cxn>
              <a:cxn ang="0">
                <a:pos x="T4" y="T5"/>
              </a:cxn>
              <a:cxn ang="0">
                <a:pos x="T6" y="T7"/>
              </a:cxn>
              <a:cxn ang="0">
                <a:pos x="T8" y="T9"/>
              </a:cxn>
            </a:cxnLst>
            <a:rect l="0" t="0" r="r" b="b"/>
            <a:pathLst>
              <a:path w="96" h="94">
                <a:moveTo>
                  <a:pt x="49" y="94"/>
                </a:moveTo>
                <a:lnTo>
                  <a:pt x="0" y="47"/>
                </a:lnTo>
                <a:lnTo>
                  <a:pt x="49" y="0"/>
                </a:lnTo>
                <a:lnTo>
                  <a:pt x="96" y="47"/>
                </a:lnTo>
                <a:lnTo>
                  <a:pt x="49" y="94"/>
                </a:lnTo>
                <a:close/>
              </a:path>
            </a:pathLst>
          </a:custGeom>
          <a:solidFill>
            <a:srgbClr val="FA7100"/>
          </a:solidFill>
          <a:ln>
            <a:noFill/>
          </a:ln>
          <a:effectLst>
            <a:softEdge rad="31750"/>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6" name="Freeform 33"/>
          <p:cNvSpPr>
            <a:spLocks noEditPoints="1"/>
          </p:cNvSpPr>
          <p:nvPr/>
        </p:nvSpPr>
        <p:spPr bwMode="auto">
          <a:xfrm>
            <a:off x="2683017" y="4230841"/>
            <a:ext cx="135142" cy="135142"/>
          </a:xfrm>
          <a:custGeom>
            <a:avLst/>
            <a:gdLst>
              <a:gd name="T0" fmla="*/ 20 w 40"/>
              <a:gd name="T1" fmla="*/ 40 h 40"/>
              <a:gd name="T2" fmla="*/ 0 w 40"/>
              <a:gd name="T3" fmla="*/ 20 h 40"/>
              <a:gd name="T4" fmla="*/ 20 w 40"/>
              <a:gd name="T5" fmla="*/ 0 h 40"/>
              <a:gd name="T6" fmla="*/ 40 w 40"/>
              <a:gd name="T7" fmla="*/ 20 h 40"/>
              <a:gd name="T8" fmla="*/ 20 w 40"/>
              <a:gd name="T9" fmla="*/ 40 h 40"/>
              <a:gd name="T10" fmla="*/ 20 w 40"/>
              <a:gd name="T11" fmla="*/ 7 h 40"/>
              <a:gd name="T12" fmla="*/ 6 w 40"/>
              <a:gd name="T13" fmla="*/ 20 h 40"/>
              <a:gd name="T14" fmla="*/ 20 w 40"/>
              <a:gd name="T15" fmla="*/ 34 h 40"/>
              <a:gd name="T16" fmla="*/ 34 w 40"/>
              <a:gd name="T17" fmla="*/ 20 h 40"/>
              <a:gd name="T18" fmla="*/ 20 w 40"/>
              <a:gd name="T19" fmla="*/ 7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7"/>
                </a:moveTo>
                <a:cubicBezTo>
                  <a:pt x="13" y="7"/>
                  <a:pt x="6" y="13"/>
                  <a:pt x="6" y="20"/>
                </a:cubicBezTo>
                <a:cubicBezTo>
                  <a:pt x="6" y="28"/>
                  <a:pt x="13" y="34"/>
                  <a:pt x="20" y="34"/>
                </a:cubicBezTo>
                <a:cubicBezTo>
                  <a:pt x="28" y="34"/>
                  <a:pt x="34" y="28"/>
                  <a:pt x="34" y="20"/>
                </a:cubicBezTo>
                <a:cubicBezTo>
                  <a:pt x="34" y="13"/>
                  <a:pt x="28" y="7"/>
                  <a:pt x="20" y="7"/>
                </a:cubicBezTo>
                <a:close/>
              </a:path>
            </a:pathLst>
          </a:custGeom>
          <a:solidFill>
            <a:srgbClr val="D8FCD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7" name="Freeform 34"/>
          <p:cNvSpPr>
            <a:spLocks noEditPoints="1"/>
          </p:cNvSpPr>
          <p:nvPr/>
        </p:nvSpPr>
        <p:spPr bwMode="auto">
          <a:xfrm>
            <a:off x="1032484" y="2549677"/>
            <a:ext cx="135142" cy="131539"/>
          </a:xfrm>
          <a:custGeom>
            <a:avLst/>
            <a:gdLst>
              <a:gd name="T0" fmla="*/ 20 w 40"/>
              <a:gd name="T1" fmla="*/ 39 h 39"/>
              <a:gd name="T2" fmla="*/ 0 w 40"/>
              <a:gd name="T3" fmla="*/ 20 h 39"/>
              <a:gd name="T4" fmla="*/ 20 w 40"/>
              <a:gd name="T5" fmla="*/ 0 h 39"/>
              <a:gd name="T6" fmla="*/ 40 w 40"/>
              <a:gd name="T7" fmla="*/ 20 h 39"/>
              <a:gd name="T8" fmla="*/ 20 w 40"/>
              <a:gd name="T9" fmla="*/ 39 h 39"/>
              <a:gd name="T10" fmla="*/ 20 w 40"/>
              <a:gd name="T11" fmla="*/ 6 h 39"/>
              <a:gd name="T12" fmla="*/ 6 w 40"/>
              <a:gd name="T13" fmla="*/ 20 h 39"/>
              <a:gd name="T14" fmla="*/ 20 w 40"/>
              <a:gd name="T15" fmla="*/ 33 h 39"/>
              <a:gd name="T16" fmla="*/ 33 w 40"/>
              <a:gd name="T17" fmla="*/ 20 h 39"/>
              <a:gd name="T18" fmla="*/ 20 w 40"/>
              <a:gd name="T19" fmla="*/ 6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0" h="39">
                <a:moveTo>
                  <a:pt x="20" y="39"/>
                </a:moveTo>
                <a:cubicBezTo>
                  <a:pt x="9" y="39"/>
                  <a:pt x="0" y="31"/>
                  <a:pt x="0" y="20"/>
                </a:cubicBezTo>
                <a:cubicBezTo>
                  <a:pt x="0" y="9"/>
                  <a:pt x="9" y="0"/>
                  <a:pt x="20" y="0"/>
                </a:cubicBezTo>
                <a:cubicBezTo>
                  <a:pt x="31" y="0"/>
                  <a:pt x="40" y="9"/>
                  <a:pt x="40" y="20"/>
                </a:cubicBezTo>
                <a:cubicBezTo>
                  <a:pt x="40" y="31"/>
                  <a:pt x="31" y="39"/>
                  <a:pt x="20" y="39"/>
                </a:cubicBezTo>
                <a:close/>
                <a:moveTo>
                  <a:pt x="20" y="6"/>
                </a:moveTo>
                <a:cubicBezTo>
                  <a:pt x="12" y="6"/>
                  <a:pt x="6" y="12"/>
                  <a:pt x="6" y="20"/>
                </a:cubicBezTo>
                <a:cubicBezTo>
                  <a:pt x="6" y="27"/>
                  <a:pt x="12" y="33"/>
                  <a:pt x="20" y="33"/>
                </a:cubicBezTo>
                <a:cubicBezTo>
                  <a:pt x="27" y="33"/>
                  <a:pt x="33" y="27"/>
                  <a:pt x="33" y="20"/>
                </a:cubicBezTo>
                <a:cubicBezTo>
                  <a:pt x="33" y="12"/>
                  <a:pt x="27" y="6"/>
                  <a:pt x="20" y="6"/>
                </a:cubicBezTo>
                <a:close/>
              </a:path>
            </a:pathLst>
          </a:custGeom>
          <a:solidFill>
            <a:srgbClr val="D8FCDA"/>
          </a:solidFill>
          <a:ln>
            <a:noFill/>
          </a:ln>
          <a:effectLst>
            <a:softEdge rad="31750"/>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8" name="Freeform 35"/>
          <p:cNvSpPr>
            <a:spLocks/>
          </p:cNvSpPr>
          <p:nvPr/>
        </p:nvSpPr>
        <p:spPr bwMode="auto">
          <a:xfrm>
            <a:off x="11050651" y="1769457"/>
            <a:ext cx="1162220" cy="836078"/>
          </a:xfrm>
          <a:custGeom>
            <a:avLst/>
            <a:gdLst>
              <a:gd name="T0" fmla="*/ 343 w 343"/>
              <a:gd name="T1" fmla="*/ 0 h 247"/>
              <a:gd name="T2" fmla="*/ 343 w 343"/>
              <a:gd name="T3" fmla="*/ 20 h 247"/>
              <a:gd name="T4" fmla="*/ 13 w 343"/>
              <a:gd name="T5" fmla="*/ 245 h 247"/>
              <a:gd name="T6" fmla="*/ 2 w 343"/>
              <a:gd name="T7" fmla="*/ 243 h 247"/>
              <a:gd name="T8" fmla="*/ 0 w 343"/>
              <a:gd name="T9" fmla="*/ 238 h 247"/>
              <a:gd name="T10" fmla="*/ 4 w 343"/>
              <a:gd name="T11" fmla="*/ 231 h 247"/>
              <a:gd name="T12" fmla="*/ 343 w 343"/>
              <a:gd name="T13" fmla="*/ 0 h 247"/>
            </a:gdLst>
            <a:ahLst/>
            <a:cxnLst>
              <a:cxn ang="0">
                <a:pos x="T0" y="T1"/>
              </a:cxn>
              <a:cxn ang="0">
                <a:pos x="T2" y="T3"/>
              </a:cxn>
              <a:cxn ang="0">
                <a:pos x="T4" y="T5"/>
              </a:cxn>
              <a:cxn ang="0">
                <a:pos x="T6" y="T7"/>
              </a:cxn>
              <a:cxn ang="0">
                <a:pos x="T8" y="T9"/>
              </a:cxn>
              <a:cxn ang="0">
                <a:pos x="T10" y="T11"/>
              </a:cxn>
              <a:cxn ang="0">
                <a:pos x="T12" y="T13"/>
              </a:cxn>
            </a:cxnLst>
            <a:rect l="0" t="0" r="r" b="b"/>
            <a:pathLst>
              <a:path w="343" h="247">
                <a:moveTo>
                  <a:pt x="343" y="0"/>
                </a:moveTo>
                <a:cubicBezTo>
                  <a:pt x="343" y="20"/>
                  <a:pt x="343" y="20"/>
                  <a:pt x="343" y="20"/>
                </a:cubicBezTo>
                <a:cubicBezTo>
                  <a:pt x="13" y="245"/>
                  <a:pt x="13" y="245"/>
                  <a:pt x="13" y="245"/>
                </a:cubicBezTo>
                <a:cubicBezTo>
                  <a:pt x="10" y="247"/>
                  <a:pt x="4" y="246"/>
                  <a:pt x="2" y="243"/>
                </a:cubicBezTo>
                <a:cubicBezTo>
                  <a:pt x="1" y="241"/>
                  <a:pt x="0" y="240"/>
                  <a:pt x="0" y="238"/>
                </a:cubicBezTo>
                <a:cubicBezTo>
                  <a:pt x="0" y="235"/>
                  <a:pt x="2" y="233"/>
                  <a:pt x="4" y="231"/>
                </a:cubicBezTo>
                <a:lnTo>
                  <a:pt x="343" y="0"/>
                </a:lnTo>
                <a:close/>
              </a:path>
            </a:pathLst>
          </a:custGeom>
          <a:solidFill>
            <a:srgbClr val="FD6D0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9" name="Freeform 36"/>
          <p:cNvSpPr>
            <a:spLocks/>
          </p:cNvSpPr>
          <p:nvPr/>
        </p:nvSpPr>
        <p:spPr bwMode="auto">
          <a:xfrm>
            <a:off x="9731666" y="1418089"/>
            <a:ext cx="172982" cy="172982"/>
          </a:xfrm>
          <a:custGeom>
            <a:avLst/>
            <a:gdLst>
              <a:gd name="T0" fmla="*/ 47 w 96"/>
              <a:gd name="T1" fmla="*/ 96 h 96"/>
              <a:gd name="T2" fmla="*/ 0 w 96"/>
              <a:gd name="T3" fmla="*/ 47 h 96"/>
              <a:gd name="T4" fmla="*/ 47 w 96"/>
              <a:gd name="T5" fmla="*/ 0 h 96"/>
              <a:gd name="T6" fmla="*/ 96 w 96"/>
              <a:gd name="T7" fmla="*/ 47 h 96"/>
              <a:gd name="T8" fmla="*/ 47 w 96"/>
              <a:gd name="T9" fmla="*/ 96 h 96"/>
            </a:gdLst>
            <a:ahLst/>
            <a:cxnLst>
              <a:cxn ang="0">
                <a:pos x="T0" y="T1"/>
              </a:cxn>
              <a:cxn ang="0">
                <a:pos x="T2" y="T3"/>
              </a:cxn>
              <a:cxn ang="0">
                <a:pos x="T4" y="T5"/>
              </a:cxn>
              <a:cxn ang="0">
                <a:pos x="T6" y="T7"/>
              </a:cxn>
              <a:cxn ang="0">
                <a:pos x="T8" y="T9"/>
              </a:cxn>
            </a:cxnLst>
            <a:rect l="0" t="0" r="r" b="b"/>
            <a:pathLst>
              <a:path w="96" h="96">
                <a:moveTo>
                  <a:pt x="47" y="96"/>
                </a:moveTo>
                <a:lnTo>
                  <a:pt x="0" y="47"/>
                </a:lnTo>
                <a:lnTo>
                  <a:pt x="47" y="0"/>
                </a:lnTo>
                <a:lnTo>
                  <a:pt x="96" y="47"/>
                </a:lnTo>
                <a:lnTo>
                  <a:pt x="47" y="96"/>
                </a:lnTo>
                <a:close/>
              </a:path>
            </a:pathLst>
          </a:custGeom>
          <a:solidFill>
            <a:srgbClr val="FECB9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2" name="Freeform 39"/>
          <p:cNvSpPr>
            <a:spLocks noEditPoints="1"/>
          </p:cNvSpPr>
          <p:nvPr/>
        </p:nvSpPr>
        <p:spPr bwMode="auto">
          <a:xfrm>
            <a:off x="11955200" y="1672156"/>
            <a:ext cx="135142" cy="136944"/>
          </a:xfrm>
          <a:custGeom>
            <a:avLst/>
            <a:gdLst>
              <a:gd name="T0" fmla="*/ 20 w 40"/>
              <a:gd name="T1" fmla="*/ 40 h 40"/>
              <a:gd name="T2" fmla="*/ 0 w 40"/>
              <a:gd name="T3" fmla="*/ 20 h 40"/>
              <a:gd name="T4" fmla="*/ 20 w 40"/>
              <a:gd name="T5" fmla="*/ 0 h 40"/>
              <a:gd name="T6" fmla="*/ 40 w 40"/>
              <a:gd name="T7" fmla="*/ 20 h 40"/>
              <a:gd name="T8" fmla="*/ 20 w 40"/>
              <a:gd name="T9" fmla="*/ 40 h 40"/>
              <a:gd name="T10" fmla="*/ 20 w 40"/>
              <a:gd name="T11" fmla="*/ 7 h 40"/>
              <a:gd name="T12" fmla="*/ 6 w 40"/>
              <a:gd name="T13" fmla="*/ 20 h 40"/>
              <a:gd name="T14" fmla="*/ 20 w 40"/>
              <a:gd name="T15" fmla="*/ 34 h 40"/>
              <a:gd name="T16" fmla="*/ 33 w 40"/>
              <a:gd name="T17" fmla="*/ 20 h 40"/>
              <a:gd name="T18" fmla="*/ 20 w 40"/>
              <a:gd name="T19" fmla="*/ 7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7"/>
                </a:moveTo>
                <a:cubicBezTo>
                  <a:pt x="12" y="7"/>
                  <a:pt x="6" y="13"/>
                  <a:pt x="6" y="20"/>
                </a:cubicBezTo>
                <a:cubicBezTo>
                  <a:pt x="6" y="28"/>
                  <a:pt x="12" y="34"/>
                  <a:pt x="20" y="34"/>
                </a:cubicBezTo>
                <a:cubicBezTo>
                  <a:pt x="27" y="34"/>
                  <a:pt x="33" y="28"/>
                  <a:pt x="33" y="20"/>
                </a:cubicBezTo>
                <a:cubicBezTo>
                  <a:pt x="33" y="13"/>
                  <a:pt x="27" y="7"/>
                  <a:pt x="20" y="7"/>
                </a:cubicBez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43" name="Freeform 40"/>
          <p:cNvSpPr>
            <a:spLocks noEditPoints="1"/>
          </p:cNvSpPr>
          <p:nvPr/>
        </p:nvSpPr>
        <p:spPr bwMode="auto">
          <a:xfrm>
            <a:off x="9980327" y="318935"/>
            <a:ext cx="135142" cy="135142"/>
          </a:xfrm>
          <a:custGeom>
            <a:avLst/>
            <a:gdLst>
              <a:gd name="T0" fmla="*/ 20 w 40"/>
              <a:gd name="T1" fmla="*/ 40 h 40"/>
              <a:gd name="T2" fmla="*/ 0 w 40"/>
              <a:gd name="T3" fmla="*/ 20 h 40"/>
              <a:gd name="T4" fmla="*/ 20 w 40"/>
              <a:gd name="T5" fmla="*/ 0 h 40"/>
              <a:gd name="T6" fmla="*/ 40 w 40"/>
              <a:gd name="T7" fmla="*/ 20 h 40"/>
              <a:gd name="T8" fmla="*/ 20 w 40"/>
              <a:gd name="T9" fmla="*/ 40 h 40"/>
              <a:gd name="T10" fmla="*/ 20 w 40"/>
              <a:gd name="T11" fmla="*/ 6 h 40"/>
              <a:gd name="T12" fmla="*/ 6 w 40"/>
              <a:gd name="T13" fmla="*/ 20 h 40"/>
              <a:gd name="T14" fmla="*/ 20 w 40"/>
              <a:gd name="T15" fmla="*/ 33 h 40"/>
              <a:gd name="T16" fmla="*/ 33 w 40"/>
              <a:gd name="T17" fmla="*/ 20 h 40"/>
              <a:gd name="T18" fmla="*/ 20 w 40"/>
              <a:gd name="T19" fmla="*/ 6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6"/>
                </a:moveTo>
                <a:cubicBezTo>
                  <a:pt x="12" y="6"/>
                  <a:pt x="6" y="12"/>
                  <a:pt x="6" y="20"/>
                </a:cubicBezTo>
                <a:cubicBezTo>
                  <a:pt x="6" y="27"/>
                  <a:pt x="12" y="33"/>
                  <a:pt x="20" y="33"/>
                </a:cubicBezTo>
                <a:cubicBezTo>
                  <a:pt x="27" y="33"/>
                  <a:pt x="33" y="27"/>
                  <a:pt x="33" y="20"/>
                </a:cubicBezTo>
                <a:cubicBezTo>
                  <a:pt x="33" y="12"/>
                  <a:pt x="27" y="6"/>
                  <a:pt x="20" y="6"/>
                </a:cubicBezTo>
                <a:close/>
              </a:path>
            </a:pathLst>
          </a:custGeom>
          <a:solidFill>
            <a:srgbClr val="D8FCD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nvGrpSpPr>
          <p:cNvPr id="76" name="组合 75"/>
          <p:cNvGrpSpPr/>
          <p:nvPr/>
        </p:nvGrpSpPr>
        <p:grpSpPr>
          <a:xfrm>
            <a:off x="9969516" y="-131538"/>
            <a:ext cx="2983933" cy="2812753"/>
            <a:chOff x="9969516" y="-131538"/>
            <a:chExt cx="2983933" cy="2812753"/>
          </a:xfrm>
        </p:grpSpPr>
        <p:sp>
          <p:nvSpPr>
            <p:cNvPr id="52" name="Freeform 49"/>
            <p:cNvSpPr>
              <a:spLocks noEditPoints="1"/>
            </p:cNvSpPr>
            <p:nvPr/>
          </p:nvSpPr>
          <p:spPr bwMode="auto">
            <a:xfrm>
              <a:off x="9969516" y="1367636"/>
              <a:ext cx="1093749" cy="1313579"/>
            </a:xfrm>
            <a:custGeom>
              <a:avLst/>
              <a:gdLst>
                <a:gd name="T0" fmla="*/ 0 w 607"/>
                <a:gd name="T1" fmla="*/ 729 h 729"/>
                <a:gd name="T2" fmla="*/ 421 w 607"/>
                <a:gd name="T3" fmla="*/ 0 h 729"/>
                <a:gd name="T4" fmla="*/ 607 w 607"/>
                <a:gd name="T5" fmla="*/ 316 h 729"/>
                <a:gd name="T6" fmla="*/ 0 w 607"/>
                <a:gd name="T7" fmla="*/ 729 h 729"/>
                <a:gd name="T8" fmla="*/ 421 w 607"/>
                <a:gd name="T9" fmla="*/ 13 h 729"/>
                <a:gd name="T10" fmla="*/ 19 w 607"/>
                <a:gd name="T11" fmla="*/ 710 h 729"/>
                <a:gd name="T12" fmla="*/ 600 w 607"/>
                <a:gd name="T13" fmla="*/ 314 h 729"/>
                <a:gd name="T14" fmla="*/ 421 w 607"/>
                <a:gd name="T15" fmla="*/ 13 h 72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07" h="729">
                  <a:moveTo>
                    <a:pt x="0" y="729"/>
                  </a:moveTo>
                  <a:lnTo>
                    <a:pt x="421" y="0"/>
                  </a:lnTo>
                  <a:lnTo>
                    <a:pt x="607" y="316"/>
                  </a:lnTo>
                  <a:lnTo>
                    <a:pt x="0" y="729"/>
                  </a:lnTo>
                  <a:close/>
                  <a:moveTo>
                    <a:pt x="421" y="13"/>
                  </a:moveTo>
                  <a:lnTo>
                    <a:pt x="19" y="710"/>
                  </a:lnTo>
                  <a:lnTo>
                    <a:pt x="600" y="314"/>
                  </a:lnTo>
                  <a:lnTo>
                    <a:pt x="421" y="13"/>
                  </a:lnTo>
                  <a:close/>
                </a:path>
              </a:pathLst>
            </a:custGeom>
            <a:solidFill>
              <a:schemeClr val="bg1">
                <a:lumMod val="95000"/>
              </a:schemeClr>
            </a:solidFill>
            <a:ln>
              <a:noFill/>
            </a:ln>
            <a:extLst/>
          </p:spPr>
          <p:txBody>
            <a:bodyPr vert="horz" wrap="square" lIns="91440" tIns="45720" rIns="91440" bIns="45720" numCol="1" anchor="t" anchorCtr="0" compatLnSpc="1">
              <a:prstTxWarp prst="textNoShape">
                <a:avLst/>
              </a:prstTxWarp>
            </a:bodyPr>
            <a:lstStyle/>
            <a:p>
              <a:endParaRPr lang="zh-CN" altLang="en-US" dirty="0"/>
            </a:p>
          </p:txBody>
        </p:sp>
        <p:sp>
          <p:nvSpPr>
            <p:cNvPr id="53" name="Freeform 50"/>
            <p:cNvSpPr>
              <a:spLocks noEditPoints="1"/>
            </p:cNvSpPr>
            <p:nvPr/>
          </p:nvSpPr>
          <p:spPr bwMode="auto">
            <a:xfrm>
              <a:off x="10724509" y="318935"/>
              <a:ext cx="637870" cy="1630712"/>
            </a:xfrm>
            <a:custGeom>
              <a:avLst/>
              <a:gdLst>
                <a:gd name="T0" fmla="*/ 186 w 354"/>
                <a:gd name="T1" fmla="*/ 905 h 905"/>
                <a:gd name="T2" fmla="*/ 0 w 354"/>
                <a:gd name="T3" fmla="*/ 590 h 905"/>
                <a:gd name="T4" fmla="*/ 0 w 354"/>
                <a:gd name="T5" fmla="*/ 588 h 905"/>
                <a:gd name="T6" fmla="*/ 354 w 354"/>
                <a:gd name="T7" fmla="*/ 0 h 905"/>
                <a:gd name="T8" fmla="*/ 186 w 354"/>
                <a:gd name="T9" fmla="*/ 905 h 905"/>
                <a:gd name="T10" fmla="*/ 6 w 354"/>
                <a:gd name="T11" fmla="*/ 590 h 905"/>
                <a:gd name="T12" fmla="*/ 183 w 354"/>
                <a:gd name="T13" fmla="*/ 889 h 905"/>
                <a:gd name="T14" fmla="*/ 342 w 354"/>
                <a:gd name="T15" fmla="*/ 30 h 905"/>
                <a:gd name="T16" fmla="*/ 6 w 354"/>
                <a:gd name="T17" fmla="*/ 590 h 9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54" h="905">
                  <a:moveTo>
                    <a:pt x="186" y="905"/>
                  </a:moveTo>
                  <a:lnTo>
                    <a:pt x="0" y="590"/>
                  </a:lnTo>
                  <a:lnTo>
                    <a:pt x="0" y="588"/>
                  </a:lnTo>
                  <a:lnTo>
                    <a:pt x="354" y="0"/>
                  </a:lnTo>
                  <a:lnTo>
                    <a:pt x="186" y="905"/>
                  </a:lnTo>
                  <a:close/>
                  <a:moveTo>
                    <a:pt x="6" y="590"/>
                  </a:moveTo>
                  <a:lnTo>
                    <a:pt x="183" y="889"/>
                  </a:lnTo>
                  <a:lnTo>
                    <a:pt x="342" y="30"/>
                  </a:lnTo>
                  <a:lnTo>
                    <a:pt x="6" y="590"/>
                  </a:lnTo>
                  <a:close/>
                </a:path>
              </a:pathLst>
            </a:custGeom>
            <a:solidFill>
              <a:schemeClr val="bg1">
                <a:lumMod val="95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54" name="Freeform 51"/>
            <p:cNvSpPr>
              <a:spLocks noEditPoints="1"/>
            </p:cNvSpPr>
            <p:nvPr/>
          </p:nvSpPr>
          <p:spPr bwMode="auto">
            <a:xfrm>
              <a:off x="11050651" y="329746"/>
              <a:ext cx="886530" cy="1618099"/>
            </a:xfrm>
            <a:custGeom>
              <a:avLst/>
              <a:gdLst>
                <a:gd name="T0" fmla="*/ 0 w 492"/>
                <a:gd name="T1" fmla="*/ 898 h 898"/>
                <a:gd name="T2" fmla="*/ 165 w 492"/>
                <a:gd name="T3" fmla="*/ 0 h 898"/>
                <a:gd name="T4" fmla="*/ 492 w 492"/>
                <a:gd name="T5" fmla="*/ 558 h 898"/>
                <a:gd name="T6" fmla="*/ 0 w 492"/>
                <a:gd name="T7" fmla="*/ 898 h 898"/>
                <a:gd name="T8" fmla="*/ 169 w 492"/>
                <a:gd name="T9" fmla="*/ 17 h 898"/>
                <a:gd name="T10" fmla="*/ 7 w 492"/>
                <a:gd name="T11" fmla="*/ 884 h 898"/>
                <a:gd name="T12" fmla="*/ 483 w 492"/>
                <a:gd name="T13" fmla="*/ 556 h 898"/>
                <a:gd name="T14" fmla="*/ 169 w 492"/>
                <a:gd name="T15" fmla="*/ 17 h 89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92" h="898">
                  <a:moveTo>
                    <a:pt x="0" y="898"/>
                  </a:moveTo>
                  <a:lnTo>
                    <a:pt x="165" y="0"/>
                  </a:lnTo>
                  <a:lnTo>
                    <a:pt x="492" y="558"/>
                  </a:lnTo>
                  <a:lnTo>
                    <a:pt x="0" y="898"/>
                  </a:lnTo>
                  <a:close/>
                  <a:moveTo>
                    <a:pt x="169" y="17"/>
                  </a:moveTo>
                  <a:lnTo>
                    <a:pt x="7" y="884"/>
                  </a:lnTo>
                  <a:lnTo>
                    <a:pt x="483" y="556"/>
                  </a:lnTo>
                  <a:lnTo>
                    <a:pt x="169" y="17"/>
                  </a:lnTo>
                  <a:close/>
                </a:path>
              </a:pathLst>
            </a:custGeom>
            <a:solidFill>
              <a:schemeClr val="bg1">
                <a:lumMod val="95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55" name="Freeform 52"/>
            <p:cNvSpPr>
              <a:spLocks/>
            </p:cNvSpPr>
            <p:nvPr/>
          </p:nvSpPr>
          <p:spPr bwMode="auto">
            <a:xfrm>
              <a:off x="11335350" y="-131538"/>
              <a:ext cx="875719" cy="488313"/>
            </a:xfrm>
            <a:custGeom>
              <a:avLst/>
              <a:gdLst>
                <a:gd name="T0" fmla="*/ 0 w 486"/>
                <a:gd name="T1" fmla="*/ 271 h 271"/>
                <a:gd name="T2" fmla="*/ 244 w 486"/>
                <a:gd name="T3" fmla="*/ 0 h 271"/>
                <a:gd name="T4" fmla="*/ 248 w 486"/>
                <a:gd name="T5" fmla="*/ 4 h 271"/>
                <a:gd name="T6" fmla="*/ 18 w 486"/>
                <a:gd name="T7" fmla="*/ 259 h 271"/>
                <a:gd name="T8" fmla="*/ 473 w 486"/>
                <a:gd name="T9" fmla="*/ 132 h 271"/>
                <a:gd name="T10" fmla="*/ 481 w 486"/>
                <a:gd name="T11" fmla="*/ 2 h 271"/>
                <a:gd name="T12" fmla="*/ 486 w 486"/>
                <a:gd name="T13" fmla="*/ 2 h 271"/>
                <a:gd name="T14" fmla="*/ 479 w 486"/>
                <a:gd name="T15" fmla="*/ 135 h 271"/>
                <a:gd name="T16" fmla="*/ 477 w 486"/>
                <a:gd name="T17" fmla="*/ 135 h 271"/>
                <a:gd name="T18" fmla="*/ 0 w 486"/>
                <a:gd name="T19" fmla="*/ 271 h 2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86" h="271">
                  <a:moveTo>
                    <a:pt x="0" y="271"/>
                  </a:moveTo>
                  <a:lnTo>
                    <a:pt x="244" y="0"/>
                  </a:lnTo>
                  <a:lnTo>
                    <a:pt x="248" y="4"/>
                  </a:lnTo>
                  <a:lnTo>
                    <a:pt x="18" y="259"/>
                  </a:lnTo>
                  <a:lnTo>
                    <a:pt x="473" y="132"/>
                  </a:lnTo>
                  <a:lnTo>
                    <a:pt x="481" y="2"/>
                  </a:lnTo>
                  <a:lnTo>
                    <a:pt x="486" y="2"/>
                  </a:lnTo>
                  <a:lnTo>
                    <a:pt x="479" y="135"/>
                  </a:lnTo>
                  <a:lnTo>
                    <a:pt x="477" y="135"/>
                  </a:lnTo>
                  <a:lnTo>
                    <a:pt x="0" y="271"/>
                  </a:lnTo>
                  <a:close/>
                </a:path>
              </a:pathLst>
            </a:custGeom>
            <a:solidFill>
              <a:schemeClr val="bg1">
                <a:lumMod val="95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56" name="Freeform 53"/>
            <p:cNvSpPr>
              <a:spLocks/>
            </p:cNvSpPr>
            <p:nvPr/>
          </p:nvSpPr>
          <p:spPr bwMode="auto">
            <a:xfrm>
              <a:off x="12184041" y="-131538"/>
              <a:ext cx="634266" cy="839681"/>
            </a:xfrm>
            <a:custGeom>
              <a:avLst/>
              <a:gdLst>
                <a:gd name="T0" fmla="*/ 348 w 352"/>
                <a:gd name="T1" fmla="*/ 466 h 466"/>
                <a:gd name="T2" fmla="*/ 0 w 352"/>
                <a:gd name="T3" fmla="*/ 134 h 466"/>
                <a:gd name="T4" fmla="*/ 211 w 352"/>
                <a:gd name="T5" fmla="*/ 0 h 466"/>
                <a:gd name="T6" fmla="*/ 213 w 352"/>
                <a:gd name="T7" fmla="*/ 4 h 466"/>
                <a:gd name="T8" fmla="*/ 10 w 352"/>
                <a:gd name="T9" fmla="*/ 134 h 466"/>
                <a:gd name="T10" fmla="*/ 352 w 352"/>
                <a:gd name="T11" fmla="*/ 462 h 466"/>
                <a:gd name="T12" fmla="*/ 348 w 352"/>
                <a:gd name="T13" fmla="*/ 466 h 466"/>
              </a:gdLst>
              <a:ahLst/>
              <a:cxnLst>
                <a:cxn ang="0">
                  <a:pos x="T0" y="T1"/>
                </a:cxn>
                <a:cxn ang="0">
                  <a:pos x="T2" y="T3"/>
                </a:cxn>
                <a:cxn ang="0">
                  <a:pos x="T4" y="T5"/>
                </a:cxn>
                <a:cxn ang="0">
                  <a:pos x="T6" y="T7"/>
                </a:cxn>
                <a:cxn ang="0">
                  <a:pos x="T8" y="T9"/>
                </a:cxn>
                <a:cxn ang="0">
                  <a:pos x="T10" y="T11"/>
                </a:cxn>
                <a:cxn ang="0">
                  <a:pos x="T12" y="T13"/>
                </a:cxn>
              </a:cxnLst>
              <a:rect l="0" t="0" r="r" b="b"/>
              <a:pathLst>
                <a:path w="352" h="466">
                  <a:moveTo>
                    <a:pt x="348" y="466"/>
                  </a:moveTo>
                  <a:lnTo>
                    <a:pt x="0" y="134"/>
                  </a:lnTo>
                  <a:lnTo>
                    <a:pt x="211" y="0"/>
                  </a:lnTo>
                  <a:lnTo>
                    <a:pt x="213" y="4"/>
                  </a:lnTo>
                  <a:lnTo>
                    <a:pt x="10" y="134"/>
                  </a:lnTo>
                  <a:lnTo>
                    <a:pt x="352" y="462"/>
                  </a:lnTo>
                  <a:lnTo>
                    <a:pt x="348" y="466"/>
                  </a:lnTo>
                  <a:close/>
                </a:path>
              </a:pathLst>
            </a:custGeom>
            <a:solidFill>
              <a:schemeClr val="bg1">
                <a:lumMod val="95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57" name="Freeform 54"/>
            <p:cNvSpPr>
              <a:spLocks/>
            </p:cNvSpPr>
            <p:nvPr/>
          </p:nvSpPr>
          <p:spPr bwMode="auto">
            <a:xfrm>
              <a:off x="11920965" y="109915"/>
              <a:ext cx="1028880" cy="1237900"/>
            </a:xfrm>
            <a:custGeom>
              <a:avLst/>
              <a:gdLst>
                <a:gd name="T0" fmla="*/ 0 w 571"/>
                <a:gd name="T1" fmla="*/ 687 h 687"/>
                <a:gd name="T2" fmla="*/ 148 w 571"/>
                <a:gd name="T3" fmla="*/ 0 h 687"/>
                <a:gd name="T4" fmla="*/ 154 w 571"/>
                <a:gd name="T5" fmla="*/ 0 h 687"/>
                <a:gd name="T6" fmla="*/ 9 w 571"/>
                <a:gd name="T7" fmla="*/ 672 h 687"/>
                <a:gd name="T8" fmla="*/ 569 w 571"/>
                <a:gd name="T9" fmla="*/ 279 h 687"/>
                <a:gd name="T10" fmla="*/ 571 w 571"/>
                <a:gd name="T11" fmla="*/ 285 h 687"/>
                <a:gd name="T12" fmla="*/ 0 w 571"/>
                <a:gd name="T13" fmla="*/ 687 h 687"/>
              </a:gdLst>
              <a:ahLst/>
              <a:cxnLst>
                <a:cxn ang="0">
                  <a:pos x="T0" y="T1"/>
                </a:cxn>
                <a:cxn ang="0">
                  <a:pos x="T2" y="T3"/>
                </a:cxn>
                <a:cxn ang="0">
                  <a:pos x="T4" y="T5"/>
                </a:cxn>
                <a:cxn ang="0">
                  <a:pos x="T6" y="T7"/>
                </a:cxn>
                <a:cxn ang="0">
                  <a:pos x="T8" y="T9"/>
                </a:cxn>
                <a:cxn ang="0">
                  <a:pos x="T10" y="T11"/>
                </a:cxn>
                <a:cxn ang="0">
                  <a:pos x="T12" y="T13"/>
                </a:cxn>
              </a:cxnLst>
              <a:rect l="0" t="0" r="r" b="b"/>
              <a:pathLst>
                <a:path w="571" h="687">
                  <a:moveTo>
                    <a:pt x="0" y="687"/>
                  </a:moveTo>
                  <a:lnTo>
                    <a:pt x="148" y="0"/>
                  </a:lnTo>
                  <a:lnTo>
                    <a:pt x="154" y="0"/>
                  </a:lnTo>
                  <a:lnTo>
                    <a:pt x="9" y="672"/>
                  </a:lnTo>
                  <a:lnTo>
                    <a:pt x="569" y="279"/>
                  </a:lnTo>
                  <a:lnTo>
                    <a:pt x="571" y="285"/>
                  </a:lnTo>
                  <a:lnTo>
                    <a:pt x="0" y="687"/>
                  </a:lnTo>
                  <a:close/>
                </a:path>
              </a:pathLst>
            </a:custGeom>
            <a:solidFill>
              <a:schemeClr val="bg1">
                <a:lumMod val="95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58" name="Freeform 55"/>
            <p:cNvSpPr>
              <a:spLocks/>
            </p:cNvSpPr>
            <p:nvPr/>
          </p:nvSpPr>
          <p:spPr bwMode="auto">
            <a:xfrm>
              <a:off x="12811099" y="248662"/>
              <a:ext cx="142350" cy="455879"/>
            </a:xfrm>
            <a:custGeom>
              <a:avLst/>
              <a:gdLst>
                <a:gd name="T0" fmla="*/ 6 w 79"/>
                <a:gd name="T1" fmla="*/ 253 h 253"/>
                <a:gd name="T2" fmla="*/ 0 w 79"/>
                <a:gd name="T3" fmla="*/ 251 h 253"/>
                <a:gd name="T4" fmla="*/ 73 w 79"/>
                <a:gd name="T5" fmla="*/ 0 h 253"/>
                <a:gd name="T6" fmla="*/ 79 w 79"/>
                <a:gd name="T7" fmla="*/ 1 h 253"/>
                <a:gd name="T8" fmla="*/ 6 w 79"/>
                <a:gd name="T9" fmla="*/ 253 h 253"/>
              </a:gdLst>
              <a:ahLst/>
              <a:cxnLst>
                <a:cxn ang="0">
                  <a:pos x="T0" y="T1"/>
                </a:cxn>
                <a:cxn ang="0">
                  <a:pos x="T2" y="T3"/>
                </a:cxn>
                <a:cxn ang="0">
                  <a:pos x="T4" y="T5"/>
                </a:cxn>
                <a:cxn ang="0">
                  <a:pos x="T6" y="T7"/>
                </a:cxn>
                <a:cxn ang="0">
                  <a:pos x="T8" y="T9"/>
                </a:cxn>
              </a:cxnLst>
              <a:rect l="0" t="0" r="r" b="b"/>
              <a:pathLst>
                <a:path w="79" h="253">
                  <a:moveTo>
                    <a:pt x="6" y="253"/>
                  </a:moveTo>
                  <a:lnTo>
                    <a:pt x="0" y="251"/>
                  </a:lnTo>
                  <a:lnTo>
                    <a:pt x="73" y="0"/>
                  </a:lnTo>
                  <a:lnTo>
                    <a:pt x="79" y="1"/>
                  </a:lnTo>
                  <a:lnTo>
                    <a:pt x="6" y="253"/>
                  </a:lnTo>
                  <a:close/>
                </a:path>
              </a:pathLst>
            </a:custGeom>
            <a:solidFill>
              <a:schemeClr val="bg1">
                <a:lumMod val="95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59" name="Oval 56"/>
            <p:cNvSpPr>
              <a:spLocks noChangeArrowheads="1"/>
            </p:cNvSpPr>
            <p:nvPr/>
          </p:nvSpPr>
          <p:spPr bwMode="auto">
            <a:xfrm>
              <a:off x="11899342" y="1297362"/>
              <a:ext cx="57661" cy="57661"/>
            </a:xfrm>
            <a:prstGeom prst="ellipse">
              <a:avLst/>
            </a:prstGeom>
            <a:solidFill>
              <a:schemeClr val="bg1">
                <a:lumMod val="95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60" name="Oval 57"/>
            <p:cNvSpPr>
              <a:spLocks noChangeArrowheads="1"/>
            </p:cNvSpPr>
            <p:nvPr/>
          </p:nvSpPr>
          <p:spPr bwMode="auto">
            <a:xfrm>
              <a:off x="11025424" y="1913609"/>
              <a:ext cx="61264" cy="57661"/>
            </a:xfrm>
            <a:prstGeom prst="ellipse">
              <a:avLst/>
            </a:prstGeom>
            <a:solidFill>
              <a:schemeClr val="bg1">
                <a:lumMod val="95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61" name="Oval 58"/>
            <p:cNvSpPr>
              <a:spLocks noChangeArrowheads="1"/>
            </p:cNvSpPr>
            <p:nvPr/>
          </p:nvSpPr>
          <p:spPr bwMode="auto">
            <a:xfrm>
              <a:off x="10701084" y="1362231"/>
              <a:ext cx="57661" cy="55859"/>
            </a:xfrm>
            <a:prstGeom prst="ellipse">
              <a:avLst/>
            </a:prstGeom>
            <a:solidFill>
              <a:schemeClr val="bg1">
                <a:lumMod val="95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62" name="Oval 59"/>
            <p:cNvSpPr>
              <a:spLocks noChangeArrowheads="1"/>
            </p:cNvSpPr>
            <p:nvPr/>
          </p:nvSpPr>
          <p:spPr bwMode="auto">
            <a:xfrm>
              <a:off x="11324538" y="331549"/>
              <a:ext cx="57661" cy="61264"/>
            </a:xfrm>
            <a:prstGeom prst="ellipse">
              <a:avLst/>
            </a:prstGeom>
            <a:solidFill>
              <a:schemeClr val="bg1">
                <a:lumMod val="95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63" name="Oval 60"/>
            <p:cNvSpPr>
              <a:spLocks noChangeArrowheads="1"/>
            </p:cNvSpPr>
            <p:nvPr/>
          </p:nvSpPr>
          <p:spPr bwMode="auto">
            <a:xfrm>
              <a:off x="12164219" y="79284"/>
              <a:ext cx="57661" cy="57661"/>
            </a:xfrm>
            <a:prstGeom prst="ellipse">
              <a:avLst/>
            </a:prstGeom>
            <a:solidFill>
              <a:schemeClr val="bg1">
                <a:lumMod val="95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64" name="Oval 61"/>
            <p:cNvSpPr>
              <a:spLocks noChangeArrowheads="1"/>
            </p:cNvSpPr>
            <p:nvPr/>
          </p:nvSpPr>
          <p:spPr bwMode="auto">
            <a:xfrm>
              <a:off x="12787674" y="673908"/>
              <a:ext cx="57661" cy="57661"/>
            </a:xfrm>
            <a:prstGeom prst="ellipse">
              <a:avLst/>
            </a:prstGeom>
            <a:solidFill>
              <a:schemeClr val="bg1">
                <a:lumMod val="95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grpSp>
      <p:sp>
        <p:nvSpPr>
          <p:cNvPr id="19" name="Freeform 16"/>
          <p:cNvSpPr>
            <a:spLocks/>
          </p:cNvSpPr>
          <p:nvPr/>
        </p:nvSpPr>
        <p:spPr bwMode="auto">
          <a:xfrm>
            <a:off x="870314" y="4785824"/>
            <a:ext cx="947795" cy="664899"/>
          </a:xfrm>
          <a:custGeom>
            <a:avLst/>
            <a:gdLst>
              <a:gd name="T0" fmla="*/ 275 w 280"/>
              <a:gd name="T1" fmla="*/ 16 h 196"/>
              <a:gd name="T2" fmla="*/ 14 w 280"/>
              <a:gd name="T3" fmla="*/ 194 h 196"/>
              <a:gd name="T4" fmla="*/ 3 w 280"/>
              <a:gd name="T5" fmla="*/ 192 h 196"/>
              <a:gd name="T6" fmla="*/ 3 w 280"/>
              <a:gd name="T7" fmla="*/ 192 h 196"/>
              <a:gd name="T8" fmla="*/ 5 w 280"/>
              <a:gd name="T9" fmla="*/ 180 h 196"/>
              <a:gd name="T10" fmla="*/ 266 w 280"/>
              <a:gd name="T11" fmla="*/ 2 h 196"/>
              <a:gd name="T12" fmla="*/ 277 w 280"/>
              <a:gd name="T13" fmla="*/ 5 h 196"/>
              <a:gd name="T14" fmla="*/ 277 w 280"/>
              <a:gd name="T15" fmla="*/ 5 h 196"/>
              <a:gd name="T16" fmla="*/ 275 w 280"/>
              <a:gd name="T17" fmla="*/ 16 h 1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80" h="196">
                <a:moveTo>
                  <a:pt x="275" y="16"/>
                </a:moveTo>
                <a:cubicBezTo>
                  <a:pt x="14" y="194"/>
                  <a:pt x="14" y="194"/>
                  <a:pt x="14" y="194"/>
                </a:cubicBezTo>
                <a:cubicBezTo>
                  <a:pt x="10" y="196"/>
                  <a:pt x="5" y="195"/>
                  <a:pt x="3" y="192"/>
                </a:cubicBezTo>
                <a:cubicBezTo>
                  <a:pt x="3" y="192"/>
                  <a:pt x="3" y="192"/>
                  <a:pt x="3" y="192"/>
                </a:cubicBezTo>
                <a:cubicBezTo>
                  <a:pt x="0" y="188"/>
                  <a:pt x="1" y="183"/>
                  <a:pt x="5" y="180"/>
                </a:cubicBezTo>
                <a:cubicBezTo>
                  <a:pt x="266" y="2"/>
                  <a:pt x="266" y="2"/>
                  <a:pt x="266" y="2"/>
                </a:cubicBezTo>
                <a:cubicBezTo>
                  <a:pt x="269" y="0"/>
                  <a:pt x="274" y="1"/>
                  <a:pt x="277" y="5"/>
                </a:cubicBezTo>
                <a:cubicBezTo>
                  <a:pt x="277" y="5"/>
                  <a:pt x="277" y="5"/>
                  <a:pt x="277" y="5"/>
                </a:cubicBezTo>
                <a:cubicBezTo>
                  <a:pt x="280" y="8"/>
                  <a:pt x="279" y="13"/>
                  <a:pt x="275" y="16"/>
                </a:cubicBezTo>
                <a:close/>
              </a:path>
            </a:pathLst>
          </a:custGeom>
          <a:solidFill>
            <a:srgbClr val="FD6D0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nvGrpSpPr>
          <p:cNvPr id="3" name="组合 2"/>
          <p:cNvGrpSpPr/>
          <p:nvPr/>
        </p:nvGrpSpPr>
        <p:grpSpPr>
          <a:xfrm>
            <a:off x="10811" y="5456127"/>
            <a:ext cx="2973122" cy="1398270"/>
            <a:chOff x="10811" y="5456127"/>
            <a:chExt cx="2973122" cy="1398270"/>
          </a:xfrm>
        </p:grpSpPr>
        <p:sp>
          <p:nvSpPr>
            <p:cNvPr id="11" name="Freeform 8"/>
            <p:cNvSpPr>
              <a:spLocks/>
            </p:cNvSpPr>
            <p:nvPr/>
          </p:nvSpPr>
          <p:spPr bwMode="auto">
            <a:xfrm>
              <a:off x="10811" y="5456127"/>
              <a:ext cx="344162" cy="227038"/>
            </a:xfrm>
            <a:custGeom>
              <a:avLst/>
              <a:gdLst>
                <a:gd name="T0" fmla="*/ 0 w 191"/>
                <a:gd name="T1" fmla="*/ 0 h 126"/>
                <a:gd name="T2" fmla="*/ 191 w 191"/>
                <a:gd name="T3" fmla="*/ 85 h 126"/>
                <a:gd name="T4" fmla="*/ 0 w 191"/>
                <a:gd name="T5" fmla="*/ 126 h 126"/>
                <a:gd name="T6" fmla="*/ 0 w 191"/>
                <a:gd name="T7" fmla="*/ 0 h 126"/>
              </a:gdLst>
              <a:ahLst/>
              <a:cxnLst>
                <a:cxn ang="0">
                  <a:pos x="T0" y="T1"/>
                </a:cxn>
                <a:cxn ang="0">
                  <a:pos x="T2" y="T3"/>
                </a:cxn>
                <a:cxn ang="0">
                  <a:pos x="T4" y="T5"/>
                </a:cxn>
                <a:cxn ang="0">
                  <a:pos x="T6" y="T7"/>
                </a:cxn>
              </a:cxnLst>
              <a:rect l="0" t="0" r="r" b="b"/>
              <a:pathLst>
                <a:path w="191" h="126">
                  <a:moveTo>
                    <a:pt x="0" y="0"/>
                  </a:moveTo>
                  <a:lnTo>
                    <a:pt x="191" y="85"/>
                  </a:lnTo>
                  <a:lnTo>
                    <a:pt x="0" y="126"/>
                  </a:lnTo>
                  <a:lnTo>
                    <a:pt x="0" y="0"/>
                  </a:lnTo>
                  <a:close/>
                </a:path>
              </a:pathLst>
            </a:custGeom>
            <a:solidFill>
              <a:srgbClr val="46C1E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 name="Freeform 9"/>
            <p:cNvSpPr>
              <a:spLocks/>
            </p:cNvSpPr>
            <p:nvPr/>
          </p:nvSpPr>
          <p:spPr bwMode="auto">
            <a:xfrm>
              <a:off x="2394714" y="6645376"/>
              <a:ext cx="589219" cy="209019"/>
            </a:xfrm>
            <a:custGeom>
              <a:avLst/>
              <a:gdLst>
                <a:gd name="T0" fmla="*/ 68 w 327"/>
                <a:gd name="T1" fmla="*/ 0 h 116"/>
                <a:gd name="T2" fmla="*/ 0 w 327"/>
                <a:gd name="T3" fmla="*/ 116 h 116"/>
                <a:gd name="T4" fmla="*/ 327 w 327"/>
                <a:gd name="T5" fmla="*/ 116 h 116"/>
                <a:gd name="T6" fmla="*/ 68 w 327"/>
                <a:gd name="T7" fmla="*/ 0 h 116"/>
              </a:gdLst>
              <a:ahLst/>
              <a:cxnLst>
                <a:cxn ang="0">
                  <a:pos x="T0" y="T1"/>
                </a:cxn>
                <a:cxn ang="0">
                  <a:pos x="T2" y="T3"/>
                </a:cxn>
                <a:cxn ang="0">
                  <a:pos x="T4" y="T5"/>
                </a:cxn>
                <a:cxn ang="0">
                  <a:pos x="T6" y="T7"/>
                </a:cxn>
              </a:cxnLst>
              <a:rect l="0" t="0" r="r" b="b"/>
              <a:pathLst>
                <a:path w="327" h="116">
                  <a:moveTo>
                    <a:pt x="68" y="0"/>
                  </a:moveTo>
                  <a:lnTo>
                    <a:pt x="0" y="116"/>
                  </a:lnTo>
                  <a:lnTo>
                    <a:pt x="327" y="116"/>
                  </a:lnTo>
                  <a:lnTo>
                    <a:pt x="68" y="0"/>
                  </a:lnTo>
                  <a:close/>
                </a:path>
              </a:pathLst>
            </a:custGeom>
            <a:solidFill>
              <a:srgbClr val="45C0E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 name="Freeform 10"/>
            <p:cNvSpPr>
              <a:spLocks/>
            </p:cNvSpPr>
            <p:nvPr/>
          </p:nvSpPr>
          <p:spPr bwMode="auto">
            <a:xfrm>
              <a:off x="1717203" y="6596725"/>
              <a:ext cx="800040" cy="257671"/>
            </a:xfrm>
            <a:custGeom>
              <a:avLst/>
              <a:gdLst>
                <a:gd name="T0" fmla="*/ 402 w 444"/>
                <a:gd name="T1" fmla="*/ 0 h 143"/>
                <a:gd name="T2" fmla="*/ 0 w 444"/>
                <a:gd name="T3" fmla="*/ 143 h 143"/>
                <a:gd name="T4" fmla="*/ 376 w 444"/>
                <a:gd name="T5" fmla="*/ 143 h 143"/>
                <a:gd name="T6" fmla="*/ 444 w 444"/>
                <a:gd name="T7" fmla="*/ 27 h 143"/>
                <a:gd name="T8" fmla="*/ 402 w 444"/>
                <a:gd name="T9" fmla="*/ 0 h 143"/>
              </a:gdLst>
              <a:ahLst/>
              <a:cxnLst>
                <a:cxn ang="0">
                  <a:pos x="T0" y="T1"/>
                </a:cxn>
                <a:cxn ang="0">
                  <a:pos x="T2" y="T3"/>
                </a:cxn>
                <a:cxn ang="0">
                  <a:pos x="T4" y="T5"/>
                </a:cxn>
                <a:cxn ang="0">
                  <a:pos x="T6" y="T7"/>
                </a:cxn>
                <a:cxn ang="0">
                  <a:pos x="T8" y="T9"/>
                </a:cxn>
              </a:cxnLst>
              <a:rect l="0" t="0" r="r" b="b"/>
              <a:pathLst>
                <a:path w="444" h="143">
                  <a:moveTo>
                    <a:pt x="402" y="0"/>
                  </a:moveTo>
                  <a:lnTo>
                    <a:pt x="0" y="143"/>
                  </a:lnTo>
                  <a:lnTo>
                    <a:pt x="376" y="143"/>
                  </a:lnTo>
                  <a:lnTo>
                    <a:pt x="444" y="27"/>
                  </a:lnTo>
                  <a:lnTo>
                    <a:pt x="402" y="0"/>
                  </a:lnTo>
                  <a:close/>
                </a:path>
              </a:pathLst>
            </a:custGeom>
            <a:solidFill>
              <a:srgbClr val="45C0E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 name="Freeform 11"/>
            <p:cNvSpPr>
              <a:spLocks/>
            </p:cNvSpPr>
            <p:nvPr/>
          </p:nvSpPr>
          <p:spPr bwMode="auto">
            <a:xfrm>
              <a:off x="1032484" y="6140846"/>
              <a:ext cx="1409079" cy="713549"/>
            </a:xfrm>
            <a:custGeom>
              <a:avLst/>
              <a:gdLst>
                <a:gd name="T0" fmla="*/ 224 w 782"/>
                <a:gd name="T1" fmla="*/ 0 h 396"/>
                <a:gd name="T2" fmla="*/ 0 w 782"/>
                <a:gd name="T3" fmla="*/ 396 h 396"/>
                <a:gd name="T4" fmla="*/ 380 w 782"/>
                <a:gd name="T5" fmla="*/ 396 h 396"/>
                <a:gd name="T6" fmla="*/ 782 w 782"/>
                <a:gd name="T7" fmla="*/ 253 h 396"/>
                <a:gd name="T8" fmla="*/ 224 w 782"/>
                <a:gd name="T9" fmla="*/ 0 h 396"/>
              </a:gdLst>
              <a:ahLst/>
              <a:cxnLst>
                <a:cxn ang="0">
                  <a:pos x="T0" y="T1"/>
                </a:cxn>
                <a:cxn ang="0">
                  <a:pos x="T2" y="T3"/>
                </a:cxn>
                <a:cxn ang="0">
                  <a:pos x="T4" y="T5"/>
                </a:cxn>
                <a:cxn ang="0">
                  <a:pos x="T6" y="T7"/>
                </a:cxn>
                <a:cxn ang="0">
                  <a:pos x="T8" y="T9"/>
                </a:cxn>
              </a:cxnLst>
              <a:rect l="0" t="0" r="r" b="b"/>
              <a:pathLst>
                <a:path w="782" h="396">
                  <a:moveTo>
                    <a:pt x="224" y="0"/>
                  </a:moveTo>
                  <a:lnTo>
                    <a:pt x="0" y="396"/>
                  </a:lnTo>
                  <a:lnTo>
                    <a:pt x="380" y="396"/>
                  </a:lnTo>
                  <a:lnTo>
                    <a:pt x="782" y="253"/>
                  </a:lnTo>
                  <a:lnTo>
                    <a:pt x="224" y="0"/>
                  </a:lnTo>
                  <a:close/>
                </a:path>
              </a:pathLst>
            </a:custGeom>
            <a:solidFill>
              <a:srgbClr val="27A8C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 name="Freeform 12"/>
            <p:cNvSpPr>
              <a:spLocks/>
            </p:cNvSpPr>
            <p:nvPr/>
          </p:nvSpPr>
          <p:spPr bwMode="auto">
            <a:xfrm>
              <a:off x="10811" y="6488612"/>
              <a:ext cx="479303" cy="365785"/>
            </a:xfrm>
            <a:custGeom>
              <a:avLst/>
              <a:gdLst>
                <a:gd name="T0" fmla="*/ 266 w 266"/>
                <a:gd name="T1" fmla="*/ 203 h 203"/>
                <a:gd name="T2" fmla="*/ 69 w 266"/>
                <a:gd name="T3" fmla="*/ 0 h 203"/>
                <a:gd name="T4" fmla="*/ 0 w 266"/>
                <a:gd name="T5" fmla="*/ 53 h 203"/>
                <a:gd name="T6" fmla="*/ 0 w 266"/>
                <a:gd name="T7" fmla="*/ 203 h 203"/>
                <a:gd name="T8" fmla="*/ 266 w 266"/>
                <a:gd name="T9" fmla="*/ 203 h 203"/>
              </a:gdLst>
              <a:ahLst/>
              <a:cxnLst>
                <a:cxn ang="0">
                  <a:pos x="T0" y="T1"/>
                </a:cxn>
                <a:cxn ang="0">
                  <a:pos x="T2" y="T3"/>
                </a:cxn>
                <a:cxn ang="0">
                  <a:pos x="T4" y="T5"/>
                </a:cxn>
                <a:cxn ang="0">
                  <a:pos x="T6" y="T7"/>
                </a:cxn>
                <a:cxn ang="0">
                  <a:pos x="T8" y="T9"/>
                </a:cxn>
              </a:cxnLst>
              <a:rect l="0" t="0" r="r" b="b"/>
              <a:pathLst>
                <a:path w="266" h="203">
                  <a:moveTo>
                    <a:pt x="266" y="203"/>
                  </a:moveTo>
                  <a:lnTo>
                    <a:pt x="69" y="0"/>
                  </a:lnTo>
                  <a:lnTo>
                    <a:pt x="0" y="53"/>
                  </a:lnTo>
                  <a:lnTo>
                    <a:pt x="0" y="203"/>
                  </a:lnTo>
                  <a:lnTo>
                    <a:pt x="266" y="203"/>
                  </a:lnTo>
                  <a:close/>
                </a:path>
              </a:pathLst>
            </a:custGeom>
            <a:solidFill>
              <a:srgbClr val="27A8C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 name="Freeform 13"/>
            <p:cNvSpPr>
              <a:spLocks/>
            </p:cNvSpPr>
            <p:nvPr/>
          </p:nvSpPr>
          <p:spPr bwMode="auto">
            <a:xfrm>
              <a:off x="135142" y="6103007"/>
              <a:ext cx="1300965" cy="751389"/>
            </a:xfrm>
            <a:custGeom>
              <a:avLst/>
              <a:gdLst>
                <a:gd name="T0" fmla="*/ 690 w 722"/>
                <a:gd name="T1" fmla="*/ 0 h 417"/>
                <a:gd name="T2" fmla="*/ 0 w 722"/>
                <a:gd name="T3" fmla="*/ 214 h 417"/>
                <a:gd name="T4" fmla="*/ 197 w 722"/>
                <a:gd name="T5" fmla="*/ 417 h 417"/>
                <a:gd name="T6" fmla="*/ 498 w 722"/>
                <a:gd name="T7" fmla="*/ 417 h 417"/>
                <a:gd name="T8" fmla="*/ 722 w 722"/>
                <a:gd name="T9" fmla="*/ 21 h 417"/>
                <a:gd name="T10" fmla="*/ 690 w 722"/>
                <a:gd name="T11" fmla="*/ 0 h 417"/>
              </a:gdLst>
              <a:ahLst/>
              <a:cxnLst>
                <a:cxn ang="0">
                  <a:pos x="T0" y="T1"/>
                </a:cxn>
                <a:cxn ang="0">
                  <a:pos x="T2" y="T3"/>
                </a:cxn>
                <a:cxn ang="0">
                  <a:pos x="T4" y="T5"/>
                </a:cxn>
                <a:cxn ang="0">
                  <a:pos x="T6" y="T7"/>
                </a:cxn>
                <a:cxn ang="0">
                  <a:pos x="T8" y="T9"/>
                </a:cxn>
                <a:cxn ang="0">
                  <a:pos x="T10" y="T11"/>
                </a:cxn>
              </a:cxnLst>
              <a:rect l="0" t="0" r="r" b="b"/>
              <a:pathLst>
                <a:path w="722" h="417">
                  <a:moveTo>
                    <a:pt x="690" y="0"/>
                  </a:moveTo>
                  <a:lnTo>
                    <a:pt x="0" y="214"/>
                  </a:lnTo>
                  <a:lnTo>
                    <a:pt x="197" y="417"/>
                  </a:lnTo>
                  <a:lnTo>
                    <a:pt x="498" y="417"/>
                  </a:lnTo>
                  <a:lnTo>
                    <a:pt x="722" y="21"/>
                  </a:lnTo>
                  <a:lnTo>
                    <a:pt x="690" y="0"/>
                  </a:lnTo>
                  <a:close/>
                </a:path>
              </a:pathLst>
            </a:custGeom>
            <a:solidFill>
              <a:srgbClr val="45C0E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 name="Freeform 14"/>
            <p:cNvSpPr>
              <a:spLocks/>
            </p:cNvSpPr>
            <p:nvPr/>
          </p:nvSpPr>
          <p:spPr bwMode="auto">
            <a:xfrm>
              <a:off x="10811" y="5609289"/>
              <a:ext cx="344162" cy="879323"/>
            </a:xfrm>
            <a:custGeom>
              <a:avLst/>
              <a:gdLst>
                <a:gd name="T0" fmla="*/ 191 w 191"/>
                <a:gd name="T1" fmla="*/ 0 h 488"/>
                <a:gd name="T2" fmla="*/ 69 w 191"/>
                <a:gd name="T3" fmla="*/ 488 h 488"/>
                <a:gd name="T4" fmla="*/ 0 w 191"/>
                <a:gd name="T5" fmla="*/ 445 h 488"/>
                <a:gd name="T6" fmla="*/ 0 w 191"/>
                <a:gd name="T7" fmla="*/ 41 h 488"/>
                <a:gd name="T8" fmla="*/ 191 w 191"/>
                <a:gd name="T9" fmla="*/ 0 h 488"/>
              </a:gdLst>
              <a:ahLst/>
              <a:cxnLst>
                <a:cxn ang="0">
                  <a:pos x="T0" y="T1"/>
                </a:cxn>
                <a:cxn ang="0">
                  <a:pos x="T2" y="T3"/>
                </a:cxn>
                <a:cxn ang="0">
                  <a:pos x="T4" y="T5"/>
                </a:cxn>
                <a:cxn ang="0">
                  <a:pos x="T6" y="T7"/>
                </a:cxn>
                <a:cxn ang="0">
                  <a:pos x="T8" y="T9"/>
                </a:cxn>
              </a:cxnLst>
              <a:rect l="0" t="0" r="r" b="b"/>
              <a:pathLst>
                <a:path w="191" h="488">
                  <a:moveTo>
                    <a:pt x="191" y="0"/>
                  </a:moveTo>
                  <a:lnTo>
                    <a:pt x="69" y="488"/>
                  </a:lnTo>
                  <a:lnTo>
                    <a:pt x="0" y="445"/>
                  </a:lnTo>
                  <a:lnTo>
                    <a:pt x="0" y="41"/>
                  </a:lnTo>
                  <a:lnTo>
                    <a:pt x="191" y="0"/>
                  </a:lnTo>
                  <a:close/>
                </a:path>
              </a:pathLst>
            </a:custGeom>
            <a:solidFill>
              <a:srgbClr val="27A8C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 name="Freeform 15"/>
            <p:cNvSpPr>
              <a:spLocks/>
            </p:cNvSpPr>
            <p:nvPr/>
          </p:nvSpPr>
          <p:spPr bwMode="auto">
            <a:xfrm>
              <a:off x="135142" y="5609289"/>
              <a:ext cx="1243305" cy="879323"/>
            </a:xfrm>
            <a:custGeom>
              <a:avLst/>
              <a:gdLst>
                <a:gd name="T0" fmla="*/ 690 w 690"/>
                <a:gd name="T1" fmla="*/ 274 h 488"/>
                <a:gd name="T2" fmla="*/ 122 w 690"/>
                <a:gd name="T3" fmla="*/ 0 h 488"/>
                <a:gd name="T4" fmla="*/ 0 w 690"/>
                <a:gd name="T5" fmla="*/ 488 h 488"/>
                <a:gd name="T6" fmla="*/ 690 w 690"/>
                <a:gd name="T7" fmla="*/ 274 h 488"/>
              </a:gdLst>
              <a:ahLst/>
              <a:cxnLst>
                <a:cxn ang="0">
                  <a:pos x="T0" y="T1"/>
                </a:cxn>
                <a:cxn ang="0">
                  <a:pos x="T2" y="T3"/>
                </a:cxn>
                <a:cxn ang="0">
                  <a:pos x="T4" y="T5"/>
                </a:cxn>
                <a:cxn ang="0">
                  <a:pos x="T6" y="T7"/>
                </a:cxn>
              </a:cxnLst>
              <a:rect l="0" t="0" r="r" b="b"/>
              <a:pathLst>
                <a:path w="690" h="488">
                  <a:moveTo>
                    <a:pt x="690" y="274"/>
                  </a:moveTo>
                  <a:lnTo>
                    <a:pt x="122" y="0"/>
                  </a:lnTo>
                  <a:lnTo>
                    <a:pt x="0" y="488"/>
                  </a:lnTo>
                  <a:lnTo>
                    <a:pt x="690" y="274"/>
                  </a:lnTo>
                  <a:close/>
                </a:path>
              </a:pathLst>
            </a:custGeom>
            <a:solidFill>
              <a:srgbClr val="45C0E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 name="Freeform 17"/>
            <p:cNvSpPr>
              <a:spLocks/>
            </p:cNvSpPr>
            <p:nvPr/>
          </p:nvSpPr>
          <p:spPr bwMode="auto">
            <a:xfrm>
              <a:off x="10811" y="6411130"/>
              <a:ext cx="124331" cy="172982"/>
            </a:xfrm>
            <a:custGeom>
              <a:avLst/>
              <a:gdLst>
                <a:gd name="T0" fmla="*/ 0 w 69"/>
                <a:gd name="T1" fmla="*/ 96 h 96"/>
                <a:gd name="T2" fmla="*/ 69 w 69"/>
                <a:gd name="T3" fmla="*/ 43 h 96"/>
                <a:gd name="T4" fmla="*/ 0 w 69"/>
                <a:gd name="T5" fmla="*/ 0 h 96"/>
                <a:gd name="T6" fmla="*/ 0 w 69"/>
                <a:gd name="T7" fmla="*/ 96 h 96"/>
              </a:gdLst>
              <a:ahLst/>
              <a:cxnLst>
                <a:cxn ang="0">
                  <a:pos x="T0" y="T1"/>
                </a:cxn>
                <a:cxn ang="0">
                  <a:pos x="T2" y="T3"/>
                </a:cxn>
                <a:cxn ang="0">
                  <a:pos x="T4" y="T5"/>
                </a:cxn>
                <a:cxn ang="0">
                  <a:pos x="T6" y="T7"/>
                </a:cxn>
              </a:cxnLst>
              <a:rect l="0" t="0" r="r" b="b"/>
              <a:pathLst>
                <a:path w="69" h="96">
                  <a:moveTo>
                    <a:pt x="0" y="96"/>
                  </a:moveTo>
                  <a:lnTo>
                    <a:pt x="69" y="43"/>
                  </a:lnTo>
                  <a:lnTo>
                    <a:pt x="0" y="0"/>
                  </a:lnTo>
                  <a:lnTo>
                    <a:pt x="0" y="96"/>
                  </a:lnTo>
                  <a:close/>
                </a:path>
              </a:pathLst>
            </a:custGeom>
            <a:solidFill>
              <a:srgbClr val="2ECFE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6" name="组合 5"/>
          <p:cNvGrpSpPr/>
          <p:nvPr/>
        </p:nvGrpSpPr>
        <p:grpSpPr>
          <a:xfrm>
            <a:off x="7208" y="5355221"/>
            <a:ext cx="3156913" cy="1502779"/>
            <a:chOff x="7208" y="5355221"/>
            <a:chExt cx="3156913" cy="1502779"/>
          </a:xfrm>
        </p:grpSpPr>
        <p:sp>
          <p:nvSpPr>
            <p:cNvPr id="9" name="Freeform 6"/>
            <p:cNvSpPr>
              <a:spLocks/>
            </p:cNvSpPr>
            <p:nvPr/>
          </p:nvSpPr>
          <p:spPr bwMode="auto">
            <a:xfrm>
              <a:off x="10811" y="6411130"/>
              <a:ext cx="0" cy="172982"/>
            </a:xfrm>
            <a:custGeom>
              <a:avLst/>
              <a:gdLst>
                <a:gd name="T0" fmla="*/ 0 h 96"/>
                <a:gd name="T1" fmla="*/ 96 h 96"/>
                <a:gd name="T2" fmla="*/ 0 h 96"/>
              </a:gdLst>
              <a:ahLst/>
              <a:cxnLst>
                <a:cxn ang="0">
                  <a:pos x="0" y="T0"/>
                </a:cxn>
                <a:cxn ang="0">
                  <a:pos x="0" y="T1"/>
                </a:cxn>
                <a:cxn ang="0">
                  <a:pos x="0" y="T2"/>
                </a:cxn>
              </a:cxnLst>
              <a:rect l="0" t="0" r="r" b="b"/>
              <a:pathLst>
                <a:path h="96">
                  <a:moveTo>
                    <a:pt x="0" y="0"/>
                  </a:moveTo>
                  <a:lnTo>
                    <a:pt x="0" y="96"/>
                  </a:lnTo>
                  <a:lnTo>
                    <a:pt x="0" y="0"/>
                  </a:ln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10" name="Line 7"/>
            <p:cNvSpPr>
              <a:spLocks noChangeShapeType="1"/>
            </p:cNvSpPr>
            <p:nvPr/>
          </p:nvSpPr>
          <p:spPr bwMode="auto">
            <a:xfrm>
              <a:off x="10811" y="6411130"/>
              <a:ext cx="0" cy="172982"/>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 name="Freeform 19"/>
            <p:cNvSpPr>
              <a:spLocks/>
            </p:cNvSpPr>
            <p:nvPr/>
          </p:nvSpPr>
          <p:spPr bwMode="auto">
            <a:xfrm>
              <a:off x="7208" y="5355221"/>
              <a:ext cx="3156913" cy="1495570"/>
            </a:xfrm>
            <a:custGeom>
              <a:avLst/>
              <a:gdLst>
                <a:gd name="T0" fmla="*/ 1750 w 1752"/>
                <a:gd name="T1" fmla="*/ 830 h 830"/>
                <a:gd name="T2" fmla="*/ 0 w 1752"/>
                <a:gd name="T3" fmla="*/ 6 h 830"/>
                <a:gd name="T4" fmla="*/ 2 w 1752"/>
                <a:gd name="T5" fmla="*/ 0 h 830"/>
                <a:gd name="T6" fmla="*/ 1752 w 1752"/>
                <a:gd name="T7" fmla="*/ 826 h 830"/>
                <a:gd name="T8" fmla="*/ 1750 w 1752"/>
                <a:gd name="T9" fmla="*/ 830 h 830"/>
              </a:gdLst>
              <a:ahLst/>
              <a:cxnLst>
                <a:cxn ang="0">
                  <a:pos x="T0" y="T1"/>
                </a:cxn>
                <a:cxn ang="0">
                  <a:pos x="T2" y="T3"/>
                </a:cxn>
                <a:cxn ang="0">
                  <a:pos x="T4" y="T5"/>
                </a:cxn>
                <a:cxn ang="0">
                  <a:pos x="T6" y="T7"/>
                </a:cxn>
                <a:cxn ang="0">
                  <a:pos x="T8" y="T9"/>
                </a:cxn>
              </a:cxnLst>
              <a:rect l="0" t="0" r="r" b="b"/>
              <a:pathLst>
                <a:path w="1752" h="830">
                  <a:moveTo>
                    <a:pt x="1750" y="830"/>
                  </a:moveTo>
                  <a:lnTo>
                    <a:pt x="0" y="6"/>
                  </a:lnTo>
                  <a:lnTo>
                    <a:pt x="2" y="0"/>
                  </a:lnTo>
                  <a:lnTo>
                    <a:pt x="1752" y="826"/>
                  </a:lnTo>
                  <a:lnTo>
                    <a:pt x="1750" y="830"/>
                  </a:ln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23" name="Freeform 20"/>
            <p:cNvSpPr>
              <a:spLocks/>
            </p:cNvSpPr>
            <p:nvPr/>
          </p:nvSpPr>
          <p:spPr bwMode="auto">
            <a:xfrm>
              <a:off x="1737023" y="6553480"/>
              <a:ext cx="830672" cy="304520"/>
            </a:xfrm>
            <a:custGeom>
              <a:avLst/>
              <a:gdLst>
                <a:gd name="T0" fmla="*/ 2 w 461"/>
                <a:gd name="T1" fmla="*/ 169 h 169"/>
                <a:gd name="T2" fmla="*/ 0 w 461"/>
                <a:gd name="T3" fmla="*/ 165 h 169"/>
                <a:gd name="T4" fmla="*/ 461 w 461"/>
                <a:gd name="T5" fmla="*/ 0 h 169"/>
                <a:gd name="T6" fmla="*/ 363 w 461"/>
                <a:gd name="T7" fmla="*/ 167 h 169"/>
                <a:gd name="T8" fmla="*/ 359 w 461"/>
                <a:gd name="T9" fmla="*/ 165 h 169"/>
                <a:gd name="T10" fmla="*/ 451 w 461"/>
                <a:gd name="T11" fmla="*/ 9 h 169"/>
                <a:gd name="T12" fmla="*/ 2 w 461"/>
                <a:gd name="T13" fmla="*/ 169 h 169"/>
              </a:gdLst>
              <a:ahLst/>
              <a:cxnLst>
                <a:cxn ang="0">
                  <a:pos x="T0" y="T1"/>
                </a:cxn>
                <a:cxn ang="0">
                  <a:pos x="T2" y="T3"/>
                </a:cxn>
                <a:cxn ang="0">
                  <a:pos x="T4" y="T5"/>
                </a:cxn>
                <a:cxn ang="0">
                  <a:pos x="T6" y="T7"/>
                </a:cxn>
                <a:cxn ang="0">
                  <a:pos x="T8" y="T9"/>
                </a:cxn>
                <a:cxn ang="0">
                  <a:pos x="T10" y="T11"/>
                </a:cxn>
                <a:cxn ang="0">
                  <a:pos x="T12" y="T13"/>
                </a:cxn>
              </a:cxnLst>
              <a:rect l="0" t="0" r="r" b="b"/>
              <a:pathLst>
                <a:path w="461" h="169">
                  <a:moveTo>
                    <a:pt x="2" y="169"/>
                  </a:moveTo>
                  <a:lnTo>
                    <a:pt x="0" y="165"/>
                  </a:lnTo>
                  <a:lnTo>
                    <a:pt x="461" y="0"/>
                  </a:lnTo>
                  <a:lnTo>
                    <a:pt x="363" y="167"/>
                  </a:lnTo>
                  <a:lnTo>
                    <a:pt x="359" y="165"/>
                  </a:lnTo>
                  <a:lnTo>
                    <a:pt x="451" y="9"/>
                  </a:lnTo>
                  <a:lnTo>
                    <a:pt x="2" y="169"/>
                  </a:ln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24" name="Freeform 21"/>
            <p:cNvSpPr>
              <a:spLocks/>
            </p:cNvSpPr>
            <p:nvPr/>
          </p:nvSpPr>
          <p:spPr bwMode="auto">
            <a:xfrm>
              <a:off x="1036088" y="6056158"/>
              <a:ext cx="454077" cy="791031"/>
            </a:xfrm>
            <a:custGeom>
              <a:avLst/>
              <a:gdLst>
                <a:gd name="T0" fmla="*/ 4 w 252"/>
                <a:gd name="T1" fmla="*/ 439 h 439"/>
                <a:gd name="T2" fmla="*/ 0 w 252"/>
                <a:gd name="T3" fmla="*/ 437 h 439"/>
                <a:gd name="T4" fmla="*/ 248 w 252"/>
                <a:gd name="T5" fmla="*/ 0 h 439"/>
                <a:gd name="T6" fmla="*/ 252 w 252"/>
                <a:gd name="T7" fmla="*/ 2 h 439"/>
                <a:gd name="T8" fmla="*/ 4 w 252"/>
                <a:gd name="T9" fmla="*/ 439 h 439"/>
              </a:gdLst>
              <a:ahLst/>
              <a:cxnLst>
                <a:cxn ang="0">
                  <a:pos x="T0" y="T1"/>
                </a:cxn>
                <a:cxn ang="0">
                  <a:pos x="T2" y="T3"/>
                </a:cxn>
                <a:cxn ang="0">
                  <a:pos x="T4" y="T5"/>
                </a:cxn>
                <a:cxn ang="0">
                  <a:pos x="T6" y="T7"/>
                </a:cxn>
                <a:cxn ang="0">
                  <a:pos x="T8" y="T9"/>
                </a:cxn>
              </a:cxnLst>
              <a:rect l="0" t="0" r="r" b="b"/>
              <a:pathLst>
                <a:path w="252" h="439">
                  <a:moveTo>
                    <a:pt x="4" y="439"/>
                  </a:moveTo>
                  <a:lnTo>
                    <a:pt x="0" y="437"/>
                  </a:lnTo>
                  <a:lnTo>
                    <a:pt x="248" y="0"/>
                  </a:lnTo>
                  <a:lnTo>
                    <a:pt x="252" y="2"/>
                  </a:lnTo>
                  <a:lnTo>
                    <a:pt x="4" y="439"/>
                  </a:ln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25" name="Freeform 22"/>
            <p:cNvSpPr>
              <a:spLocks/>
            </p:cNvSpPr>
            <p:nvPr/>
          </p:nvSpPr>
          <p:spPr bwMode="auto">
            <a:xfrm>
              <a:off x="111717" y="6052554"/>
              <a:ext cx="1374844" cy="805446"/>
            </a:xfrm>
            <a:custGeom>
              <a:avLst/>
              <a:gdLst>
                <a:gd name="T0" fmla="*/ 231 w 763"/>
                <a:gd name="T1" fmla="*/ 447 h 447"/>
                <a:gd name="T2" fmla="*/ 0 w 763"/>
                <a:gd name="T3" fmla="*/ 235 h 447"/>
                <a:gd name="T4" fmla="*/ 761 w 763"/>
                <a:gd name="T5" fmla="*/ 0 h 447"/>
                <a:gd name="T6" fmla="*/ 763 w 763"/>
                <a:gd name="T7" fmla="*/ 4 h 447"/>
                <a:gd name="T8" fmla="*/ 9 w 763"/>
                <a:gd name="T9" fmla="*/ 237 h 447"/>
                <a:gd name="T10" fmla="*/ 233 w 763"/>
                <a:gd name="T11" fmla="*/ 443 h 447"/>
                <a:gd name="T12" fmla="*/ 231 w 763"/>
                <a:gd name="T13" fmla="*/ 447 h 447"/>
              </a:gdLst>
              <a:ahLst/>
              <a:cxnLst>
                <a:cxn ang="0">
                  <a:pos x="T0" y="T1"/>
                </a:cxn>
                <a:cxn ang="0">
                  <a:pos x="T2" y="T3"/>
                </a:cxn>
                <a:cxn ang="0">
                  <a:pos x="T4" y="T5"/>
                </a:cxn>
                <a:cxn ang="0">
                  <a:pos x="T6" y="T7"/>
                </a:cxn>
                <a:cxn ang="0">
                  <a:pos x="T8" y="T9"/>
                </a:cxn>
                <a:cxn ang="0">
                  <a:pos x="T10" y="T11"/>
                </a:cxn>
                <a:cxn ang="0">
                  <a:pos x="T12" y="T13"/>
                </a:cxn>
              </a:cxnLst>
              <a:rect l="0" t="0" r="r" b="b"/>
              <a:pathLst>
                <a:path w="763" h="447">
                  <a:moveTo>
                    <a:pt x="231" y="447"/>
                  </a:moveTo>
                  <a:lnTo>
                    <a:pt x="0" y="235"/>
                  </a:lnTo>
                  <a:lnTo>
                    <a:pt x="761" y="0"/>
                  </a:lnTo>
                  <a:lnTo>
                    <a:pt x="763" y="4"/>
                  </a:lnTo>
                  <a:lnTo>
                    <a:pt x="9" y="237"/>
                  </a:lnTo>
                  <a:lnTo>
                    <a:pt x="233" y="443"/>
                  </a:lnTo>
                  <a:lnTo>
                    <a:pt x="231" y="447"/>
                  </a:ln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26" name="Freeform 23"/>
            <p:cNvSpPr>
              <a:spLocks/>
            </p:cNvSpPr>
            <p:nvPr/>
          </p:nvSpPr>
          <p:spPr bwMode="auto">
            <a:xfrm>
              <a:off x="7208" y="5528203"/>
              <a:ext cx="374793" cy="956805"/>
            </a:xfrm>
            <a:custGeom>
              <a:avLst/>
              <a:gdLst>
                <a:gd name="T0" fmla="*/ 64 w 208"/>
                <a:gd name="T1" fmla="*/ 531 h 531"/>
                <a:gd name="T2" fmla="*/ 0 w 208"/>
                <a:gd name="T3" fmla="*/ 492 h 531"/>
                <a:gd name="T4" fmla="*/ 2 w 208"/>
                <a:gd name="T5" fmla="*/ 488 h 531"/>
                <a:gd name="T6" fmla="*/ 62 w 208"/>
                <a:gd name="T7" fmla="*/ 524 h 531"/>
                <a:gd name="T8" fmla="*/ 203 w 208"/>
                <a:gd name="T9" fmla="*/ 7 h 531"/>
                <a:gd name="T10" fmla="*/ 2 w 208"/>
                <a:gd name="T11" fmla="*/ 58 h 531"/>
                <a:gd name="T12" fmla="*/ 0 w 208"/>
                <a:gd name="T13" fmla="*/ 54 h 531"/>
                <a:gd name="T14" fmla="*/ 208 w 208"/>
                <a:gd name="T15" fmla="*/ 0 h 531"/>
                <a:gd name="T16" fmla="*/ 64 w 208"/>
                <a:gd name="T17" fmla="*/ 531 h 5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08" h="531">
                  <a:moveTo>
                    <a:pt x="64" y="531"/>
                  </a:moveTo>
                  <a:lnTo>
                    <a:pt x="0" y="492"/>
                  </a:lnTo>
                  <a:lnTo>
                    <a:pt x="2" y="488"/>
                  </a:lnTo>
                  <a:lnTo>
                    <a:pt x="62" y="524"/>
                  </a:lnTo>
                  <a:lnTo>
                    <a:pt x="203" y="7"/>
                  </a:lnTo>
                  <a:lnTo>
                    <a:pt x="2" y="58"/>
                  </a:lnTo>
                  <a:lnTo>
                    <a:pt x="0" y="54"/>
                  </a:lnTo>
                  <a:lnTo>
                    <a:pt x="208" y="0"/>
                  </a:lnTo>
                  <a:lnTo>
                    <a:pt x="64" y="531"/>
                  </a:ln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27" name="Freeform 24"/>
            <p:cNvSpPr>
              <a:spLocks/>
            </p:cNvSpPr>
            <p:nvPr/>
          </p:nvSpPr>
          <p:spPr bwMode="auto">
            <a:xfrm>
              <a:off x="7208" y="6475998"/>
              <a:ext cx="115321" cy="100906"/>
            </a:xfrm>
            <a:custGeom>
              <a:avLst/>
              <a:gdLst>
                <a:gd name="T0" fmla="*/ 2 w 64"/>
                <a:gd name="T1" fmla="*/ 56 h 56"/>
                <a:gd name="T2" fmla="*/ 0 w 64"/>
                <a:gd name="T3" fmla="*/ 52 h 56"/>
                <a:gd name="T4" fmla="*/ 62 w 64"/>
                <a:gd name="T5" fmla="*/ 0 h 56"/>
                <a:gd name="T6" fmla="*/ 64 w 64"/>
                <a:gd name="T7" fmla="*/ 3 h 56"/>
                <a:gd name="T8" fmla="*/ 2 w 64"/>
                <a:gd name="T9" fmla="*/ 56 h 56"/>
              </a:gdLst>
              <a:ahLst/>
              <a:cxnLst>
                <a:cxn ang="0">
                  <a:pos x="T0" y="T1"/>
                </a:cxn>
                <a:cxn ang="0">
                  <a:pos x="T2" y="T3"/>
                </a:cxn>
                <a:cxn ang="0">
                  <a:pos x="T4" y="T5"/>
                </a:cxn>
                <a:cxn ang="0">
                  <a:pos x="T6" y="T7"/>
                </a:cxn>
                <a:cxn ang="0">
                  <a:pos x="T8" y="T9"/>
                </a:cxn>
              </a:cxnLst>
              <a:rect l="0" t="0" r="r" b="b"/>
              <a:pathLst>
                <a:path w="64" h="56">
                  <a:moveTo>
                    <a:pt x="2" y="56"/>
                  </a:moveTo>
                  <a:lnTo>
                    <a:pt x="0" y="52"/>
                  </a:lnTo>
                  <a:lnTo>
                    <a:pt x="62" y="0"/>
                  </a:lnTo>
                  <a:lnTo>
                    <a:pt x="64" y="3"/>
                  </a:lnTo>
                  <a:lnTo>
                    <a:pt x="2" y="56"/>
                  </a:ln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28" name="Oval 25"/>
            <p:cNvSpPr>
              <a:spLocks noChangeArrowheads="1"/>
            </p:cNvSpPr>
            <p:nvPr/>
          </p:nvSpPr>
          <p:spPr bwMode="auto">
            <a:xfrm>
              <a:off x="1452324" y="6021921"/>
              <a:ext cx="68472" cy="68472"/>
            </a:xfrm>
            <a:prstGeom prst="ellipse">
              <a:avLst/>
            </a:pr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29" name="Oval 26"/>
            <p:cNvSpPr>
              <a:spLocks noChangeArrowheads="1"/>
            </p:cNvSpPr>
            <p:nvPr/>
          </p:nvSpPr>
          <p:spPr bwMode="auto">
            <a:xfrm>
              <a:off x="2526252" y="6530055"/>
              <a:ext cx="68472" cy="66671"/>
            </a:xfrm>
            <a:prstGeom prst="ellipse">
              <a:avLst/>
            </a:pr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30" name="Oval 27"/>
            <p:cNvSpPr>
              <a:spLocks noChangeArrowheads="1"/>
            </p:cNvSpPr>
            <p:nvPr/>
          </p:nvSpPr>
          <p:spPr bwMode="auto">
            <a:xfrm>
              <a:off x="345963" y="5501175"/>
              <a:ext cx="66671" cy="66671"/>
            </a:xfrm>
            <a:prstGeom prst="ellipse">
              <a:avLst/>
            </a:pr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31" name="Oval 28"/>
            <p:cNvSpPr>
              <a:spLocks noChangeArrowheads="1"/>
            </p:cNvSpPr>
            <p:nvPr/>
          </p:nvSpPr>
          <p:spPr bwMode="auto">
            <a:xfrm>
              <a:off x="88293" y="6445366"/>
              <a:ext cx="66671" cy="66671"/>
            </a:xfrm>
            <a:prstGeom prst="ellipse">
              <a:avLst/>
            </a:pr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a:p>
          </p:txBody>
        </p:sp>
      </p:grpSp>
      <p:sp>
        <p:nvSpPr>
          <p:cNvPr id="32" name="Freeform 29"/>
          <p:cNvSpPr>
            <a:spLocks/>
          </p:cNvSpPr>
          <p:nvPr/>
        </p:nvSpPr>
        <p:spPr bwMode="auto">
          <a:xfrm>
            <a:off x="2021722" y="5510184"/>
            <a:ext cx="169378" cy="172982"/>
          </a:xfrm>
          <a:custGeom>
            <a:avLst/>
            <a:gdLst>
              <a:gd name="T0" fmla="*/ 47 w 94"/>
              <a:gd name="T1" fmla="*/ 96 h 96"/>
              <a:gd name="T2" fmla="*/ 0 w 94"/>
              <a:gd name="T3" fmla="*/ 49 h 96"/>
              <a:gd name="T4" fmla="*/ 47 w 94"/>
              <a:gd name="T5" fmla="*/ 0 h 96"/>
              <a:gd name="T6" fmla="*/ 94 w 94"/>
              <a:gd name="T7" fmla="*/ 49 h 96"/>
              <a:gd name="T8" fmla="*/ 47 w 94"/>
              <a:gd name="T9" fmla="*/ 96 h 96"/>
            </a:gdLst>
            <a:ahLst/>
            <a:cxnLst>
              <a:cxn ang="0">
                <a:pos x="T0" y="T1"/>
              </a:cxn>
              <a:cxn ang="0">
                <a:pos x="T2" y="T3"/>
              </a:cxn>
              <a:cxn ang="0">
                <a:pos x="T4" y="T5"/>
              </a:cxn>
              <a:cxn ang="0">
                <a:pos x="T6" y="T7"/>
              </a:cxn>
              <a:cxn ang="0">
                <a:pos x="T8" y="T9"/>
              </a:cxn>
            </a:cxnLst>
            <a:rect l="0" t="0" r="r" b="b"/>
            <a:pathLst>
              <a:path w="94" h="96">
                <a:moveTo>
                  <a:pt x="47" y="96"/>
                </a:moveTo>
                <a:lnTo>
                  <a:pt x="0" y="49"/>
                </a:lnTo>
                <a:lnTo>
                  <a:pt x="47" y="0"/>
                </a:lnTo>
                <a:lnTo>
                  <a:pt x="94" y="49"/>
                </a:lnTo>
                <a:lnTo>
                  <a:pt x="47" y="96"/>
                </a:lnTo>
                <a:close/>
              </a:path>
            </a:pathLst>
          </a:custGeom>
          <a:solidFill>
            <a:srgbClr val="49B4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5" name="Freeform 62"/>
          <p:cNvSpPr>
            <a:spLocks/>
          </p:cNvSpPr>
          <p:nvPr/>
        </p:nvSpPr>
        <p:spPr bwMode="auto">
          <a:xfrm>
            <a:off x="10811" y="4834475"/>
            <a:ext cx="2082986" cy="1464938"/>
          </a:xfrm>
          <a:custGeom>
            <a:avLst/>
            <a:gdLst>
              <a:gd name="T0" fmla="*/ 615 w 615"/>
              <a:gd name="T1" fmla="*/ 9 h 433"/>
              <a:gd name="T2" fmla="*/ 611 w 615"/>
              <a:gd name="T3" fmla="*/ 16 h 433"/>
              <a:gd name="T4" fmla="*/ 0 w 615"/>
              <a:gd name="T5" fmla="*/ 433 h 433"/>
              <a:gd name="T6" fmla="*/ 0 w 615"/>
              <a:gd name="T7" fmla="*/ 413 h 433"/>
              <a:gd name="T8" fmla="*/ 602 w 615"/>
              <a:gd name="T9" fmla="*/ 3 h 433"/>
              <a:gd name="T10" fmla="*/ 614 w 615"/>
              <a:gd name="T11" fmla="*/ 5 h 433"/>
              <a:gd name="T12" fmla="*/ 615 w 615"/>
              <a:gd name="T13" fmla="*/ 9 h 433"/>
            </a:gdLst>
            <a:ahLst/>
            <a:cxnLst>
              <a:cxn ang="0">
                <a:pos x="T0" y="T1"/>
              </a:cxn>
              <a:cxn ang="0">
                <a:pos x="T2" y="T3"/>
              </a:cxn>
              <a:cxn ang="0">
                <a:pos x="T4" y="T5"/>
              </a:cxn>
              <a:cxn ang="0">
                <a:pos x="T6" y="T7"/>
              </a:cxn>
              <a:cxn ang="0">
                <a:pos x="T8" y="T9"/>
              </a:cxn>
              <a:cxn ang="0">
                <a:pos x="T10" y="T11"/>
              </a:cxn>
              <a:cxn ang="0">
                <a:pos x="T12" y="T13"/>
              </a:cxn>
            </a:cxnLst>
            <a:rect l="0" t="0" r="r" b="b"/>
            <a:pathLst>
              <a:path w="615" h="433">
                <a:moveTo>
                  <a:pt x="615" y="9"/>
                </a:moveTo>
                <a:cubicBezTo>
                  <a:pt x="615" y="12"/>
                  <a:pt x="614" y="15"/>
                  <a:pt x="611" y="16"/>
                </a:cubicBezTo>
                <a:cubicBezTo>
                  <a:pt x="0" y="433"/>
                  <a:pt x="0" y="433"/>
                  <a:pt x="0" y="433"/>
                </a:cubicBezTo>
                <a:cubicBezTo>
                  <a:pt x="0" y="413"/>
                  <a:pt x="0" y="413"/>
                  <a:pt x="0" y="413"/>
                </a:cubicBezTo>
                <a:cubicBezTo>
                  <a:pt x="602" y="3"/>
                  <a:pt x="602" y="3"/>
                  <a:pt x="602" y="3"/>
                </a:cubicBezTo>
                <a:cubicBezTo>
                  <a:pt x="606" y="0"/>
                  <a:pt x="611" y="1"/>
                  <a:pt x="614" y="5"/>
                </a:cubicBezTo>
                <a:cubicBezTo>
                  <a:pt x="615" y="6"/>
                  <a:pt x="615" y="8"/>
                  <a:pt x="615" y="9"/>
                </a:cubicBezTo>
                <a:close/>
              </a:path>
            </a:pathLst>
          </a:custGeom>
          <a:solidFill>
            <a:srgbClr val="61D2C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8" name="矩形 67"/>
          <p:cNvSpPr/>
          <p:nvPr/>
        </p:nvSpPr>
        <p:spPr>
          <a:xfrm>
            <a:off x="3061708" y="3419750"/>
            <a:ext cx="6068584" cy="439929"/>
          </a:xfrm>
          <a:prstGeom prst="rect">
            <a:avLst/>
          </a:prstGeom>
        </p:spPr>
        <p:txBody>
          <a:bodyPr wrap="square">
            <a:spAutoFit/>
          </a:bodyPr>
          <a:lstStyle/>
          <a:p>
            <a:pPr algn="ctr">
              <a:lnSpc>
                <a:spcPct val="150000"/>
              </a:lnSpc>
            </a:pPr>
            <a:r>
              <a:rPr lang="zh-CN" altLang="en-US" sz="800" dirty="0">
                <a:solidFill>
                  <a:schemeClr val="bg1">
                    <a:lumMod val="85000"/>
                  </a:schemeClr>
                </a:solidFill>
                <a:latin typeface="微软雅黑" panose="020B0503020204020204" pitchFamily="34" charset="-122"/>
                <a:ea typeface="微软雅黑" panose="020B0503020204020204" pitchFamily="34" charset="-122"/>
              </a:rPr>
              <a:t>Click add your text titleClick add your text titleClick add your textClick add your text titleClick add your text titleClick add your textClick add your text titleClick add your text titleClick add your text</a:t>
            </a:r>
          </a:p>
        </p:txBody>
      </p:sp>
      <p:grpSp>
        <p:nvGrpSpPr>
          <p:cNvPr id="69" name="组合 68"/>
          <p:cNvGrpSpPr/>
          <p:nvPr/>
        </p:nvGrpSpPr>
        <p:grpSpPr>
          <a:xfrm>
            <a:off x="4995863" y="4747264"/>
            <a:ext cx="2200275" cy="437199"/>
            <a:chOff x="479534" y="4910190"/>
            <a:chExt cx="2200275" cy="437199"/>
          </a:xfrm>
        </p:grpSpPr>
        <p:sp>
          <p:nvSpPr>
            <p:cNvPr id="70" name="矩形 69"/>
            <p:cNvSpPr/>
            <p:nvPr/>
          </p:nvSpPr>
          <p:spPr>
            <a:xfrm>
              <a:off x="479534" y="4910190"/>
              <a:ext cx="2200275" cy="437199"/>
            </a:xfrm>
            <a:prstGeom prst="rect">
              <a:avLst/>
            </a:prstGeom>
            <a:noFill/>
            <a:ln w="222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solidFill>
              </a:endParaRPr>
            </a:p>
          </p:txBody>
        </p:sp>
        <p:sp>
          <p:nvSpPr>
            <p:cNvPr id="71" name="矩形 70"/>
            <p:cNvSpPr/>
            <p:nvPr/>
          </p:nvSpPr>
          <p:spPr>
            <a:xfrm>
              <a:off x="947126" y="4944123"/>
              <a:ext cx="1265090" cy="369332"/>
            </a:xfrm>
            <a:prstGeom prst="rect">
              <a:avLst/>
            </a:prstGeom>
          </p:spPr>
          <p:txBody>
            <a:bodyPr wrap="none">
              <a:spAutoFit/>
            </a:bodyPr>
            <a:lstStyle/>
            <a:p>
              <a:pPr algn="dist"/>
              <a:r>
                <a:rPr lang="zh-CN" altLang="en-US" dirty="0">
                  <a:solidFill>
                    <a:schemeClr val="bg1"/>
                  </a:solidFill>
                </a:rPr>
                <a:t>NEW YEAR</a:t>
              </a:r>
              <a:endParaRPr lang="en-US" altLang="zh-CN" dirty="0">
                <a:solidFill>
                  <a:schemeClr val="bg1"/>
                </a:solidFill>
              </a:endParaRPr>
            </a:p>
          </p:txBody>
        </p:sp>
      </p:grpSp>
      <p:sp>
        <p:nvSpPr>
          <p:cNvPr id="72" name="文本框 71"/>
          <p:cNvSpPr txBox="1"/>
          <p:nvPr/>
        </p:nvSpPr>
        <p:spPr>
          <a:xfrm>
            <a:off x="4205899" y="2399318"/>
            <a:ext cx="3780202" cy="769441"/>
          </a:xfrm>
          <a:prstGeom prst="rect">
            <a:avLst/>
          </a:prstGeom>
          <a:noFill/>
        </p:spPr>
        <p:txBody>
          <a:bodyPr wrap="none" rtlCol="0">
            <a:spAutoFit/>
          </a:bodyPr>
          <a:lstStyle/>
          <a:p>
            <a:r>
              <a:rPr lang="en-US" altLang="zh-CN" sz="4400" dirty="0">
                <a:solidFill>
                  <a:srgbClr val="F5D244"/>
                </a:solidFill>
                <a:latin typeface="方正兰亭纤黑_GBK" panose="02000000000000000000" pitchFamily="2" charset="-122"/>
                <a:ea typeface="方正兰亭纤黑_GBK" panose="02000000000000000000" pitchFamily="2" charset="-122"/>
              </a:rPr>
              <a:t>THANK</a:t>
            </a:r>
            <a:r>
              <a:rPr lang="en-US" altLang="zh-CN" sz="4400" dirty="0">
                <a:solidFill>
                  <a:schemeClr val="bg1"/>
                </a:solidFill>
                <a:latin typeface="方正兰亭纤黑_GBK" panose="02000000000000000000" pitchFamily="2" charset="-122"/>
                <a:ea typeface="方正兰亭纤黑_GBK" panose="02000000000000000000" pitchFamily="2" charset="-122"/>
              </a:rPr>
              <a:t> YOU</a:t>
            </a:r>
            <a:endParaRPr lang="zh-CN" altLang="en-US" sz="4400" dirty="0">
              <a:solidFill>
                <a:schemeClr val="bg1"/>
              </a:solidFill>
              <a:latin typeface="方正兰亭纤黑_GBK" panose="02000000000000000000" pitchFamily="2" charset="-122"/>
              <a:ea typeface="方正兰亭纤黑_GBK" panose="02000000000000000000" pitchFamily="2" charset="-122"/>
            </a:endParaRPr>
          </a:p>
        </p:txBody>
      </p:sp>
      <p:sp>
        <p:nvSpPr>
          <p:cNvPr id="40" name="Freeform 37"/>
          <p:cNvSpPr>
            <a:spLocks/>
          </p:cNvSpPr>
          <p:nvPr/>
        </p:nvSpPr>
        <p:spPr bwMode="auto">
          <a:xfrm>
            <a:off x="10115469" y="3696342"/>
            <a:ext cx="172982" cy="172982"/>
          </a:xfrm>
          <a:custGeom>
            <a:avLst/>
            <a:gdLst>
              <a:gd name="T0" fmla="*/ 47 w 96"/>
              <a:gd name="T1" fmla="*/ 96 h 96"/>
              <a:gd name="T2" fmla="*/ 0 w 96"/>
              <a:gd name="T3" fmla="*/ 49 h 96"/>
              <a:gd name="T4" fmla="*/ 47 w 96"/>
              <a:gd name="T5" fmla="*/ 0 h 96"/>
              <a:gd name="T6" fmla="*/ 96 w 96"/>
              <a:gd name="T7" fmla="*/ 49 h 96"/>
              <a:gd name="T8" fmla="*/ 47 w 96"/>
              <a:gd name="T9" fmla="*/ 96 h 96"/>
            </a:gdLst>
            <a:ahLst/>
            <a:cxnLst>
              <a:cxn ang="0">
                <a:pos x="T0" y="T1"/>
              </a:cxn>
              <a:cxn ang="0">
                <a:pos x="T2" y="T3"/>
              </a:cxn>
              <a:cxn ang="0">
                <a:pos x="T4" y="T5"/>
              </a:cxn>
              <a:cxn ang="0">
                <a:pos x="T6" y="T7"/>
              </a:cxn>
              <a:cxn ang="0">
                <a:pos x="T8" y="T9"/>
              </a:cxn>
            </a:cxnLst>
            <a:rect l="0" t="0" r="r" b="b"/>
            <a:pathLst>
              <a:path w="96" h="96">
                <a:moveTo>
                  <a:pt x="47" y="96"/>
                </a:moveTo>
                <a:lnTo>
                  <a:pt x="0" y="49"/>
                </a:lnTo>
                <a:lnTo>
                  <a:pt x="47" y="0"/>
                </a:lnTo>
                <a:lnTo>
                  <a:pt x="96" y="49"/>
                </a:lnTo>
                <a:lnTo>
                  <a:pt x="47" y="96"/>
                </a:lnTo>
                <a:close/>
              </a:path>
            </a:pathLst>
          </a:custGeom>
          <a:solidFill>
            <a:srgbClr val="F5D345"/>
          </a:solidFill>
          <a:ln>
            <a:noFill/>
          </a:ln>
          <a:effectLst>
            <a:softEdge rad="31750"/>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1" name="Freeform 38"/>
          <p:cNvSpPr>
            <a:spLocks/>
          </p:cNvSpPr>
          <p:nvPr/>
        </p:nvSpPr>
        <p:spPr bwMode="auto">
          <a:xfrm>
            <a:off x="11050651" y="2942489"/>
            <a:ext cx="169378" cy="169378"/>
          </a:xfrm>
          <a:custGeom>
            <a:avLst/>
            <a:gdLst>
              <a:gd name="T0" fmla="*/ 47 w 94"/>
              <a:gd name="T1" fmla="*/ 94 h 94"/>
              <a:gd name="T2" fmla="*/ 0 w 94"/>
              <a:gd name="T3" fmla="*/ 47 h 94"/>
              <a:gd name="T4" fmla="*/ 47 w 94"/>
              <a:gd name="T5" fmla="*/ 0 h 94"/>
              <a:gd name="T6" fmla="*/ 94 w 94"/>
              <a:gd name="T7" fmla="*/ 47 h 94"/>
              <a:gd name="T8" fmla="*/ 47 w 94"/>
              <a:gd name="T9" fmla="*/ 94 h 94"/>
            </a:gdLst>
            <a:ahLst/>
            <a:cxnLst>
              <a:cxn ang="0">
                <a:pos x="T0" y="T1"/>
              </a:cxn>
              <a:cxn ang="0">
                <a:pos x="T2" y="T3"/>
              </a:cxn>
              <a:cxn ang="0">
                <a:pos x="T4" y="T5"/>
              </a:cxn>
              <a:cxn ang="0">
                <a:pos x="T6" y="T7"/>
              </a:cxn>
              <a:cxn ang="0">
                <a:pos x="T8" y="T9"/>
              </a:cxn>
            </a:cxnLst>
            <a:rect l="0" t="0" r="r" b="b"/>
            <a:pathLst>
              <a:path w="94" h="94">
                <a:moveTo>
                  <a:pt x="47" y="94"/>
                </a:moveTo>
                <a:lnTo>
                  <a:pt x="0" y="47"/>
                </a:lnTo>
                <a:lnTo>
                  <a:pt x="47" y="0"/>
                </a:lnTo>
                <a:lnTo>
                  <a:pt x="94" y="47"/>
                </a:lnTo>
                <a:lnTo>
                  <a:pt x="47" y="94"/>
                </a:lnTo>
                <a:close/>
              </a:path>
            </a:pathLst>
          </a:custGeom>
          <a:solidFill>
            <a:srgbClr val="63CED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3" name="Freeform 31"/>
          <p:cNvSpPr>
            <a:spLocks/>
          </p:cNvSpPr>
          <p:nvPr/>
        </p:nvSpPr>
        <p:spPr bwMode="auto">
          <a:xfrm>
            <a:off x="10674056" y="4925638"/>
            <a:ext cx="169378" cy="172982"/>
          </a:xfrm>
          <a:custGeom>
            <a:avLst/>
            <a:gdLst>
              <a:gd name="T0" fmla="*/ 47 w 94"/>
              <a:gd name="T1" fmla="*/ 96 h 96"/>
              <a:gd name="T2" fmla="*/ 0 w 94"/>
              <a:gd name="T3" fmla="*/ 47 h 96"/>
              <a:gd name="T4" fmla="*/ 47 w 94"/>
              <a:gd name="T5" fmla="*/ 0 h 96"/>
              <a:gd name="T6" fmla="*/ 94 w 94"/>
              <a:gd name="T7" fmla="*/ 47 h 96"/>
              <a:gd name="T8" fmla="*/ 47 w 94"/>
              <a:gd name="T9" fmla="*/ 96 h 96"/>
            </a:gdLst>
            <a:ahLst/>
            <a:cxnLst>
              <a:cxn ang="0">
                <a:pos x="T0" y="T1"/>
              </a:cxn>
              <a:cxn ang="0">
                <a:pos x="T2" y="T3"/>
              </a:cxn>
              <a:cxn ang="0">
                <a:pos x="T4" y="T5"/>
              </a:cxn>
              <a:cxn ang="0">
                <a:pos x="T6" y="T7"/>
              </a:cxn>
              <a:cxn ang="0">
                <a:pos x="T8" y="T9"/>
              </a:cxn>
            </a:cxnLst>
            <a:rect l="0" t="0" r="r" b="b"/>
            <a:pathLst>
              <a:path w="94" h="96">
                <a:moveTo>
                  <a:pt x="47" y="96"/>
                </a:moveTo>
                <a:lnTo>
                  <a:pt x="0" y="47"/>
                </a:lnTo>
                <a:lnTo>
                  <a:pt x="47" y="0"/>
                </a:lnTo>
                <a:lnTo>
                  <a:pt x="94" y="47"/>
                </a:lnTo>
                <a:lnTo>
                  <a:pt x="47" y="96"/>
                </a:lnTo>
                <a:close/>
              </a:path>
            </a:pathLst>
          </a:custGeom>
          <a:solidFill>
            <a:srgbClr val="62CED6"/>
          </a:solidFill>
          <a:ln>
            <a:noFill/>
          </a:ln>
          <a:effectLst>
            <a:softEdge rad="31750"/>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4" name="Freeform 34"/>
          <p:cNvSpPr>
            <a:spLocks noEditPoints="1"/>
          </p:cNvSpPr>
          <p:nvPr/>
        </p:nvSpPr>
        <p:spPr bwMode="auto">
          <a:xfrm>
            <a:off x="11029029" y="6158132"/>
            <a:ext cx="135142" cy="131539"/>
          </a:xfrm>
          <a:custGeom>
            <a:avLst/>
            <a:gdLst>
              <a:gd name="T0" fmla="*/ 20 w 40"/>
              <a:gd name="T1" fmla="*/ 39 h 39"/>
              <a:gd name="T2" fmla="*/ 0 w 40"/>
              <a:gd name="T3" fmla="*/ 20 h 39"/>
              <a:gd name="T4" fmla="*/ 20 w 40"/>
              <a:gd name="T5" fmla="*/ 0 h 39"/>
              <a:gd name="T6" fmla="*/ 40 w 40"/>
              <a:gd name="T7" fmla="*/ 20 h 39"/>
              <a:gd name="T8" fmla="*/ 20 w 40"/>
              <a:gd name="T9" fmla="*/ 39 h 39"/>
              <a:gd name="T10" fmla="*/ 20 w 40"/>
              <a:gd name="T11" fmla="*/ 6 h 39"/>
              <a:gd name="T12" fmla="*/ 6 w 40"/>
              <a:gd name="T13" fmla="*/ 20 h 39"/>
              <a:gd name="T14" fmla="*/ 20 w 40"/>
              <a:gd name="T15" fmla="*/ 33 h 39"/>
              <a:gd name="T16" fmla="*/ 33 w 40"/>
              <a:gd name="T17" fmla="*/ 20 h 39"/>
              <a:gd name="T18" fmla="*/ 20 w 40"/>
              <a:gd name="T19" fmla="*/ 6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0" h="39">
                <a:moveTo>
                  <a:pt x="20" y="39"/>
                </a:moveTo>
                <a:cubicBezTo>
                  <a:pt x="9" y="39"/>
                  <a:pt x="0" y="31"/>
                  <a:pt x="0" y="20"/>
                </a:cubicBezTo>
                <a:cubicBezTo>
                  <a:pt x="0" y="9"/>
                  <a:pt x="9" y="0"/>
                  <a:pt x="20" y="0"/>
                </a:cubicBezTo>
                <a:cubicBezTo>
                  <a:pt x="31" y="0"/>
                  <a:pt x="40" y="9"/>
                  <a:pt x="40" y="20"/>
                </a:cubicBezTo>
                <a:cubicBezTo>
                  <a:pt x="40" y="31"/>
                  <a:pt x="31" y="39"/>
                  <a:pt x="20" y="39"/>
                </a:cubicBezTo>
                <a:close/>
                <a:moveTo>
                  <a:pt x="20" y="6"/>
                </a:moveTo>
                <a:cubicBezTo>
                  <a:pt x="12" y="6"/>
                  <a:pt x="6" y="12"/>
                  <a:pt x="6" y="20"/>
                </a:cubicBezTo>
                <a:cubicBezTo>
                  <a:pt x="6" y="27"/>
                  <a:pt x="12" y="33"/>
                  <a:pt x="20" y="33"/>
                </a:cubicBezTo>
                <a:cubicBezTo>
                  <a:pt x="27" y="33"/>
                  <a:pt x="33" y="27"/>
                  <a:pt x="33" y="20"/>
                </a:cubicBezTo>
                <a:cubicBezTo>
                  <a:pt x="33" y="12"/>
                  <a:pt x="27" y="6"/>
                  <a:pt x="20" y="6"/>
                </a:cubicBezTo>
                <a:close/>
              </a:path>
            </a:pathLst>
          </a:custGeom>
          <a:solidFill>
            <a:srgbClr val="D8FCD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5" name="Freeform 32"/>
          <p:cNvSpPr>
            <a:spLocks/>
          </p:cNvSpPr>
          <p:nvPr/>
        </p:nvSpPr>
        <p:spPr bwMode="auto">
          <a:xfrm>
            <a:off x="8955997" y="5914097"/>
            <a:ext cx="172982" cy="169378"/>
          </a:xfrm>
          <a:custGeom>
            <a:avLst/>
            <a:gdLst>
              <a:gd name="T0" fmla="*/ 49 w 96"/>
              <a:gd name="T1" fmla="*/ 94 h 94"/>
              <a:gd name="T2" fmla="*/ 0 w 96"/>
              <a:gd name="T3" fmla="*/ 47 h 94"/>
              <a:gd name="T4" fmla="*/ 49 w 96"/>
              <a:gd name="T5" fmla="*/ 0 h 94"/>
              <a:gd name="T6" fmla="*/ 96 w 96"/>
              <a:gd name="T7" fmla="*/ 47 h 94"/>
              <a:gd name="T8" fmla="*/ 49 w 96"/>
              <a:gd name="T9" fmla="*/ 94 h 94"/>
            </a:gdLst>
            <a:ahLst/>
            <a:cxnLst>
              <a:cxn ang="0">
                <a:pos x="T0" y="T1"/>
              </a:cxn>
              <a:cxn ang="0">
                <a:pos x="T2" y="T3"/>
              </a:cxn>
              <a:cxn ang="0">
                <a:pos x="T4" y="T5"/>
              </a:cxn>
              <a:cxn ang="0">
                <a:pos x="T6" y="T7"/>
              </a:cxn>
              <a:cxn ang="0">
                <a:pos x="T8" y="T9"/>
              </a:cxn>
            </a:cxnLst>
            <a:rect l="0" t="0" r="r" b="b"/>
            <a:pathLst>
              <a:path w="96" h="94">
                <a:moveTo>
                  <a:pt x="49" y="94"/>
                </a:moveTo>
                <a:lnTo>
                  <a:pt x="0" y="47"/>
                </a:lnTo>
                <a:lnTo>
                  <a:pt x="49" y="0"/>
                </a:lnTo>
                <a:lnTo>
                  <a:pt x="96" y="47"/>
                </a:lnTo>
                <a:lnTo>
                  <a:pt x="49" y="94"/>
                </a:lnTo>
                <a:close/>
              </a:path>
            </a:pathLst>
          </a:custGeom>
          <a:solidFill>
            <a:srgbClr val="FA71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1" name="Freeform 37"/>
          <p:cNvSpPr>
            <a:spLocks/>
          </p:cNvSpPr>
          <p:nvPr/>
        </p:nvSpPr>
        <p:spPr bwMode="auto">
          <a:xfrm>
            <a:off x="9472193" y="5246702"/>
            <a:ext cx="172982" cy="172982"/>
          </a:xfrm>
          <a:custGeom>
            <a:avLst/>
            <a:gdLst>
              <a:gd name="T0" fmla="*/ 47 w 96"/>
              <a:gd name="T1" fmla="*/ 96 h 96"/>
              <a:gd name="T2" fmla="*/ 0 w 96"/>
              <a:gd name="T3" fmla="*/ 49 h 96"/>
              <a:gd name="T4" fmla="*/ 47 w 96"/>
              <a:gd name="T5" fmla="*/ 0 h 96"/>
              <a:gd name="T6" fmla="*/ 96 w 96"/>
              <a:gd name="T7" fmla="*/ 49 h 96"/>
              <a:gd name="T8" fmla="*/ 47 w 96"/>
              <a:gd name="T9" fmla="*/ 96 h 96"/>
            </a:gdLst>
            <a:ahLst/>
            <a:cxnLst>
              <a:cxn ang="0">
                <a:pos x="T0" y="T1"/>
              </a:cxn>
              <a:cxn ang="0">
                <a:pos x="T2" y="T3"/>
              </a:cxn>
              <a:cxn ang="0">
                <a:pos x="T4" y="T5"/>
              </a:cxn>
              <a:cxn ang="0">
                <a:pos x="T6" y="T7"/>
              </a:cxn>
              <a:cxn ang="0">
                <a:pos x="T8" y="T9"/>
              </a:cxn>
            </a:cxnLst>
            <a:rect l="0" t="0" r="r" b="b"/>
            <a:pathLst>
              <a:path w="96" h="96">
                <a:moveTo>
                  <a:pt x="47" y="96"/>
                </a:moveTo>
                <a:lnTo>
                  <a:pt x="0" y="49"/>
                </a:lnTo>
                <a:lnTo>
                  <a:pt x="47" y="0"/>
                </a:lnTo>
                <a:lnTo>
                  <a:pt x="96" y="49"/>
                </a:lnTo>
                <a:lnTo>
                  <a:pt x="47" y="96"/>
                </a:lnTo>
                <a:close/>
              </a:path>
            </a:pathLst>
          </a:custGeom>
          <a:solidFill>
            <a:srgbClr val="F5D345"/>
          </a:solidFill>
          <a:ln>
            <a:noFill/>
          </a:ln>
          <a:effectLst>
            <a:softEdge rad="31750"/>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2" name="Freeform 31"/>
          <p:cNvSpPr>
            <a:spLocks/>
          </p:cNvSpPr>
          <p:nvPr/>
        </p:nvSpPr>
        <p:spPr bwMode="auto">
          <a:xfrm>
            <a:off x="10030780" y="6475998"/>
            <a:ext cx="169378" cy="172982"/>
          </a:xfrm>
          <a:custGeom>
            <a:avLst/>
            <a:gdLst>
              <a:gd name="T0" fmla="*/ 47 w 94"/>
              <a:gd name="T1" fmla="*/ 96 h 96"/>
              <a:gd name="T2" fmla="*/ 0 w 94"/>
              <a:gd name="T3" fmla="*/ 47 h 96"/>
              <a:gd name="T4" fmla="*/ 47 w 94"/>
              <a:gd name="T5" fmla="*/ 0 h 96"/>
              <a:gd name="T6" fmla="*/ 94 w 94"/>
              <a:gd name="T7" fmla="*/ 47 h 96"/>
              <a:gd name="T8" fmla="*/ 47 w 94"/>
              <a:gd name="T9" fmla="*/ 96 h 96"/>
            </a:gdLst>
            <a:ahLst/>
            <a:cxnLst>
              <a:cxn ang="0">
                <a:pos x="T0" y="T1"/>
              </a:cxn>
              <a:cxn ang="0">
                <a:pos x="T2" y="T3"/>
              </a:cxn>
              <a:cxn ang="0">
                <a:pos x="T4" y="T5"/>
              </a:cxn>
              <a:cxn ang="0">
                <a:pos x="T6" y="T7"/>
              </a:cxn>
              <a:cxn ang="0">
                <a:pos x="T8" y="T9"/>
              </a:cxn>
            </a:cxnLst>
            <a:rect l="0" t="0" r="r" b="b"/>
            <a:pathLst>
              <a:path w="94" h="96">
                <a:moveTo>
                  <a:pt x="47" y="96"/>
                </a:moveTo>
                <a:lnTo>
                  <a:pt x="0" y="47"/>
                </a:lnTo>
                <a:lnTo>
                  <a:pt x="47" y="0"/>
                </a:lnTo>
                <a:lnTo>
                  <a:pt x="94" y="47"/>
                </a:lnTo>
                <a:lnTo>
                  <a:pt x="47" y="96"/>
                </a:lnTo>
                <a:close/>
              </a:path>
            </a:pathLst>
          </a:custGeom>
          <a:solidFill>
            <a:srgbClr val="62CED6"/>
          </a:solidFill>
          <a:ln>
            <a:noFill/>
          </a:ln>
          <a:effectLst>
            <a:softEdge rad="31750"/>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3" name="Freeform 37"/>
          <p:cNvSpPr>
            <a:spLocks/>
          </p:cNvSpPr>
          <p:nvPr/>
        </p:nvSpPr>
        <p:spPr bwMode="auto">
          <a:xfrm>
            <a:off x="5999592" y="3136687"/>
            <a:ext cx="172982" cy="172982"/>
          </a:xfrm>
          <a:custGeom>
            <a:avLst/>
            <a:gdLst>
              <a:gd name="T0" fmla="*/ 47 w 96"/>
              <a:gd name="T1" fmla="*/ 96 h 96"/>
              <a:gd name="T2" fmla="*/ 0 w 96"/>
              <a:gd name="T3" fmla="*/ 49 h 96"/>
              <a:gd name="T4" fmla="*/ 47 w 96"/>
              <a:gd name="T5" fmla="*/ 0 h 96"/>
              <a:gd name="T6" fmla="*/ 96 w 96"/>
              <a:gd name="T7" fmla="*/ 49 h 96"/>
              <a:gd name="T8" fmla="*/ 47 w 96"/>
              <a:gd name="T9" fmla="*/ 96 h 96"/>
            </a:gdLst>
            <a:ahLst/>
            <a:cxnLst>
              <a:cxn ang="0">
                <a:pos x="T0" y="T1"/>
              </a:cxn>
              <a:cxn ang="0">
                <a:pos x="T2" y="T3"/>
              </a:cxn>
              <a:cxn ang="0">
                <a:pos x="T4" y="T5"/>
              </a:cxn>
              <a:cxn ang="0">
                <a:pos x="T6" y="T7"/>
              </a:cxn>
              <a:cxn ang="0">
                <a:pos x="T8" y="T9"/>
              </a:cxn>
            </a:cxnLst>
            <a:rect l="0" t="0" r="r" b="b"/>
            <a:pathLst>
              <a:path w="96" h="96">
                <a:moveTo>
                  <a:pt x="47" y="96"/>
                </a:moveTo>
                <a:lnTo>
                  <a:pt x="0" y="49"/>
                </a:lnTo>
                <a:lnTo>
                  <a:pt x="47" y="0"/>
                </a:lnTo>
                <a:lnTo>
                  <a:pt x="96" y="49"/>
                </a:lnTo>
                <a:lnTo>
                  <a:pt x="47" y="96"/>
                </a:lnTo>
                <a:close/>
              </a:path>
            </a:pathLst>
          </a:custGeom>
          <a:solidFill>
            <a:srgbClr val="F5D345"/>
          </a:solidFill>
          <a:ln>
            <a:noFill/>
          </a:ln>
          <a:effectLst>
            <a:softEdge rad="31750"/>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4" name="Freeform 31"/>
          <p:cNvSpPr>
            <a:spLocks/>
          </p:cNvSpPr>
          <p:nvPr/>
        </p:nvSpPr>
        <p:spPr bwMode="auto">
          <a:xfrm>
            <a:off x="6558179" y="4365983"/>
            <a:ext cx="169378" cy="172982"/>
          </a:xfrm>
          <a:custGeom>
            <a:avLst/>
            <a:gdLst>
              <a:gd name="T0" fmla="*/ 47 w 94"/>
              <a:gd name="T1" fmla="*/ 96 h 96"/>
              <a:gd name="T2" fmla="*/ 0 w 94"/>
              <a:gd name="T3" fmla="*/ 47 h 96"/>
              <a:gd name="T4" fmla="*/ 47 w 94"/>
              <a:gd name="T5" fmla="*/ 0 h 96"/>
              <a:gd name="T6" fmla="*/ 94 w 94"/>
              <a:gd name="T7" fmla="*/ 47 h 96"/>
              <a:gd name="T8" fmla="*/ 47 w 94"/>
              <a:gd name="T9" fmla="*/ 96 h 96"/>
            </a:gdLst>
            <a:ahLst/>
            <a:cxnLst>
              <a:cxn ang="0">
                <a:pos x="T0" y="T1"/>
              </a:cxn>
              <a:cxn ang="0">
                <a:pos x="T2" y="T3"/>
              </a:cxn>
              <a:cxn ang="0">
                <a:pos x="T4" y="T5"/>
              </a:cxn>
              <a:cxn ang="0">
                <a:pos x="T6" y="T7"/>
              </a:cxn>
              <a:cxn ang="0">
                <a:pos x="T8" y="T9"/>
              </a:cxn>
            </a:cxnLst>
            <a:rect l="0" t="0" r="r" b="b"/>
            <a:pathLst>
              <a:path w="94" h="96">
                <a:moveTo>
                  <a:pt x="47" y="96"/>
                </a:moveTo>
                <a:lnTo>
                  <a:pt x="0" y="47"/>
                </a:lnTo>
                <a:lnTo>
                  <a:pt x="47" y="0"/>
                </a:lnTo>
                <a:lnTo>
                  <a:pt x="94" y="47"/>
                </a:lnTo>
                <a:lnTo>
                  <a:pt x="47" y="96"/>
                </a:lnTo>
                <a:close/>
              </a:path>
            </a:pathLst>
          </a:custGeom>
          <a:solidFill>
            <a:srgbClr val="62CED6"/>
          </a:solidFill>
          <a:ln>
            <a:noFill/>
          </a:ln>
          <a:effectLst>
            <a:softEdge rad="31750"/>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5" name="Freeform 37"/>
          <p:cNvSpPr>
            <a:spLocks/>
          </p:cNvSpPr>
          <p:nvPr/>
        </p:nvSpPr>
        <p:spPr bwMode="auto">
          <a:xfrm>
            <a:off x="6231519" y="639266"/>
            <a:ext cx="172982" cy="172982"/>
          </a:xfrm>
          <a:custGeom>
            <a:avLst/>
            <a:gdLst>
              <a:gd name="T0" fmla="*/ 47 w 96"/>
              <a:gd name="T1" fmla="*/ 96 h 96"/>
              <a:gd name="T2" fmla="*/ 0 w 96"/>
              <a:gd name="T3" fmla="*/ 49 h 96"/>
              <a:gd name="T4" fmla="*/ 47 w 96"/>
              <a:gd name="T5" fmla="*/ 0 h 96"/>
              <a:gd name="T6" fmla="*/ 96 w 96"/>
              <a:gd name="T7" fmla="*/ 49 h 96"/>
              <a:gd name="T8" fmla="*/ 47 w 96"/>
              <a:gd name="T9" fmla="*/ 96 h 96"/>
            </a:gdLst>
            <a:ahLst/>
            <a:cxnLst>
              <a:cxn ang="0">
                <a:pos x="T0" y="T1"/>
              </a:cxn>
              <a:cxn ang="0">
                <a:pos x="T2" y="T3"/>
              </a:cxn>
              <a:cxn ang="0">
                <a:pos x="T4" y="T5"/>
              </a:cxn>
              <a:cxn ang="0">
                <a:pos x="T6" y="T7"/>
              </a:cxn>
              <a:cxn ang="0">
                <a:pos x="T8" y="T9"/>
              </a:cxn>
            </a:cxnLst>
            <a:rect l="0" t="0" r="r" b="b"/>
            <a:pathLst>
              <a:path w="96" h="96">
                <a:moveTo>
                  <a:pt x="47" y="96"/>
                </a:moveTo>
                <a:lnTo>
                  <a:pt x="0" y="49"/>
                </a:lnTo>
                <a:lnTo>
                  <a:pt x="47" y="0"/>
                </a:lnTo>
                <a:lnTo>
                  <a:pt x="96" y="49"/>
                </a:lnTo>
                <a:lnTo>
                  <a:pt x="47" y="96"/>
                </a:lnTo>
                <a:close/>
              </a:path>
            </a:pathLst>
          </a:custGeom>
          <a:solidFill>
            <a:srgbClr val="F5D345"/>
          </a:solidFill>
          <a:ln>
            <a:noFill/>
          </a:ln>
          <a:effectLst>
            <a:softEdge rad="31750"/>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6" name="Freeform 31"/>
          <p:cNvSpPr>
            <a:spLocks/>
          </p:cNvSpPr>
          <p:nvPr/>
        </p:nvSpPr>
        <p:spPr bwMode="auto">
          <a:xfrm>
            <a:off x="6790106" y="1868562"/>
            <a:ext cx="169378" cy="172982"/>
          </a:xfrm>
          <a:custGeom>
            <a:avLst/>
            <a:gdLst>
              <a:gd name="T0" fmla="*/ 47 w 94"/>
              <a:gd name="T1" fmla="*/ 96 h 96"/>
              <a:gd name="T2" fmla="*/ 0 w 94"/>
              <a:gd name="T3" fmla="*/ 47 h 96"/>
              <a:gd name="T4" fmla="*/ 47 w 94"/>
              <a:gd name="T5" fmla="*/ 0 h 96"/>
              <a:gd name="T6" fmla="*/ 94 w 94"/>
              <a:gd name="T7" fmla="*/ 47 h 96"/>
              <a:gd name="T8" fmla="*/ 47 w 94"/>
              <a:gd name="T9" fmla="*/ 96 h 96"/>
            </a:gdLst>
            <a:ahLst/>
            <a:cxnLst>
              <a:cxn ang="0">
                <a:pos x="T0" y="T1"/>
              </a:cxn>
              <a:cxn ang="0">
                <a:pos x="T2" y="T3"/>
              </a:cxn>
              <a:cxn ang="0">
                <a:pos x="T4" y="T5"/>
              </a:cxn>
              <a:cxn ang="0">
                <a:pos x="T6" y="T7"/>
              </a:cxn>
              <a:cxn ang="0">
                <a:pos x="T8" y="T9"/>
              </a:cxn>
            </a:cxnLst>
            <a:rect l="0" t="0" r="r" b="b"/>
            <a:pathLst>
              <a:path w="94" h="96">
                <a:moveTo>
                  <a:pt x="47" y="96"/>
                </a:moveTo>
                <a:lnTo>
                  <a:pt x="0" y="47"/>
                </a:lnTo>
                <a:lnTo>
                  <a:pt x="47" y="0"/>
                </a:lnTo>
                <a:lnTo>
                  <a:pt x="94" y="47"/>
                </a:lnTo>
                <a:lnTo>
                  <a:pt x="47" y="96"/>
                </a:lnTo>
                <a:close/>
              </a:path>
            </a:pathLst>
          </a:custGeom>
          <a:solidFill>
            <a:srgbClr val="62CED6"/>
          </a:solidFill>
          <a:ln>
            <a:noFill/>
          </a:ln>
          <a:effectLst>
            <a:softEdge rad="31750"/>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7" name="Freeform 37"/>
          <p:cNvSpPr>
            <a:spLocks/>
          </p:cNvSpPr>
          <p:nvPr/>
        </p:nvSpPr>
        <p:spPr bwMode="auto">
          <a:xfrm>
            <a:off x="708142" y="2688714"/>
            <a:ext cx="172982" cy="172982"/>
          </a:xfrm>
          <a:custGeom>
            <a:avLst/>
            <a:gdLst>
              <a:gd name="T0" fmla="*/ 47 w 96"/>
              <a:gd name="T1" fmla="*/ 96 h 96"/>
              <a:gd name="T2" fmla="*/ 0 w 96"/>
              <a:gd name="T3" fmla="*/ 49 h 96"/>
              <a:gd name="T4" fmla="*/ 47 w 96"/>
              <a:gd name="T5" fmla="*/ 0 h 96"/>
              <a:gd name="T6" fmla="*/ 96 w 96"/>
              <a:gd name="T7" fmla="*/ 49 h 96"/>
              <a:gd name="T8" fmla="*/ 47 w 96"/>
              <a:gd name="T9" fmla="*/ 96 h 96"/>
            </a:gdLst>
            <a:ahLst/>
            <a:cxnLst>
              <a:cxn ang="0">
                <a:pos x="T0" y="T1"/>
              </a:cxn>
              <a:cxn ang="0">
                <a:pos x="T2" y="T3"/>
              </a:cxn>
              <a:cxn ang="0">
                <a:pos x="T4" y="T5"/>
              </a:cxn>
              <a:cxn ang="0">
                <a:pos x="T6" y="T7"/>
              </a:cxn>
              <a:cxn ang="0">
                <a:pos x="T8" y="T9"/>
              </a:cxn>
            </a:cxnLst>
            <a:rect l="0" t="0" r="r" b="b"/>
            <a:pathLst>
              <a:path w="96" h="96">
                <a:moveTo>
                  <a:pt x="47" y="96"/>
                </a:moveTo>
                <a:lnTo>
                  <a:pt x="0" y="49"/>
                </a:lnTo>
                <a:lnTo>
                  <a:pt x="47" y="0"/>
                </a:lnTo>
                <a:lnTo>
                  <a:pt x="96" y="49"/>
                </a:lnTo>
                <a:lnTo>
                  <a:pt x="47" y="96"/>
                </a:lnTo>
                <a:close/>
              </a:path>
            </a:pathLst>
          </a:custGeom>
          <a:solidFill>
            <a:srgbClr val="F5D345"/>
          </a:solidFill>
          <a:ln>
            <a:noFill/>
          </a:ln>
          <a:effectLst>
            <a:softEdge rad="31750"/>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8" name="Freeform 31"/>
          <p:cNvSpPr>
            <a:spLocks/>
          </p:cNvSpPr>
          <p:nvPr/>
        </p:nvSpPr>
        <p:spPr bwMode="auto">
          <a:xfrm>
            <a:off x="1266729" y="3918010"/>
            <a:ext cx="169378" cy="172982"/>
          </a:xfrm>
          <a:custGeom>
            <a:avLst/>
            <a:gdLst>
              <a:gd name="T0" fmla="*/ 47 w 94"/>
              <a:gd name="T1" fmla="*/ 96 h 96"/>
              <a:gd name="T2" fmla="*/ 0 w 94"/>
              <a:gd name="T3" fmla="*/ 47 h 96"/>
              <a:gd name="T4" fmla="*/ 47 w 94"/>
              <a:gd name="T5" fmla="*/ 0 h 96"/>
              <a:gd name="T6" fmla="*/ 94 w 94"/>
              <a:gd name="T7" fmla="*/ 47 h 96"/>
              <a:gd name="T8" fmla="*/ 47 w 94"/>
              <a:gd name="T9" fmla="*/ 96 h 96"/>
            </a:gdLst>
            <a:ahLst/>
            <a:cxnLst>
              <a:cxn ang="0">
                <a:pos x="T0" y="T1"/>
              </a:cxn>
              <a:cxn ang="0">
                <a:pos x="T2" y="T3"/>
              </a:cxn>
              <a:cxn ang="0">
                <a:pos x="T4" y="T5"/>
              </a:cxn>
              <a:cxn ang="0">
                <a:pos x="T6" y="T7"/>
              </a:cxn>
              <a:cxn ang="0">
                <a:pos x="T8" y="T9"/>
              </a:cxn>
            </a:cxnLst>
            <a:rect l="0" t="0" r="r" b="b"/>
            <a:pathLst>
              <a:path w="94" h="96">
                <a:moveTo>
                  <a:pt x="47" y="96"/>
                </a:moveTo>
                <a:lnTo>
                  <a:pt x="0" y="47"/>
                </a:lnTo>
                <a:lnTo>
                  <a:pt x="47" y="0"/>
                </a:lnTo>
                <a:lnTo>
                  <a:pt x="94" y="47"/>
                </a:lnTo>
                <a:lnTo>
                  <a:pt x="47" y="96"/>
                </a:lnTo>
                <a:close/>
              </a:path>
            </a:pathLst>
          </a:custGeom>
          <a:solidFill>
            <a:srgbClr val="62CED6"/>
          </a:solidFill>
          <a:ln>
            <a:noFill/>
          </a:ln>
          <a:effectLst>
            <a:softEdge rad="31750"/>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9" name="Freeform 36"/>
          <p:cNvSpPr>
            <a:spLocks/>
          </p:cNvSpPr>
          <p:nvPr/>
        </p:nvSpPr>
        <p:spPr bwMode="auto">
          <a:xfrm rot="7533422">
            <a:off x="3095875" y="1401065"/>
            <a:ext cx="172982" cy="172982"/>
          </a:xfrm>
          <a:custGeom>
            <a:avLst/>
            <a:gdLst>
              <a:gd name="T0" fmla="*/ 47 w 96"/>
              <a:gd name="T1" fmla="*/ 96 h 96"/>
              <a:gd name="T2" fmla="*/ 0 w 96"/>
              <a:gd name="T3" fmla="*/ 47 h 96"/>
              <a:gd name="T4" fmla="*/ 47 w 96"/>
              <a:gd name="T5" fmla="*/ 0 h 96"/>
              <a:gd name="T6" fmla="*/ 96 w 96"/>
              <a:gd name="T7" fmla="*/ 47 h 96"/>
              <a:gd name="T8" fmla="*/ 47 w 96"/>
              <a:gd name="T9" fmla="*/ 96 h 96"/>
            </a:gdLst>
            <a:ahLst/>
            <a:cxnLst>
              <a:cxn ang="0">
                <a:pos x="T0" y="T1"/>
              </a:cxn>
              <a:cxn ang="0">
                <a:pos x="T2" y="T3"/>
              </a:cxn>
              <a:cxn ang="0">
                <a:pos x="T4" y="T5"/>
              </a:cxn>
              <a:cxn ang="0">
                <a:pos x="T6" y="T7"/>
              </a:cxn>
              <a:cxn ang="0">
                <a:pos x="T8" y="T9"/>
              </a:cxn>
            </a:cxnLst>
            <a:rect l="0" t="0" r="r" b="b"/>
            <a:pathLst>
              <a:path w="96" h="96">
                <a:moveTo>
                  <a:pt x="47" y="96"/>
                </a:moveTo>
                <a:lnTo>
                  <a:pt x="0" y="47"/>
                </a:lnTo>
                <a:lnTo>
                  <a:pt x="47" y="0"/>
                </a:lnTo>
                <a:lnTo>
                  <a:pt x="96" y="47"/>
                </a:lnTo>
                <a:lnTo>
                  <a:pt x="47" y="96"/>
                </a:lnTo>
                <a:close/>
              </a:path>
            </a:pathLst>
          </a:custGeom>
          <a:solidFill>
            <a:srgbClr val="FECB90"/>
          </a:solidFill>
          <a:ln>
            <a:noFill/>
          </a:ln>
          <a:effectLst>
            <a:softEdge rad="31750"/>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0" name="Freeform 40"/>
          <p:cNvSpPr>
            <a:spLocks noEditPoints="1"/>
          </p:cNvSpPr>
          <p:nvPr/>
        </p:nvSpPr>
        <p:spPr bwMode="auto">
          <a:xfrm rot="7533422">
            <a:off x="5120780" y="1028387"/>
            <a:ext cx="135142" cy="135142"/>
          </a:xfrm>
          <a:custGeom>
            <a:avLst/>
            <a:gdLst>
              <a:gd name="T0" fmla="*/ 20 w 40"/>
              <a:gd name="T1" fmla="*/ 40 h 40"/>
              <a:gd name="T2" fmla="*/ 0 w 40"/>
              <a:gd name="T3" fmla="*/ 20 h 40"/>
              <a:gd name="T4" fmla="*/ 20 w 40"/>
              <a:gd name="T5" fmla="*/ 0 h 40"/>
              <a:gd name="T6" fmla="*/ 40 w 40"/>
              <a:gd name="T7" fmla="*/ 20 h 40"/>
              <a:gd name="T8" fmla="*/ 20 w 40"/>
              <a:gd name="T9" fmla="*/ 40 h 40"/>
              <a:gd name="T10" fmla="*/ 20 w 40"/>
              <a:gd name="T11" fmla="*/ 6 h 40"/>
              <a:gd name="T12" fmla="*/ 6 w 40"/>
              <a:gd name="T13" fmla="*/ 20 h 40"/>
              <a:gd name="T14" fmla="*/ 20 w 40"/>
              <a:gd name="T15" fmla="*/ 33 h 40"/>
              <a:gd name="T16" fmla="*/ 33 w 40"/>
              <a:gd name="T17" fmla="*/ 20 h 40"/>
              <a:gd name="T18" fmla="*/ 20 w 40"/>
              <a:gd name="T19" fmla="*/ 6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6"/>
                </a:moveTo>
                <a:cubicBezTo>
                  <a:pt x="12" y="6"/>
                  <a:pt x="6" y="12"/>
                  <a:pt x="6" y="20"/>
                </a:cubicBezTo>
                <a:cubicBezTo>
                  <a:pt x="6" y="27"/>
                  <a:pt x="12" y="33"/>
                  <a:pt x="20" y="33"/>
                </a:cubicBezTo>
                <a:cubicBezTo>
                  <a:pt x="27" y="33"/>
                  <a:pt x="33" y="27"/>
                  <a:pt x="33" y="20"/>
                </a:cubicBezTo>
                <a:cubicBezTo>
                  <a:pt x="33" y="12"/>
                  <a:pt x="27" y="6"/>
                  <a:pt x="20" y="6"/>
                </a:cubicBezTo>
                <a:close/>
              </a:path>
            </a:pathLst>
          </a:custGeom>
          <a:solidFill>
            <a:srgbClr val="D8FCDA"/>
          </a:solidFill>
          <a:ln>
            <a:noFill/>
          </a:ln>
          <a:effectLst>
            <a:softEdge rad="31750"/>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 name="Freeform 18"/>
          <p:cNvSpPr>
            <a:spLocks/>
          </p:cNvSpPr>
          <p:nvPr/>
        </p:nvSpPr>
        <p:spPr bwMode="auto">
          <a:xfrm>
            <a:off x="10811" y="5621901"/>
            <a:ext cx="1293758" cy="931578"/>
          </a:xfrm>
          <a:custGeom>
            <a:avLst/>
            <a:gdLst>
              <a:gd name="T0" fmla="*/ 382 w 382"/>
              <a:gd name="T1" fmla="*/ 9 h 275"/>
              <a:gd name="T2" fmla="*/ 379 w 382"/>
              <a:gd name="T3" fmla="*/ 16 h 275"/>
              <a:gd name="T4" fmla="*/ 0 w 382"/>
              <a:gd name="T5" fmla="*/ 275 h 275"/>
              <a:gd name="T6" fmla="*/ 0 w 382"/>
              <a:gd name="T7" fmla="*/ 255 h 275"/>
              <a:gd name="T8" fmla="*/ 369 w 382"/>
              <a:gd name="T9" fmla="*/ 3 h 275"/>
              <a:gd name="T10" fmla="*/ 381 w 382"/>
              <a:gd name="T11" fmla="*/ 5 h 275"/>
              <a:gd name="T12" fmla="*/ 382 w 382"/>
              <a:gd name="T13" fmla="*/ 9 h 275"/>
            </a:gdLst>
            <a:ahLst/>
            <a:cxnLst>
              <a:cxn ang="0">
                <a:pos x="T0" y="T1"/>
              </a:cxn>
              <a:cxn ang="0">
                <a:pos x="T2" y="T3"/>
              </a:cxn>
              <a:cxn ang="0">
                <a:pos x="T4" y="T5"/>
              </a:cxn>
              <a:cxn ang="0">
                <a:pos x="T6" y="T7"/>
              </a:cxn>
              <a:cxn ang="0">
                <a:pos x="T8" y="T9"/>
              </a:cxn>
              <a:cxn ang="0">
                <a:pos x="T10" y="T11"/>
              </a:cxn>
              <a:cxn ang="0">
                <a:pos x="T12" y="T13"/>
              </a:cxn>
            </a:cxnLst>
            <a:rect l="0" t="0" r="r" b="b"/>
            <a:pathLst>
              <a:path w="382" h="275">
                <a:moveTo>
                  <a:pt x="382" y="9"/>
                </a:moveTo>
                <a:cubicBezTo>
                  <a:pt x="382" y="12"/>
                  <a:pt x="381" y="15"/>
                  <a:pt x="379" y="16"/>
                </a:cubicBezTo>
                <a:cubicBezTo>
                  <a:pt x="0" y="275"/>
                  <a:pt x="0" y="275"/>
                  <a:pt x="0" y="275"/>
                </a:cubicBezTo>
                <a:cubicBezTo>
                  <a:pt x="0" y="255"/>
                  <a:pt x="0" y="255"/>
                  <a:pt x="0" y="255"/>
                </a:cubicBezTo>
                <a:cubicBezTo>
                  <a:pt x="369" y="3"/>
                  <a:pt x="369" y="3"/>
                  <a:pt x="369" y="3"/>
                </a:cubicBezTo>
                <a:cubicBezTo>
                  <a:pt x="373" y="0"/>
                  <a:pt x="378" y="1"/>
                  <a:pt x="381" y="5"/>
                </a:cubicBezTo>
                <a:cubicBezTo>
                  <a:pt x="382" y="6"/>
                  <a:pt x="382" y="8"/>
                  <a:pt x="382" y="9"/>
                </a:cubicBezTo>
                <a:close/>
              </a:path>
            </a:pathLst>
          </a:custGeom>
          <a:solidFill>
            <a:srgbClr val="FD55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Tree>
    <p:extLst>
      <p:ext uri="{BB962C8B-B14F-4D97-AF65-F5344CB8AC3E}">
        <p14:creationId xmlns:p14="http://schemas.microsoft.com/office/powerpoint/2010/main" val="1313804947"/>
      </p:ext>
    </p:extLst>
  </p:cSld>
  <p:clrMapOvr>
    <a:masterClrMapping/>
  </p:clrMapOvr>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3" fill="hold" nodeType="withEffect" p14:presetBounceEnd="32000">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14:bounceEnd="32000">
                                          <p:cBhvr additive="base">
                                            <p:cTn id="7" dur="500" fill="hold"/>
                                            <p:tgtEl>
                                              <p:spTgt spid="2"/>
                                            </p:tgtEl>
                                            <p:attrNameLst>
                                              <p:attrName>ppt_x</p:attrName>
                                            </p:attrNameLst>
                                          </p:cBhvr>
                                          <p:tavLst>
                                            <p:tav tm="0">
                                              <p:val>
                                                <p:strVal val="1+#ppt_w/2"/>
                                              </p:val>
                                            </p:tav>
                                            <p:tav tm="100000">
                                              <p:val>
                                                <p:strVal val="#ppt_x"/>
                                              </p:val>
                                            </p:tav>
                                          </p:tavLst>
                                        </p:anim>
                                        <p:anim calcmode="lin" valueType="num" p14:bounceEnd="32000">
                                          <p:cBhvr additive="base">
                                            <p:cTn id="8" dur="500" fill="hold"/>
                                            <p:tgtEl>
                                              <p:spTgt spid="2"/>
                                            </p:tgtEl>
                                            <p:attrNameLst>
                                              <p:attrName>ppt_y</p:attrName>
                                            </p:attrNameLst>
                                          </p:cBhvr>
                                          <p:tavLst>
                                            <p:tav tm="0">
                                              <p:val>
                                                <p:strVal val="0-#ppt_h/2"/>
                                              </p:val>
                                            </p:tav>
                                            <p:tav tm="100000">
                                              <p:val>
                                                <p:strVal val="#ppt_y"/>
                                              </p:val>
                                            </p:tav>
                                          </p:tavLst>
                                        </p:anim>
                                      </p:childTnLst>
                                    </p:cTn>
                                  </p:par>
                                  <p:par>
                                    <p:cTn id="9" presetID="2" presetClass="entr" presetSubtype="12" fill="hold" nodeType="withEffect" p14:presetBounceEnd="32000">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14:bounceEnd="32000">
                                          <p:cBhvr additive="base">
                                            <p:cTn id="11" dur="500" fill="hold"/>
                                            <p:tgtEl>
                                              <p:spTgt spid="3"/>
                                            </p:tgtEl>
                                            <p:attrNameLst>
                                              <p:attrName>ppt_x</p:attrName>
                                            </p:attrNameLst>
                                          </p:cBhvr>
                                          <p:tavLst>
                                            <p:tav tm="0">
                                              <p:val>
                                                <p:strVal val="0-#ppt_w/2"/>
                                              </p:val>
                                            </p:tav>
                                            <p:tav tm="100000">
                                              <p:val>
                                                <p:strVal val="#ppt_x"/>
                                              </p:val>
                                            </p:tav>
                                          </p:tavLst>
                                        </p:anim>
                                        <p:anim calcmode="lin" valueType="num" p14:bounceEnd="32000">
                                          <p:cBhvr additive="base">
                                            <p:cTn id="12" dur="500" fill="hold"/>
                                            <p:tgtEl>
                                              <p:spTgt spid="3"/>
                                            </p:tgtEl>
                                            <p:attrNameLst>
                                              <p:attrName>ppt_y</p:attrName>
                                            </p:attrNameLst>
                                          </p:cBhvr>
                                          <p:tavLst>
                                            <p:tav tm="0">
                                              <p:val>
                                                <p:strVal val="1+#ppt_h/2"/>
                                              </p:val>
                                            </p:tav>
                                            <p:tav tm="100000">
                                              <p:val>
                                                <p:strVal val="#ppt_y"/>
                                              </p:val>
                                            </p:tav>
                                          </p:tavLst>
                                        </p:anim>
                                      </p:childTnLst>
                                    </p:cTn>
                                  </p:par>
                                  <p:par>
                                    <p:cTn id="13" presetID="22" presetClass="entr" presetSubtype="2" fill="hold" nodeType="withEffect">
                                      <p:stCondLst>
                                        <p:cond delay="250"/>
                                      </p:stCondLst>
                                      <p:childTnLst>
                                        <p:set>
                                          <p:cBhvr>
                                            <p:cTn id="14" dur="1" fill="hold">
                                              <p:stCondLst>
                                                <p:cond delay="0"/>
                                              </p:stCondLst>
                                            </p:cTn>
                                            <p:tgtEl>
                                              <p:spTgt spid="76"/>
                                            </p:tgtEl>
                                            <p:attrNameLst>
                                              <p:attrName>style.visibility</p:attrName>
                                            </p:attrNameLst>
                                          </p:cBhvr>
                                          <p:to>
                                            <p:strVal val="visible"/>
                                          </p:to>
                                        </p:set>
                                        <p:animEffect transition="in" filter="wipe(right)">
                                          <p:cBhvr>
                                            <p:cTn id="15" dur="500"/>
                                            <p:tgtEl>
                                              <p:spTgt spid="76"/>
                                            </p:tgtEl>
                                          </p:cBhvr>
                                        </p:animEffect>
                                      </p:childTnLst>
                                    </p:cTn>
                                  </p:par>
                                  <p:par>
                                    <p:cTn id="16" presetID="22" presetClass="entr" presetSubtype="4" fill="hold" nodeType="withEffect">
                                      <p:stCondLst>
                                        <p:cond delay="250"/>
                                      </p:stCondLst>
                                      <p:childTnLst>
                                        <p:set>
                                          <p:cBhvr>
                                            <p:cTn id="17" dur="1" fill="hold">
                                              <p:stCondLst>
                                                <p:cond delay="0"/>
                                              </p:stCondLst>
                                            </p:cTn>
                                            <p:tgtEl>
                                              <p:spTgt spid="6"/>
                                            </p:tgtEl>
                                            <p:attrNameLst>
                                              <p:attrName>style.visibility</p:attrName>
                                            </p:attrNameLst>
                                          </p:cBhvr>
                                          <p:to>
                                            <p:strVal val="visible"/>
                                          </p:to>
                                        </p:set>
                                        <p:animEffect transition="in" filter="wipe(down)">
                                          <p:cBhvr>
                                            <p:cTn id="18" dur="500"/>
                                            <p:tgtEl>
                                              <p:spTgt spid="6"/>
                                            </p:tgtEl>
                                          </p:cBhvr>
                                        </p:animEffect>
                                      </p:childTnLst>
                                    </p:cTn>
                                  </p:par>
                                  <p:par>
                                    <p:cTn id="19" presetID="10" presetClass="entr" presetSubtype="0" fill="hold" grpId="0" nodeType="withEffect">
                                      <p:stCondLst>
                                        <p:cond delay="250"/>
                                      </p:stCondLst>
                                      <p:childTnLst>
                                        <p:set>
                                          <p:cBhvr>
                                            <p:cTn id="20" dur="1" fill="hold">
                                              <p:stCondLst>
                                                <p:cond delay="0"/>
                                              </p:stCondLst>
                                            </p:cTn>
                                            <p:tgtEl>
                                              <p:spTgt spid="38"/>
                                            </p:tgtEl>
                                            <p:attrNameLst>
                                              <p:attrName>style.visibility</p:attrName>
                                            </p:attrNameLst>
                                          </p:cBhvr>
                                          <p:to>
                                            <p:strVal val="visible"/>
                                          </p:to>
                                        </p:set>
                                        <p:animEffect transition="in" filter="fade">
                                          <p:cBhvr>
                                            <p:cTn id="21" dur="100"/>
                                            <p:tgtEl>
                                              <p:spTgt spid="38"/>
                                            </p:tgtEl>
                                          </p:cBhvr>
                                        </p:animEffect>
                                      </p:childTnLst>
                                    </p:cTn>
                                  </p:par>
                                </p:childTnLst>
                              </p:cTn>
                            </p:par>
                            <p:par>
                              <p:cTn id="22" fill="hold">
                                <p:stCondLst>
                                  <p:cond delay="750"/>
                                </p:stCondLst>
                                <p:childTnLst>
                                  <p:par>
                                    <p:cTn id="23" presetID="10" presetClass="entr" presetSubtype="0" fill="hold" grpId="0" nodeType="afterEffect">
                                      <p:stCondLst>
                                        <p:cond delay="0"/>
                                      </p:stCondLst>
                                      <p:childTnLst>
                                        <p:set>
                                          <p:cBhvr>
                                            <p:cTn id="24" dur="1" fill="hold">
                                              <p:stCondLst>
                                                <p:cond delay="0"/>
                                              </p:stCondLst>
                                            </p:cTn>
                                            <p:tgtEl>
                                              <p:spTgt spid="21"/>
                                            </p:tgtEl>
                                            <p:attrNameLst>
                                              <p:attrName>style.visibility</p:attrName>
                                            </p:attrNameLst>
                                          </p:cBhvr>
                                          <p:to>
                                            <p:strVal val="visible"/>
                                          </p:to>
                                        </p:set>
                                        <p:animEffect transition="in" filter="fade">
                                          <p:cBhvr>
                                            <p:cTn id="25" dur="100"/>
                                            <p:tgtEl>
                                              <p:spTgt spid="21"/>
                                            </p:tgtEl>
                                          </p:cBhvr>
                                        </p:animEffect>
                                      </p:childTnLst>
                                    </p:cTn>
                                  </p:par>
                                </p:childTnLst>
                              </p:cTn>
                            </p:par>
                            <p:par>
                              <p:cTn id="26" fill="hold">
                                <p:stCondLst>
                                  <p:cond delay="850"/>
                                </p:stCondLst>
                                <p:childTnLst>
                                  <p:par>
                                    <p:cTn id="27" presetID="10" presetClass="entr" presetSubtype="0" fill="hold" grpId="0" nodeType="afterEffect">
                                      <p:stCondLst>
                                        <p:cond delay="0"/>
                                      </p:stCondLst>
                                      <p:childTnLst>
                                        <p:set>
                                          <p:cBhvr>
                                            <p:cTn id="28" dur="1" fill="hold">
                                              <p:stCondLst>
                                                <p:cond delay="0"/>
                                              </p:stCondLst>
                                            </p:cTn>
                                            <p:tgtEl>
                                              <p:spTgt spid="65"/>
                                            </p:tgtEl>
                                            <p:attrNameLst>
                                              <p:attrName>style.visibility</p:attrName>
                                            </p:attrNameLst>
                                          </p:cBhvr>
                                          <p:to>
                                            <p:strVal val="visible"/>
                                          </p:to>
                                        </p:set>
                                        <p:animEffect transition="in" filter="fade">
                                          <p:cBhvr>
                                            <p:cTn id="29" dur="100"/>
                                            <p:tgtEl>
                                              <p:spTgt spid="65"/>
                                            </p:tgtEl>
                                          </p:cBhvr>
                                        </p:animEffect>
                                      </p:childTnLst>
                                    </p:cTn>
                                  </p:par>
                                </p:childTnLst>
                              </p:cTn>
                            </p:par>
                            <p:par>
                              <p:cTn id="30" fill="hold">
                                <p:stCondLst>
                                  <p:cond delay="950"/>
                                </p:stCondLst>
                                <p:childTnLst>
                                  <p:par>
                                    <p:cTn id="31" presetID="10" presetClass="entr" presetSubtype="0" fill="hold" grpId="0" nodeType="afterEffect">
                                      <p:stCondLst>
                                        <p:cond delay="0"/>
                                      </p:stCondLst>
                                      <p:childTnLst>
                                        <p:set>
                                          <p:cBhvr>
                                            <p:cTn id="32" dur="1" fill="hold">
                                              <p:stCondLst>
                                                <p:cond delay="0"/>
                                              </p:stCondLst>
                                            </p:cTn>
                                            <p:tgtEl>
                                              <p:spTgt spid="19"/>
                                            </p:tgtEl>
                                            <p:attrNameLst>
                                              <p:attrName>style.visibility</p:attrName>
                                            </p:attrNameLst>
                                          </p:cBhvr>
                                          <p:to>
                                            <p:strVal val="visible"/>
                                          </p:to>
                                        </p:set>
                                        <p:animEffect transition="in" filter="fade">
                                          <p:cBhvr>
                                            <p:cTn id="33" dur="100"/>
                                            <p:tgtEl>
                                              <p:spTgt spid="19"/>
                                            </p:tgtEl>
                                          </p:cBhvr>
                                        </p:animEffect>
                                      </p:childTnLst>
                                    </p:cTn>
                                  </p:par>
                                </p:childTnLst>
                              </p:cTn>
                            </p:par>
                            <p:par>
                              <p:cTn id="34" fill="hold">
                                <p:stCondLst>
                                  <p:cond delay="1050"/>
                                </p:stCondLst>
                                <p:childTnLst>
                                  <p:par>
                                    <p:cTn id="35" presetID="10" presetClass="entr" presetSubtype="0" fill="hold" grpId="0" nodeType="afterEffect">
                                      <p:stCondLst>
                                        <p:cond delay="0"/>
                                      </p:stCondLst>
                                      <p:childTnLst>
                                        <p:set>
                                          <p:cBhvr>
                                            <p:cTn id="36" dur="1" fill="hold">
                                              <p:stCondLst>
                                                <p:cond delay="0"/>
                                              </p:stCondLst>
                                            </p:cTn>
                                            <p:tgtEl>
                                              <p:spTgt spid="33"/>
                                            </p:tgtEl>
                                            <p:attrNameLst>
                                              <p:attrName>style.visibility</p:attrName>
                                            </p:attrNameLst>
                                          </p:cBhvr>
                                          <p:to>
                                            <p:strVal val="visible"/>
                                          </p:to>
                                        </p:set>
                                        <p:animEffect transition="in" filter="fade">
                                          <p:cBhvr>
                                            <p:cTn id="37" dur="100"/>
                                            <p:tgtEl>
                                              <p:spTgt spid="33"/>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34"/>
                                            </p:tgtEl>
                                            <p:attrNameLst>
                                              <p:attrName>style.visibility</p:attrName>
                                            </p:attrNameLst>
                                          </p:cBhvr>
                                          <p:to>
                                            <p:strVal val="visible"/>
                                          </p:to>
                                        </p:set>
                                        <p:animEffect transition="in" filter="fade">
                                          <p:cBhvr>
                                            <p:cTn id="40" dur="100"/>
                                            <p:tgtEl>
                                              <p:spTgt spid="34"/>
                                            </p:tgtEl>
                                          </p:cBhvr>
                                        </p:animEffect>
                                      </p:childTnLst>
                                    </p:cTn>
                                  </p:par>
                                </p:childTnLst>
                              </p:cTn>
                            </p:par>
                            <p:par>
                              <p:cTn id="41" fill="hold">
                                <p:stCondLst>
                                  <p:cond delay="1150"/>
                                </p:stCondLst>
                                <p:childTnLst>
                                  <p:par>
                                    <p:cTn id="42" presetID="10" presetClass="entr" presetSubtype="0" fill="hold" grpId="0" nodeType="afterEffect">
                                      <p:stCondLst>
                                        <p:cond delay="0"/>
                                      </p:stCondLst>
                                      <p:childTnLst>
                                        <p:set>
                                          <p:cBhvr>
                                            <p:cTn id="43" dur="1" fill="hold">
                                              <p:stCondLst>
                                                <p:cond delay="0"/>
                                              </p:stCondLst>
                                            </p:cTn>
                                            <p:tgtEl>
                                              <p:spTgt spid="35"/>
                                            </p:tgtEl>
                                            <p:attrNameLst>
                                              <p:attrName>style.visibility</p:attrName>
                                            </p:attrNameLst>
                                          </p:cBhvr>
                                          <p:to>
                                            <p:strVal val="visible"/>
                                          </p:to>
                                        </p:set>
                                        <p:animEffect transition="in" filter="fade">
                                          <p:cBhvr>
                                            <p:cTn id="44" dur="100"/>
                                            <p:tgtEl>
                                              <p:spTgt spid="35"/>
                                            </p:tgtEl>
                                          </p:cBhvr>
                                        </p:animEffect>
                                      </p:childTnLst>
                                    </p:cTn>
                                  </p:par>
                                </p:childTnLst>
                              </p:cTn>
                            </p:par>
                            <p:par>
                              <p:cTn id="45" fill="hold">
                                <p:stCondLst>
                                  <p:cond delay="1250"/>
                                </p:stCondLst>
                                <p:childTnLst>
                                  <p:par>
                                    <p:cTn id="46" presetID="10" presetClass="entr" presetSubtype="0" fill="hold" grpId="0" nodeType="afterEffect">
                                      <p:stCondLst>
                                        <p:cond delay="0"/>
                                      </p:stCondLst>
                                      <p:childTnLst>
                                        <p:set>
                                          <p:cBhvr>
                                            <p:cTn id="47" dur="1" fill="hold">
                                              <p:stCondLst>
                                                <p:cond delay="0"/>
                                              </p:stCondLst>
                                            </p:cTn>
                                            <p:tgtEl>
                                              <p:spTgt spid="36"/>
                                            </p:tgtEl>
                                            <p:attrNameLst>
                                              <p:attrName>style.visibility</p:attrName>
                                            </p:attrNameLst>
                                          </p:cBhvr>
                                          <p:to>
                                            <p:strVal val="visible"/>
                                          </p:to>
                                        </p:set>
                                        <p:animEffect transition="in" filter="fade">
                                          <p:cBhvr>
                                            <p:cTn id="48" dur="100"/>
                                            <p:tgtEl>
                                              <p:spTgt spid="36"/>
                                            </p:tgtEl>
                                          </p:cBhvr>
                                        </p:animEffect>
                                      </p:childTnLst>
                                    </p:cTn>
                                  </p:par>
                                </p:childTnLst>
                              </p:cTn>
                            </p:par>
                            <p:par>
                              <p:cTn id="49" fill="hold">
                                <p:stCondLst>
                                  <p:cond delay="1350"/>
                                </p:stCondLst>
                                <p:childTnLst>
                                  <p:par>
                                    <p:cTn id="50" presetID="10" presetClass="entr" presetSubtype="0" fill="hold" grpId="0" nodeType="afterEffect">
                                      <p:stCondLst>
                                        <p:cond delay="0"/>
                                      </p:stCondLst>
                                      <p:childTnLst>
                                        <p:set>
                                          <p:cBhvr>
                                            <p:cTn id="51" dur="1" fill="hold">
                                              <p:stCondLst>
                                                <p:cond delay="0"/>
                                              </p:stCondLst>
                                            </p:cTn>
                                            <p:tgtEl>
                                              <p:spTgt spid="37"/>
                                            </p:tgtEl>
                                            <p:attrNameLst>
                                              <p:attrName>style.visibility</p:attrName>
                                            </p:attrNameLst>
                                          </p:cBhvr>
                                          <p:to>
                                            <p:strVal val="visible"/>
                                          </p:to>
                                        </p:set>
                                        <p:animEffect transition="in" filter="fade">
                                          <p:cBhvr>
                                            <p:cTn id="52" dur="100"/>
                                            <p:tgtEl>
                                              <p:spTgt spid="37"/>
                                            </p:tgtEl>
                                          </p:cBhvr>
                                        </p:animEffect>
                                      </p:childTnLst>
                                    </p:cTn>
                                  </p:par>
                                </p:childTnLst>
                              </p:cTn>
                            </p:par>
                            <p:par>
                              <p:cTn id="53" fill="hold">
                                <p:stCondLst>
                                  <p:cond delay="1450"/>
                                </p:stCondLst>
                                <p:childTnLst>
                                  <p:par>
                                    <p:cTn id="54" presetID="10" presetClass="entr" presetSubtype="0" fill="hold" grpId="0" nodeType="afterEffect">
                                      <p:stCondLst>
                                        <p:cond delay="0"/>
                                      </p:stCondLst>
                                      <p:childTnLst>
                                        <p:set>
                                          <p:cBhvr>
                                            <p:cTn id="55" dur="1" fill="hold">
                                              <p:stCondLst>
                                                <p:cond delay="0"/>
                                              </p:stCondLst>
                                            </p:cTn>
                                            <p:tgtEl>
                                              <p:spTgt spid="87"/>
                                            </p:tgtEl>
                                            <p:attrNameLst>
                                              <p:attrName>style.visibility</p:attrName>
                                            </p:attrNameLst>
                                          </p:cBhvr>
                                          <p:to>
                                            <p:strVal val="visible"/>
                                          </p:to>
                                        </p:set>
                                        <p:animEffect transition="in" filter="fade">
                                          <p:cBhvr>
                                            <p:cTn id="56" dur="100"/>
                                            <p:tgtEl>
                                              <p:spTgt spid="87"/>
                                            </p:tgtEl>
                                          </p:cBhvr>
                                        </p:animEffect>
                                      </p:childTnLst>
                                    </p:cTn>
                                  </p:par>
                                </p:childTnLst>
                              </p:cTn>
                            </p:par>
                            <p:par>
                              <p:cTn id="57" fill="hold">
                                <p:stCondLst>
                                  <p:cond delay="1550"/>
                                </p:stCondLst>
                                <p:childTnLst>
                                  <p:par>
                                    <p:cTn id="58" presetID="10" presetClass="entr" presetSubtype="0" fill="hold" grpId="0" nodeType="afterEffect">
                                      <p:stCondLst>
                                        <p:cond delay="0"/>
                                      </p:stCondLst>
                                      <p:childTnLst>
                                        <p:set>
                                          <p:cBhvr>
                                            <p:cTn id="59" dur="1" fill="hold">
                                              <p:stCondLst>
                                                <p:cond delay="0"/>
                                              </p:stCondLst>
                                            </p:cTn>
                                            <p:tgtEl>
                                              <p:spTgt spid="88"/>
                                            </p:tgtEl>
                                            <p:attrNameLst>
                                              <p:attrName>style.visibility</p:attrName>
                                            </p:attrNameLst>
                                          </p:cBhvr>
                                          <p:to>
                                            <p:strVal val="visible"/>
                                          </p:to>
                                        </p:set>
                                        <p:animEffect transition="in" filter="fade">
                                          <p:cBhvr>
                                            <p:cTn id="60" dur="100"/>
                                            <p:tgtEl>
                                              <p:spTgt spid="88"/>
                                            </p:tgtEl>
                                          </p:cBhvr>
                                        </p:animEffect>
                                      </p:childTnLst>
                                    </p:cTn>
                                  </p:par>
                                </p:childTnLst>
                              </p:cTn>
                            </p:par>
                            <p:par>
                              <p:cTn id="61" fill="hold">
                                <p:stCondLst>
                                  <p:cond delay="1650"/>
                                </p:stCondLst>
                                <p:childTnLst>
                                  <p:par>
                                    <p:cTn id="62" presetID="10" presetClass="entr" presetSubtype="0" fill="hold" grpId="0" nodeType="afterEffect">
                                      <p:stCondLst>
                                        <p:cond delay="0"/>
                                      </p:stCondLst>
                                      <p:childTnLst>
                                        <p:set>
                                          <p:cBhvr>
                                            <p:cTn id="63" dur="1" fill="hold">
                                              <p:stCondLst>
                                                <p:cond delay="0"/>
                                              </p:stCondLst>
                                            </p:cTn>
                                            <p:tgtEl>
                                              <p:spTgt spid="89"/>
                                            </p:tgtEl>
                                            <p:attrNameLst>
                                              <p:attrName>style.visibility</p:attrName>
                                            </p:attrNameLst>
                                          </p:cBhvr>
                                          <p:to>
                                            <p:strVal val="visible"/>
                                          </p:to>
                                        </p:set>
                                        <p:animEffect transition="in" filter="fade">
                                          <p:cBhvr>
                                            <p:cTn id="64" dur="100"/>
                                            <p:tgtEl>
                                              <p:spTgt spid="89"/>
                                            </p:tgtEl>
                                          </p:cBhvr>
                                        </p:animEffect>
                                      </p:childTnLst>
                                    </p:cTn>
                                  </p:par>
                                </p:childTnLst>
                              </p:cTn>
                            </p:par>
                            <p:par>
                              <p:cTn id="65" fill="hold">
                                <p:stCondLst>
                                  <p:cond delay="1750"/>
                                </p:stCondLst>
                                <p:childTnLst>
                                  <p:par>
                                    <p:cTn id="66" presetID="10" presetClass="entr" presetSubtype="0" fill="hold" grpId="0" nodeType="afterEffect">
                                      <p:stCondLst>
                                        <p:cond delay="0"/>
                                      </p:stCondLst>
                                      <p:childTnLst>
                                        <p:set>
                                          <p:cBhvr>
                                            <p:cTn id="67" dur="1" fill="hold">
                                              <p:stCondLst>
                                                <p:cond delay="0"/>
                                              </p:stCondLst>
                                            </p:cTn>
                                            <p:tgtEl>
                                              <p:spTgt spid="39"/>
                                            </p:tgtEl>
                                            <p:attrNameLst>
                                              <p:attrName>style.visibility</p:attrName>
                                            </p:attrNameLst>
                                          </p:cBhvr>
                                          <p:to>
                                            <p:strVal val="visible"/>
                                          </p:to>
                                        </p:set>
                                        <p:animEffect transition="in" filter="fade">
                                          <p:cBhvr>
                                            <p:cTn id="68" dur="100"/>
                                            <p:tgtEl>
                                              <p:spTgt spid="39"/>
                                            </p:tgtEl>
                                          </p:cBhvr>
                                        </p:animEffect>
                                      </p:childTnLst>
                                    </p:cTn>
                                  </p:par>
                                </p:childTnLst>
                              </p:cTn>
                            </p:par>
                            <p:par>
                              <p:cTn id="69" fill="hold">
                                <p:stCondLst>
                                  <p:cond delay="1850"/>
                                </p:stCondLst>
                                <p:childTnLst>
                                  <p:par>
                                    <p:cTn id="70" presetID="10" presetClass="entr" presetSubtype="0" fill="hold" grpId="0" nodeType="afterEffect">
                                      <p:stCondLst>
                                        <p:cond delay="0"/>
                                      </p:stCondLst>
                                      <p:childTnLst>
                                        <p:set>
                                          <p:cBhvr>
                                            <p:cTn id="71" dur="1" fill="hold">
                                              <p:stCondLst>
                                                <p:cond delay="0"/>
                                              </p:stCondLst>
                                            </p:cTn>
                                            <p:tgtEl>
                                              <p:spTgt spid="43"/>
                                            </p:tgtEl>
                                            <p:attrNameLst>
                                              <p:attrName>style.visibility</p:attrName>
                                            </p:attrNameLst>
                                          </p:cBhvr>
                                          <p:to>
                                            <p:strVal val="visible"/>
                                          </p:to>
                                        </p:set>
                                        <p:animEffect transition="in" filter="fade">
                                          <p:cBhvr>
                                            <p:cTn id="72" dur="100"/>
                                            <p:tgtEl>
                                              <p:spTgt spid="43"/>
                                            </p:tgtEl>
                                          </p:cBhvr>
                                        </p:animEffect>
                                      </p:childTnLst>
                                    </p:cTn>
                                  </p:par>
                                </p:childTnLst>
                              </p:cTn>
                            </p:par>
                            <p:par>
                              <p:cTn id="73" fill="hold">
                                <p:stCondLst>
                                  <p:cond delay="1950"/>
                                </p:stCondLst>
                                <p:childTnLst>
                                  <p:par>
                                    <p:cTn id="74" presetID="10" presetClass="entr" presetSubtype="0" fill="hold" grpId="0" nodeType="afterEffect">
                                      <p:stCondLst>
                                        <p:cond delay="0"/>
                                      </p:stCondLst>
                                      <p:childTnLst>
                                        <p:set>
                                          <p:cBhvr>
                                            <p:cTn id="75" dur="1" fill="hold">
                                              <p:stCondLst>
                                                <p:cond delay="0"/>
                                              </p:stCondLst>
                                            </p:cTn>
                                            <p:tgtEl>
                                              <p:spTgt spid="85"/>
                                            </p:tgtEl>
                                            <p:attrNameLst>
                                              <p:attrName>style.visibility</p:attrName>
                                            </p:attrNameLst>
                                          </p:cBhvr>
                                          <p:to>
                                            <p:strVal val="visible"/>
                                          </p:to>
                                        </p:set>
                                        <p:animEffect transition="in" filter="fade">
                                          <p:cBhvr>
                                            <p:cTn id="76" dur="100"/>
                                            <p:tgtEl>
                                              <p:spTgt spid="85"/>
                                            </p:tgtEl>
                                          </p:cBhvr>
                                        </p:animEffect>
                                      </p:childTnLst>
                                    </p:cTn>
                                  </p:par>
                                </p:childTnLst>
                              </p:cTn>
                            </p:par>
                            <p:par>
                              <p:cTn id="77" fill="hold">
                                <p:stCondLst>
                                  <p:cond delay="2050"/>
                                </p:stCondLst>
                                <p:childTnLst>
                                  <p:par>
                                    <p:cTn id="78" presetID="10" presetClass="entr" presetSubtype="0" fill="hold" grpId="0" nodeType="afterEffect">
                                      <p:stCondLst>
                                        <p:cond delay="0"/>
                                      </p:stCondLst>
                                      <p:childTnLst>
                                        <p:set>
                                          <p:cBhvr>
                                            <p:cTn id="79" dur="1" fill="hold">
                                              <p:stCondLst>
                                                <p:cond delay="0"/>
                                              </p:stCondLst>
                                            </p:cTn>
                                            <p:tgtEl>
                                              <p:spTgt spid="86"/>
                                            </p:tgtEl>
                                            <p:attrNameLst>
                                              <p:attrName>style.visibility</p:attrName>
                                            </p:attrNameLst>
                                          </p:cBhvr>
                                          <p:to>
                                            <p:strVal val="visible"/>
                                          </p:to>
                                        </p:set>
                                        <p:animEffect transition="in" filter="fade">
                                          <p:cBhvr>
                                            <p:cTn id="80" dur="100"/>
                                            <p:tgtEl>
                                              <p:spTgt spid="86"/>
                                            </p:tgtEl>
                                          </p:cBhvr>
                                        </p:animEffect>
                                      </p:childTnLst>
                                    </p:cTn>
                                  </p:par>
                                </p:childTnLst>
                              </p:cTn>
                            </p:par>
                            <p:par>
                              <p:cTn id="81" fill="hold">
                                <p:stCondLst>
                                  <p:cond delay="2150"/>
                                </p:stCondLst>
                                <p:childTnLst>
                                  <p:par>
                                    <p:cTn id="82" presetID="10" presetClass="entr" presetSubtype="0" fill="hold" grpId="0" nodeType="afterEffect">
                                      <p:stCondLst>
                                        <p:cond delay="0"/>
                                      </p:stCondLst>
                                      <p:childTnLst>
                                        <p:set>
                                          <p:cBhvr>
                                            <p:cTn id="83" dur="1" fill="hold">
                                              <p:stCondLst>
                                                <p:cond delay="0"/>
                                              </p:stCondLst>
                                            </p:cTn>
                                            <p:tgtEl>
                                              <p:spTgt spid="90"/>
                                            </p:tgtEl>
                                            <p:attrNameLst>
                                              <p:attrName>style.visibility</p:attrName>
                                            </p:attrNameLst>
                                          </p:cBhvr>
                                          <p:to>
                                            <p:strVal val="visible"/>
                                          </p:to>
                                        </p:set>
                                        <p:animEffect transition="in" filter="fade">
                                          <p:cBhvr>
                                            <p:cTn id="84" dur="100"/>
                                            <p:tgtEl>
                                              <p:spTgt spid="90"/>
                                            </p:tgtEl>
                                          </p:cBhvr>
                                        </p:animEffect>
                                      </p:childTnLst>
                                    </p:cTn>
                                  </p:par>
                                </p:childTnLst>
                              </p:cTn>
                            </p:par>
                            <p:par>
                              <p:cTn id="85" fill="hold">
                                <p:stCondLst>
                                  <p:cond delay="2250"/>
                                </p:stCondLst>
                                <p:childTnLst>
                                  <p:par>
                                    <p:cTn id="86" presetID="10" presetClass="entr" presetSubtype="0" fill="hold" grpId="0" nodeType="afterEffect">
                                      <p:stCondLst>
                                        <p:cond delay="0"/>
                                      </p:stCondLst>
                                      <p:childTnLst>
                                        <p:set>
                                          <p:cBhvr>
                                            <p:cTn id="87" dur="1" fill="hold">
                                              <p:stCondLst>
                                                <p:cond delay="0"/>
                                              </p:stCondLst>
                                            </p:cTn>
                                            <p:tgtEl>
                                              <p:spTgt spid="40"/>
                                            </p:tgtEl>
                                            <p:attrNameLst>
                                              <p:attrName>style.visibility</p:attrName>
                                            </p:attrNameLst>
                                          </p:cBhvr>
                                          <p:to>
                                            <p:strVal val="visible"/>
                                          </p:to>
                                        </p:set>
                                        <p:animEffect transition="in" filter="fade">
                                          <p:cBhvr>
                                            <p:cTn id="88" dur="100"/>
                                            <p:tgtEl>
                                              <p:spTgt spid="40"/>
                                            </p:tgtEl>
                                          </p:cBhvr>
                                        </p:animEffect>
                                      </p:childTnLst>
                                    </p:cTn>
                                  </p:par>
                                </p:childTnLst>
                              </p:cTn>
                            </p:par>
                            <p:par>
                              <p:cTn id="89" fill="hold">
                                <p:stCondLst>
                                  <p:cond delay="2350"/>
                                </p:stCondLst>
                                <p:childTnLst>
                                  <p:par>
                                    <p:cTn id="90" presetID="10" presetClass="entr" presetSubtype="0" fill="hold" grpId="0" nodeType="afterEffect">
                                      <p:stCondLst>
                                        <p:cond delay="0"/>
                                      </p:stCondLst>
                                      <p:childTnLst>
                                        <p:set>
                                          <p:cBhvr>
                                            <p:cTn id="91" dur="1" fill="hold">
                                              <p:stCondLst>
                                                <p:cond delay="0"/>
                                              </p:stCondLst>
                                            </p:cTn>
                                            <p:tgtEl>
                                              <p:spTgt spid="73"/>
                                            </p:tgtEl>
                                            <p:attrNameLst>
                                              <p:attrName>style.visibility</p:attrName>
                                            </p:attrNameLst>
                                          </p:cBhvr>
                                          <p:to>
                                            <p:strVal val="visible"/>
                                          </p:to>
                                        </p:set>
                                        <p:animEffect transition="in" filter="fade">
                                          <p:cBhvr>
                                            <p:cTn id="92" dur="100"/>
                                            <p:tgtEl>
                                              <p:spTgt spid="73"/>
                                            </p:tgtEl>
                                          </p:cBhvr>
                                        </p:animEffect>
                                      </p:childTnLst>
                                    </p:cTn>
                                  </p:par>
                                </p:childTnLst>
                              </p:cTn>
                            </p:par>
                            <p:par>
                              <p:cTn id="93" fill="hold">
                                <p:stCondLst>
                                  <p:cond delay="2450"/>
                                </p:stCondLst>
                                <p:childTnLst>
                                  <p:par>
                                    <p:cTn id="94" presetID="10" presetClass="entr" presetSubtype="0" fill="hold" grpId="0" nodeType="afterEffect">
                                      <p:stCondLst>
                                        <p:cond delay="0"/>
                                      </p:stCondLst>
                                      <p:childTnLst>
                                        <p:set>
                                          <p:cBhvr>
                                            <p:cTn id="95" dur="1" fill="hold">
                                              <p:stCondLst>
                                                <p:cond delay="0"/>
                                              </p:stCondLst>
                                            </p:cTn>
                                            <p:tgtEl>
                                              <p:spTgt spid="74"/>
                                            </p:tgtEl>
                                            <p:attrNameLst>
                                              <p:attrName>style.visibility</p:attrName>
                                            </p:attrNameLst>
                                          </p:cBhvr>
                                          <p:to>
                                            <p:strVal val="visible"/>
                                          </p:to>
                                        </p:set>
                                        <p:animEffect transition="in" filter="fade">
                                          <p:cBhvr>
                                            <p:cTn id="96" dur="100"/>
                                            <p:tgtEl>
                                              <p:spTgt spid="74"/>
                                            </p:tgtEl>
                                          </p:cBhvr>
                                        </p:animEffect>
                                      </p:childTnLst>
                                    </p:cTn>
                                  </p:par>
                                </p:childTnLst>
                              </p:cTn>
                            </p:par>
                            <p:par>
                              <p:cTn id="97" fill="hold">
                                <p:stCondLst>
                                  <p:cond delay="2550"/>
                                </p:stCondLst>
                                <p:childTnLst>
                                  <p:par>
                                    <p:cTn id="98" presetID="10" presetClass="entr" presetSubtype="0" fill="hold" grpId="0" nodeType="afterEffect">
                                      <p:stCondLst>
                                        <p:cond delay="0"/>
                                      </p:stCondLst>
                                      <p:childTnLst>
                                        <p:set>
                                          <p:cBhvr>
                                            <p:cTn id="99" dur="1" fill="hold">
                                              <p:stCondLst>
                                                <p:cond delay="0"/>
                                              </p:stCondLst>
                                            </p:cTn>
                                            <p:tgtEl>
                                              <p:spTgt spid="75"/>
                                            </p:tgtEl>
                                            <p:attrNameLst>
                                              <p:attrName>style.visibility</p:attrName>
                                            </p:attrNameLst>
                                          </p:cBhvr>
                                          <p:to>
                                            <p:strVal val="visible"/>
                                          </p:to>
                                        </p:set>
                                        <p:animEffect transition="in" filter="fade">
                                          <p:cBhvr>
                                            <p:cTn id="100" dur="100"/>
                                            <p:tgtEl>
                                              <p:spTgt spid="75"/>
                                            </p:tgtEl>
                                          </p:cBhvr>
                                        </p:animEffect>
                                      </p:childTnLst>
                                    </p:cTn>
                                  </p:par>
                                </p:childTnLst>
                              </p:cTn>
                            </p:par>
                            <p:par>
                              <p:cTn id="101" fill="hold">
                                <p:stCondLst>
                                  <p:cond delay="2650"/>
                                </p:stCondLst>
                                <p:childTnLst>
                                  <p:par>
                                    <p:cTn id="102" presetID="10" presetClass="entr" presetSubtype="0" fill="hold" grpId="0" nodeType="afterEffect">
                                      <p:stCondLst>
                                        <p:cond delay="0"/>
                                      </p:stCondLst>
                                      <p:childTnLst>
                                        <p:set>
                                          <p:cBhvr>
                                            <p:cTn id="103" dur="1" fill="hold">
                                              <p:stCondLst>
                                                <p:cond delay="0"/>
                                              </p:stCondLst>
                                            </p:cTn>
                                            <p:tgtEl>
                                              <p:spTgt spid="81"/>
                                            </p:tgtEl>
                                            <p:attrNameLst>
                                              <p:attrName>style.visibility</p:attrName>
                                            </p:attrNameLst>
                                          </p:cBhvr>
                                          <p:to>
                                            <p:strVal val="visible"/>
                                          </p:to>
                                        </p:set>
                                        <p:animEffect transition="in" filter="fade">
                                          <p:cBhvr>
                                            <p:cTn id="104" dur="100"/>
                                            <p:tgtEl>
                                              <p:spTgt spid="81"/>
                                            </p:tgtEl>
                                          </p:cBhvr>
                                        </p:animEffect>
                                      </p:childTnLst>
                                    </p:cTn>
                                  </p:par>
                                </p:childTnLst>
                              </p:cTn>
                            </p:par>
                            <p:par>
                              <p:cTn id="105" fill="hold">
                                <p:stCondLst>
                                  <p:cond delay="2750"/>
                                </p:stCondLst>
                                <p:childTnLst>
                                  <p:par>
                                    <p:cTn id="106" presetID="10" presetClass="entr" presetSubtype="0" fill="hold" grpId="0" nodeType="afterEffect">
                                      <p:stCondLst>
                                        <p:cond delay="0"/>
                                      </p:stCondLst>
                                      <p:childTnLst>
                                        <p:set>
                                          <p:cBhvr>
                                            <p:cTn id="107" dur="1" fill="hold">
                                              <p:stCondLst>
                                                <p:cond delay="0"/>
                                              </p:stCondLst>
                                            </p:cTn>
                                            <p:tgtEl>
                                              <p:spTgt spid="82"/>
                                            </p:tgtEl>
                                            <p:attrNameLst>
                                              <p:attrName>style.visibility</p:attrName>
                                            </p:attrNameLst>
                                          </p:cBhvr>
                                          <p:to>
                                            <p:strVal val="visible"/>
                                          </p:to>
                                        </p:set>
                                        <p:animEffect transition="in" filter="fade">
                                          <p:cBhvr>
                                            <p:cTn id="108" dur="100"/>
                                            <p:tgtEl>
                                              <p:spTgt spid="82"/>
                                            </p:tgtEl>
                                          </p:cBhvr>
                                        </p:animEffect>
                                      </p:childTnLst>
                                    </p:cTn>
                                  </p:par>
                                </p:childTnLst>
                              </p:cTn>
                            </p:par>
                            <p:par>
                              <p:cTn id="109" fill="hold">
                                <p:stCondLst>
                                  <p:cond delay="2850"/>
                                </p:stCondLst>
                                <p:childTnLst>
                                  <p:par>
                                    <p:cTn id="110" presetID="10" presetClass="entr" presetSubtype="0" fill="hold" grpId="0" nodeType="afterEffect">
                                      <p:stCondLst>
                                        <p:cond delay="0"/>
                                      </p:stCondLst>
                                      <p:childTnLst>
                                        <p:set>
                                          <p:cBhvr>
                                            <p:cTn id="111" dur="1" fill="hold">
                                              <p:stCondLst>
                                                <p:cond delay="0"/>
                                              </p:stCondLst>
                                            </p:cTn>
                                            <p:tgtEl>
                                              <p:spTgt spid="83"/>
                                            </p:tgtEl>
                                            <p:attrNameLst>
                                              <p:attrName>style.visibility</p:attrName>
                                            </p:attrNameLst>
                                          </p:cBhvr>
                                          <p:to>
                                            <p:strVal val="visible"/>
                                          </p:to>
                                        </p:set>
                                        <p:animEffect transition="in" filter="fade">
                                          <p:cBhvr>
                                            <p:cTn id="112" dur="100"/>
                                            <p:tgtEl>
                                              <p:spTgt spid="83"/>
                                            </p:tgtEl>
                                          </p:cBhvr>
                                        </p:animEffect>
                                      </p:childTnLst>
                                    </p:cTn>
                                  </p:par>
                                </p:childTnLst>
                              </p:cTn>
                            </p:par>
                            <p:par>
                              <p:cTn id="113" fill="hold">
                                <p:stCondLst>
                                  <p:cond delay="2950"/>
                                </p:stCondLst>
                                <p:childTnLst>
                                  <p:par>
                                    <p:cTn id="114" presetID="10" presetClass="entr" presetSubtype="0" fill="hold" grpId="0" nodeType="afterEffect">
                                      <p:stCondLst>
                                        <p:cond delay="0"/>
                                      </p:stCondLst>
                                      <p:childTnLst>
                                        <p:set>
                                          <p:cBhvr>
                                            <p:cTn id="115" dur="1" fill="hold">
                                              <p:stCondLst>
                                                <p:cond delay="0"/>
                                              </p:stCondLst>
                                            </p:cTn>
                                            <p:tgtEl>
                                              <p:spTgt spid="84"/>
                                            </p:tgtEl>
                                            <p:attrNameLst>
                                              <p:attrName>style.visibility</p:attrName>
                                            </p:attrNameLst>
                                          </p:cBhvr>
                                          <p:to>
                                            <p:strVal val="visible"/>
                                          </p:to>
                                        </p:set>
                                        <p:animEffect transition="in" filter="fade">
                                          <p:cBhvr>
                                            <p:cTn id="116" dur="100"/>
                                            <p:tgtEl>
                                              <p:spTgt spid="84"/>
                                            </p:tgtEl>
                                          </p:cBhvr>
                                        </p:animEffect>
                                      </p:childTnLst>
                                    </p:cTn>
                                  </p:par>
                                </p:childTnLst>
                              </p:cTn>
                            </p:par>
                            <p:par>
                              <p:cTn id="117" fill="hold">
                                <p:stCondLst>
                                  <p:cond delay="3050"/>
                                </p:stCondLst>
                                <p:childTnLst>
                                  <p:par>
                                    <p:cTn id="118" presetID="10" presetClass="entr" presetSubtype="0" fill="hold" grpId="0" nodeType="afterEffect">
                                      <p:stCondLst>
                                        <p:cond delay="0"/>
                                      </p:stCondLst>
                                      <p:childTnLst>
                                        <p:set>
                                          <p:cBhvr>
                                            <p:cTn id="119" dur="1" fill="hold">
                                              <p:stCondLst>
                                                <p:cond delay="0"/>
                                              </p:stCondLst>
                                            </p:cTn>
                                            <p:tgtEl>
                                              <p:spTgt spid="42"/>
                                            </p:tgtEl>
                                            <p:attrNameLst>
                                              <p:attrName>style.visibility</p:attrName>
                                            </p:attrNameLst>
                                          </p:cBhvr>
                                          <p:to>
                                            <p:strVal val="visible"/>
                                          </p:to>
                                        </p:set>
                                        <p:animEffect transition="in" filter="fade">
                                          <p:cBhvr>
                                            <p:cTn id="120" dur="100"/>
                                            <p:tgtEl>
                                              <p:spTgt spid="42"/>
                                            </p:tgtEl>
                                          </p:cBhvr>
                                        </p:animEffect>
                                      </p:childTnLst>
                                    </p:cTn>
                                  </p:par>
                                </p:childTnLst>
                              </p:cTn>
                            </p:par>
                            <p:par>
                              <p:cTn id="121" fill="hold">
                                <p:stCondLst>
                                  <p:cond delay="3150"/>
                                </p:stCondLst>
                                <p:childTnLst>
                                  <p:par>
                                    <p:cTn id="122" presetID="10" presetClass="entr" presetSubtype="0" fill="hold" grpId="0" nodeType="afterEffect">
                                      <p:stCondLst>
                                        <p:cond delay="0"/>
                                      </p:stCondLst>
                                      <p:childTnLst>
                                        <p:set>
                                          <p:cBhvr>
                                            <p:cTn id="123" dur="1" fill="hold">
                                              <p:stCondLst>
                                                <p:cond delay="0"/>
                                              </p:stCondLst>
                                            </p:cTn>
                                            <p:tgtEl>
                                              <p:spTgt spid="41"/>
                                            </p:tgtEl>
                                            <p:attrNameLst>
                                              <p:attrName>style.visibility</p:attrName>
                                            </p:attrNameLst>
                                          </p:cBhvr>
                                          <p:to>
                                            <p:strVal val="visible"/>
                                          </p:to>
                                        </p:set>
                                        <p:animEffect transition="in" filter="fade">
                                          <p:cBhvr>
                                            <p:cTn id="124" dur="100"/>
                                            <p:tgtEl>
                                              <p:spTgt spid="41"/>
                                            </p:tgtEl>
                                          </p:cBhvr>
                                        </p:animEffect>
                                      </p:childTnLst>
                                    </p:cTn>
                                  </p:par>
                                </p:childTnLst>
                              </p:cTn>
                            </p:par>
                            <p:par>
                              <p:cTn id="125" fill="hold">
                                <p:stCondLst>
                                  <p:cond delay="3250"/>
                                </p:stCondLst>
                                <p:childTnLst>
                                  <p:par>
                                    <p:cTn id="126" presetID="10" presetClass="entr" presetSubtype="0" fill="hold" grpId="0" nodeType="afterEffect">
                                      <p:stCondLst>
                                        <p:cond delay="0"/>
                                      </p:stCondLst>
                                      <p:childTnLst>
                                        <p:set>
                                          <p:cBhvr>
                                            <p:cTn id="127" dur="1" fill="hold">
                                              <p:stCondLst>
                                                <p:cond delay="0"/>
                                              </p:stCondLst>
                                            </p:cTn>
                                            <p:tgtEl>
                                              <p:spTgt spid="32"/>
                                            </p:tgtEl>
                                            <p:attrNameLst>
                                              <p:attrName>style.visibility</p:attrName>
                                            </p:attrNameLst>
                                          </p:cBhvr>
                                          <p:to>
                                            <p:strVal val="visible"/>
                                          </p:to>
                                        </p:set>
                                        <p:animEffect transition="in" filter="fade">
                                          <p:cBhvr>
                                            <p:cTn id="128" dur="100"/>
                                            <p:tgtEl>
                                              <p:spTgt spid="32"/>
                                            </p:tgtEl>
                                          </p:cBhvr>
                                        </p:animEffect>
                                      </p:childTnLst>
                                    </p:cTn>
                                  </p:par>
                                  <p:par>
                                    <p:cTn id="129" presetID="23" presetClass="entr" presetSubtype="16" fill="hold" grpId="0" nodeType="withEffect">
                                      <p:stCondLst>
                                        <p:cond delay="0"/>
                                      </p:stCondLst>
                                      <p:iterate type="lt">
                                        <p:tmPct val="10000"/>
                                      </p:iterate>
                                      <p:childTnLst>
                                        <p:set>
                                          <p:cBhvr>
                                            <p:cTn id="130" dur="1" fill="hold">
                                              <p:stCondLst>
                                                <p:cond delay="0"/>
                                              </p:stCondLst>
                                            </p:cTn>
                                            <p:tgtEl>
                                              <p:spTgt spid="72"/>
                                            </p:tgtEl>
                                            <p:attrNameLst>
                                              <p:attrName>style.visibility</p:attrName>
                                            </p:attrNameLst>
                                          </p:cBhvr>
                                          <p:to>
                                            <p:strVal val="visible"/>
                                          </p:to>
                                        </p:set>
                                        <p:anim calcmode="lin" valueType="num">
                                          <p:cBhvr>
                                            <p:cTn id="131" dur="500" fill="hold"/>
                                            <p:tgtEl>
                                              <p:spTgt spid="72"/>
                                            </p:tgtEl>
                                            <p:attrNameLst>
                                              <p:attrName>ppt_w</p:attrName>
                                            </p:attrNameLst>
                                          </p:cBhvr>
                                          <p:tavLst>
                                            <p:tav tm="0">
                                              <p:val>
                                                <p:fltVal val="0"/>
                                              </p:val>
                                            </p:tav>
                                            <p:tav tm="100000">
                                              <p:val>
                                                <p:strVal val="#ppt_w"/>
                                              </p:val>
                                            </p:tav>
                                          </p:tavLst>
                                        </p:anim>
                                        <p:anim calcmode="lin" valueType="num">
                                          <p:cBhvr>
                                            <p:cTn id="132" dur="500" fill="hold"/>
                                            <p:tgtEl>
                                              <p:spTgt spid="72"/>
                                            </p:tgtEl>
                                            <p:attrNameLst>
                                              <p:attrName>ppt_h</p:attrName>
                                            </p:attrNameLst>
                                          </p:cBhvr>
                                          <p:tavLst>
                                            <p:tav tm="0">
                                              <p:val>
                                                <p:fltVal val="0"/>
                                              </p:val>
                                            </p:tav>
                                            <p:tav tm="100000">
                                              <p:val>
                                                <p:strVal val="#ppt_h"/>
                                              </p:val>
                                            </p:tav>
                                          </p:tavLst>
                                        </p:anim>
                                      </p:childTnLst>
                                    </p:cTn>
                                  </p:par>
                                  <p:par>
                                    <p:cTn id="133" presetID="22" presetClass="entr" presetSubtype="1" fill="hold" grpId="0" nodeType="withEffect">
                                      <p:stCondLst>
                                        <p:cond delay="900"/>
                                      </p:stCondLst>
                                      <p:childTnLst>
                                        <p:set>
                                          <p:cBhvr>
                                            <p:cTn id="134" dur="1" fill="hold">
                                              <p:stCondLst>
                                                <p:cond delay="0"/>
                                              </p:stCondLst>
                                            </p:cTn>
                                            <p:tgtEl>
                                              <p:spTgt spid="68"/>
                                            </p:tgtEl>
                                            <p:attrNameLst>
                                              <p:attrName>style.visibility</p:attrName>
                                            </p:attrNameLst>
                                          </p:cBhvr>
                                          <p:to>
                                            <p:strVal val="visible"/>
                                          </p:to>
                                        </p:set>
                                        <p:animEffect transition="in" filter="wipe(up)">
                                          <p:cBhvr>
                                            <p:cTn id="135" dur="500"/>
                                            <p:tgtEl>
                                              <p:spTgt spid="68"/>
                                            </p:tgtEl>
                                          </p:cBhvr>
                                        </p:animEffect>
                                      </p:childTnLst>
                                    </p:cTn>
                                  </p:par>
                                  <p:par>
                                    <p:cTn id="136" presetID="2" presetClass="entr" presetSubtype="4" accel="18000" fill="hold" nodeType="withEffect" p14:presetBounceEnd="40000">
                                      <p:stCondLst>
                                        <p:cond delay="1300"/>
                                      </p:stCondLst>
                                      <p:childTnLst>
                                        <p:set>
                                          <p:cBhvr>
                                            <p:cTn id="137" dur="1" fill="hold">
                                              <p:stCondLst>
                                                <p:cond delay="0"/>
                                              </p:stCondLst>
                                            </p:cTn>
                                            <p:tgtEl>
                                              <p:spTgt spid="69"/>
                                            </p:tgtEl>
                                            <p:attrNameLst>
                                              <p:attrName>style.visibility</p:attrName>
                                            </p:attrNameLst>
                                          </p:cBhvr>
                                          <p:to>
                                            <p:strVal val="visible"/>
                                          </p:to>
                                        </p:set>
                                        <p:anim calcmode="lin" valueType="num" p14:bounceEnd="40000">
                                          <p:cBhvr additive="base">
                                            <p:cTn id="138" dur="500" fill="hold"/>
                                            <p:tgtEl>
                                              <p:spTgt spid="69"/>
                                            </p:tgtEl>
                                            <p:attrNameLst>
                                              <p:attrName>ppt_x</p:attrName>
                                            </p:attrNameLst>
                                          </p:cBhvr>
                                          <p:tavLst>
                                            <p:tav tm="0">
                                              <p:val>
                                                <p:strVal val="#ppt_x"/>
                                              </p:val>
                                            </p:tav>
                                            <p:tav tm="100000">
                                              <p:val>
                                                <p:strVal val="#ppt_x"/>
                                              </p:val>
                                            </p:tav>
                                          </p:tavLst>
                                        </p:anim>
                                        <p:anim calcmode="lin" valueType="num" p14:bounceEnd="40000">
                                          <p:cBhvr additive="base">
                                            <p:cTn id="139" dur="500" fill="hold"/>
                                            <p:tgtEl>
                                              <p:spTgt spid="6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animBg="1"/>
          <p:bldP spid="34" grpId="0" animBg="1"/>
          <p:bldP spid="35" grpId="0" animBg="1"/>
          <p:bldP spid="36" grpId="0" animBg="1"/>
          <p:bldP spid="37" grpId="0" animBg="1"/>
          <p:bldP spid="38" grpId="0" animBg="1"/>
          <p:bldP spid="39" grpId="0" animBg="1"/>
          <p:bldP spid="42" grpId="0" animBg="1"/>
          <p:bldP spid="43" grpId="0" animBg="1"/>
          <p:bldP spid="19" grpId="0" animBg="1"/>
          <p:bldP spid="32" grpId="0" animBg="1"/>
          <p:bldP spid="65" grpId="0" animBg="1"/>
          <p:bldP spid="68" grpId="0"/>
          <p:bldP spid="72" grpId="0"/>
          <p:bldP spid="40" grpId="0" animBg="1"/>
          <p:bldP spid="41" grpId="0" animBg="1"/>
          <p:bldP spid="73" grpId="0" animBg="1"/>
          <p:bldP spid="74" grpId="0" animBg="1"/>
          <p:bldP spid="75" grpId="0" animBg="1"/>
          <p:bldP spid="81" grpId="0" animBg="1"/>
          <p:bldP spid="82" grpId="0" animBg="1"/>
          <p:bldP spid="83" grpId="0" animBg="1"/>
          <p:bldP spid="84" grpId="0" animBg="1"/>
          <p:bldP spid="85" grpId="0" animBg="1"/>
          <p:bldP spid="86" grpId="0" animBg="1"/>
          <p:bldP spid="87" grpId="0" animBg="1"/>
          <p:bldP spid="88" grpId="0" animBg="1"/>
          <p:bldP spid="89" grpId="0" animBg="1"/>
          <p:bldP spid="90" grpId="0" animBg="1"/>
          <p:bldP spid="21"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3"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1+#ppt_w/2"/>
                                              </p:val>
                                            </p:tav>
                                            <p:tav tm="100000">
                                              <p:val>
                                                <p:strVal val="#ppt_x"/>
                                              </p:val>
                                            </p:tav>
                                          </p:tavLst>
                                        </p:anim>
                                        <p:anim calcmode="lin" valueType="num">
                                          <p:cBhvr additive="base">
                                            <p:cTn id="8" dur="500" fill="hold"/>
                                            <p:tgtEl>
                                              <p:spTgt spid="2"/>
                                            </p:tgtEl>
                                            <p:attrNameLst>
                                              <p:attrName>ppt_y</p:attrName>
                                            </p:attrNameLst>
                                          </p:cBhvr>
                                          <p:tavLst>
                                            <p:tav tm="0">
                                              <p:val>
                                                <p:strVal val="0-#ppt_h/2"/>
                                              </p:val>
                                            </p:tav>
                                            <p:tav tm="100000">
                                              <p:val>
                                                <p:strVal val="#ppt_y"/>
                                              </p:val>
                                            </p:tav>
                                          </p:tavLst>
                                        </p:anim>
                                      </p:childTnLst>
                                    </p:cTn>
                                  </p:par>
                                  <p:par>
                                    <p:cTn id="9" presetID="2" presetClass="entr" presetSubtype="12"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0-#ppt_w/2"/>
                                              </p:val>
                                            </p:tav>
                                            <p:tav tm="100000">
                                              <p:val>
                                                <p:strVal val="#ppt_x"/>
                                              </p:val>
                                            </p:tav>
                                          </p:tavLst>
                                        </p:anim>
                                        <p:anim calcmode="lin" valueType="num">
                                          <p:cBhvr additive="base">
                                            <p:cTn id="12" dur="500" fill="hold"/>
                                            <p:tgtEl>
                                              <p:spTgt spid="3"/>
                                            </p:tgtEl>
                                            <p:attrNameLst>
                                              <p:attrName>ppt_y</p:attrName>
                                            </p:attrNameLst>
                                          </p:cBhvr>
                                          <p:tavLst>
                                            <p:tav tm="0">
                                              <p:val>
                                                <p:strVal val="1+#ppt_h/2"/>
                                              </p:val>
                                            </p:tav>
                                            <p:tav tm="100000">
                                              <p:val>
                                                <p:strVal val="#ppt_y"/>
                                              </p:val>
                                            </p:tav>
                                          </p:tavLst>
                                        </p:anim>
                                      </p:childTnLst>
                                    </p:cTn>
                                  </p:par>
                                  <p:par>
                                    <p:cTn id="13" presetID="22" presetClass="entr" presetSubtype="2" fill="hold" nodeType="withEffect">
                                      <p:stCondLst>
                                        <p:cond delay="250"/>
                                      </p:stCondLst>
                                      <p:childTnLst>
                                        <p:set>
                                          <p:cBhvr>
                                            <p:cTn id="14" dur="1" fill="hold">
                                              <p:stCondLst>
                                                <p:cond delay="0"/>
                                              </p:stCondLst>
                                            </p:cTn>
                                            <p:tgtEl>
                                              <p:spTgt spid="76"/>
                                            </p:tgtEl>
                                            <p:attrNameLst>
                                              <p:attrName>style.visibility</p:attrName>
                                            </p:attrNameLst>
                                          </p:cBhvr>
                                          <p:to>
                                            <p:strVal val="visible"/>
                                          </p:to>
                                        </p:set>
                                        <p:animEffect transition="in" filter="wipe(right)">
                                          <p:cBhvr>
                                            <p:cTn id="15" dur="500"/>
                                            <p:tgtEl>
                                              <p:spTgt spid="76"/>
                                            </p:tgtEl>
                                          </p:cBhvr>
                                        </p:animEffect>
                                      </p:childTnLst>
                                    </p:cTn>
                                  </p:par>
                                  <p:par>
                                    <p:cTn id="16" presetID="22" presetClass="entr" presetSubtype="4" fill="hold" nodeType="withEffect">
                                      <p:stCondLst>
                                        <p:cond delay="250"/>
                                      </p:stCondLst>
                                      <p:childTnLst>
                                        <p:set>
                                          <p:cBhvr>
                                            <p:cTn id="17" dur="1" fill="hold">
                                              <p:stCondLst>
                                                <p:cond delay="0"/>
                                              </p:stCondLst>
                                            </p:cTn>
                                            <p:tgtEl>
                                              <p:spTgt spid="6"/>
                                            </p:tgtEl>
                                            <p:attrNameLst>
                                              <p:attrName>style.visibility</p:attrName>
                                            </p:attrNameLst>
                                          </p:cBhvr>
                                          <p:to>
                                            <p:strVal val="visible"/>
                                          </p:to>
                                        </p:set>
                                        <p:animEffect transition="in" filter="wipe(down)">
                                          <p:cBhvr>
                                            <p:cTn id="18" dur="500"/>
                                            <p:tgtEl>
                                              <p:spTgt spid="6"/>
                                            </p:tgtEl>
                                          </p:cBhvr>
                                        </p:animEffect>
                                      </p:childTnLst>
                                    </p:cTn>
                                  </p:par>
                                  <p:par>
                                    <p:cTn id="19" presetID="10" presetClass="entr" presetSubtype="0" fill="hold" grpId="0" nodeType="withEffect">
                                      <p:stCondLst>
                                        <p:cond delay="250"/>
                                      </p:stCondLst>
                                      <p:childTnLst>
                                        <p:set>
                                          <p:cBhvr>
                                            <p:cTn id="20" dur="1" fill="hold">
                                              <p:stCondLst>
                                                <p:cond delay="0"/>
                                              </p:stCondLst>
                                            </p:cTn>
                                            <p:tgtEl>
                                              <p:spTgt spid="38"/>
                                            </p:tgtEl>
                                            <p:attrNameLst>
                                              <p:attrName>style.visibility</p:attrName>
                                            </p:attrNameLst>
                                          </p:cBhvr>
                                          <p:to>
                                            <p:strVal val="visible"/>
                                          </p:to>
                                        </p:set>
                                        <p:animEffect transition="in" filter="fade">
                                          <p:cBhvr>
                                            <p:cTn id="21" dur="100"/>
                                            <p:tgtEl>
                                              <p:spTgt spid="38"/>
                                            </p:tgtEl>
                                          </p:cBhvr>
                                        </p:animEffect>
                                      </p:childTnLst>
                                    </p:cTn>
                                  </p:par>
                                </p:childTnLst>
                              </p:cTn>
                            </p:par>
                            <p:par>
                              <p:cTn id="22" fill="hold">
                                <p:stCondLst>
                                  <p:cond delay="750"/>
                                </p:stCondLst>
                                <p:childTnLst>
                                  <p:par>
                                    <p:cTn id="23" presetID="10" presetClass="entr" presetSubtype="0" fill="hold" grpId="0" nodeType="afterEffect">
                                      <p:stCondLst>
                                        <p:cond delay="0"/>
                                      </p:stCondLst>
                                      <p:childTnLst>
                                        <p:set>
                                          <p:cBhvr>
                                            <p:cTn id="24" dur="1" fill="hold">
                                              <p:stCondLst>
                                                <p:cond delay="0"/>
                                              </p:stCondLst>
                                            </p:cTn>
                                            <p:tgtEl>
                                              <p:spTgt spid="21"/>
                                            </p:tgtEl>
                                            <p:attrNameLst>
                                              <p:attrName>style.visibility</p:attrName>
                                            </p:attrNameLst>
                                          </p:cBhvr>
                                          <p:to>
                                            <p:strVal val="visible"/>
                                          </p:to>
                                        </p:set>
                                        <p:animEffect transition="in" filter="fade">
                                          <p:cBhvr>
                                            <p:cTn id="25" dur="100"/>
                                            <p:tgtEl>
                                              <p:spTgt spid="21"/>
                                            </p:tgtEl>
                                          </p:cBhvr>
                                        </p:animEffect>
                                      </p:childTnLst>
                                    </p:cTn>
                                  </p:par>
                                </p:childTnLst>
                              </p:cTn>
                            </p:par>
                            <p:par>
                              <p:cTn id="26" fill="hold">
                                <p:stCondLst>
                                  <p:cond delay="850"/>
                                </p:stCondLst>
                                <p:childTnLst>
                                  <p:par>
                                    <p:cTn id="27" presetID="10" presetClass="entr" presetSubtype="0" fill="hold" grpId="0" nodeType="afterEffect">
                                      <p:stCondLst>
                                        <p:cond delay="0"/>
                                      </p:stCondLst>
                                      <p:childTnLst>
                                        <p:set>
                                          <p:cBhvr>
                                            <p:cTn id="28" dur="1" fill="hold">
                                              <p:stCondLst>
                                                <p:cond delay="0"/>
                                              </p:stCondLst>
                                            </p:cTn>
                                            <p:tgtEl>
                                              <p:spTgt spid="65"/>
                                            </p:tgtEl>
                                            <p:attrNameLst>
                                              <p:attrName>style.visibility</p:attrName>
                                            </p:attrNameLst>
                                          </p:cBhvr>
                                          <p:to>
                                            <p:strVal val="visible"/>
                                          </p:to>
                                        </p:set>
                                        <p:animEffect transition="in" filter="fade">
                                          <p:cBhvr>
                                            <p:cTn id="29" dur="100"/>
                                            <p:tgtEl>
                                              <p:spTgt spid="65"/>
                                            </p:tgtEl>
                                          </p:cBhvr>
                                        </p:animEffect>
                                      </p:childTnLst>
                                    </p:cTn>
                                  </p:par>
                                </p:childTnLst>
                              </p:cTn>
                            </p:par>
                            <p:par>
                              <p:cTn id="30" fill="hold">
                                <p:stCondLst>
                                  <p:cond delay="950"/>
                                </p:stCondLst>
                                <p:childTnLst>
                                  <p:par>
                                    <p:cTn id="31" presetID="10" presetClass="entr" presetSubtype="0" fill="hold" grpId="0" nodeType="afterEffect">
                                      <p:stCondLst>
                                        <p:cond delay="0"/>
                                      </p:stCondLst>
                                      <p:childTnLst>
                                        <p:set>
                                          <p:cBhvr>
                                            <p:cTn id="32" dur="1" fill="hold">
                                              <p:stCondLst>
                                                <p:cond delay="0"/>
                                              </p:stCondLst>
                                            </p:cTn>
                                            <p:tgtEl>
                                              <p:spTgt spid="19"/>
                                            </p:tgtEl>
                                            <p:attrNameLst>
                                              <p:attrName>style.visibility</p:attrName>
                                            </p:attrNameLst>
                                          </p:cBhvr>
                                          <p:to>
                                            <p:strVal val="visible"/>
                                          </p:to>
                                        </p:set>
                                        <p:animEffect transition="in" filter="fade">
                                          <p:cBhvr>
                                            <p:cTn id="33" dur="100"/>
                                            <p:tgtEl>
                                              <p:spTgt spid="19"/>
                                            </p:tgtEl>
                                          </p:cBhvr>
                                        </p:animEffect>
                                      </p:childTnLst>
                                    </p:cTn>
                                  </p:par>
                                </p:childTnLst>
                              </p:cTn>
                            </p:par>
                            <p:par>
                              <p:cTn id="34" fill="hold">
                                <p:stCondLst>
                                  <p:cond delay="1050"/>
                                </p:stCondLst>
                                <p:childTnLst>
                                  <p:par>
                                    <p:cTn id="35" presetID="10" presetClass="entr" presetSubtype="0" fill="hold" grpId="0" nodeType="afterEffect">
                                      <p:stCondLst>
                                        <p:cond delay="0"/>
                                      </p:stCondLst>
                                      <p:childTnLst>
                                        <p:set>
                                          <p:cBhvr>
                                            <p:cTn id="36" dur="1" fill="hold">
                                              <p:stCondLst>
                                                <p:cond delay="0"/>
                                              </p:stCondLst>
                                            </p:cTn>
                                            <p:tgtEl>
                                              <p:spTgt spid="33"/>
                                            </p:tgtEl>
                                            <p:attrNameLst>
                                              <p:attrName>style.visibility</p:attrName>
                                            </p:attrNameLst>
                                          </p:cBhvr>
                                          <p:to>
                                            <p:strVal val="visible"/>
                                          </p:to>
                                        </p:set>
                                        <p:animEffect transition="in" filter="fade">
                                          <p:cBhvr>
                                            <p:cTn id="37" dur="100"/>
                                            <p:tgtEl>
                                              <p:spTgt spid="33"/>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34"/>
                                            </p:tgtEl>
                                            <p:attrNameLst>
                                              <p:attrName>style.visibility</p:attrName>
                                            </p:attrNameLst>
                                          </p:cBhvr>
                                          <p:to>
                                            <p:strVal val="visible"/>
                                          </p:to>
                                        </p:set>
                                        <p:animEffect transition="in" filter="fade">
                                          <p:cBhvr>
                                            <p:cTn id="40" dur="100"/>
                                            <p:tgtEl>
                                              <p:spTgt spid="34"/>
                                            </p:tgtEl>
                                          </p:cBhvr>
                                        </p:animEffect>
                                      </p:childTnLst>
                                    </p:cTn>
                                  </p:par>
                                </p:childTnLst>
                              </p:cTn>
                            </p:par>
                            <p:par>
                              <p:cTn id="41" fill="hold">
                                <p:stCondLst>
                                  <p:cond delay="1150"/>
                                </p:stCondLst>
                                <p:childTnLst>
                                  <p:par>
                                    <p:cTn id="42" presetID="10" presetClass="entr" presetSubtype="0" fill="hold" grpId="0" nodeType="afterEffect">
                                      <p:stCondLst>
                                        <p:cond delay="0"/>
                                      </p:stCondLst>
                                      <p:childTnLst>
                                        <p:set>
                                          <p:cBhvr>
                                            <p:cTn id="43" dur="1" fill="hold">
                                              <p:stCondLst>
                                                <p:cond delay="0"/>
                                              </p:stCondLst>
                                            </p:cTn>
                                            <p:tgtEl>
                                              <p:spTgt spid="35"/>
                                            </p:tgtEl>
                                            <p:attrNameLst>
                                              <p:attrName>style.visibility</p:attrName>
                                            </p:attrNameLst>
                                          </p:cBhvr>
                                          <p:to>
                                            <p:strVal val="visible"/>
                                          </p:to>
                                        </p:set>
                                        <p:animEffect transition="in" filter="fade">
                                          <p:cBhvr>
                                            <p:cTn id="44" dur="100"/>
                                            <p:tgtEl>
                                              <p:spTgt spid="35"/>
                                            </p:tgtEl>
                                          </p:cBhvr>
                                        </p:animEffect>
                                      </p:childTnLst>
                                    </p:cTn>
                                  </p:par>
                                </p:childTnLst>
                              </p:cTn>
                            </p:par>
                            <p:par>
                              <p:cTn id="45" fill="hold">
                                <p:stCondLst>
                                  <p:cond delay="1250"/>
                                </p:stCondLst>
                                <p:childTnLst>
                                  <p:par>
                                    <p:cTn id="46" presetID="10" presetClass="entr" presetSubtype="0" fill="hold" grpId="0" nodeType="afterEffect">
                                      <p:stCondLst>
                                        <p:cond delay="0"/>
                                      </p:stCondLst>
                                      <p:childTnLst>
                                        <p:set>
                                          <p:cBhvr>
                                            <p:cTn id="47" dur="1" fill="hold">
                                              <p:stCondLst>
                                                <p:cond delay="0"/>
                                              </p:stCondLst>
                                            </p:cTn>
                                            <p:tgtEl>
                                              <p:spTgt spid="36"/>
                                            </p:tgtEl>
                                            <p:attrNameLst>
                                              <p:attrName>style.visibility</p:attrName>
                                            </p:attrNameLst>
                                          </p:cBhvr>
                                          <p:to>
                                            <p:strVal val="visible"/>
                                          </p:to>
                                        </p:set>
                                        <p:animEffect transition="in" filter="fade">
                                          <p:cBhvr>
                                            <p:cTn id="48" dur="100"/>
                                            <p:tgtEl>
                                              <p:spTgt spid="36"/>
                                            </p:tgtEl>
                                          </p:cBhvr>
                                        </p:animEffect>
                                      </p:childTnLst>
                                    </p:cTn>
                                  </p:par>
                                </p:childTnLst>
                              </p:cTn>
                            </p:par>
                            <p:par>
                              <p:cTn id="49" fill="hold">
                                <p:stCondLst>
                                  <p:cond delay="1350"/>
                                </p:stCondLst>
                                <p:childTnLst>
                                  <p:par>
                                    <p:cTn id="50" presetID="10" presetClass="entr" presetSubtype="0" fill="hold" grpId="0" nodeType="afterEffect">
                                      <p:stCondLst>
                                        <p:cond delay="0"/>
                                      </p:stCondLst>
                                      <p:childTnLst>
                                        <p:set>
                                          <p:cBhvr>
                                            <p:cTn id="51" dur="1" fill="hold">
                                              <p:stCondLst>
                                                <p:cond delay="0"/>
                                              </p:stCondLst>
                                            </p:cTn>
                                            <p:tgtEl>
                                              <p:spTgt spid="37"/>
                                            </p:tgtEl>
                                            <p:attrNameLst>
                                              <p:attrName>style.visibility</p:attrName>
                                            </p:attrNameLst>
                                          </p:cBhvr>
                                          <p:to>
                                            <p:strVal val="visible"/>
                                          </p:to>
                                        </p:set>
                                        <p:animEffect transition="in" filter="fade">
                                          <p:cBhvr>
                                            <p:cTn id="52" dur="100"/>
                                            <p:tgtEl>
                                              <p:spTgt spid="37"/>
                                            </p:tgtEl>
                                          </p:cBhvr>
                                        </p:animEffect>
                                      </p:childTnLst>
                                    </p:cTn>
                                  </p:par>
                                </p:childTnLst>
                              </p:cTn>
                            </p:par>
                            <p:par>
                              <p:cTn id="53" fill="hold">
                                <p:stCondLst>
                                  <p:cond delay="1450"/>
                                </p:stCondLst>
                                <p:childTnLst>
                                  <p:par>
                                    <p:cTn id="54" presetID="10" presetClass="entr" presetSubtype="0" fill="hold" grpId="0" nodeType="afterEffect">
                                      <p:stCondLst>
                                        <p:cond delay="0"/>
                                      </p:stCondLst>
                                      <p:childTnLst>
                                        <p:set>
                                          <p:cBhvr>
                                            <p:cTn id="55" dur="1" fill="hold">
                                              <p:stCondLst>
                                                <p:cond delay="0"/>
                                              </p:stCondLst>
                                            </p:cTn>
                                            <p:tgtEl>
                                              <p:spTgt spid="87"/>
                                            </p:tgtEl>
                                            <p:attrNameLst>
                                              <p:attrName>style.visibility</p:attrName>
                                            </p:attrNameLst>
                                          </p:cBhvr>
                                          <p:to>
                                            <p:strVal val="visible"/>
                                          </p:to>
                                        </p:set>
                                        <p:animEffect transition="in" filter="fade">
                                          <p:cBhvr>
                                            <p:cTn id="56" dur="100"/>
                                            <p:tgtEl>
                                              <p:spTgt spid="87"/>
                                            </p:tgtEl>
                                          </p:cBhvr>
                                        </p:animEffect>
                                      </p:childTnLst>
                                    </p:cTn>
                                  </p:par>
                                </p:childTnLst>
                              </p:cTn>
                            </p:par>
                            <p:par>
                              <p:cTn id="57" fill="hold">
                                <p:stCondLst>
                                  <p:cond delay="1550"/>
                                </p:stCondLst>
                                <p:childTnLst>
                                  <p:par>
                                    <p:cTn id="58" presetID="10" presetClass="entr" presetSubtype="0" fill="hold" grpId="0" nodeType="afterEffect">
                                      <p:stCondLst>
                                        <p:cond delay="0"/>
                                      </p:stCondLst>
                                      <p:childTnLst>
                                        <p:set>
                                          <p:cBhvr>
                                            <p:cTn id="59" dur="1" fill="hold">
                                              <p:stCondLst>
                                                <p:cond delay="0"/>
                                              </p:stCondLst>
                                            </p:cTn>
                                            <p:tgtEl>
                                              <p:spTgt spid="88"/>
                                            </p:tgtEl>
                                            <p:attrNameLst>
                                              <p:attrName>style.visibility</p:attrName>
                                            </p:attrNameLst>
                                          </p:cBhvr>
                                          <p:to>
                                            <p:strVal val="visible"/>
                                          </p:to>
                                        </p:set>
                                        <p:animEffect transition="in" filter="fade">
                                          <p:cBhvr>
                                            <p:cTn id="60" dur="100"/>
                                            <p:tgtEl>
                                              <p:spTgt spid="88"/>
                                            </p:tgtEl>
                                          </p:cBhvr>
                                        </p:animEffect>
                                      </p:childTnLst>
                                    </p:cTn>
                                  </p:par>
                                </p:childTnLst>
                              </p:cTn>
                            </p:par>
                            <p:par>
                              <p:cTn id="61" fill="hold">
                                <p:stCondLst>
                                  <p:cond delay="1650"/>
                                </p:stCondLst>
                                <p:childTnLst>
                                  <p:par>
                                    <p:cTn id="62" presetID="10" presetClass="entr" presetSubtype="0" fill="hold" grpId="0" nodeType="afterEffect">
                                      <p:stCondLst>
                                        <p:cond delay="0"/>
                                      </p:stCondLst>
                                      <p:childTnLst>
                                        <p:set>
                                          <p:cBhvr>
                                            <p:cTn id="63" dur="1" fill="hold">
                                              <p:stCondLst>
                                                <p:cond delay="0"/>
                                              </p:stCondLst>
                                            </p:cTn>
                                            <p:tgtEl>
                                              <p:spTgt spid="89"/>
                                            </p:tgtEl>
                                            <p:attrNameLst>
                                              <p:attrName>style.visibility</p:attrName>
                                            </p:attrNameLst>
                                          </p:cBhvr>
                                          <p:to>
                                            <p:strVal val="visible"/>
                                          </p:to>
                                        </p:set>
                                        <p:animEffect transition="in" filter="fade">
                                          <p:cBhvr>
                                            <p:cTn id="64" dur="100"/>
                                            <p:tgtEl>
                                              <p:spTgt spid="89"/>
                                            </p:tgtEl>
                                          </p:cBhvr>
                                        </p:animEffect>
                                      </p:childTnLst>
                                    </p:cTn>
                                  </p:par>
                                </p:childTnLst>
                              </p:cTn>
                            </p:par>
                            <p:par>
                              <p:cTn id="65" fill="hold">
                                <p:stCondLst>
                                  <p:cond delay="1750"/>
                                </p:stCondLst>
                                <p:childTnLst>
                                  <p:par>
                                    <p:cTn id="66" presetID="10" presetClass="entr" presetSubtype="0" fill="hold" grpId="0" nodeType="afterEffect">
                                      <p:stCondLst>
                                        <p:cond delay="0"/>
                                      </p:stCondLst>
                                      <p:childTnLst>
                                        <p:set>
                                          <p:cBhvr>
                                            <p:cTn id="67" dur="1" fill="hold">
                                              <p:stCondLst>
                                                <p:cond delay="0"/>
                                              </p:stCondLst>
                                            </p:cTn>
                                            <p:tgtEl>
                                              <p:spTgt spid="39"/>
                                            </p:tgtEl>
                                            <p:attrNameLst>
                                              <p:attrName>style.visibility</p:attrName>
                                            </p:attrNameLst>
                                          </p:cBhvr>
                                          <p:to>
                                            <p:strVal val="visible"/>
                                          </p:to>
                                        </p:set>
                                        <p:animEffect transition="in" filter="fade">
                                          <p:cBhvr>
                                            <p:cTn id="68" dur="100"/>
                                            <p:tgtEl>
                                              <p:spTgt spid="39"/>
                                            </p:tgtEl>
                                          </p:cBhvr>
                                        </p:animEffect>
                                      </p:childTnLst>
                                    </p:cTn>
                                  </p:par>
                                </p:childTnLst>
                              </p:cTn>
                            </p:par>
                            <p:par>
                              <p:cTn id="69" fill="hold">
                                <p:stCondLst>
                                  <p:cond delay="1850"/>
                                </p:stCondLst>
                                <p:childTnLst>
                                  <p:par>
                                    <p:cTn id="70" presetID="10" presetClass="entr" presetSubtype="0" fill="hold" grpId="0" nodeType="afterEffect">
                                      <p:stCondLst>
                                        <p:cond delay="0"/>
                                      </p:stCondLst>
                                      <p:childTnLst>
                                        <p:set>
                                          <p:cBhvr>
                                            <p:cTn id="71" dur="1" fill="hold">
                                              <p:stCondLst>
                                                <p:cond delay="0"/>
                                              </p:stCondLst>
                                            </p:cTn>
                                            <p:tgtEl>
                                              <p:spTgt spid="43"/>
                                            </p:tgtEl>
                                            <p:attrNameLst>
                                              <p:attrName>style.visibility</p:attrName>
                                            </p:attrNameLst>
                                          </p:cBhvr>
                                          <p:to>
                                            <p:strVal val="visible"/>
                                          </p:to>
                                        </p:set>
                                        <p:animEffect transition="in" filter="fade">
                                          <p:cBhvr>
                                            <p:cTn id="72" dur="100"/>
                                            <p:tgtEl>
                                              <p:spTgt spid="43"/>
                                            </p:tgtEl>
                                          </p:cBhvr>
                                        </p:animEffect>
                                      </p:childTnLst>
                                    </p:cTn>
                                  </p:par>
                                </p:childTnLst>
                              </p:cTn>
                            </p:par>
                            <p:par>
                              <p:cTn id="73" fill="hold">
                                <p:stCondLst>
                                  <p:cond delay="1950"/>
                                </p:stCondLst>
                                <p:childTnLst>
                                  <p:par>
                                    <p:cTn id="74" presetID="10" presetClass="entr" presetSubtype="0" fill="hold" grpId="0" nodeType="afterEffect">
                                      <p:stCondLst>
                                        <p:cond delay="0"/>
                                      </p:stCondLst>
                                      <p:childTnLst>
                                        <p:set>
                                          <p:cBhvr>
                                            <p:cTn id="75" dur="1" fill="hold">
                                              <p:stCondLst>
                                                <p:cond delay="0"/>
                                              </p:stCondLst>
                                            </p:cTn>
                                            <p:tgtEl>
                                              <p:spTgt spid="85"/>
                                            </p:tgtEl>
                                            <p:attrNameLst>
                                              <p:attrName>style.visibility</p:attrName>
                                            </p:attrNameLst>
                                          </p:cBhvr>
                                          <p:to>
                                            <p:strVal val="visible"/>
                                          </p:to>
                                        </p:set>
                                        <p:animEffect transition="in" filter="fade">
                                          <p:cBhvr>
                                            <p:cTn id="76" dur="100"/>
                                            <p:tgtEl>
                                              <p:spTgt spid="85"/>
                                            </p:tgtEl>
                                          </p:cBhvr>
                                        </p:animEffect>
                                      </p:childTnLst>
                                    </p:cTn>
                                  </p:par>
                                </p:childTnLst>
                              </p:cTn>
                            </p:par>
                            <p:par>
                              <p:cTn id="77" fill="hold">
                                <p:stCondLst>
                                  <p:cond delay="2050"/>
                                </p:stCondLst>
                                <p:childTnLst>
                                  <p:par>
                                    <p:cTn id="78" presetID="10" presetClass="entr" presetSubtype="0" fill="hold" grpId="0" nodeType="afterEffect">
                                      <p:stCondLst>
                                        <p:cond delay="0"/>
                                      </p:stCondLst>
                                      <p:childTnLst>
                                        <p:set>
                                          <p:cBhvr>
                                            <p:cTn id="79" dur="1" fill="hold">
                                              <p:stCondLst>
                                                <p:cond delay="0"/>
                                              </p:stCondLst>
                                            </p:cTn>
                                            <p:tgtEl>
                                              <p:spTgt spid="86"/>
                                            </p:tgtEl>
                                            <p:attrNameLst>
                                              <p:attrName>style.visibility</p:attrName>
                                            </p:attrNameLst>
                                          </p:cBhvr>
                                          <p:to>
                                            <p:strVal val="visible"/>
                                          </p:to>
                                        </p:set>
                                        <p:animEffect transition="in" filter="fade">
                                          <p:cBhvr>
                                            <p:cTn id="80" dur="100"/>
                                            <p:tgtEl>
                                              <p:spTgt spid="86"/>
                                            </p:tgtEl>
                                          </p:cBhvr>
                                        </p:animEffect>
                                      </p:childTnLst>
                                    </p:cTn>
                                  </p:par>
                                </p:childTnLst>
                              </p:cTn>
                            </p:par>
                            <p:par>
                              <p:cTn id="81" fill="hold">
                                <p:stCondLst>
                                  <p:cond delay="2150"/>
                                </p:stCondLst>
                                <p:childTnLst>
                                  <p:par>
                                    <p:cTn id="82" presetID="10" presetClass="entr" presetSubtype="0" fill="hold" grpId="0" nodeType="afterEffect">
                                      <p:stCondLst>
                                        <p:cond delay="0"/>
                                      </p:stCondLst>
                                      <p:childTnLst>
                                        <p:set>
                                          <p:cBhvr>
                                            <p:cTn id="83" dur="1" fill="hold">
                                              <p:stCondLst>
                                                <p:cond delay="0"/>
                                              </p:stCondLst>
                                            </p:cTn>
                                            <p:tgtEl>
                                              <p:spTgt spid="90"/>
                                            </p:tgtEl>
                                            <p:attrNameLst>
                                              <p:attrName>style.visibility</p:attrName>
                                            </p:attrNameLst>
                                          </p:cBhvr>
                                          <p:to>
                                            <p:strVal val="visible"/>
                                          </p:to>
                                        </p:set>
                                        <p:animEffect transition="in" filter="fade">
                                          <p:cBhvr>
                                            <p:cTn id="84" dur="100"/>
                                            <p:tgtEl>
                                              <p:spTgt spid="90"/>
                                            </p:tgtEl>
                                          </p:cBhvr>
                                        </p:animEffect>
                                      </p:childTnLst>
                                    </p:cTn>
                                  </p:par>
                                </p:childTnLst>
                              </p:cTn>
                            </p:par>
                            <p:par>
                              <p:cTn id="85" fill="hold">
                                <p:stCondLst>
                                  <p:cond delay="2250"/>
                                </p:stCondLst>
                                <p:childTnLst>
                                  <p:par>
                                    <p:cTn id="86" presetID="10" presetClass="entr" presetSubtype="0" fill="hold" grpId="0" nodeType="afterEffect">
                                      <p:stCondLst>
                                        <p:cond delay="0"/>
                                      </p:stCondLst>
                                      <p:childTnLst>
                                        <p:set>
                                          <p:cBhvr>
                                            <p:cTn id="87" dur="1" fill="hold">
                                              <p:stCondLst>
                                                <p:cond delay="0"/>
                                              </p:stCondLst>
                                            </p:cTn>
                                            <p:tgtEl>
                                              <p:spTgt spid="40"/>
                                            </p:tgtEl>
                                            <p:attrNameLst>
                                              <p:attrName>style.visibility</p:attrName>
                                            </p:attrNameLst>
                                          </p:cBhvr>
                                          <p:to>
                                            <p:strVal val="visible"/>
                                          </p:to>
                                        </p:set>
                                        <p:animEffect transition="in" filter="fade">
                                          <p:cBhvr>
                                            <p:cTn id="88" dur="100"/>
                                            <p:tgtEl>
                                              <p:spTgt spid="40"/>
                                            </p:tgtEl>
                                          </p:cBhvr>
                                        </p:animEffect>
                                      </p:childTnLst>
                                    </p:cTn>
                                  </p:par>
                                </p:childTnLst>
                              </p:cTn>
                            </p:par>
                            <p:par>
                              <p:cTn id="89" fill="hold">
                                <p:stCondLst>
                                  <p:cond delay="2350"/>
                                </p:stCondLst>
                                <p:childTnLst>
                                  <p:par>
                                    <p:cTn id="90" presetID="10" presetClass="entr" presetSubtype="0" fill="hold" grpId="0" nodeType="afterEffect">
                                      <p:stCondLst>
                                        <p:cond delay="0"/>
                                      </p:stCondLst>
                                      <p:childTnLst>
                                        <p:set>
                                          <p:cBhvr>
                                            <p:cTn id="91" dur="1" fill="hold">
                                              <p:stCondLst>
                                                <p:cond delay="0"/>
                                              </p:stCondLst>
                                            </p:cTn>
                                            <p:tgtEl>
                                              <p:spTgt spid="73"/>
                                            </p:tgtEl>
                                            <p:attrNameLst>
                                              <p:attrName>style.visibility</p:attrName>
                                            </p:attrNameLst>
                                          </p:cBhvr>
                                          <p:to>
                                            <p:strVal val="visible"/>
                                          </p:to>
                                        </p:set>
                                        <p:animEffect transition="in" filter="fade">
                                          <p:cBhvr>
                                            <p:cTn id="92" dur="100"/>
                                            <p:tgtEl>
                                              <p:spTgt spid="73"/>
                                            </p:tgtEl>
                                          </p:cBhvr>
                                        </p:animEffect>
                                      </p:childTnLst>
                                    </p:cTn>
                                  </p:par>
                                </p:childTnLst>
                              </p:cTn>
                            </p:par>
                            <p:par>
                              <p:cTn id="93" fill="hold">
                                <p:stCondLst>
                                  <p:cond delay="2450"/>
                                </p:stCondLst>
                                <p:childTnLst>
                                  <p:par>
                                    <p:cTn id="94" presetID="10" presetClass="entr" presetSubtype="0" fill="hold" grpId="0" nodeType="afterEffect">
                                      <p:stCondLst>
                                        <p:cond delay="0"/>
                                      </p:stCondLst>
                                      <p:childTnLst>
                                        <p:set>
                                          <p:cBhvr>
                                            <p:cTn id="95" dur="1" fill="hold">
                                              <p:stCondLst>
                                                <p:cond delay="0"/>
                                              </p:stCondLst>
                                            </p:cTn>
                                            <p:tgtEl>
                                              <p:spTgt spid="74"/>
                                            </p:tgtEl>
                                            <p:attrNameLst>
                                              <p:attrName>style.visibility</p:attrName>
                                            </p:attrNameLst>
                                          </p:cBhvr>
                                          <p:to>
                                            <p:strVal val="visible"/>
                                          </p:to>
                                        </p:set>
                                        <p:animEffect transition="in" filter="fade">
                                          <p:cBhvr>
                                            <p:cTn id="96" dur="100"/>
                                            <p:tgtEl>
                                              <p:spTgt spid="74"/>
                                            </p:tgtEl>
                                          </p:cBhvr>
                                        </p:animEffect>
                                      </p:childTnLst>
                                    </p:cTn>
                                  </p:par>
                                </p:childTnLst>
                              </p:cTn>
                            </p:par>
                            <p:par>
                              <p:cTn id="97" fill="hold">
                                <p:stCondLst>
                                  <p:cond delay="2550"/>
                                </p:stCondLst>
                                <p:childTnLst>
                                  <p:par>
                                    <p:cTn id="98" presetID="10" presetClass="entr" presetSubtype="0" fill="hold" grpId="0" nodeType="afterEffect">
                                      <p:stCondLst>
                                        <p:cond delay="0"/>
                                      </p:stCondLst>
                                      <p:childTnLst>
                                        <p:set>
                                          <p:cBhvr>
                                            <p:cTn id="99" dur="1" fill="hold">
                                              <p:stCondLst>
                                                <p:cond delay="0"/>
                                              </p:stCondLst>
                                            </p:cTn>
                                            <p:tgtEl>
                                              <p:spTgt spid="75"/>
                                            </p:tgtEl>
                                            <p:attrNameLst>
                                              <p:attrName>style.visibility</p:attrName>
                                            </p:attrNameLst>
                                          </p:cBhvr>
                                          <p:to>
                                            <p:strVal val="visible"/>
                                          </p:to>
                                        </p:set>
                                        <p:animEffect transition="in" filter="fade">
                                          <p:cBhvr>
                                            <p:cTn id="100" dur="100"/>
                                            <p:tgtEl>
                                              <p:spTgt spid="75"/>
                                            </p:tgtEl>
                                          </p:cBhvr>
                                        </p:animEffect>
                                      </p:childTnLst>
                                    </p:cTn>
                                  </p:par>
                                </p:childTnLst>
                              </p:cTn>
                            </p:par>
                            <p:par>
                              <p:cTn id="101" fill="hold">
                                <p:stCondLst>
                                  <p:cond delay="2650"/>
                                </p:stCondLst>
                                <p:childTnLst>
                                  <p:par>
                                    <p:cTn id="102" presetID="10" presetClass="entr" presetSubtype="0" fill="hold" grpId="0" nodeType="afterEffect">
                                      <p:stCondLst>
                                        <p:cond delay="0"/>
                                      </p:stCondLst>
                                      <p:childTnLst>
                                        <p:set>
                                          <p:cBhvr>
                                            <p:cTn id="103" dur="1" fill="hold">
                                              <p:stCondLst>
                                                <p:cond delay="0"/>
                                              </p:stCondLst>
                                            </p:cTn>
                                            <p:tgtEl>
                                              <p:spTgt spid="81"/>
                                            </p:tgtEl>
                                            <p:attrNameLst>
                                              <p:attrName>style.visibility</p:attrName>
                                            </p:attrNameLst>
                                          </p:cBhvr>
                                          <p:to>
                                            <p:strVal val="visible"/>
                                          </p:to>
                                        </p:set>
                                        <p:animEffect transition="in" filter="fade">
                                          <p:cBhvr>
                                            <p:cTn id="104" dur="100"/>
                                            <p:tgtEl>
                                              <p:spTgt spid="81"/>
                                            </p:tgtEl>
                                          </p:cBhvr>
                                        </p:animEffect>
                                      </p:childTnLst>
                                    </p:cTn>
                                  </p:par>
                                </p:childTnLst>
                              </p:cTn>
                            </p:par>
                            <p:par>
                              <p:cTn id="105" fill="hold">
                                <p:stCondLst>
                                  <p:cond delay="2750"/>
                                </p:stCondLst>
                                <p:childTnLst>
                                  <p:par>
                                    <p:cTn id="106" presetID="10" presetClass="entr" presetSubtype="0" fill="hold" grpId="0" nodeType="afterEffect">
                                      <p:stCondLst>
                                        <p:cond delay="0"/>
                                      </p:stCondLst>
                                      <p:childTnLst>
                                        <p:set>
                                          <p:cBhvr>
                                            <p:cTn id="107" dur="1" fill="hold">
                                              <p:stCondLst>
                                                <p:cond delay="0"/>
                                              </p:stCondLst>
                                            </p:cTn>
                                            <p:tgtEl>
                                              <p:spTgt spid="82"/>
                                            </p:tgtEl>
                                            <p:attrNameLst>
                                              <p:attrName>style.visibility</p:attrName>
                                            </p:attrNameLst>
                                          </p:cBhvr>
                                          <p:to>
                                            <p:strVal val="visible"/>
                                          </p:to>
                                        </p:set>
                                        <p:animEffect transition="in" filter="fade">
                                          <p:cBhvr>
                                            <p:cTn id="108" dur="100"/>
                                            <p:tgtEl>
                                              <p:spTgt spid="82"/>
                                            </p:tgtEl>
                                          </p:cBhvr>
                                        </p:animEffect>
                                      </p:childTnLst>
                                    </p:cTn>
                                  </p:par>
                                </p:childTnLst>
                              </p:cTn>
                            </p:par>
                            <p:par>
                              <p:cTn id="109" fill="hold">
                                <p:stCondLst>
                                  <p:cond delay="2850"/>
                                </p:stCondLst>
                                <p:childTnLst>
                                  <p:par>
                                    <p:cTn id="110" presetID="10" presetClass="entr" presetSubtype="0" fill="hold" grpId="0" nodeType="afterEffect">
                                      <p:stCondLst>
                                        <p:cond delay="0"/>
                                      </p:stCondLst>
                                      <p:childTnLst>
                                        <p:set>
                                          <p:cBhvr>
                                            <p:cTn id="111" dur="1" fill="hold">
                                              <p:stCondLst>
                                                <p:cond delay="0"/>
                                              </p:stCondLst>
                                            </p:cTn>
                                            <p:tgtEl>
                                              <p:spTgt spid="83"/>
                                            </p:tgtEl>
                                            <p:attrNameLst>
                                              <p:attrName>style.visibility</p:attrName>
                                            </p:attrNameLst>
                                          </p:cBhvr>
                                          <p:to>
                                            <p:strVal val="visible"/>
                                          </p:to>
                                        </p:set>
                                        <p:animEffect transition="in" filter="fade">
                                          <p:cBhvr>
                                            <p:cTn id="112" dur="100"/>
                                            <p:tgtEl>
                                              <p:spTgt spid="83"/>
                                            </p:tgtEl>
                                          </p:cBhvr>
                                        </p:animEffect>
                                      </p:childTnLst>
                                    </p:cTn>
                                  </p:par>
                                </p:childTnLst>
                              </p:cTn>
                            </p:par>
                            <p:par>
                              <p:cTn id="113" fill="hold">
                                <p:stCondLst>
                                  <p:cond delay="2950"/>
                                </p:stCondLst>
                                <p:childTnLst>
                                  <p:par>
                                    <p:cTn id="114" presetID="10" presetClass="entr" presetSubtype="0" fill="hold" grpId="0" nodeType="afterEffect">
                                      <p:stCondLst>
                                        <p:cond delay="0"/>
                                      </p:stCondLst>
                                      <p:childTnLst>
                                        <p:set>
                                          <p:cBhvr>
                                            <p:cTn id="115" dur="1" fill="hold">
                                              <p:stCondLst>
                                                <p:cond delay="0"/>
                                              </p:stCondLst>
                                            </p:cTn>
                                            <p:tgtEl>
                                              <p:spTgt spid="84"/>
                                            </p:tgtEl>
                                            <p:attrNameLst>
                                              <p:attrName>style.visibility</p:attrName>
                                            </p:attrNameLst>
                                          </p:cBhvr>
                                          <p:to>
                                            <p:strVal val="visible"/>
                                          </p:to>
                                        </p:set>
                                        <p:animEffect transition="in" filter="fade">
                                          <p:cBhvr>
                                            <p:cTn id="116" dur="100"/>
                                            <p:tgtEl>
                                              <p:spTgt spid="84"/>
                                            </p:tgtEl>
                                          </p:cBhvr>
                                        </p:animEffect>
                                      </p:childTnLst>
                                    </p:cTn>
                                  </p:par>
                                </p:childTnLst>
                              </p:cTn>
                            </p:par>
                            <p:par>
                              <p:cTn id="117" fill="hold">
                                <p:stCondLst>
                                  <p:cond delay="3050"/>
                                </p:stCondLst>
                                <p:childTnLst>
                                  <p:par>
                                    <p:cTn id="118" presetID="10" presetClass="entr" presetSubtype="0" fill="hold" grpId="0" nodeType="afterEffect">
                                      <p:stCondLst>
                                        <p:cond delay="0"/>
                                      </p:stCondLst>
                                      <p:childTnLst>
                                        <p:set>
                                          <p:cBhvr>
                                            <p:cTn id="119" dur="1" fill="hold">
                                              <p:stCondLst>
                                                <p:cond delay="0"/>
                                              </p:stCondLst>
                                            </p:cTn>
                                            <p:tgtEl>
                                              <p:spTgt spid="42"/>
                                            </p:tgtEl>
                                            <p:attrNameLst>
                                              <p:attrName>style.visibility</p:attrName>
                                            </p:attrNameLst>
                                          </p:cBhvr>
                                          <p:to>
                                            <p:strVal val="visible"/>
                                          </p:to>
                                        </p:set>
                                        <p:animEffect transition="in" filter="fade">
                                          <p:cBhvr>
                                            <p:cTn id="120" dur="100"/>
                                            <p:tgtEl>
                                              <p:spTgt spid="42"/>
                                            </p:tgtEl>
                                          </p:cBhvr>
                                        </p:animEffect>
                                      </p:childTnLst>
                                    </p:cTn>
                                  </p:par>
                                </p:childTnLst>
                              </p:cTn>
                            </p:par>
                            <p:par>
                              <p:cTn id="121" fill="hold">
                                <p:stCondLst>
                                  <p:cond delay="3150"/>
                                </p:stCondLst>
                                <p:childTnLst>
                                  <p:par>
                                    <p:cTn id="122" presetID="10" presetClass="entr" presetSubtype="0" fill="hold" grpId="0" nodeType="afterEffect">
                                      <p:stCondLst>
                                        <p:cond delay="0"/>
                                      </p:stCondLst>
                                      <p:childTnLst>
                                        <p:set>
                                          <p:cBhvr>
                                            <p:cTn id="123" dur="1" fill="hold">
                                              <p:stCondLst>
                                                <p:cond delay="0"/>
                                              </p:stCondLst>
                                            </p:cTn>
                                            <p:tgtEl>
                                              <p:spTgt spid="41"/>
                                            </p:tgtEl>
                                            <p:attrNameLst>
                                              <p:attrName>style.visibility</p:attrName>
                                            </p:attrNameLst>
                                          </p:cBhvr>
                                          <p:to>
                                            <p:strVal val="visible"/>
                                          </p:to>
                                        </p:set>
                                        <p:animEffect transition="in" filter="fade">
                                          <p:cBhvr>
                                            <p:cTn id="124" dur="100"/>
                                            <p:tgtEl>
                                              <p:spTgt spid="41"/>
                                            </p:tgtEl>
                                          </p:cBhvr>
                                        </p:animEffect>
                                      </p:childTnLst>
                                    </p:cTn>
                                  </p:par>
                                </p:childTnLst>
                              </p:cTn>
                            </p:par>
                            <p:par>
                              <p:cTn id="125" fill="hold">
                                <p:stCondLst>
                                  <p:cond delay="3250"/>
                                </p:stCondLst>
                                <p:childTnLst>
                                  <p:par>
                                    <p:cTn id="126" presetID="10" presetClass="entr" presetSubtype="0" fill="hold" grpId="0" nodeType="afterEffect">
                                      <p:stCondLst>
                                        <p:cond delay="0"/>
                                      </p:stCondLst>
                                      <p:childTnLst>
                                        <p:set>
                                          <p:cBhvr>
                                            <p:cTn id="127" dur="1" fill="hold">
                                              <p:stCondLst>
                                                <p:cond delay="0"/>
                                              </p:stCondLst>
                                            </p:cTn>
                                            <p:tgtEl>
                                              <p:spTgt spid="32"/>
                                            </p:tgtEl>
                                            <p:attrNameLst>
                                              <p:attrName>style.visibility</p:attrName>
                                            </p:attrNameLst>
                                          </p:cBhvr>
                                          <p:to>
                                            <p:strVal val="visible"/>
                                          </p:to>
                                        </p:set>
                                        <p:animEffect transition="in" filter="fade">
                                          <p:cBhvr>
                                            <p:cTn id="128" dur="100"/>
                                            <p:tgtEl>
                                              <p:spTgt spid="32"/>
                                            </p:tgtEl>
                                          </p:cBhvr>
                                        </p:animEffect>
                                      </p:childTnLst>
                                    </p:cTn>
                                  </p:par>
                                  <p:par>
                                    <p:cTn id="129" presetID="23" presetClass="entr" presetSubtype="16" fill="hold" grpId="0" nodeType="withEffect">
                                      <p:stCondLst>
                                        <p:cond delay="0"/>
                                      </p:stCondLst>
                                      <p:iterate type="lt">
                                        <p:tmPct val="10000"/>
                                      </p:iterate>
                                      <p:childTnLst>
                                        <p:set>
                                          <p:cBhvr>
                                            <p:cTn id="130" dur="1" fill="hold">
                                              <p:stCondLst>
                                                <p:cond delay="0"/>
                                              </p:stCondLst>
                                            </p:cTn>
                                            <p:tgtEl>
                                              <p:spTgt spid="72"/>
                                            </p:tgtEl>
                                            <p:attrNameLst>
                                              <p:attrName>style.visibility</p:attrName>
                                            </p:attrNameLst>
                                          </p:cBhvr>
                                          <p:to>
                                            <p:strVal val="visible"/>
                                          </p:to>
                                        </p:set>
                                        <p:anim calcmode="lin" valueType="num">
                                          <p:cBhvr>
                                            <p:cTn id="131" dur="500" fill="hold"/>
                                            <p:tgtEl>
                                              <p:spTgt spid="72"/>
                                            </p:tgtEl>
                                            <p:attrNameLst>
                                              <p:attrName>ppt_w</p:attrName>
                                            </p:attrNameLst>
                                          </p:cBhvr>
                                          <p:tavLst>
                                            <p:tav tm="0">
                                              <p:val>
                                                <p:fltVal val="0"/>
                                              </p:val>
                                            </p:tav>
                                            <p:tav tm="100000">
                                              <p:val>
                                                <p:strVal val="#ppt_w"/>
                                              </p:val>
                                            </p:tav>
                                          </p:tavLst>
                                        </p:anim>
                                        <p:anim calcmode="lin" valueType="num">
                                          <p:cBhvr>
                                            <p:cTn id="132" dur="500" fill="hold"/>
                                            <p:tgtEl>
                                              <p:spTgt spid="72"/>
                                            </p:tgtEl>
                                            <p:attrNameLst>
                                              <p:attrName>ppt_h</p:attrName>
                                            </p:attrNameLst>
                                          </p:cBhvr>
                                          <p:tavLst>
                                            <p:tav tm="0">
                                              <p:val>
                                                <p:fltVal val="0"/>
                                              </p:val>
                                            </p:tav>
                                            <p:tav tm="100000">
                                              <p:val>
                                                <p:strVal val="#ppt_h"/>
                                              </p:val>
                                            </p:tav>
                                          </p:tavLst>
                                        </p:anim>
                                      </p:childTnLst>
                                    </p:cTn>
                                  </p:par>
                                  <p:par>
                                    <p:cTn id="133" presetID="22" presetClass="entr" presetSubtype="1" fill="hold" grpId="0" nodeType="withEffect">
                                      <p:stCondLst>
                                        <p:cond delay="900"/>
                                      </p:stCondLst>
                                      <p:childTnLst>
                                        <p:set>
                                          <p:cBhvr>
                                            <p:cTn id="134" dur="1" fill="hold">
                                              <p:stCondLst>
                                                <p:cond delay="0"/>
                                              </p:stCondLst>
                                            </p:cTn>
                                            <p:tgtEl>
                                              <p:spTgt spid="68"/>
                                            </p:tgtEl>
                                            <p:attrNameLst>
                                              <p:attrName>style.visibility</p:attrName>
                                            </p:attrNameLst>
                                          </p:cBhvr>
                                          <p:to>
                                            <p:strVal val="visible"/>
                                          </p:to>
                                        </p:set>
                                        <p:animEffect transition="in" filter="wipe(up)">
                                          <p:cBhvr>
                                            <p:cTn id="135" dur="500"/>
                                            <p:tgtEl>
                                              <p:spTgt spid="68"/>
                                            </p:tgtEl>
                                          </p:cBhvr>
                                        </p:animEffect>
                                      </p:childTnLst>
                                    </p:cTn>
                                  </p:par>
                                  <p:par>
                                    <p:cTn id="136" presetID="2" presetClass="entr" presetSubtype="4" accel="18000" fill="hold" nodeType="withEffect">
                                      <p:stCondLst>
                                        <p:cond delay="1300"/>
                                      </p:stCondLst>
                                      <p:childTnLst>
                                        <p:set>
                                          <p:cBhvr>
                                            <p:cTn id="137" dur="1" fill="hold">
                                              <p:stCondLst>
                                                <p:cond delay="0"/>
                                              </p:stCondLst>
                                            </p:cTn>
                                            <p:tgtEl>
                                              <p:spTgt spid="69"/>
                                            </p:tgtEl>
                                            <p:attrNameLst>
                                              <p:attrName>style.visibility</p:attrName>
                                            </p:attrNameLst>
                                          </p:cBhvr>
                                          <p:to>
                                            <p:strVal val="visible"/>
                                          </p:to>
                                        </p:set>
                                        <p:anim calcmode="lin" valueType="num">
                                          <p:cBhvr additive="base">
                                            <p:cTn id="138" dur="500" fill="hold"/>
                                            <p:tgtEl>
                                              <p:spTgt spid="69"/>
                                            </p:tgtEl>
                                            <p:attrNameLst>
                                              <p:attrName>ppt_x</p:attrName>
                                            </p:attrNameLst>
                                          </p:cBhvr>
                                          <p:tavLst>
                                            <p:tav tm="0">
                                              <p:val>
                                                <p:strVal val="#ppt_x"/>
                                              </p:val>
                                            </p:tav>
                                            <p:tav tm="100000">
                                              <p:val>
                                                <p:strVal val="#ppt_x"/>
                                              </p:val>
                                            </p:tav>
                                          </p:tavLst>
                                        </p:anim>
                                        <p:anim calcmode="lin" valueType="num">
                                          <p:cBhvr additive="base">
                                            <p:cTn id="139" dur="500" fill="hold"/>
                                            <p:tgtEl>
                                              <p:spTgt spid="6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animBg="1"/>
          <p:bldP spid="34" grpId="0" animBg="1"/>
          <p:bldP spid="35" grpId="0" animBg="1"/>
          <p:bldP spid="36" grpId="0" animBg="1"/>
          <p:bldP spid="37" grpId="0" animBg="1"/>
          <p:bldP spid="38" grpId="0" animBg="1"/>
          <p:bldP spid="39" grpId="0" animBg="1"/>
          <p:bldP spid="42" grpId="0" animBg="1"/>
          <p:bldP spid="43" grpId="0" animBg="1"/>
          <p:bldP spid="19" grpId="0" animBg="1"/>
          <p:bldP spid="32" grpId="0" animBg="1"/>
          <p:bldP spid="65" grpId="0" animBg="1"/>
          <p:bldP spid="68" grpId="0"/>
          <p:bldP spid="72" grpId="0"/>
          <p:bldP spid="40" grpId="0" animBg="1"/>
          <p:bldP spid="41" grpId="0" animBg="1"/>
          <p:bldP spid="73" grpId="0" animBg="1"/>
          <p:bldP spid="74" grpId="0" animBg="1"/>
          <p:bldP spid="75" grpId="0" animBg="1"/>
          <p:bldP spid="81" grpId="0" animBg="1"/>
          <p:bldP spid="82" grpId="0" animBg="1"/>
          <p:bldP spid="83" grpId="0" animBg="1"/>
          <p:bldP spid="84" grpId="0" animBg="1"/>
          <p:bldP spid="85" grpId="0" animBg="1"/>
          <p:bldP spid="86" grpId="0" animBg="1"/>
          <p:bldP spid="87" grpId="0" animBg="1"/>
          <p:bldP spid="88" grpId="0" animBg="1"/>
          <p:bldP spid="89" grpId="0" animBg="1"/>
          <p:bldP spid="90" grpId="0" animBg="1"/>
          <p:bldP spid="21" grpId="0" animBg="1"/>
        </p:bldLst>
      </p:timing>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PowerPoint 演示文稿"/>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227</TotalTime>
  <Words>847</Words>
  <Application>Microsoft Office PowerPoint</Application>
  <PresentationFormat>宽屏</PresentationFormat>
  <Paragraphs>157</Paragraphs>
  <Slides>22</Slides>
  <Notes>22</Notes>
  <HiddenSlides>0</HiddenSlides>
  <MMClips>0</MMClips>
  <ScaleCrop>false</ScaleCrop>
  <HeadingPairs>
    <vt:vector size="6" baseType="variant">
      <vt:variant>
        <vt:lpstr>已用的字体</vt:lpstr>
      </vt:variant>
      <vt:variant>
        <vt:i4>9</vt:i4>
      </vt:variant>
      <vt:variant>
        <vt:lpstr>主题</vt:lpstr>
      </vt:variant>
      <vt:variant>
        <vt:i4>1</vt:i4>
      </vt:variant>
      <vt:variant>
        <vt:lpstr>幻灯片标题</vt:lpstr>
      </vt:variant>
      <vt:variant>
        <vt:i4>22</vt:i4>
      </vt:variant>
    </vt:vector>
  </HeadingPairs>
  <TitlesOfParts>
    <vt:vector size="32" baseType="lpstr">
      <vt:lpstr>方正中等线繁体</vt:lpstr>
      <vt:lpstr>宋体</vt:lpstr>
      <vt:lpstr>Impact</vt:lpstr>
      <vt:lpstr>等线 Light</vt:lpstr>
      <vt:lpstr>Calibri</vt:lpstr>
      <vt:lpstr>等线</vt:lpstr>
      <vt:lpstr>方正兰亭纤黑_GBK</vt:lpstr>
      <vt:lpstr>微软雅黑</vt:lpstr>
      <vt:lpstr>Arial</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PPT_幻雨</dc:creator>
  <cp:lastModifiedBy>faith123</cp:lastModifiedBy>
  <cp:revision>26</cp:revision>
  <dcterms:created xsi:type="dcterms:W3CDTF">2016-03-01T00:57:58Z</dcterms:created>
  <dcterms:modified xsi:type="dcterms:W3CDTF">2018-10-11T02:20:52Z</dcterms:modified>
</cp:coreProperties>
</file>