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9" r:id="rId8"/>
    <p:sldId id="262" r:id="rId9"/>
    <p:sldId id="263" r:id="rId10"/>
    <p:sldId id="270" r:id="rId11"/>
    <p:sldId id="271" r:id="rId12"/>
    <p:sldId id="264" r:id="rId13"/>
    <p:sldId id="265" r:id="rId14"/>
    <p:sldId id="272" r:id="rId15"/>
    <p:sldId id="273" r:id="rId16"/>
    <p:sldId id="266" r:id="rId17"/>
    <p:sldId id="267" r:id="rId18"/>
    <p:sldId id="274" r:id="rId19"/>
    <p:sldId id="275" r:id="rId20"/>
    <p:sldId id="268"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8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5D3A80-E1CF-4125-85C8-A52B937FBEEE}" type="datetimeFigureOut">
              <a:rPr lang="zh-CN" altLang="en-US" smtClean="0"/>
              <a:t>2018/9/11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A797FE-5169-4D9F-BC10-936C19AC1533}" type="slidenum">
              <a:rPr lang="zh-CN" altLang="en-US" smtClean="0"/>
              <a:t>‹#›</a:t>
            </a:fld>
            <a:endParaRPr lang="zh-CN" altLang="en-US"/>
          </a:p>
        </p:txBody>
      </p:sp>
    </p:spTree>
    <p:extLst>
      <p:ext uri="{BB962C8B-B14F-4D97-AF65-F5344CB8AC3E}">
        <p14:creationId xmlns:p14="http://schemas.microsoft.com/office/powerpoint/2010/main" val="3867266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a:t>
            </a:fld>
            <a:endParaRPr lang="zh-CN" altLang="en-US"/>
          </a:p>
        </p:txBody>
      </p:sp>
    </p:spTree>
    <p:extLst>
      <p:ext uri="{BB962C8B-B14F-4D97-AF65-F5344CB8AC3E}">
        <p14:creationId xmlns:p14="http://schemas.microsoft.com/office/powerpoint/2010/main" val="740559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a:t>
            </a:fld>
            <a:endParaRPr lang="zh-CN" altLang="en-US"/>
          </a:p>
        </p:txBody>
      </p:sp>
    </p:spTree>
    <p:extLst>
      <p:ext uri="{BB962C8B-B14F-4D97-AF65-F5344CB8AC3E}">
        <p14:creationId xmlns:p14="http://schemas.microsoft.com/office/powerpoint/2010/main" val="734492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3</a:t>
            </a:fld>
            <a:endParaRPr lang="zh-CN" altLang="en-US"/>
          </a:p>
        </p:txBody>
      </p:sp>
    </p:spTree>
    <p:extLst>
      <p:ext uri="{BB962C8B-B14F-4D97-AF65-F5344CB8AC3E}">
        <p14:creationId xmlns:p14="http://schemas.microsoft.com/office/powerpoint/2010/main" val="3539516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4</a:t>
            </a:fld>
            <a:endParaRPr lang="zh-CN" altLang="en-US"/>
          </a:p>
        </p:txBody>
      </p:sp>
    </p:spTree>
    <p:extLst>
      <p:ext uri="{BB962C8B-B14F-4D97-AF65-F5344CB8AC3E}">
        <p14:creationId xmlns:p14="http://schemas.microsoft.com/office/powerpoint/2010/main" val="1257802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5</a:t>
            </a:fld>
            <a:endParaRPr lang="zh-CN" altLang="en-US"/>
          </a:p>
        </p:txBody>
      </p:sp>
    </p:spTree>
    <p:extLst>
      <p:ext uri="{BB962C8B-B14F-4D97-AF65-F5344CB8AC3E}">
        <p14:creationId xmlns:p14="http://schemas.microsoft.com/office/powerpoint/2010/main" val="3240480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6</a:t>
            </a:fld>
            <a:endParaRPr lang="zh-CN" altLang="en-US"/>
          </a:p>
        </p:txBody>
      </p:sp>
    </p:spTree>
    <p:extLst>
      <p:ext uri="{BB962C8B-B14F-4D97-AF65-F5344CB8AC3E}">
        <p14:creationId xmlns:p14="http://schemas.microsoft.com/office/powerpoint/2010/main" val="1120301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7</a:t>
            </a:fld>
            <a:endParaRPr lang="zh-CN" altLang="en-US"/>
          </a:p>
        </p:txBody>
      </p:sp>
    </p:spTree>
    <p:extLst>
      <p:ext uri="{BB962C8B-B14F-4D97-AF65-F5344CB8AC3E}">
        <p14:creationId xmlns:p14="http://schemas.microsoft.com/office/powerpoint/2010/main" val="3320303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8</a:t>
            </a:fld>
            <a:endParaRPr lang="zh-CN" altLang="en-US"/>
          </a:p>
        </p:txBody>
      </p:sp>
    </p:spTree>
    <p:extLst>
      <p:ext uri="{BB962C8B-B14F-4D97-AF65-F5344CB8AC3E}">
        <p14:creationId xmlns:p14="http://schemas.microsoft.com/office/powerpoint/2010/main" val="49528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9</a:t>
            </a:fld>
            <a:endParaRPr lang="zh-CN" altLang="en-US"/>
          </a:p>
        </p:txBody>
      </p:sp>
    </p:spTree>
    <p:extLst>
      <p:ext uri="{BB962C8B-B14F-4D97-AF65-F5344CB8AC3E}">
        <p14:creationId xmlns:p14="http://schemas.microsoft.com/office/powerpoint/2010/main" val="2124247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10</a:t>
            </a:fld>
            <a:endParaRPr lang="zh-CN" altLang="en-US"/>
          </a:p>
        </p:txBody>
      </p:sp>
    </p:spTree>
    <p:extLst>
      <p:ext uri="{BB962C8B-B14F-4D97-AF65-F5344CB8AC3E}">
        <p14:creationId xmlns:p14="http://schemas.microsoft.com/office/powerpoint/2010/main" val="262587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11</a:t>
            </a:fld>
            <a:endParaRPr lang="zh-CN" altLang="en-US"/>
          </a:p>
        </p:txBody>
      </p:sp>
    </p:spTree>
    <p:extLst>
      <p:ext uri="{BB962C8B-B14F-4D97-AF65-F5344CB8AC3E}">
        <p14:creationId xmlns:p14="http://schemas.microsoft.com/office/powerpoint/2010/main" val="4449676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12</a:t>
            </a:fld>
            <a:endParaRPr lang="zh-CN" altLang="en-US"/>
          </a:p>
        </p:txBody>
      </p:sp>
    </p:spTree>
    <p:extLst>
      <p:ext uri="{BB962C8B-B14F-4D97-AF65-F5344CB8AC3E}">
        <p14:creationId xmlns:p14="http://schemas.microsoft.com/office/powerpoint/2010/main" val="2715611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13</a:t>
            </a:fld>
            <a:endParaRPr lang="zh-CN" altLang="en-US"/>
          </a:p>
        </p:txBody>
      </p:sp>
    </p:spTree>
    <p:extLst>
      <p:ext uri="{BB962C8B-B14F-4D97-AF65-F5344CB8AC3E}">
        <p14:creationId xmlns:p14="http://schemas.microsoft.com/office/powerpoint/2010/main" val="252646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14</a:t>
            </a:fld>
            <a:endParaRPr lang="zh-CN" altLang="en-US"/>
          </a:p>
        </p:txBody>
      </p:sp>
    </p:spTree>
    <p:extLst>
      <p:ext uri="{BB962C8B-B14F-4D97-AF65-F5344CB8AC3E}">
        <p14:creationId xmlns:p14="http://schemas.microsoft.com/office/powerpoint/2010/main" val="158360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15</a:t>
            </a:fld>
            <a:endParaRPr lang="zh-CN" altLang="en-US"/>
          </a:p>
        </p:txBody>
      </p:sp>
    </p:spTree>
    <p:extLst>
      <p:ext uri="{BB962C8B-B14F-4D97-AF65-F5344CB8AC3E}">
        <p14:creationId xmlns:p14="http://schemas.microsoft.com/office/powerpoint/2010/main" val="151274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16</a:t>
            </a:fld>
            <a:endParaRPr lang="zh-CN" altLang="en-US"/>
          </a:p>
        </p:txBody>
      </p:sp>
    </p:spTree>
    <p:extLst>
      <p:ext uri="{BB962C8B-B14F-4D97-AF65-F5344CB8AC3E}">
        <p14:creationId xmlns:p14="http://schemas.microsoft.com/office/powerpoint/2010/main" val="19284037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17</a:t>
            </a:fld>
            <a:endParaRPr lang="zh-CN" altLang="en-US"/>
          </a:p>
        </p:txBody>
      </p:sp>
    </p:spTree>
    <p:extLst>
      <p:ext uri="{BB962C8B-B14F-4D97-AF65-F5344CB8AC3E}">
        <p14:creationId xmlns:p14="http://schemas.microsoft.com/office/powerpoint/2010/main" val="1621637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18</a:t>
            </a:fld>
            <a:endParaRPr lang="zh-CN" altLang="en-US"/>
          </a:p>
        </p:txBody>
      </p:sp>
    </p:spTree>
    <p:extLst>
      <p:ext uri="{BB962C8B-B14F-4D97-AF65-F5344CB8AC3E}">
        <p14:creationId xmlns:p14="http://schemas.microsoft.com/office/powerpoint/2010/main" val="9040003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19</a:t>
            </a:fld>
            <a:endParaRPr lang="zh-CN" altLang="en-US"/>
          </a:p>
        </p:txBody>
      </p:sp>
    </p:spTree>
    <p:extLst>
      <p:ext uri="{BB962C8B-B14F-4D97-AF65-F5344CB8AC3E}">
        <p14:creationId xmlns:p14="http://schemas.microsoft.com/office/powerpoint/2010/main" val="5024736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20</a:t>
            </a:fld>
            <a:endParaRPr lang="zh-CN" altLang="en-US"/>
          </a:p>
        </p:txBody>
      </p:sp>
    </p:spTree>
    <p:extLst>
      <p:ext uri="{BB962C8B-B14F-4D97-AF65-F5344CB8AC3E}">
        <p14:creationId xmlns:p14="http://schemas.microsoft.com/office/powerpoint/2010/main" val="21956565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a:srcRect b="9944"/>
          <a:stretch>
            <a:fillRect/>
          </a:stretch>
        </p:blipFill>
        <p:spPr>
          <a:xfrm>
            <a:off x="0" y="-1"/>
            <a:ext cx="12192000" cy="685800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rotWithShape="1">
          <a:blip r:embed="rId2"/>
          <a:srcRect b="9944"/>
          <a:stretch>
            <a:fillRect/>
          </a:stretch>
        </p:blipFill>
        <p:spPr>
          <a:xfrm>
            <a:off x="0" y="-1"/>
            <a:ext cx="12192000" cy="6858001"/>
          </a:xfrm>
          <a:prstGeom prst="rect">
            <a:avLst/>
          </a:prstGeom>
        </p:spPr>
      </p:pic>
      <p:sp>
        <p:nvSpPr>
          <p:cNvPr id="7" name="矩形 6"/>
          <p:cNvSpPr/>
          <p:nvPr userDrawn="1"/>
        </p:nvSpPr>
        <p:spPr>
          <a:xfrm>
            <a:off x="0" y="744644"/>
            <a:ext cx="12192000" cy="61133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51F9B8-5104-4A33-9D43-D800683C17C2}" type="datetimeFigureOut">
              <a:rPr lang="zh-CN" altLang="en-US" smtClean="0"/>
              <a:t>2018/9/11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A3881-B88E-4BAD-A8C9-2F4FBB01CFD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31571" y="1967059"/>
            <a:ext cx="9571851" cy="923330"/>
          </a:xfrm>
          <a:prstGeom prst="rect">
            <a:avLst/>
          </a:prstGeom>
          <a:noFill/>
        </p:spPr>
        <p:txBody>
          <a:bodyPr wrap="none" rtlCol="0">
            <a:spAutoFit/>
          </a:bodyPr>
          <a:lstStyle/>
          <a:p>
            <a:r>
              <a:rPr lang="zh-CN" altLang="en-US" sz="5400" b="1" dirty="0">
                <a:solidFill>
                  <a:schemeClr val="bg1"/>
                </a:solidFill>
                <a:cs typeface="+mn-ea"/>
                <a:sym typeface="+mn-lt"/>
              </a:rPr>
              <a:t>研究生国奖奖学金答辩</a:t>
            </a:r>
            <a:r>
              <a:rPr lang="en-US" altLang="zh-CN" sz="5400" b="1" dirty="0" err="1">
                <a:solidFill>
                  <a:schemeClr val="bg1"/>
                </a:solidFill>
                <a:cs typeface="+mn-ea"/>
                <a:sym typeface="+mn-lt"/>
              </a:rPr>
              <a:t>ppt</a:t>
            </a:r>
            <a:r>
              <a:rPr lang="zh-CN" altLang="en-US" sz="5400" b="1" dirty="0">
                <a:solidFill>
                  <a:schemeClr val="bg1"/>
                </a:solidFill>
                <a:cs typeface="+mn-ea"/>
                <a:sym typeface="+mn-lt"/>
              </a:rPr>
              <a:t>模板</a:t>
            </a:r>
          </a:p>
        </p:txBody>
      </p:sp>
      <p:sp>
        <p:nvSpPr>
          <p:cNvPr id="6" name="圆角矩形 5"/>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9" name="椭圆 8"/>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11" name="文本框 10"/>
          <p:cNvSpPr txBox="1"/>
          <p:nvPr/>
        </p:nvSpPr>
        <p:spPr>
          <a:xfrm>
            <a:off x="3898248" y="4240144"/>
            <a:ext cx="2031325" cy="369332"/>
          </a:xfrm>
          <a:prstGeom prst="rect">
            <a:avLst/>
          </a:prstGeom>
          <a:noFill/>
        </p:spPr>
        <p:txBody>
          <a:bodyPr wrap="none" rtlCol="0">
            <a:spAutoFit/>
          </a:bodyPr>
          <a:lstStyle/>
          <a:p>
            <a:r>
              <a:rPr lang="zh-CN" altLang="en-US" dirty="0">
                <a:solidFill>
                  <a:schemeClr val="bg1"/>
                </a:solidFill>
              </a:rPr>
              <a:t>答辩学生：代用名</a:t>
            </a:r>
          </a:p>
        </p:txBody>
      </p:sp>
      <p:sp>
        <p:nvSpPr>
          <p:cNvPr id="12" name="椭圆 11"/>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itchFamily="34" charset="0"/>
              <a:ea typeface="宋体" pitchFamily="2" charset="-122"/>
            </a:endParaRPr>
          </a:p>
        </p:txBody>
      </p:sp>
      <p:sp>
        <p:nvSpPr>
          <p:cNvPr id="14" name="文本框 13"/>
          <p:cNvSpPr txBox="1"/>
          <p:nvPr/>
        </p:nvSpPr>
        <p:spPr>
          <a:xfrm>
            <a:off x="6561812" y="4240144"/>
            <a:ext cx="2031325" cy="369332"/>
          </a:xfrm>
          <a:prstGeom prst="rect">
            <a:avLst/>
          </a:prstGeom>
          <a:noFill/>
        </p:spPr>
        <p:txBody>
          <a:bodyPr wrap="none" rtlCol="0">
            <a:spAutoFit/>
          </a:bodyPr>
          <a:lstStyle/>
          <a:p>
            <a:r>
              <a:rPr lang="zh-CN" altLang="en-US" dirty="0">
                <a:solidFill>
                  <a:schemeClr val="bg1"/>
                </a:solidFill>
              </a:rPr>
              <a:t>指导教师：代用名</a:t>
            </a:r>
          </a:p>
        </p:txBody>
      </p:sp>
      <p:cxnSp>
        <p:nvCxnSpPr>
          <p:cNvPr id="3" name="直接连接符 2"/>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8" name="文本框 7"/>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9" name="文本框 8"/>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0" name="文本框 9"/>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1" name="文本框 10"/>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2" name="文本框 11"/>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13" name="文本框 12"/>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6"/>
                </a:solidFill>
              </a:rPr>
              <a:t>摘要</a:t>
            </a:r>
          </a:p>
        </p:txBody>
      </p:sp>
      <p:sp>
        <p:nvSpPr>
          <p:cNvPr id="14" name="矩形 13"/>
          <p:cNvSpPr/>
          <p:nvPr/>
        </p:nvSpPr>
        <p:spPr>
          <a:xfrm>
            <a:off x="3193685" y="1675677"/>
            <a:ext cx="2098651" cy="523220"/>
          </a:xfrm>
          <a:prstGeom prst="rect">
            <a:avLst/>
          </a:prstGeom>
        </p:spPr>
        <p:txBody>
          <a:bodyPr wrap="none">
            <a:spAutoFit/>
          </a:bodyPr>
          <a:lstStyle/>
          <a:p>
            <a:r>
              <a:rPr lang="en-US" altLang="zh-CN" sz="2800" dirty="0">
                <a:solidFill>
                  <a:schemeClr val="accent6"/>
                </a:solidFill>
              </a:rPr>
              <a:t>ABSTRACT</a:t>
            </a:r>
            <a:endParaRPr lang="zh-CN" altLang="en-US" sz="2800" dirty="0">
              <a:solidFill>
                <a:schemeClr val="accent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055045" y="2273289"/>
            <a:ext cx="5545432" cy="3009900"/>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09613" y="2273289"/>
            <a:ext cx="5545432" cy="3009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72816" y="2449931"/>
            <a:ext cx="5161574" cy="2585323"/>
          </a:xfrm>
          <a:prstGeom prst="rect">
            <a:avLst/>
          </a:prstGeom>
          <a:noFill/>
        </p:spPr>
        <p:txBody>
          <a:bodyPr wrap="square" rtlCol="0">
            <a:spAutoFit/>
          </a:bodyPr>
          <a:lstStyle/>
          <a:p>
            <a:pPr algn="just">
              <a:lnSpc>
                <a:spcPct val="150000"/>
              </a:lnSpc>
            </a:pPr>
            <a:r>
              <a:rPr lang="zh-CN" altLang="en-US" dirty="0">
                <a:solidFill>
                  <a:schemeClr val="accent6"/>
                </a:solidFill>
                <a:latin typeface="+mn-ea"/>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4" name="矩形 3"/>
          <p:cNvSpPr/>
          <p:nvPr/>
        </p:nvSpPr>
        <p:spPr>
          <a:xfrm>
            <a:off x="6480974" y="2449931"/>
            <a:ext cx="4762500" cy="2585323"/>
          </a:xfrm>
          <a:prstGeom prst="rect">
            <a:avLst/>
          </a:prstGeom>
        </p:spPr>
        <p:txBody>
          <a:bodyPr wrap="square">
            <a:spAutoFit/>
          </a:bodyPr>
          <a:lstStyle/>
          <a:p>
            <a:pPr algn="just">
              <a:lnSpc>
                <a:spcPct val="150000"/>
              </a:lnSpc>
            </a:pPr>
            <a:r>
              <a:rPr lang="zh-CN" altLang="en-US" dirty="0">
                <a:solidFill>
                  <a:schemeClr val="bg1"/>
                </a:solidFill>
                <a:latin typeface="+mn-ea"/>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6" name="文本框 5"/>
          <p:cNvSpPr txBox="1"/>
          <p:nvPr/>
        </p:nvSpPr>
        <p:spPr>
          <a:xfrm>
            <a:off x="9107487" y="1582479"/>
            <a:ext cx="2492990" cy="646331"/>
          </a:xfrm>
          <a:prstGeom prst="rect">
            <a:avLst/>
          </a:prstGeom>
          <a:noFill/>
        </p:spPr>
        <p:txBody>
          <a:bodyPr wrap="none" rtlCol="0">
            <a:spAutoFit/>
          </a:bodyPr>
          <a:lstStyle/>
          <a:p>
            <a:r>
              <a:rPr lang="zh-CN" altLang="en-US" sz="3600" b="1" dirty="0">
                <a:solidFill>
                  <a:schemeClr val="bg1"/>
                </a:solidFill>
              </a:rPr>
              <a:t>背景及意义</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0" y="1519238"/>
            <a:ext cx="12192000" cy="44719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1600000"/>
            <a:ext cx="12192000" cy="432775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66893" y="2389267"/>
            <a:ext cx="1277954" cy="1277954"/>
            <a:chOff x="1131485" y="2234042"/>
            <a:chExt cx="1607262" cy="1607262"/>
          </a:xfrm>
        </p:grpSpPr>
        <p:sp>
          <p:nvSpPr>
            <p:cNvPr id="4" name="椭圆 3"/>
            <p:cNvSpPr/>
            <p:nvPr/>
          </p:nvSpPr>
          <p:spPr>
            <a:xfrm>
              <a:off x="1131485"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5" name="椭圆 4"/>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7" name="文本框 6"/>
          <p:cNvSpPr txBox="1"/>
          <p:nvPr/>
        </p:nvSpPr>
        <p:spPr>
          <a:xfrm>
            <a:off x="1669601" y="3780613"/>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8" name="组合 7"/>
          <p:cNvGrpSpPr/>
          <p:nvPr/>
        </p:nvGrpSpPr>
        <p:grpSpPr>
          <a:xfrm>
            <a:off x="4219543" y="2389267"/>
            <a:ext cx="1277954" cy="1277954"/>
            <a:chOff x="3209823" y="2234042"/>
            <a:chExt cx="1607262" cy="1607262"/>
          </a:xfrm>
        </p:grpSpPr>
        <p:sp>
          <p:nvSpPr>
            <p:cNvPr id="9" name="椭圆 8"/>
            <p:cNvSpPr/>
            <p:nvPr/>
          </p:nvSpPr>
          <p:spPr>
            <a:xfrm>
              <a:off x="3209823"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0" name="椭圆 9"/>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1"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dirty="0">
                <a:solidFill>
                  <a:schemeClr val="accent1"/>
                </a:solidFill>
              </a:endParaRPr>
            </a:p>
          </p:txBody>
        </p:sp>
      </p:grpSp>
      <p:sp>
        <p:nvSpPr>
          <p:cNvPr id="12" name="文本框 11"/>
          <p:cNvSpPr txBox="1"/>
          <p:nvPr/>
        </p:nvSpPr>
        <p:spPr>
          <a:xfrm>
            <a:off x="4150634" y="3780613"/>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13" name="组合 12"/>
          <p:cNvGrpSpPr/>
          <p:nvPr/>
        </p:nvGrpSpPr>
        <p:grpSpPr>
          <a:xfrm>
            <a:off x="6700576" y="2389267"/>
            <a:ext cx="1277954" cy="1277954"/>
            <a:chOff x="5288161" y="2234042"/>
            <a:chExt cx="1607262" cy="1607262"/>
          </a:xfrm>
        </p:grpSpPr>
        <p:sp>
          <p:nvSpPr>
            <p:cNvPr id="14" name="椭圆 13"/>
            <p:cNvSpPr/>
            <p:nvPr/>
          </p:nvSpPr>
          <p:spPr>
            <a:xfrm>
              <a:off x="5288161"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15" name="椭圆 14"/>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6"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17" name="文本框 16"/>
          <p:cNvSpPr txBox="1"/>
          <p:nvPr/>
        </p:nvSpPr>
        <p:spPr>
          <a:xfrm>
            <a:off x="6631667" y="3780613"/>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18" name="组合 17"/>
          <p:cNvGrpSpPr/>
          <p:nvPr/>
        </p:nvGrpSpPr>
        <p:grpSpPr>
          <a:xfrm>
            <a:off x="9181608" y="2389267"/>
            <a:ext cx="1277954" cy="1277954"/>
            <a:chOff x="7366499" y="2234042"/>
            <a:chExt cx="1607262" cy="1607262"/>
          </a:xfrm>
        </p:grpSpPr>
        <p:sp>
          <p:nvSpPr>
            <p:cNvPr id="19" name="椭圆 18"/>
            <p:cNvSpPr/>
            <p:nvPr/>
          </p:nvSpPr>
          <p:spPr>
            <a:xfrm>
              <a:off x="7366499"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20" name="椭圆 19"/>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1"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22" name="文本框 21"/>
          <p:cNvSpPr txBox="1"/>
          <p:nvPr/>
        </p:nvSpPr>
        <p:spPr>
          <a:xfrm>
            <a:off x="9112699" y="3780613"/>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23" name="文本框 22"/>
          <p:cNvSpPr txBox="1"/>
          <p:nvPr/>
        </p:nvSpPr>
        <p:spPr>
          <a:xfrm>
            <a:off x="1303686" y="4217824"/>
            <a:ext cx="2075628"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24" name="文本框 23"/>
          <p:cNvSpPr txBox="1"/>
          <p:nvPr/>
        </p:nvSpPr>
        <p:spPr>
          <a:xfrm>
            <a:off x="3818266" y="4217824"/>
            <a:ext cx="215756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25" name="文本框 24"/>
          <p:cNvSpPr txBox="1"/>
          <p:nvPr/>
        </p:nvSpPr>
        <p:spPr>
          <a:xfrm>
            <a:off x="6262383" y="4217824"/>
            <a:ext cx="215434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26" name="文本框 25"/>
          <p:cNvSpPr txBox="1"/>
          <p:nvPr/>
        </p:nvSpPr>
        <p:spPr>
          <a:xfrm>
            <a:off x="8674212" y="4217824"/>
            <a:ext cx="2292745"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27" name="文本框 26"/>
          <p:cNvSpPr txBox="1"/>
          <p:nvPr/>
        </p:nvSpPr>
        <p:spPr>
          <a:xfrm>
            <a:off x="4408322" y="686364"/>
            <a:ext cx="3570208" cy="769441"/>
          </a:xfrm>
          <a:prstGeom prst="rect">
            <a:avLst/>
          </a:prstGeom>
          <a:noFill/>
        </p:spPr>
        <p:txBody>
          <a:bodyPr wrap="none" rtlCol="0">
            <a:spAutoFit/>
          </a:bodyPr>
          <a:lstStyle/>
          <a:p>
            <a:r>
              <a:rPr lang="zh-CN" altLang="en-US" sz="4400" b="1" dirty="0">
                <a:solidFill>
                  <a:schemeClr val="bg1"/>
                </a:solidFill>
              </a:rPr>
              <a:t>论文主要内容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3"/>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569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1"/>
          </a:solidFill>
          <a:ln>
            <a:noFill/>
          </a:ln>
        </p:spPr>
        <p:txBody>
          <a:bodyPr/>
          <a:lstStyle/>
          <a:p>
            <a:endParaRPr lang="zh-CN" altLang="en-US" sz="2135">
              <a:cs typeface="+mn-ea"/>
              <a:sym typeface="+mn-lt"/>
            </a:endParaRPr>
          </a:p>
        </p:txBody>
      </p:sp>
      <p:sp>
        <p:nvSpPr>
          <p:cNvPr id="9" name="Freeform 6"/>
          <p:cNvSpPr/>
          <p:nvPr/>
        </p:nvSpPr>
        <p:spPr bwMode="auto">
          <a:xfrm>
            <a:off x="2728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2"/>
          </a:solidFill>
          <a:ln>
            <a:noFill/>
          </a:ln>
        </p:spPr>
        <p:txBody>
          <a:bodyPr/>
          <a:lstStyle/>
          <a:p>
            <a:endParaRPr lang="zh-CN" altLang="en-US" sz="2135">
              <a:cs typeface="+mn-ea"/>
              <a:sym typeface="+mn-lt"/>
            </a:endParaRPr>
          </a:p>
        </p:txBody>
      </p:sp>
      <p:sp>
        <p:nvSpPr>
          <p:cNvPr id="10" name="Freeform 7"/>
          <p:cNvSpPr/>
          <p:nvPr/>
        </p:nvSpPr>
        <p:spPr bwMode="auto">
          <a:xfrm>
            <a:off x="4889500" y="2902645"/>
            <a:ext cx="2474384" cy="1020233"/>
          </a:xfrm>
          <a:custGeom>
            <a:avLst/>
            <a:gdLst>
              <a:gd name="T0" fmla="*/ 992 w 1169"/>
              <a:gd name="T1" fmla="*/ 482 h 482"/>
              <a:gd name="T2" fmla="*/ 0 w 1169"/>
              <a:gd name="T3" fmla="*/ 482 h 482"/>
              <a:gd name="T4" fmla="*/ 174 w 1169"/>
              <a:gd name="T5" fmla="*/ 0 h 482"/>
              <a:gd name="T6" fmla="*/ 1169 w 1169"/>
              <a:gd name="T7" fmla="*/ 0 h 482"/>
              <a:gd name="T8" fmla="*/ 992 w 1169"/>
              <a:gd name="T9" fmla="*/ 482 h 482"/>
            </a:gdLst>
            <a:ahLst/>
            <a:cxnLst>
              <a:cxn ang="0">
                <a:pos x="T0" y="T1"/>
              </a:cxn>
              <a:cxn ang="0">
                <a:pos x="T2" y="T3"/>
              </a:cxn>
              <a:cxn ang="0">
                <a:pos x="T4" y="T5"/>
              </a:cxn>
              <a:cxn ang="0">
                <a:pos x="T6" y="T7"/>
              </a:cxn>
              <a:cxn ang="0">
                <a:pos x="T8" y="T9"/>
              </a:cxn>
            </a:cxnLst>
            <a:rect l="0" t="0" r="r" b="b"/>
            <a:pathLst>
              <a:path w="1169" h="482">
                <a:moveTo>
                  <a:pt x="992" y="482"/>
                </a:moveTo>
                <a:lnTo>
                  <a:pt x="0" y="482"/>
                </a:lnTo>
                <a:lnTo>
                  <a:pt x="174" y="0"/>
                </a:lnTo>
                <a:lnTo>
                  <a:pt x="1169" y="0"/>
                </a:lnTo>
                <a:lnTo>
                  <a:pt x="992" y="482"/>
                </a:lnTo>
                <a:close/>
              </a:path>
            </a:pathLst>
          </a:custGeom>
          <a:solidFill>
            <a:schemeClr val="accent3"/>
          </a:solidFill>
          <a:ln>
            <a:noFill/>
          </a:ln>
        </p:spPr>
        <p:txBody>
          <a:bodyPr/>
          <a:lstStyle/>
          <a:p>
            <a:endParaRPr lang="zh-CN" altLang="en-US" sz="2135">
              <a:cs typeface="+mn-ea"/>
              <a:sym typeface="+mn-lt"/>
            </a:endParaRPr>
          </a:p>
        </p:txBody>
      </p:sp>
      <p:sp>
        <p:nvSpPr>
          <p:cNvPr id="11" name="Freeform 8"/>
          <p:cNvSpPr/>
          <p:nvPr/>
        </p:nvSpPr>
        <p:spPr bwMode="auto">
          <a:xfrm>
            <a:off x="7052734"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4"/>
          </a:solidFill>
          <a:ln>
            <a:noFill/>
          </a:ln>
        </p:spPr>
        <p:txBody>
          <a:bodyPr/>
          <a:lstStyle/>
          <a:p>
            <a:endParaRPr lang="zh-CN" altLang="en-US" sz="2135">
              <a:cs typeface="+mn-ea"/>
              <a:sym typeface="+mn-lt"/>
            </a:endParaRPr>
          </a:p>
        </p:txBody>
      </p:sp>
      <p:sp>
        <p:nvSpPr>
          <p:cNvPr id="12" name="Freeform 9"/>
          <p:cNvSpPr/>
          <p:nvPr/>
        </p:nvSpPr>
        <p:spPr bwMode="auto">
          <a:xfrm>
            <a:off x="9213851"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5"/>
          </a:solidFill>
          <a:ln>
            <a:noFill/>
          </a:ln>
        </p:spPr>
        <p:txBody>
          <a:bodyPr/>
          <a:lstStyle/>
          <a:p>
            <a:endParaRPr lang="zh-CN" altLang="en-US" sz="2135">
              <a:cs typeface="+mn-ea"/>
              <a:sym typeface="+mn-lt"/>
            </a:endParaRPr>
          </a:p>
        </p:txBody>
      </p:sp>
      <p:sp>
        <p:nvSpPr>
          <p:cNvPr id="13" name="Oval 10"/>
          <p:cNvSpPr>
            <a:spLocks noChangeArrowheads="1"/>
          </p:cNvSpPr>
          <p:nvPr/>
        </p:nvSpPr>
        <p:spPr bwMode="auto">
          <a:xfrm>
            <a:off x="283633" y="2180862"/>
            <a:ext cx="1270000" cy="1272116"/>
          </a:xfrm>
          <a:prstGeom prst="ellipse">
            <a:avLst/>
          </a:prstGeom>
          <a:solidFill>
            <a:schemeClr val="accent1"/>
          </a:solidFill>
          <a:ln>
            <a:noFill/>
          </a:ln>
        </p:spPr>
        <p:txBody>
          <a:bodyPr/>
          <a:lstStyle/>
          <a:p>
            <a:endParaRPr lang="zh-CN" altLang="en-US" sz="2135">
              <a:cs typeface="+mn-ea"/>
              <a:sym typeface="+mn-lt"/>
            </a:endParaRPr>
          </a:p>
        </p:txBody>
      </p:sp>
      <p:sp>
        <p:nvSpPr>
          <p:cNvPr id="14" name="Oval 11"/>
          <p:cNvSpPr>
            <a:spLocks noChangeArrowheads="1"/>
          </p:cNvSpPr>
          <p:nvPr/>
        </p:nvSpPr>
        <p:spPr bwMode="auto">
          <a:xfrm>
            <a:off x="444500" y="2337495"/>
            <a:ext cx="948267" cy="95461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Oval 12"/>
          <p:cNvSpPr>
            <a:spLocks noChangeArrowheads="1"/>
          </p:cNvSpPr>
          <p:nvPr/>
        </p:nvSpPr>
        <p:spPr bwMode="auto">
          <a:xfrm>
            <a:off x="3608917" y="3372544"/>
            <a:ext cx="990600" cy="990600"/>
          </a:xfrm>
          <a:prstGeom prst="ellipse">
            <a:avLst/>
          </a:prstGeom>
          <a:solidFill>
            <a:schemeClr val="accent2"/>
          </a:solidFill>
          <a:ln>
            <a:noFill/>
          </a:ln>
        </p:spPr>
        <p:txBody>
          <a:bodyPr/>
          <a:lstStyle/>
          <a:p>
            <a:endParaRPr lang="zh-CN" altLang="en-US" sz="2135">
              <a:cs typeface="+mn-ea"/>
              <a:sym typeface="+mn-lt"/>
            </a:endParaRPr>
          </a:p>
        </p:txBody>
      </p:sp>
      <p:sp>
        <p:nvSpPr>
          <p:cNvPr id="16" name="Oval 13"/>
          <p:cNvSpPr>
            <a:spLocks noChangeArrowheads="1"/>
          </p:cNvSpPr>
          <p:nvPr/>
        </p:nvSpPr>
        <p:spPr bwMode="auto">
          <a:xfrm>
            <a:off x="3733801" y="3497429"/>
            <a:ext cx="740833"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Oval 14"/>
          <p:cNvSpPr>
            <a:spLocks noChangeArrowheads="1"/>
          </p:cNvSpPr>
          <p:nvPr/>
        </p:nvSpPr>
        <p:spPr bwMode="auto">
          <a:xfrm>
            <a:off x="6068484" y="2422162"/>
            <a:ext cx="990600" cy="984249"/>
          </a:xfrm>
          <a:prstGeom prst="ellipse">
            <a:avLst/>
          </a:prstGeom>
          <a:solidFill>
            <a:schemeClr val="accent3"/>
          </a:solidFill>
          <a:ln>
            <a:noFill/>
          </a:ln>
        </p:spPr>
        <p:txBody>
          <a:bodyPr/>
          <a:lstStyle/>
          <a:p>
            <a:endParaRPr lang="zh-CN" altLang="en-US" sz="2135">
              <a:cs typeface="+mn-ea"/>
              <a:sym typeface="+mn-lt"/>
            </a:endParaRPr>
          </a:p>
        </p:txBody>
      </p:sp>
      <p:sp>
        <p:nvSpPr>
          <p:cNvPr id="18" name="Oval 15"/>
          <p:cNvSpPr>
            <a:spLocks noChangeArrowheads="1"/>
          </p:cNvSpPr>
          <p:nvPr/>
        </p:nvSpPr>
        <p:spPr bwMode="auto">
          <a:xfrm>
            <a:off x="6193368" y="2540695"/>
            <a:ext cx="740833" cy="74718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Oval 16"/>
          <p:cNvSpPr>
            <a:spLocks noChangeArrowheads="1"/>
          </p:cNvSpPr>
          <p:nvPr/>
        </p:nvSpPr>
        <p:spPr bwMode="auto">
          <a:xfrm>
            <a:off x="8314267" y="2191444"/>
            <a:ext cx="988484" cy="990600"/>
          </a:xfrm>
          <a:prstGeom prst="ellipse">
            <a:avLst/>
          </a:prstGeom>
          <a:solidFill>
            <a:schemeClr val="accent4"/>
          </a:solidFill>
          <a:ln>
            <a:noFill/>
          </a:ln>
        </p:spPr>
        <p:txBody>
          <a:bodyPr/>
          <a:lstStyle/>
          <a:p>
            <a:endParaRPr lang="zh-CN" altLang="en-US" sz="2135">
              <a:cs typeface="+mn-ea"/>
              <a:sym typeface="+mn-lt"/>
            </a:endParaRPr>
          </a:p>
        </p:txBody>
      </p:sp>
      <p:sp>
        <p:nvSpPr>
          <p:cNvPr id="20" name="Oval 17"/>
          <p:cNvSpPr>
            <a:spLocks noChangeArrowheads="1"/>
          </p:cNvSpPr>
          <p:nvPr/>
        </p:nvSpPr>
        <p:spPr bwMode="auto">
          <a:xfrm>
            <a:off x="8439151" y="2316329"/>
            <a:ext cx="738717"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1" name="Oval 18"/>
          <p:cNvSpPr>
            <a:spLocks noChangeArrowheads="1"/>
          </p:cNvSpPr>
          <p:nvPr/>
        </p:nvSpPr>
        <p:spPr bwMode="auto">
          <a:xfrm>
            <a:off x="10494434" y="2705796"/>
            <a:ext cx="1413933" cy="1416049"/>
          </a:xfrm>
          <a:prstGeom prst="ellipse">
            <a:avLst/>
          </a:prstGeom>
          <a:solidFill>
            <a:schemeClr val="accent5"/>
          </a:solidFill>
          <a:ln>
            <a:noFill/>
          </a:ln>
        </p:spPr>
        <p:txBody>
          <a:bodyPr/>
          <a:lstStyle/>
          <a:p>
            <a:endParaRPr lang="zh-CN" altLang="en-US" sz="2135">
              <a:cs typeface="+mn-ea"/>
              <a:sym typeface="+mn-lt"/>
            </a:endParaRPr>
          </a:p>
        </p:txBody>
      </p:sp>
      <p:sp>
        <p:nvSpPr>
          <p:cNvPr id="22" name="Oval 19"/>
          <p:cNvSpPr>
            <a:spLocks noChangeArrowheads="1"/>
          </p:cNvSpPr>
          <p:nvPr/>
        </p:nvSpPr>
        <p:spPr bwMode="auto">
          <a:xfrm>
            <a:off x="10668001" y="2887829"/>
            <a:ext cx="1064684" cy="106044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3" name="TextBox 682"/>
          <p:cNvSpPr txBox="1"/>
          <p:nvPr/>
        </p:nvSpPr>
        <p:spPr>
          <a:xfrm>
            <a:off x="461487" y="2439095"/>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1"/>
                </a:solidFill>
                <a:latin typeface="+mn-lt"/>
                <a:ea typeface="+mn-ea"/>
                <a:cs typeface="+mn-ea"/>
                <a:sym typeface="+mn-lt"/>
              </a:rPr>
              <a:t>89</a:t>
            </a:r>
            <a:r>
              <a:rPr lang="en-US" altLang="zh-CN" sz="1865" b="1" dirty="0">
                <a:solidFill>
                  <a:schemeClr val="accent1"/>
                </a:solidFill>
                <a:latin typeface="+mn-lt"/>
                <a:ea typeface="+mn-ea"/>
                <a:cs typeface="+mn-ea"/>
                <a:sym typeface="+mn-lt"/>
              </a:rPr>
              <a:t>%</a:t>
            </a:r>
            <a:endParaRPr lang="zh-CN" altLang="en-US" sz="1865" b="1" dirty="0">
              <a:solidFill>
                <a:schemeClr val="accent1"/>
              </a:solidFill>
              <a:latin typeface="+mn-lt"/>
              <a:ea typeface="+mn-ea"/>
              <a:cs typeface="+mn-ea"/>
              <a:sym typeface="+mn-lt"/>
            </a:endParaRPr>
          </a:p>
        </p:txBody>
      </p:sp>
      <p:sp>
        <p:nvSpPr>
          <p:cNvPr id="24" name="TextBox 682"/>
          <p:cNvSpPr txBox="1"/>
          <p:nvPr/>
        </p:nvSpPr>
        <p:spPr>
          <a:xfrm>
            <a:off x="3714524" y="3630741"/>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2"/>
                </a:solidFill>
                <a:latin typeface="+mn-lt"/>
                <a:ea typeface="+mn-ea"/>
                <a:cs typeface="+mn-ea"/>
                <a:sym typeface="+mn-lt"/>
              </a:rPr>
              <a:t>36</a:t>
            </a:r>
            <a:r>
              <a:rPr lang="en-US" altLang="zh-CN" sz="1865" b="1" dirty="0">
                <a:solidFill>
                  <a:schemeClr val="accent2"/>
                </a:solidFill>
                <a:latin typeface="+mn-lt"/>
                <a:ea typeface="+mn-ea"/>
                <a:cs typeface="+mn-ea"/>
                <a:sym typeface="+mn-lt"/>
              </a:rPr>
              <a:t>%</a:t>
            </a:r>
            <a:endParaRPr lang="zh-CN" altLang="en-US" sz="1865" b="1" dirty="0">
              <a:solidFill>
                <a:schemeClr val="accent2"/>
              </a:solidFill>
              <a:latin typeface="+mn-lt"/>
              <a:ea typeface="+mn-ea"/>
              <a:cs typeface="+mn-ea"/>
              <a:sym typeface="+mn-lt"/>
            </a:endParaRPr>
          </a:p>
        </p:txBody>
      </p:sp>
      <p:sp>
        <p:nvSpPr>
          <p:cNvPr id="25" name="TextBox 682"/>
          <p:cNvSpPr txBox="1"/>
          <p:nvPr/>
        </p:nvSpPr>
        <p:spPr>
          <a:xfrm>
            <a:off x="6204309" y="2632485"/>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3"/>
                </a:solidFill>
                <a:latin typeface="+mn-lt"/>
                <a:ea typeface="+mn-ea"/>
                <a:cs typeface="+mn-ea"/>
                <a:sym typeface="+mn-lt"/>
              </a:rPr>
              <a:t>36</a:t>
            </a:r>
            <a:r>
              <a:rPr lang="en-US" altLang="zh-CN" sz="1865" b="1" dirty="0">
                <a:solidFill>
                  <a:schemeClr val="accent3"/>
                </a:solidFill>
                <a:latin typeface="+mn-lt"/>
                <a:ea typeface="+mn-ea"/>
                <a:cs typeface="+mn-ea"/>
                <a:sym typeface="+mn-lt"/>
              </a:rPr>
              <a:t>%</a:t>
            </a:r>
            <a:endParaRPr lang="zh-CN" altLang="en-US" sz="1865" b="1" dirty="0">
              <a:solidFill>
                <a:schemeClr val="accent3"/>
              </a:solidFill>
              <a:latin typeface="+mn-lt"/>
              <a:ea typeface="+mn-ea"/>
              <a:cs typeface="+mn-ea"/>
              <a:sym typeface="+mn-lt"/>
            </a:endParaRPr>
          </a:p>
        </p:txBody>
      </p:sp>
      <p:sp>
        <p:nvSpPr>
          <p:cNvPr id="26" name="TextBox 682"/>
          <p:cNvSpPr txBox="1"/>
          <p:nvPr/>
        </p:nvSpPr>
        <p:spPr>
          <a:xfrm>
            <a:off x="8439089" y="2396224"/>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4"/>
                </a:solidFill>
                <a:latin typeface="+mn-lt"/>
                <a:ea typeface="+mn-ea"/>
                <a:cs typeface="+mn-ea"/>
                <a:sym typeface="+mn-lt"/>
              </a:rPr>
              <a:t>38</a:t>
            </a:r>
            <a:r>
              <a:rPr lang="en-US" altLang="zh-CN" sz="1865" b="1" dirty="0">
                <a:solidFill>
                  <a:schemeClr val="accent4"/>
                </a:solidFill>
                <a:latin typeface="+mn-lt"/>
                <a:ea typeface="+mn-ea"/>
                <a:cs typeface="+mn-ea"/>
                <a:sym typeface="+mn-lt"/>
              </a:rPr>
              <a:t>%</a:t>
            </a:r>
            <a:endParaRPr lang="zh-CN" altLang="en-US" sz="1865" b="1" dirty="0">
              <a:solidFill>
                <a:schemeClr val="accent4"/>
              </a:solidFill>
              <a:latin typeface="+mn-lt"/>
              <a:ea typeface="+mn-ea"/>
              <a:cs typeface="+mn-ea"/>
              <a:sym typeface="+mn-lt"/>
            </a:endParaRPr>
          </a:p>
        </p:txBody>
      </p:sp>
      <p:sp>
        <p:nvSpPr>
          <p:cNvPr id="27" name="TextBox 682"/>
          <p:cNvSpPr txBox="1"/>
          <p:nvPr/>
        </p:nvSpPr>
        <p:spPr>
          <a:xfrm>
            <a:off x="10770820" y="3054547"/>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5"/>
                </a:solidFill>
                <a:latin typeface="+mn-lt"/>
                <a:ea typeface="+mn-ea"/>
                <a:cs typeface="+mn-ea"/>
                <a:sym typeface="+mn-lt"/>
              </a:rPr>
              <a:t>94</a:t>
            </a:r>
            <a:r>
              <a:rPr lang="en-US" altLang="zh-CN" sz="1865" b="1" dirty="0">
                <a:solidFill>
                  <a:schemeClr val="accent5"/>
                </a:solidFill>
                <a:latin typeface="+mn-lt"/>
                <a:ea typeface="+mn-ea"/>
                <a:cs typeface="+mn-ea"/>
                <a:sym typeface="+mn-lt"/>
              </a:rPr>
              <a:t>%</a:t>
            </a:r>
            <a:endParaRPr lang="zh-CN" altLang="en-US" sz="1865" b="1" dirty="0">
              <a:solidFill>
                <a:schemeClr val="accent5"/>
              </a:solidFill>
              <a:latin typeface="+mn-lt"/>
              <a:ea typeface="+mn-ea"/>
              <a:cs typeface="+mn-ea"/>
              <a:sym typeface="+mn-lt"/>
            </a:endParaRPr>
          </a:p>
        </p:txBody>
      </p:sp>
      <p:sp>
        <p:nvSpPr>
          <p:cNvPr id="28" name="矩形 1"/>
          <p:cNvSpPr>
            <a:spLocks noChangeArrowheads="1"/>
          </p:cNvSpPr>
          <p:nvPr/>
        </p:nvSpPr>
        <p:spPr bwMode="auto">
          <a:xfrm>
            <a:off x="1089804" y="3029107"/>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29" name="TextBox 914"/>
          <p:cNvSpPr txBox="1"/>
          <p:nvPr/>
        </p:nvSpPr>
        <p:spPr bwMode="auto">
          <a:xfrm>
            <a:off x="1670439" y="241820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30" name="TextBox 915"/>
          <p:cNvSpPr txBox="1"/>
          <p:nvPr/>
        </p:nvSpPr>
        <p:spPr bwMode="auto">
          <a:xfrm>
            <a:off x="3399135" y="241091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31" name="TextBox 916"/>
          <p:cNvSpPr txBox="1"/>
          <p:nvPr/>
        </p:nvSpPr>
        <p:spPr bwMode="auto">
          <a:xfrm>
            <a:off x="5253892"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3"/>
                </a:solidFill>
                <a:latin typeface="+mn-lt"/>
                <a:ea typeface="+mn-ea"/>
                <a:cs typeface="+mn-ea"/>
                <a:sym typeface="+mn-lt"/>
              </a:rPr>
              <a:t>添加标题</a:t>
            </a:r>
          </a:p>
        </p:txBody>
      </p:sp>
      <p:sp>
        <p:nvSpPr>
          <p:cNvPr id="32" name="TextBox 917"/>
          <p:cNvSpPr txBox="1"/>
          <p:nvPr/>
        </p:nvSpPr>
        <p:spPr bwMode="auto">
          <a:xfrm>
            <a:off x="9387023"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sp>
        <p:nvSpPr>
          <p:cNvPr id="33" name="TextBox 918"/>
          <p:cNvSpPr txBox="1"/>
          <p:nvPr/>
        </p:nvSpPr>
        <p:spPr bwMode="auto">
          <a:xfrm>
            <a:off x="7349061"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34" name="矩形 1"/>
          <p:cNvSpPr>
            <a:spLocks noChangeArrowheads="1"/>
          </p:cNvSpPr>
          <p:nvPr/>
        </p:nvSpPr>
        <p:spPr bwMode="auto">
          <a:xfrm>
            <a:off x="1089804" y="5171877"/>
            <a:ext cx="10007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35" name="矩形 1"/>
          <p:cNvSpPr>
            <a:spLocks noChangeArrowheads="1"/>
          </p:cNvSpPr>
          <p:nvPr/>
        </p:nvSpPr>
        <p:spPr bwMode="auto">
          <a:xfrm>
            <a:off x="3171938" y="2902645"/>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6" name="矩形 1"/>
          <p:cNvSpPr>
            <a:spLocks noChangeArrowheads="1"/>
          </p:cNvSpPr>
          <p:nvPr/>
        </p:nvSpPr>
        <p:spPr bwMode="auto">
          <a:xfrm>
            <a:off x="5216246" y="3191895"/>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7" name="矩形 1"/>
          <p:cNvSpPr>
            <a:spLocks noChangeArrowheads="1"/>
          </p:cNvSpPr>
          <p:nvPr/>
        </p:nvSpPr>
        <p:spPr bwMode="auto">
          <a:xfrm>
            <a:off x="739986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8" name="矩形 1"/>
          <p:cNvSpPr>
            <a:spLocks noChangeArrowheads="1"/>
          </p:cNvSpPr>
          <p:nvPr/>
        </p:nvSpPr>
        <p:spPr bwMode="auto">
          <a:xfrm>
            <a:off x="936593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grpSp>
        <p:nvGrpSpPr>
          <p:cNvPr id="39" name="组合 38"/>
          <p:cNvGrpSpPr/>
          <p:nvPr/>
        </p:nvGrpSpPr>
        <p:grpSpPr>
          <a:xfrm>
            <a:off x="123825" y="110358"/>
            <a:ext cx="593817" cy="593817"/>
            <a:chOff x="1131485" y="2234042"/>
            <a:chExt cx="1607262" cy="1607262"/>
          </a:xfrm>
        </p:grpSpPr>
        <p:sp>
          <p:nvSpPr>
            <p:cNvPr id="40" name="椭圆 3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椭圆 4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6541958" y="1651009"/>
            <a:ext cx="1769239" cy="1786895"/>
          </a:xfrm>
          <a:custGeom>
            <a:avLst/>
            <a:gdLst>
              <a:gd name="T0" fmla="*/ 4 w 424"/>
              <a:gd name="T1" fmla="*/ 221 h 428"/>
              <a:gd name="T2" fmla="*/ 203 w 424"/>
              <a:gd name="T3" fmla="*/ 5 h 428"/>
              <a:gd name="T4" fmla="*/ 419 w 424"/>
              <a:gd name="T5" fmla="*/ 204 h 428"/>
              <a:gd name="T6" fmla="*/ 220 w 424"/>
              <a:gd name="T7" fmla="*/ 419 h 428"/>
              <a:gd name="T8" fmla="*/ 13 w 424"/>
              <a:gd name="T9" fmla="*/ 428 h 428"/>
              <a:gd name="T10" fmla="*/ 4 w 424"/>
              <a:gd name="T11" fmla="*/ 221 h 428"/>
            </a:gdLst>
            <a:ahLst/>
            <a:cxnLst>
              <a:cxn ang="0">
                <a:pos x="T0" y="T1"/>
              </a:cxn>
              <a:cxn ang="0">
                <a:pos x="T2" y="T3"/>
              </a:cxn>
              <a:cxn ang="0">
                <a:pos x="T4" y="T5"/>
              </a:cxn>
              <a:cxn ang="0">
                <a:pos x="T6" y="T7"/>
              </a:cxn>
              <a:cxn ang="0">
                <a:pos x="T8" y="T9"/>
              </a:cxn>
              <a:cxn ang="0">
                <a:pos x="T10" y="T11"/>
              </a:cxn>
            </a:cxnLst>
            <a:rect l="0" t="0" r="r" b="b"/>
            <a:pathLst>
              <a:path w="424" h="428">
                <a:moveTo>
                  <a:pt x="4" y="221"/>
                </a:moveTo>
                <a:cubicBezTo>
                  <a:pt x="0" y="106"/>
                  <a:pt x="89" y="10"/>
                  <a:pt x="203" y="5"/>
                </a:cubicBezTo>
                <a:cubicBezTo>
                  <a:pt x="318" y="0"/>
                  <a:pt x="415" y="89"/>
                  <a:pt x="419" y="204"/>
                </a:cubicBezTo>
                <a:cubicBezTo>
                  <a:pt x="424" y="318"/>
                  <a:pt x="335" y="415"/>
                  <a:pt x="220" y="419"/>
                </a:cubicBezTo>
                <a:cubicBezTo>
                  <a:pt x="163" y="422"/>
                  <a:pt x="13" y="428"/>
                  <a:pt x="13" y="428"/>
                </a:cubicBezTo>
                <a:cubicBezTo>
                  <a:pt x="13" y="428"/>
                  <a:pt x="7" y="278"/>
                  <a:pt x="4" y="221"/>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9" name="Freeform 6"/>
          <p:cNvSpPr/>
          <p:nvPr/>
        </p:nvSpPr>
        <p:spPr bwMode="auto">
          <a:xfrm>
            <a:off x="3663856" y="2397904"/>
            <a:ext cx="1894604" cy="1744519"/>
          </a:xfrm>
          <a:custGeom>
            <a:avLst/>
            <a:gdLst>
              <a:gd name="T0" fmla="*/ 289 w 454"/>
              <a:gd name="T1" fmla="*/ 374 h 418"/>
              <a:gd name="T2" fmla="*/ 44 w 454"/>
              <a:gd name="T3" fmla="*/ 288 h 418"/>
              <a:gd name="T4" fmla="*/ 130 w 454"/>
              <a:gd name="T5" fmla="*/ 43 h 418"/>
              <a:gd name="T6" fmla="*/ 374 w 454"/>
              <a:gd name="T7" fmla="*/ 130 h 418"/>
              <a:gd name="T8" fmla="*/ 454 w 454"/>
              <a:gd name="T9" fmla="*/ 295 h 418"/>
              <a:gd name="T10" fmla="*/ 289 w 454"/>
              <a:gd name="T11" fmla="*/ 374 h 418"/>
            </a:gdLst>
            <a:ahLst/>
            <a:cxnLst>
              <a:cxn ang="0">
                <a:pos x="T0" y="T1"/>
              </a:cxn>
              <a:cxn ang="0">
                <a:pos x="T2" y="T3"/>
              </a:cxn>
              <a:cxn ang="0">
                <a:pos x="T4" y="T5"/>
              </a:cxn>
              <a:cxn ang="0">
                <a:pos x="T6" y="T7"/>
              </a:cxn>
              <a:cxn ang="0">
                <a:pos x="T8" y="T9"/>
              </a:cxn>
              <a:cxn ang="0">
                <a:pos x="T10" y="T11"/>
              </a:cxn>
            </a:cxnLst>
            <a:rect l="0" t="0" r="r" b="b"/>
            <a:pathLst>
              <a:path w="454" h="418">
                <a:moveTo>
                  <a:pt x="289" y="374"/>
                </a:moveTo>
                <a:cubicBezTo>
                  <a:pt x="197" y="418"/>
                  <a:pt x="88" y="380"/>
                  <a:pt x="44" y="288"/>
                </a:cubicBezTo>
                <a:cubicBezTo>
                  <a:pt x="0" y="197"/>
                  <a:pt x="39" y="87"/>
                  <a:pt x="130" y="43"/>
                </a:cubicBezTo>
                <a:cubicBezTo>
                  <a:pt x="221" y="0"/>
                  <a:pt x="331" y="38"/>
                  <a:pt x="374" y="130"/>
                </a:cubicBezTo>
                <a:cubicBezTo>
                  <a:pt x="397" y="176"/>
                  <a:pt x="454" y="295"/>
                  <a:pt x="454" y="295"/>
                </a:cubicBezTo>
                <a:cubicBezTo>
                  <a:pt x="454" y="295"/>
                  <a:pt x="334" y="353"/>
                  <a:pt x="289" y="374"/>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0" name="Freeform 7"/>
          <p:cNvSpPr/>
          <p:nvPr/>
        </p:nvSpPr>
        <p:spPr bwMode="auto">
          <a:xfrm>
            <a:off x="4352481" y="4017057"/>
            <a:ext cx="1313687" cy="1267777"/>
          </a:xfrm>
          <a:custGeom>
            <a:avLst/>
            <a:gdLst>
              <a:gd name="T0" fmla="*/ 293 w 315"/>
              <a:gd name="T1" fmla="*/ 173 h 304"/>
              <a:gd name="T2" fmla="*/ 131 w 315"/>
              <a:gd name="T3" fmla="*/ 292 h 304"/>
              <a:gd name="T4" fmla="*/ 12 w 315"/>
              <a:gd name="T5" fmla="*/ 130 h 304"/>
              <a:gd name="T6" fmla="*/ 174 w 315"/>
              <a:gd name="T7" fmla="*/ 12 h 304"/>
              <a:gd name="T8" fmla="*/ 315 w 315"/>
              <a:gd name="T9" fmla="*/ 33 h 304"/>
              <a:gd name="T10" fmla="*/ 293 w 315"/>
              <a:gd name="T11" fmla="*/ 173 h 304"/>
            </a:gdLst>
            <a:ahLst/>
            <a:cxnLst>
              <a:cxn ang="0">
                <a:pos x="T0" y="T1"/>
              </a:cxn>
              <a:cxn ang="0">
                <a:pos x="T2" y="T3"/>
              </a:cxn>
              <a:cxn ang="0">
                <a:pos x="T4" y="T5"/>
              </a:cxn>
              <a:cxn ang="0">
                <a:pos x="T6" y="T7"/>
              </a:cxn>
              <a:cxn ang="0">
                <a:pos x="T8" y="T9"/>
              </a:cxn>
              <a:cxn ang="0">
                <a:pos x="T10" y="T11"/>
              </a:cxn>
            </a:cxnLst>
            <a:rect l="0" t="0" r="r" b="b"/>
            <a:pathLst>
              <a:path w="315" h="304">
                <a:moveTo>
                  <a:pt x="293" y="173"/>
                </a:moveTo>
                <a:cubicBezTo>
                  <a:pt x="281" y="251"/>
                  <a:pt x="209" y="304"/>
                  <a:pt x="131" y="292"/>
                </a:cubicBezTo>
                <a:cubicBezTo>
                  <a:pt x="54" y="280"/>
                  <a:pt x="0" y="208"/>
                  <a:pt x="12" y="130"/>
                </a:cubicBezTo>
                <a:cubicBezTo>
                  <a:pt x="24" y="53"/>
                  <a:pt x="97" y="0"/>
                  <a:pt x="174" y="12"/>
                </a:cubicBezTo>
                <a:cubicBezTo>
                  <a:pt x="213" y="18"/>
                  <a:pt x="315" y="33"/>
                  <a:pt x="315" y="33"/>
                </a:cubicBezTo>
                <a:cubicBezTo>
                  <a:pt x="315" y="33"/>
                  <a:pt x="299" y="135"/>
                  <a:pt x="293" y="173"/>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1" name="Oval 8"/>
          <p:cNvSpPr>
            <a:spLocks noChangeArrowheads="1"/>
          </p:cNvSpPr>
          <p:nvPr/>
        </p:nvSpPr>
        <p:spPr bwMode="auto">
          <a:xfrm>
            <a:off x="4278322" y="2051825"/>
            <a:ext cx="3681500" cy="3679733"/>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2" name="Freeform 10"/>
          <p:cNvSpPr/>
          <p:nvPr/>
        </p:nvSpPr>
        <p:spPr bwMode="auto">
          <a:xfrm>
            <a:off x="4447830" y="4087685"/>
            <a:ext cx="1156539" cy="1105332"/>
          </a:xfrm>
          <a:custGeom>
            <a:avLst/>
            <a:gdLst>
              <a:gd name="T0" fmla="*/ 249 w 277"/>
              <a:gd name="T1" fmla="*/ 161 h 265"/>
              <a:gd name="T2" fmla="*/ 103 w 277"/>
              <a:gd name="T3" fmla="*/ 249 h 265"/>
              <a:gd name="T4" fmla="*/ 15 w 277"/>
              <a:gd name="T5" fmla="*/ 104 h 265"/>
              <a:gd name="T6" fmla="*/ 161 w 277"/>
              <a:gd name="T7" fmla="*/ 16 h 265"/>
              <a:gd name="T8" fmla="*/ 277 w 277"/>
              <a:gd name="T9" fmla="*/ 45 h 265"/>
              <a:gd name="T10" fmla="*/ 249 w 277"/>
              <a:gd name="T11" fmla="*/ 161 h 265"/>
            </a:gdLst>
            <a:ahLst/>
            <a:cxnLst>
              <a:cxn ang="0">
                <a:pos x="T0" y="T1"/>
              </a:cxn>
              <a:cxn ang="0">
                <a:pos x="T2" y="T3"/>
              </a:cxn>
              <a:cxn ang="0">
                <a:pos x="T4" y="T5"/>
              </a:cxn>
              <a:cxn ang="0">
                <a:pos x="T6" y="T7"/>
              </a:cxn>
              <a:cxn ang="0">
                <a:pos x="T8" y="T9"/>
              </a:cxn>
              <a:cxn ang="0">
                <a:pos x="T10" y="T11"/>
              </a:cxn>
            </a:cxnLst>
            <a:rect l="0" t="0" r="r" b="b"/>
            <a:pathLst>
              <a:path w="277" h="265">
                <a:moveTo>
                  <a:pt x="249" y="161"/>
                </a:moveTo>
                <a:cubicBezTo>
                  <a:pt x="233" y="226"/>
                  <a:pt x="168" y="265"/>
                  <a:pt x="103" y="249"/>
                </a:cubicBezTo>
                <a:cubicBezTo>
                  <a:pt x="39" y="233"/>
                  <a:pt x="0" y="168"/>
                  <a:pt x="15" y="104"/>
                </a:cubicBezTo>
                <a:cubicBezTo>
                  <a:pt x="31" y="39"/>
                  <a:pt x="96" y="0"/>
                  <a:pt x="161" y="16"/>
                </a:cubicBezTo>
                <a:cubicBezTo>
                  <a:pt x="193" y="24"/>
                  <a:pt x="277" y="45"/>
                  <a:pt x="277" y="45"/>
                </a:cubicBezTo>
                <a:cubicBezTo>
                  <a:pt x="277" y="45"/>
                  <a:pt x="257" y="129"/>
                  <a:pt x="249" y="161"/>
                </a:cubicBezTo>
                <a:close/>
              </a:path>
            </a:pathLst>
          </a:custGeom>
          <a:solidFill>
            <a:schemeClr val="accent3"/>
          </a:solidFill>
          <a:ln>
            <a:noFill/>
          </a:ln>
        </p:spPr>
        <p:txBody>
          <a:bodyPr/>
          <a:lstStyle/>
          <a:p>
            <a:endParaRPr lang="zh-CN" altLang="en-US" sz="2135">
              <a:cs typeface="+mn-ea"/>
              <a:sym typeface="+mn-lt"/>
            </a:endParaRPr>
          </a:p>
        </p:txBody>
      </p:sp>
      <p:sp>
        <p:nvSpPr>
          <p:cNvPr id="13" name="Freeform 11"/>
          <p:cNvSpPr/>
          <p:nvPr/>
        </p:nvSpPr>
        <p:spPr bwMode="auto">
          <a:xfrm>
            <a:off x="3801580" y="2498548"/>
            <a:ext cx="1723331" cy="1589136"/>
          </a:xfrm>
          <a:custGeom>
            <a:avLst/>
            <a:gdLst>
              <a:gd name="T0" fmla="*/ 264 w 413"/>
              <a:gd name="T1" fmla="*/ 340 h 381"/>
              <a:gd name="T2" fmla="*/ 41 w 413"/>
              <a:gd name="T3" fmla="*/ 264 h 381"/>
              <a:gd name="T4" fmla="*/ 117 w 413"/>
              <a:gd name="T5" fmla="*/ 41 h 381"/>
              <a:gd name="T6" fmla="*/ 340 w 413"/>
              <a:gd name="T7" fmla="*/ 117 h 381"/>
              <a:gd name="T8" fmla="*/ 413 w 413"/>
              <a:gd name="T9" fmla="*/ 267 h 381"/>
              <a:gd name="T10" fmla="*/ 264 w 413"/>
              <a:gd name="T11" fmla="*/ 340 h 381"/>
            </a:gdLst>
            <a:ahLst/>
            <a:cxnLst>
              <a:cxn ang="0">
                <a:pos x="T0" y="T1"/>
              </a:cxn>
              <a:cxn ang="0">
                <a:pos x="T2" y="T3"/>
              </a:cxn>
              <a:cxn ang="0">
                <a:pos x="T4" y="T5"/>
              </a:cxn>
              <a:cxn ang="0">
                <a:pos x="T6" y="T7"/>
              </a:cxn>
              <a:cxn ang="0">
                <a:pos x="T8" y="T9"/>
              </a:cxn>
              <a:cxn ang="0">
                <a:pos x="T10" y="T11"/>
              </a:cxn>
            </a:cxnLst>
            <a:rect l="0" t="0" r="r" b="b"/>
            <a:pathLst>
              <a:path w="413" h="381">
                <a:moveTo>
                  <a:pt x="264" y="340"/>
                </a:moveTo>
                <a:cubicBezTo>
                  <a:pt x="181" y="381"/>
                  <a:pt x="81" y="347"/>
                  <a:pt x="41" y="264"/>
                </a:cubicBezTo>
                <a:cubicBezTo>
                  <a:pt x="0" y="181"/>
                  <a:pt x="34" y="81"/>
                  <a:pt x="117" y="41"/>
                </a:cubicBezTo>
                <a:cubicBezTo>
                  <a:pt x="200" y="0"/>
                  <a:pt x="299" y="34"/>
                  <a:pt x="340" y="117"/>
                </a:cubicBezTo>
                <a:cubicBezTo>
                  <a:pt x="360" y="159"/>
                  <a:pt x="413" y="267"/>
                  <a:pt x="413" y="267"/>
                </a:cubicBezTo>
                <a:cubicBezTo>
                  <a:pt x="413" y="267"/>
                  <a:pt x="305" y="320"/>
                  <a:pt x="264" y="340"/>
                </a:cubicBezTo>
                <a:close/>
              </a:path>
            </a:pathLst>
          </a:custGeom>
          <a:solidFill>
            <a:schemeClr val="accent2"/>
          </a:solidFill>
          <a:ln>
            <a:noFill/>
          </a:ln>
        </p:spPr>
        <p:txBody>
          <a:bodyPr/>
          <a:lstStyle/>
          <a:p>
            <a:endParaRPr lang="zh-CN" altLang="en-US" sz="2135">
              <a:cs typeface="+mn-ea"/>
              <a:sym typeface="+mn-lt"/>
            </a:endParaRPr>
          </a:p>
        </p:txBody>
      </p:sp>
      <p:sp>
        <p:nvSpPr>
          <p:cNvPr id="14" name="Freeform 12"/>
          <p:cNvSpPr/>
          <p:nvPr/>
        </p:nvSpPr>
        <p:spPr bwMode="auto">
          <a:xfrm>
            <a:off x="6541958" y="1767546"/>
            <a:ext cx="1647405" cy="1665061"/>
          </a:xfrm>
          <a:custGeom>
            <a:avLst/>
            <a:gdLst>
              <a:gd name="T0" fmla="*/ 5 w 395"/>
              <a:gd name="T1" fmla="*/ 206 h 399"/>
              <a:gd name="T2" fmla="*/ 190 w 395"/>
              <a:gd name="T3" fmla="*/ 5 h 399"/>
              <a:gd name="T4" fmla="*/ 391 w 395"/>
              <a:gd name="T5" fmla="*/ 190 h 399"/>
              <a:gd name="T6" fmla="*/ 206 w 395"/>
              <a:gd name="T7" fmla="*/ 391 h 399"/>
              <a:gd name="T8" fmla="*/ 13 w 395"/>
              <a:gd name="T9" fmla="*/ 399 h 399"/>
              <a:gd name="T10" fmla="*/ 5 w 395"/>
              <a:gd name="T11" fmla="*/ 206 h 399"/>
            </a:gdLst>
            <a:ahLst/>
            <a:cxnLst>
              <a:cxn ang="0">
                <a:pos x="T0" y="T1"/>
              </a:cxn>
              <a:cxn ang="0">
                <a:pos x="T2" y="T3"/>
              </a:cxn>
              <a:cxn ang="0">
                <a:pos x="T4" y="T5"/>
              </a:cxn>
              <a:cxn ang="0">
                <a:pos x="T6" y="T7"/>
              </a:cxn>
              <a:cxn ang="0">
                <a:pos x="T8" y="T9"/>
              </a:cxn>
              <a:cxn ang="0">
                <a:pos x="T10" y="T11"/>
              </a:cxn>
            </a:cxnLst>
            <a:rect l="0" t="0" r="r" b="b"/>
            <a:pathLst>
              <a:path w="395" h="399">
                <a:moveTo>
                  <a:pt x="5" y="206"/>
                </a:moveTo>
                <a:cubicBezTo>
                  <a:pt x="0" y="99"/>
                  <a:pt x="83" y="9"/>
                  <a:pt x="190" y="5"/>
                </a:cubicBezTo>
                <a:cubicBezTo>
                  <a:pt x="297" y="0"/>
                  <a:pt x="387" y="83"/>
                  <a:pt x="391" y="190"/>
                </a:cubicBezTo>
                <a:cubicBezTo>
                  <a:pt x="395" y="297"/>
                  <a:pt x="313" y="386"/>
                  <a:pt x="206" y="391"/>
                </a:cubicBezTo>
                <a:cubicBezTo>
                  <a:pt x="152" y="393"/>
                  <a:pt x="13" y="399"/>
                  <a:pt x="13" y="399"/>
                </a:cubicBezTo>
                <a:cubicBezTo>
                  <a:pt x="13" y="399"/>
                  <a:pt x="7" y="259"/>
                  <a:pt x="5" y="206"/>
                </a:cubicBezTo>
                <a:close/>
              </a:path>
            </a:pathLst>
          </a:custGeom>
          <a:solidFill>
            <a:schemeClr val="accent3"/>
          </a:solidFill>
          <a:ln>
            <a:noFill/>
          </a:ln>
        </p:spPr>
        <p:txBody>
          <a:bodyPr/>
          <a:lstStyle/>
          <a:p>
            <a:endParaRPr lang="zh-CN" altLang="en-US" sz="2135">
              <a:cs typeface="+mn-ea"/>
              <a:sym typeface="+mn-lt"/>
            </a:endParaRPr>
          </a:p>
        </p:txBody>
      </p:sp>
      <p:sp>
        <p:nvSpPr>
          <p:cNvPr id="15" name="Freeform 13"/>
          <p:cNvSpPr/>
          <p:nvPr/>
        </p:nvSpPr>
        <p:spPr bwMode="auto">
          <a:xfrm>
            <a:off x="6596695" y="4304867"/>
            <a:ext cx="775147" cy="762785"/>
          </a:xfrm>
          <a:custGeom>
            <a:avLst/>
            <a:gdLst>
              <a:gd name="T0" fmla="*/ 90 w 186"/>
              <a:gd name="T1" fmla="*/ 2 h 183"/>
              <a:gd name="T2" fmla="*/ 184 w 186"/>
              <a:gd name="T3" fmla="*/ 88 h 183"/>
              <a:gd name="T4" fmla="*/ 97 w 186"/>
              <a:gd name="T5" fmla="*/ 181 h 183"/>
              <a:gd name="T6" fmla="*/ 4 w 186"/>
              <a:gd name="T7" fmla="*/ 95 h 183"/>
              <a:gd name="T8" fmla="*/ 0 w 186"/>
              <a:gd name="T9" fmla="*/ 5 h 183"/>
              <a:gd name="T10" fmla="*/ 90 w 186"/>
              <a:gd name="T11" fmla="*/ 2 h 183"/>
            </a:gdLst>
            <a:ahLst/>
            <a:cxnLst>
              <a:cxn ang="0">
                <a:pos x="T0" y="T1"/>
              </a:cxn>
              <a:cxn ang="0">
                <a:pos x="T2" y="T3"/>
              </a:cxn>
              <a:cxn ang="0">
                <a:pos x="T4" y="T5"/>
              </a:cxn>
              <a:cxn ang="0">
                <a:pos x="T6" y="T7"/>
              </a:cxn>
              <a:cxn ang="0">
                <a:pos x="T8" y="T9"/>
              </a:cxn>
              <a:cxn ang="0">
                <a:pos x="T10" y="T11"/>
              </a:cxn>
            </a:cxnLst>
            <a:rect l="0" t="0" r="r" b="b"/>
            <a:pathLst>
              <a:path w="186" h="183">
                <a:moveTo>
                  <a:pt x="90" y="2"/>
                </a:moveTo>
                <a:cubicBezTo>
                  <a:pt x="140" y="0"/>
                  <a:pt x="182" y="38"/>
                  <a:pt x="184" y="88"/>
                </a:cubicBezTo>
                <a:cubicBezTo>
                  <a:pt x="186" y="137"/>
                  <a:pt x="147" y="179"/>
                  <a:pt x="97" y="181"/>
                </a:cubicBezTo>
                <a:cubicBezTo>
                  <a:pt x="48" y="183"/>
                  <a:pt x="6" y="145"/>
                  <a:pt x="4" y="95"/>
                </a:cubicBezTo>
                <a:cubicBezTo>
                  <a:pt x="3" y="70"/>
                  <a:pt x="0" y="5"/>
                  <a:pt x="0" y="5"/>
                </a:cubicBezTo>
                <a:cubicBezTo>
                  <a:pt x="0" y="5"/>
                  <a:pt x="65" y="3"/>
                  <a:pt x="90" y="2"/>
                </a:cubicBezTo>
                <a:close/>
              </a:path>
            </a:pathLst>
          </a:custGeom>
          <a:solidFill>
            <a:schemeClr val="accent2"/>
          </a:solidFill>
          <a:ln>
            <a:noFill/>
          </a:ln>
        </p:spPr>
        <p:txBody>
          <a:bodyPr/>
          <a:lstStyle/>
          <a:p>
            <a:endParaRPr lang="zh-CN" altLang="en-US" sz="2135">
              <a:cs typeface="+mn-ea"/>
              <a:sym typeface="+mn-lt"/>
            </a:endParaRPr>
          </a:p>
        </p:txBody>
      </p:sp>
      <p:sp>
        <p:nvSpPr>
          <p:cNvPr id="16" name="Freeform 14"/>
          <p:cNvSpPr/>
          <p:nvPr/>
        </p:nvSpPr>
        <p:spPr bwMode="auto">
          <a:xfrm>
            <a:off x="5892178" y="4864595"/>
            <a:ext cx="483804" cy="545603"/>
          </a:xfrm>
          <a:custGeom>
            <a:avLst/>
            <a:gdLst>
              <a:gd name="T0" fmla="*/ 93 w 116"/>
              <a:gd name="T1" fmla="*/ 35 h 131"/>
              <a:gd name="T2" fmla="*/ 96 w 116"/>
              <a:gd name="T3" fmla="*/ 109 h 131"/>
              <a:gd name="T4" fmla="*/ 23 w 116"/>
              <a:gd name="T5" fmla="*/ 112 h 131"/>
              <a:gd name="T6" fmla="*/ 20 w 116"/>
              <a:gd name="T7" fmla="*/ 38 h 131"/>
              <a:gd name="T8" fmla="*/ 55 w 116"/>
              <a:gd name="T9" fmla="*/ 0 h 131"/>
              <a:gd name="T10" fmla="*/ 93 w 116"/>
              <a:gd name="T11" fmla="*/ 35 h 131"/>
            </a:gdLst>
            <a:ahLst/>
            <a:cxnLst>
              <a:cxn ang="0">
                <a:pos x="T0" y="T1"/>
              </a:cxn>
              <a:cxn ang="0">
                <a:pos x="T2" y="T3"/>
              </a:cxn>
              <a:cxn ang="0">
                <a:pos x="T4" y="T5"/>
              </a:cxn>
              <a:cxn ang="0">
                <a:pos x="T6" y="T7"/>
              </a:cxn>
              <a:cxn ang="0">
                <a:pos x="T8" y="T9"/>
              </a:cxn>
              <a:cxn ang="0">
                <a:pos x="T10" y="T11"/>
              </a:cxn>
            </a:cxnLst>
            <a:rect l="0" t="0" r="r" b="b"/>
            <a:pathLst>
              <a:path w="116" h="131">
                <a:moveTo>
                  <a:pt x="93" y="35"/>
                </a:moveTo>
                <a:cubicBezTo>
                  <a:pt x="115" y="54"/>
                  <a:pt x="116" y="87"/>
                  <a:pt x="96" y="109"/>
                </a:cubicBezTo>
                <a:cubicBezTo>
                  <a:pt x="77" y="130"/>
                  <a:pt x="44" y="131"/>
                  <a:pt x="23" y="112"/>
                </a:cubicBezTo>
                <a:cubicBezTo>
                  <a:pt x="2" y="92"/>
                  <a:pt x="0" y="59"/>
                  <a:pt x="20" y="38"/>
                </a:cubicBezTo>
                <a:cubicBezTo>
                  <a:pt x="30" y="27"/>
                  <a:pt x="55" y="0"/>
                  <a:pt x="55" y="0"/>
                </a:cubicBezTo>
                <a:cubicBezTo>
                  <a:pt x="55" y="0"/>
                  <a:pt x="83" y="25"/>
                  <a:pt x="93" y="35"/>
                </a:cubicBezTo>
                <a:close/>
              </a:path>
            </a:pathLst>
          </a:custGeom>
          <a:solidFill>
            <a:schemeClr val="accent4"/>
          </a:solidFill>
          <a:ln>
            <a:noFill/>
          </a:ln>
        </p:spPr>
        <p:txBody>
          <a:bodyPr/>
          <a:lstStyle/>
          <a:p>
            <a:endParaRPr lang="zh-CN" altLang="en-US" sz="2135">
              <a:cs typeface="+mn-ea"/>
              <a:sym typeface="+mn-lt"/>
            </a:endParaRPr>
          </a:p>
        </p:txBody>
      </p:sp>
      <p:sp>
        <p:nvSpPr>
          <p:cNvPr id="17" name="Freeform 15"/>
          <p:cNvSpPr/>
          <p:nvPr/>
        </p:nvSpPr>
        <p:spPr bwMode="auto">
          <a:xfrm>
            <a:off x="5867458" y="2373184"/>
            <a:ext cx="483804" cy="547369"/>
          </a:xfrm>
          <a:custGeom>
            <a:avLst/>
            <a:gdLst>
              <a:gd name="T0" fmla="*/ 23 w 116"/>
              <a:gd name="T1" fmla="*/ 96 h 131"/>
              <a:gd name="T2" fmla="*/ 20 w 116"/>
              <a:gd name="T3" fmla="*/ 22 h 131"/>
              <a:gd name="T4" fmla="*/ 94 w 116"/>
              <a:gd name="T5" fmla="*/ 19 h 131"/>
              <a:gd name="T6" fmla="*/ 97 w 116"/>
              <a:gd name="T7" fmla="*/ 93 h 131"/>
              <a:gd name="T8" fmla="*/ 61 w 116"/>
              <a:gd name="T9" fmla="*/ 131 h 131"/>
              <a:gd name="T10" fmla="*/ 23 w 116"/>
              <a:gd name="T11" fmla="*/ 96 h 131"/>
            </a:gdLst>
            <a:ahLst/>
            <a:cxnLst>
              <a:cxn ang="0">
                <a:pos x="T0" y="T1"/>
              </a:cxn>
              <a:cxn ang="0">
                <a:pos x="T2" y="T3"/>
              </a:cxn>
              <a:cxn ang="0">
                <a:pos x="T4" y="T5"/>
              </a:cxn>
              <a:cxn ang="0">
                <a:pos x="T6" y="T7"/>
              </a:cxn>
              <a:cxn ang="0">
                <a:pos x="T8" y="T9"/>
              </a:cxn>
              <a:cxn ang="0">
                <a:pos x="T10" y="T11"/>
              </a:cxn>
            </a:cxnLst>
            <a:rect l="0" t="0" r="r" b="b"/>
            <a:pathLst>
              <a:path w="116" h="131">
                <a:moveTo>
                  <a:pt x="23" y="96"/>
                </a:moveTo>
                <a:cubicBezTo>
                  <a:pt x="2" y="76"/>
                  <a:pt x="0" y="43"/>
                  <a:pt x="20" y="22"/>
                </a:cubicBezTo>
                <a:cubicBezTo>
                  <a:pt x="39" y="1"/>
                  <a:pt x="72" y="0"/>
                  <a:pt x="94" y="19"/>
                </a:cubicBezTo>
                <a:cubicBezTo>
                  <a:pt x="115" y="39"/>
                  <a:pt x="116" y="72"/>
                  <a:pt x="97" y="93"/>
                </a:cubicBezTo>
                <a:cubicBezTo>
                  <a:pt x="87" y="103"/>
                  <a:pt x="61" y="131"/>
                  <a:pt x="61" y="131"/>
                </a:cubicBezTo>
                <a:cubicBezTo>
                  <a:pt x="61" y="131"/>
                  <a:pt x="33" y="106"/>
                  <a:pt x="23" y="96"/>
                </a:cubicBezTo>
                <a:close/>
              </a:path>
            </a:pathLst>
          </a:custGeom>
          <a:solidFill>
            <a:schemeClr val="accent4"/>
          </a:solidFill>
          <a:ln>
            <a:noFill/>
          </a:ln>
        </p:spPr>
        <p:txBody>
          <a:bodyPr/>
          <a:lstStyle/>
          <a:p>
            <a:endParaRPr lang="zh-CN" altLang="en-US" sz="2135">
              <a:cs typeface="+mn-ea"/>
              <a:sym typeface="+mn-lt"/>
            </a:endParaRPr>
          </a:p>
        </p:txBody>
      </p:sp>
      <p:sp>
        <p:nvSpPr>
          <p:cNvPr id="18" name="Oval 16"/>
          <p:cNvSpPr>
            <a:spLocks noChangeArrowheads="1"/>
          </p:cNvSpPr>
          <p:nvPr/>
        </p:nvSpPr>
        <p:spPr bwMode="auto">
          <a:xfrm>
            <a:off x="5145283" y="2915256"/>
            <a:ext cx="1947576" cy="1949340"/>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9" name="Freeform 17"/>
          <p:cNvSpPr/>
          <p:nvPr/>
        </p:nvSpPr>
        <p:spPr bwMode="auto">
          <a:xfrm>
            <a:off x="5307729" y="4292508"/>
            <a:ext cx="192463" cy="174804"/>
          </a:xfrm>
          <a:custGeom>
            <a:avLst/>
            <a:gdLst>
              <a:gd name="T0" fmla="*/ 0 w 109"/>
              <a:gd name="T1" fmla="*/ 12 h 99"/>
              <a:gd name="T2" fmla="*/ 109 w 109"/>
              <a:gd name="T3" fmla="*/ 0 h 99"/>
              <a:gd name="T4" fmla="*/ 64 w 109"/>
              <a:gd name="T5" fmla="*/ 99 h 99"/>
              <a:gd name="T6" fmla="*/ 59 w 109"/>
              <a:gd name="T7" fmla="*/ 35 h 99"/>
              <a:gd name="T8" fmla="*/ 0 w 109"/>
              <a:gd name="T9" fmla="*/ 12 h 99"/>
            </a:gdLst>
            <a:ahLst/>
            <a:cxnLst>
              <a:cxn ang="0">
                <a:pos x="T0" y="T1"/>
              </a:cxn>
              <a:cxn ang="0">
                <a:pos x="T2" y="T3"/>
              </a:cxn>
              <a:cxn ang="0">
                <a:pos x="T4" y="T5"/>
              </a:cxn>
              <a:cxn ang="0">
                <a:pos x="T6" y="T7"/>
              </a:cxn>
              <a:cxn ang="0">
                <a:pos x="T8" y="T9"/>
              </a:cxn>
            </a:cxnLst>
            <a:rect l="0" t="0" r="r" b="b"/>
            <a:pathLst>
              <a:path w="109" h="99">
                <a:moveTo>
                  <a:pt x="0" y="12"/>
                </a:moveTo>
                <a:lnTo>
                  <a:pt x="109" y="0"/>
                </a:lnTo>
                <a:lnTo>
                  <a:pt x="64" y="99"/>
                </a:lnTo>
                <a:lnTo>
                  <a:pt x="59" y="35"/>
                </a:lnTo>
                <a:lnTo>
                  <a:pt x="0" y="12"/>
                </a:lnTo>
                <a:close/>
              </a:path>
            </a:pathLst>
          </a:custGeom>
          <a:solidFill>
            <a:schemeClr val="accent1"/>
          </a:solidFill>
          <a:ln>
            <a:noFill/>
          </a:ln>
        </p:spPr>
        <p:txBody>
          <a:bodyPr/>
          <a:lstStyle/>
          <a:p>
            <a:endParaRPr lang="zh-CN" altLang="en-US" sz="2135">
              <a:cs typeface="+mn-ea"/>
              <a:sym typeface="+mn-lt"/>
            </a:endParaRPr>
          </a:p>
        </p:txBody>
      </p:sp>
      <p:sp>
        <p:nvSpPr>
          <p:cNvPr id="20" name="Freeform 18"/>
          <p:cNvSpPr/>
          <p:nvPr/>
        </p:nvSpPr>
        <p:spPr bwMode="auto">
          <a:xfrm>
            <a:off x="5270649" y="3453796"/>
            <a:ext cx="187165" cy="171273"/>
          </a:xfrm>
          <a:custGeom>
            <a:avLst/>
            <a:gdLst>
              <a:gd name="T0" fmla="*/ 42 w 106"/>
              <a:gd name="T1" fmla="*/ 0 h 97"/>
              <a:gd name="T2" fmla="*/ 106 w 106"/>
              <a:gd name="T3" fmla="*/ 85 h 97"/>
              <a:gd name="T4" fmla="*/ 0 w 106"/>
              <a:gd name="T5" fmla="*/ 97 h 97"/>
              <a:gd name="T6" fmla="*/ 52 w 106"/>
              <a:gd name="T7" fmla="*/ 61 h 97"/>
              <a:gd name="T8" fmla="*/ 42 w 106"/>
              <a:gd name="T9" fmla="*/ 0 h 97"/>
            </a:gdLst>
            <a:ahLst/>
            <a:cxnLst>
              <a:cxn ang="0">
                <a:pos x="T0" y="T1"/>
              </a:cxn>
              <a:cxn ang="0">
                <a:pos x="T2" y="T3"/>
              </a:cxn>
              <a:cxn ang="0">
                <a:pos x="T4" y="T5"/>
              </a:cxn>
              <a:cxn ang="0">
                <a:pos x="T6" y="T7"/>
              </a:cxn>
              <a:cxn ang="0">
                <a:pos x="T8" y="T9"/>
              </a:cxn>
            </a:cxnLst>
            <a:rect l="0" t="0" r="r" b="b"/>
            <a:pathLst>
              <a:path w="106" h="97">
                <a:moveTo>
                  <a:pt x="42" y="0"/>
                </a:moveTo>
                <a:lnTo>
                  <a:pt x="106" y="85"/>
                </a:lnTo>
                <a:lnTo>
                  <a:pt x="0" y="97"/>
                </a:lnTo>
                <a:lnTo>
                  <a:pt x="52" y="61"/>
                </a:lnTo>
                <a:lnTo>
                  <a:pt x="42" y="0"/>
                </a:lnTo>
                <a:close/>
              </a:path>
            </a:pathLst>
          </a:custGeom>
          <a:solidFill>
            <a:schemeClr val="accent2"/>
          </a:solidFill>
          <a:ln>
            <a:noFill/>
          </a:ln>
        </p:spPr>
        <p:txBody>
          <a:bodyPr/>
          <a:lstStyle/>
          <a:p>
            <a:endParaRPr lang="zh-CN" altLang="en-US" sz="2135">
              <a:cs typeface="+mn-ea"/>
              <a:sym typeface="+mn-lt"/>
            </a:endParaRPr>
          </a:p>
        </p:txBody>
      </p:sp>
      <p:sp>
        <p:nvSpPr>
          <p:cNvPr id="21" name="Freeform 19"/>
          <p:cNvSpPr/>
          <p:nvPr/>
        </p:nvSpPr>
        <p:spPr bwMode="auto">
          <a:xfrm>
            <a:off x="6033436" y="2982353"/>
            <a:ext cx="192463" cy="162445"/>
          </a:xfrm>
          <a:custGeom>
            <a:avLst/>
            <a:gdLst>
              <a:gd name="T0" fmla="*/ 109 w 109"/>
              <a:gd name="T1" fmla="*/ 0 h 92"/>
              <a:gd name="T2" fmla="*/ 54 w 109"/>
              <a:gd name="T3" fmla="*/ 92 h 92"/>
              <a:gd name="T4" fmla="*/ 0 w 109"/>
              <a:gd name="T5" fmla="*/ 0 h 92"/>
              <a:gd name="T6" fmla="*/ 54 w 109"/>
              <a:gd name="T7" fmla="*/ 33 h 92"/>
              <a:gd name="T8" fmla="*/ 109 w 109"/>
              <a:gd name="T9" fmla="*/ 0 h 92"/>
            </a:gdLst>
            <a:ahLst/>
            <a:cxnLst>
              <a:cxn ang="0">
                <a:pos x="T0" y="T1"/>
              </a:cxn>
              <a:cxn ang="0">
                <a:pos x="T2" y="T3"/>
              </a:cxn>
              <a:cxn ang="0">
                <a:pos x="T4" y="T5"/>
              </a:cxn>
              <a:cxn ang="0">
                <a:pos x="T6" y="T7"/>
              </a:cxn>
              <a:cxn ang="0">
                <a:pos x="T8" y="T9"/>
              </a:cxn>
            </a:cxnLst>
            <a:rect l="0" t="0" r="r" b="b"/>
            <a:pathLst>
              <a:path w="109" h="92">
                <a:moveTo>
                  <a:pt x="109" y="0"/>
                </a:moveTo>
                <a:lnTo>
                  <a:pt x="54" y="92"/>
                </a:lnTo>
                <a:lnTo>
                  <a:pt x="0" y="0"/>
                </a:lnTo>
                <a:lnTo>
                  <a:pt x="54" y="33"/>
                </a:lnTo>
                <a:lnTo>
                  <a:pt x="109" y="0"/>
                </a:lnTo>
                <a:close/>
              </a:path>
            </a:pathLst>
          </a:custGeom>
          <a:solidFill>
            <a:schemeClr val="accent4"/>
          </a:solidFill>
          <a:ln>
            <a:noFill/>
          </a:ln>
        </p:spPr>
        <p:txBody>
          <a:bodyPr/>
          <a:lstStyle/>
          <a:p>
            <a:endParaRPr lang="zh-CN" altLang="en-US" sz="2135">
              <a:cs typeface="+mn-ea"/>
              <a:sym typeface="+mn-lt"/>
            </a:endParaRPr>
          </a:p>
        </p:txBody>
      </p:sp>
      <p:sp>
        <p:nvSpPr>
          <p:cNvPr id="22" name="Freeform 20"/>
          <p:cNvSpPr/>
          <p:nvPr/>
        </p:nvSpPr>
        <p:spPr bwMode="auto">
          <a:xfrm>
            <a:off x="6633776" y="3199534"/>
            <a:ext cx="180103" cy="187165"/>
          </a:xfrm>
          <a:custGeom>
            <a:avLst/>
            <a:gdLst>
              <a:gd name="T0" fmla="*/ 102 w 102"/>
              <a:gd name="T1" fmla="*/ 71 h 106"/>
              <a:gd name="T2" fmla="*/ 0 w 102"/>
              <a:gd name="T3" fmla="*/ 106 h 106"/>
              <a:gd name="T4" fmla="*/ 22 w 102"/>
              <a:gd name="T5" fmla="*/ 0 h 106"/>
              <a:gd name="T6" fmla="*/ 40 w 102"/>
              <a:gd name="T7" fmla="*/ 59 h 106"/>
              <a:gd name="T8" fmla="*/ 102 w 102"/>
              <a:gd name="T9" fmla="*/ 71 h 106"/>
            </a:gdLst>
            <a:ahLst/>
            <a:cxnLst>
              <a:cxn ang="0">
                <a:pos x="T0" y="T1"/>
              </a:cxn>
              <a:cxn ang="0">
                <a:pos x="T2" y="T3"/>
              </a:cxn>
              <a:cxn ang="0">
                <a:pos x="T4" y="T5"/>
              </a:cxn>
              <a:cxn ang="0">
                <a:pos x="T6" y="T7"/>
              </a:cxn>
              <a:cxn ang="0">
                <a:pos x="T8" y="T9"/>
              </a:cxn>
            </a:cxnLst>
            <a:rect l="0" t="0" r="r" b="b"/>
            <a:pathLst>
              <a:path w="102" h="106">
                <a:moveTo>
                  <a:pt x="102" y="71"/>
                </a:moveTo>
                <a:lnTo>
                  <a:pt x="0" y="106"/>
                </a:lnTo>
                <a:lnTo>
                  <a:pt x="22" y="0"/>
                </a:lnTo>
                <a:lnTo>
                  <a:pt x="40" y="59"/>
                </a:lnTo>
                <a:lnTo>
                  <a:pt x="102" y="71"/>
                </a:lnTo>
                <a:close/>
              </a:path>
            </a:pathLst>
          </a:custGeom>
          <a:solidFill>
            <a:schemeClr val="accent1"/>
          </a:solidFill>
          <a:ln>
            <a:noFill/>
          </a:ln>
        </p:spPr>
        <p:txBody>
          <a:bodyPr/>
          <a:lstStyle/>
          <a:p>
            <a:endParaRPr lang="zh-CN" altLang="en-US" sz="2135">
              <a:cs typeface="+mn-ea"/>
              <a:sym typeface="+mn-lt"/>
            </a:endParaRPr>
          </a:p>
        </p:txBody>
      </p:sp>
      <p:sp>
        <p:nvSpPr>
          <p:cNvPr id="23" name="Freeform 21"/>
          <p:cNvSpPr/>
          <p:nvPr/>
        </p:nvSpPr>
        <p:spPr bwMode="auto">
          <a:xfrm>
            <a:off x="6672621" y="4393151"/>
            <a:ext cx="181868" cy="178336"/>
          </a:xfrm>
          <a:custGeom>
            <a:avLst/>
            <a:gdLst>
              <a:gd name="T0" fmla="*/ 28 w 103"/>
              <a:gd name="T1" fmla="*/ 101 h 101"/>
              <a:gd name="T2" fmla="*/ 0 w 103"/>
              <a:gd name="T3" fmla="*/ 0 h 101"/>
              <a:gd name="T4" fmla="*/ 103 w 103"/>
              <a:gd name="T5" fmla="*/ 26 h 101"/>
              <a:gd name="T6" fmla="*/ 42 w 103"/>
              <a:gd name="T7" fmla="*/ 42 h 101"/>
              <a:gd name="T8" fmla="*/ 28 w 103"/>
              <a:gd name="T9" fmla="*/ 101 h 101"/>
            </a:gdLst>
            <a:ahLst/>
            <a:cxnLst>
              <a:cxn ang="0">
                <a:pos x="T0" y="T1"/>
              </a:cxn>
              <a:cxn ang="0">
                <a:pos x="T2" y="T3"/>
              </a:cxn>
              <a:cxn ang="0">
                <a:pos x="T4" y="T5"/>
              </a:cxn>
              <a:cxn ang="0">
                <a:pos x="T6" y="T7"/>
              </a:cxn>
              <a:cxn ang="0">
                <a:pos x="T8" y="T9"/>
              </a:cxn>
            </a:cxnLst>
            <a:rect l="0" t="0" r="r" b="b"/>
            <a:pathLst>
              <a:path w="103" h="101">
                <a:moveTo>
                  <a:pt x="28" y="101"/>
                </a:moveTo>
                <a:lnTo>
                  <a:pt x="0" y="0"/>
                </a:lnTo>
                <a:lnTo>
                  <a:pt x="103" y="26"/>
                </a:lnTo>
                <a:lnTo>
                  <a:pt x="42" y="42"/>
                </a:lnTo>
                <a:lnTo>
                  <a:pt x="28" y="101"/>
                </a:lnTo>
                <a:close/>
              </a:path>
            </a:pathLst>
          </a:custGeom>
          <a:solidFill>
            <a:schemeClr val="accent2"/>
          </a:solidFill>
          <a:ln>
            <a:noFill/>
          </a:ln>
        </p:spPr>
        <p:txBody>
          <a:bodyPr/>
          <a:lstStyle/>
          <a:p>
            <a:endParaRPr lang="zh-CN" altLang="en-US" sz="2135">
              <a:cs typeface="+mn-ea"/>
              <a:sym typeface="+mn-lt"/>
            </a:endParaRPr>
          </a:p>
        </p:txBody>
      </p:sp>
      <p:sp>
        <p:nvSpPr>
          <p:cNvPr id="24" name="Freeform 22"/>
          <p:cNvSpPr/>
          <p:nvPr/>
        </p:nvSpPr>
        <p:spPr bwMode="auto">
          <a:xfrm>
            <a:off x="6033435" y="4626224"/>
            <a:ext cx="187165" cy="165976"/>
          </a:xfrm>
          <a:custGeom>
            <a:avLst/>
            <a:gdLst>
              <a:gd name="T0" fmla="*/ 0 w 106"/>
              <a:gd name="T1" fmla="*/ 94 h 94"/>
              <a:gd name="T2" fmla="*/ 50 w 106"/>
              <a:gd name="T3" fmla="*/ 0 h 94"/>
              <a:gd name="T4" fmla="*/ 106 w 106"/>
              <a:gd name="T5" fmla="*/ 92 h 94"/>
              <a:gd name="T6" fmla="*/ 52 w 106"/>
              <a:gd name="T7" fmla="*/ 61 h 94"/>
              <a:gd name="T8" fmla="*/ 0 w 106"/>
              <a:gd name="T9" fmla="*/ 94 h 94"/>
            </a:gdLst>
            <a:ahLst/>
            <a:cxnLst>
              <a:cxn ang="0">
                <a:pos x="T0" y="T1"/>
              </a:cxn>
              <a:cxn ang="0">
                <a:pos x="T2" y="T3"/>
              </a:cxn>
              <a:cxn ang="0">
                <a:pos x="T4" y="T5"/>
              </a:cxn>
              <a:cxn ang="0">
                <a:pos x="T6" y="T7"/>
              </a:cxn>
              <a:cxn ang="0">
                <a:pos x="T8" y="T9"/>
              </a:cxn>
            </a:cxnLst>
            <a:rect l="0" t="0" r="r" b="b"/>
            <a:pathLst>
              <a:path w="106" h="94">
                <a:moveTo>
                  <a:pt x="0" y="94"/>
                </a:moveTo>
                <a:lnTo>
                  <a:pt x="50" y="0"/>
                </a:lnTo>
                <a:lnTo>
                  <a:pt x="106" y="92"/>
                </a:lnTo>
                <a:lnTo>
                  <a:pt x="52" y="61"/>
                </a:lnTo>
                <a:lnTo>
                  <a:pt x="0" y="94"/>
                </a:lnTo>
                <a:close/>
              </a:path>
            </a:pathLst>
          </a:custGeom>
          <a:solidFill>
            <a:schemeClr val="accent4"/>
          </a:solidFill>
          <a:ln>
            <a:noFill/>
          </a:ln>
        </p:spPr>
        <p:txBody>
          <a:bodyPr/>
          <a:lstStyle/>
          <a:p>
            <a:endParaRPr lang="zh-CN" altLang="en-US" sz="2135">
              <a:cs typeface="+mn-ea"/>
              <a:sym typeface="+mn-lt"/>
            </a:endParaRPr>
          </a:p>
        </p:txBody>
      </p:sp>
      <p:sp>
        <p:nvSpPr>
          <p:cNvPr id="25" name="Freeform 23"/>
          <p:cNvSpPr/>
          <p:nvPr/>
        </p:nvSpPr>
        <p:spPr bwMode="auto">
          <a:xfrm>
            <a:off x="5729733" y="3741606"/>
            <a:ext cx="104177" cy="141256"/>
          </a:xfrm>
          <a:custGeom>
            <a:avLst/>
            <a:gdLst>
              <a:gd name="T0" fmla="*/ 1 w 25"/>
              <a:gd name="T1" fmla="*/ 10 h 34"/>
              <a:gd name="T2" fmla="*/ 2 w 25"/>
              <a:gd name="T3" fmla="*/ 6 h 34"/>
              <a:gd name="T4" fmla="*/ 4 w 25"/>
              <a:gd name="T5" fmla="*/ 3 h 34"/>
              <a:gd name="T6" fmla="*/ 8 w 25"/>
              <a:gd name="T7" fmla="*/ 1 h 34"/>
              <a:gd name="T8" fmla="*/ 13 w 25"/>
              <a:gd name="T9" fmla="*/ 0 h 34"/>
              <a:gd name="T10" fmla="*/ 15 w 25"/>
              <a:gd name="T11" fmla="*/ 0 h 34"/>
              <a:gd name="T12" fmla="*/ 18 w 25"/>
              <a:gd name="T13" fmla="*/ 0 h 34"/>
              <a:gd name="T14" fmla="*/ 21 w 25"/>
              <a:gd name="T15" fmla="*/ 1 h 34"/>
              <a:gd name="T16" fmla="*/ 23 w 25"/>
              <a:gd name="T17" fmla="*/ 2 h 34"/>
              <a:gd name="T18" fmla="*/ 24 w 25"/>
              <a:gd name="T19" fmla="*/ 3 h 34"/>
              <a:gd name="T20" fmla="*/ 24 w 25"/>
              <a:gd name="T21" fmla="*/ 4 h 34"/>
              <a:gd name="T22" fmla="*/ 23 w 25"/>
              <a:gd name="T23" fmla="*/ 7 h 34"/>
              <a:gd name="T24" fmla="*/ 22 w 25"/>
              <a:gd name="T25" fmla="*/ 8 h 34"/>
              <a:gd name="T26" fmla="*/ 21 w 25"/>
              <a:gd name="T27" fmla="*/ 8 h 34"/>
              <a:gd name="T28" fmla="*/ 17 w 25"/>
              <a:gd name="T29" fmla="*/ 7 h 34"/>
              <a:gd name="T30" fmla="*/ 13 w 25"/>
              <a:gd name="T31" fmla="*/ 6 h 34"/>
              <a:gd name="T32" fmla="*/ 10 w 25"/>
              <a:gd name="T33" fmla="*/ 7 h 34"/>
              <a:gd name="T34" fmla="*/ 9 w 25"/>
              <a:gd name="T35" fmla="*/ 9 h 34"/>
              <a:gd name="T36" fmla="*/ 9 w 25"/>
              <a:gd name="T37" fmla="*/ 10 h 34"/>
              <a:gd name="T38" fmla="*/ 10 w 25"/>
              <a:gd name="T39" fmla="*/ 11 h 34"/>
              <a:gd name="T40" fmla="*/ 12 w 25"/>
              <a:gd name="T41" fmla="*/ 12 h 34"/>
              <a:gd name="T42" fmla="*/ 14 w 25"/>
              <a:gd name="T43" fmla="*/ 13 h 34"/>
              <a:gd name="T44" fmla="*/ 19 w 25"/>
              <a:gd name="T45" fmla="*/ 15 h 34"/>
              <a:gd name="T46" fmla="*/ 22 w 25"/>
              <a:gd name="T47" fmla="*/ 17 h 34"/>
              <a:gd name="T48" fmla="*/ 25 w 25"/>
              <a:gd name="T49" fmla="*/ 20 h 34"/>
              <a:gd name="T50" fmla="*/ 25 w 25"/>
              <a:gd name="T51" fmla="*/ 24 h 34"/>
              <a:gd name="T52" fmla="*/ 25 w 25"/>
              <a:gd name="T53" fmla="*/ 29 h 34"/>
              <a:gd name="T54" fmla="*/ 22 w 25"/>
              <a:gd name="T55" fmla="*/ 32 h 34"/>
              <a:gd name="T56" fmla="*/ 18 w 25"/>
              <a:gd name="T57" fmla="*/ 34 h 34"/>
              <a:gd name="T58" fmla="*/ 13 w 25"/>
              <a:gd name="T59" fmla="*/ 34 h 34"/>
              <a:gd name="T60" fmla="*/ 10 w 25"/>
              <a:gd name="T61" fmla="*/ 34 h 34"/>
              <a:gd name="T62" fmla="*/ 7 w 25"/>
              <a:gd name="T63" fmla="*/ 34 h 34"/>
              <a:gd name="T64" fmla="*/ 3 w 25"/>
              <a:gd name="T65" fmla="*/ 33 h 34"/>
              <a:gd name="T66" fmla="*/ 0 w 25"/>
              <a:gd name="T67" fmla="*/ 31 h 34"/>
              <a:gd name="T68" fmla="*/ 0 w 25"/>
              <a:gd name="T69" fmla="*/ 31 h 34"/>
              <a:gd name="T70" fmla="*/ 0 w 25"/>
              <a:gd name="T71" fmla="*/ 30 h 34"/>
              <a:gd name="T72" fmla="*/ 2 w 25"/>
              <a:gd name="T73" fmla="*/ 26 h 34"/>
              <a:gd name="T74" fmla="*/ 2 w 25"/>
              <a:gd name="T75" fmla="*/ 25 h 34"/>
              <a:gd name="T76" fmla="*/ 3 w 25"/>
              <a:gd name="T77" fmla="*/ 26 h 34"/>
              <a:gd name="T78" fmla="*/ 5 w 25"/>
              <a:gd name="T79" fmla="*/ 26 h 34"/>
              <a:gd name="T80" fmla="*/ 8 w 25"/>
              <a:gd name="T81" fmla="*/ 27 h 34"/>
              <a:gd name="T82" fmla="*/ 10 w 25"/>
              <a:gd name="T83" fmla="*/ 28 h 34"/>
              <a:gd name="T84" fmla="*/ 13 w 25"/>
              <a:gd name="T85" fmla="*/ 28 h 34"/>
              <a:gd name="T86" fmla="*/ 15 w 25"/>
              <a:gd name="T87" fmla="*/ 27 h 34"/>
              <a:gd name="T88" fmla="*/ 17 w 25"/>
              <a:gd name="T89" fmla="*/ 27 h 34"/>
              <a:gd name="T90" fmla="*/ 17 w 25"/>
              <a:gd name="T91" fmla="*/ 26 h 34"/>
              <a:gd name="T92" fmla="*/ 18 w 25"/>
              <a:gd name="T93" fmla="*/ 24 h 34"/>
              <a:gd name="T94" fmla="*/ 17 w 25"/>
              <a:gd name="T95" fmla="*/ 23 h 34"/>
              <a:gd name="T96" fmla="*/ 17 w 25"/>
              <a:gd name="T97" fmla="*/ 22 h 34"/>
              <a:gd name="T98" fmla="*/ 15 w 25"/>
              <a:gd name="T99" fmla="*/ 21 h 34"/>
              <a:gd name="T100" fmla="*/ 12 w 25"/>
              <a:gd name="T101" fmla="*/ 20 h 34"/>
              <a:gd name="T102" fmla="*/ 8 w 25"/>
              <a:gd name="T103" fmla="*/ 18 h 34"/>
              <a:gd name="T104" fmla="*/ 4 w 25"/>
              <a:gd name="T105" fmla="*/ 16 h 34"/>
              <a:gd name="T106" fmla="*/ 2 w 25"/>
              <a:gd name="T107" fmla="*/ 13 h 34"/>
              <a:gd name="T108" fmla="*/ 1 w 25"/>
              <a:gd name="T109" fmla="*/ 1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 h="34">
                <a:moveTo>
                  <a:pt x="1" y="10"/>
                </a:moveTo>
                <a:cubicBezTo>
                  <a:pt x="1" y="8"/>
                  <a:pt x="2" y="7"/>
                  <a:pt x="2" y="6"/>
                </a:cubicBezTo>
                <a:cubicBezTo>
                  <a:pt x="2" y="5"/>
                  <a:pt x="3" y="4"/>
                  <a:pt x="4" y="3"/>
                </a:cubicBezTo>
                <a:cubicBezTo>
                  <a:pt x="5" y="2"/>
                  <a:pt x="6" y="1"/>
                  <a:pt x="8" y="1"/>
                </a:cubicBezTo>
                <a:cubicBezTo>
                  <a:pt x="9" y="0"/>
                  <a:pt x="11" y="0"/>
                  <a:pt x="13" y="0"/>
                </a:cubicBezTo>
                <a:cubicBezTo>
                  <a:pt x="14" y="0"/>
                  <a:pt x="14" y="0"/>
                  <a:pt x="15" y="0"/>
                </a:cubicBezTo>
                <a:cubicBezTo>
                  <a:pt x="16" y="0"/>
                  <a:pt x="17" y="0"/>
                  <a:pt x="18" y="0"/>
                </a:cubicBezTo>
                <a:cubicBezTo>
                  <a:pt x="19" y="1"/>
                  <a:pt x="20" y="1"/>
                  <a:pt x="21" y="1"/>
                </a:cubicBezTo>
                <a:cubicBezTo>
                  <a:pt x="22" y="1"/>
                  <a:pt x="23" y="2"/>
                  <a:pt x="23" y="2"/>
                </a:cubicBezTo>
                <a:cubicBezTo>
                  <a:pt x="24" y="2"/>
                  <a:pt x="24" y="2"/>
                  <a:pt x="24" y="3"/>
                </a:cubicBezTo>
                <a:cubicBezTo>
                  <a:pt x="24" y="3"/>
                  <a:pt x="24" y="3"/>
                  <a:pt x="24" y="4"/>
                </a:cubicBezTo>
                <a:cubicBezTo>
                  <a:pt x="23" y="7"/>
                  <a:pt x="23" y="7"/>
                  <a:pt x="23" y="7"/>
                </a:cubicBezTo>
                <a:cubicBezTo>
                  <a:pt x="22" y="8"/>
                  <a:pt x="22" y="8"/>
                  <a:pt x="22" y="8"/>
                </a:cubicBezTo>
                <a:cubicBezTo>
                  <a:pt x="22" y="8"/>
                  <a:pt x="22" y="8"/>
                  <a:pt x="21" y="8"/>
                </a:cubicBezTo>
                <a:cubicBezTo>
                  <a:pt x="20" y="7"/>
                  <a:pt x="18" y="7"/>
                  <a:pt x="17" y="7"/>
                </a:cubicBezTo>
                <a:cubicBezTo>
                  <a:pt x="15" y="6"/>
                  <a:pt x="14" y="6"/>
                  <a:pt x="13" y="6"/>
                </a:cubicBezTo>
                <a:cubicBezTo>
                  <a:pt x="11" y="6"/>
                  <a:pt x="10" y="7"/>
                  <a:pt x="10" y="7"/>
                </a:cubicBezTo>
                <a:cubicBezTo>
                  <a:pt x="9" y="8"/>
                  <a:pt x="9" y="8"/>
                  <a:pt x="9" y="9"/>
                </a:cubicBezTo>
                <a:cubicBezTo>
                  <a:pt x="9" y="9"/>
                  <a:pt x="9" y="10"/>
                  <a:pt x="9" y="10"/>
                </a:cubicBezTo>
                <a:cubicBezTo>
                  <a:pt x="9" y="10"/>
                  <a:pt x="10" y="11"/>
                  <a:pt x="10" y="11"/>
                </a:cubicBezTo>
                <a:cubicBezTo>
                  <a:pt x="10" y="11"/>
                  <a:pt x="11" y="12"/>
                  <a:pt x="12" y="12"/>
                </a:cubicBezTo>
                <a:cubicBezTo>
                  <a:pt x="12" y="12"/>
                  <a:pt x="13" y="13"/>
                  <a:pt x="14" y="13"/>
                </a:cubicBezTo>
                <a:cubicBezTo>
                  <a:pt x="16" y="14"/>
                  <a:pt x="17" y="15"/>
                  <a:pt x="19" y="15"/>
                </a:cubicBezTo>
                <a:cubicBezTo>
                  <a:pt x="20" y="16"/>
                  <a:pt x="21" y="17"/>
                  <a:pt x="22" y="17"/>
                </a:cubicBezTo>
                <a:cubicBezTo>
                  <a:pt x="23" y="18"/>
                  <a:pt x="24" y="19"/>
                  <a:pt x="25" y="20"/>
                </a:cubicBezTo>
                <a:cubicBezTo>
                  <a:pt x="25" y="21"/>
                  <a:pt x="25" y="23"/>
                  <a:pt x="25" y="24"/>
                </a:cubicBezTo>
                <a:cubicBezTo>
                  <a:pt x="25" y="26"/>
                  <a:pt x="25" y="27"/>
                  <a:pt x="25" y="29"/>
                </a:cubicBezTo>
                <a:cubicBezTo>
                  <a:pt x="24" y="30"/>
                  <a:pt x="23" y="31"/>
                  <a:pt x="22" y="32"/>
                </a:cubicBezTo>
                <a:cubicBezTo>
                  <a:pt x="21" y="33"/>
                  <a:pt x="20" y="33"/>
                  <a:pt x="18" y="34"/>
                </a:cubicBezTo>
                <a:cubicBezTo>
                  <a:pt x="17" y="34"/>
                  <a:pt x="15" y="34"/>
                  <a:pt x="13" y="34"/>
                </a:cubicBezTo>
                <a:cubicBezTo>
                  <a:pt x="12" y="34"/>
                  <a:pt x="11" y="34"/>
                  <a:pt x="10" y="34"/>
                </a:cubicBezTo>
                <a:cubicBezTo>
                  <a:pt x="9" y="34"/>
                  <a:pt x="8" y="34"/>
                  <a:pt x="7" y="34"/>
                </a:cubicBezTo>
                <a:cubicBezTo>
                  <a:pt x="5" y="33"/>
                  <a:pt x="4" y="33"/>
                  <a:pt x="3" y="33"/>
                </a:cubicBezTo>
                <a:cubicBezTo>
                  <a:pt x="2" y="32"/>
                  <a:pt x="1" y="32"/>
                  <a:pt x="0" y="31"/>
                </a:cubicBezTo>
                <a:cubicBezTo>
                  <a:pt x="0" y="31"/>
                  <a:pt x="0" y="31"/>
                  <a:pt x="0" y="31"/>
                </a:cubicBezTo>
                <a:cubicBezTo>
                  <a:pt x="0" y="31"/>
                  <a:pt x="0" y="30"/>
                  <a:pt x="0" y="30"/>
                </a:cubicBezTo>
                <a:cubicBezTo>
                  <a:pt x="2" y="26"/>
                  <a:pt x="2" y="26"/>
                  <a:pt x="2" y="26"/>
                </a:cubicBezTo>
                <a:cubicBezTo>
                  <a:pt x="2" y="26"/>
                  <a:pt x="2" y="25"/>
                  <a:pt x="2" y="25"/>
                </a:cubicBezTo>
                <a:cubicBezTo>
                  <a:pt x="2" y="25"/>
                  <a:pt x="3" y="25"/>
                  <a:pt x="3" y="26"/>
                </a:cubicBezTo>
                <a:cubicBezTo>
                  <a:pt x="4" y="26"/>
                  <a:pt x="4" y="26"/>
                  <a:pt x="5" y="26"/>
                </a:cubicBezTo>
                <a:cubicBezTo>
                  <a:pt x="6" y="27"/>
                  <a:pt x="7" y="27"/>
                  <a:pt x="8" y="27"/>
                </a:cubicBezTo>
                <a:cubicBezTo>
                  <a:pt x="8" y="27"/>
                  <a:pt x="9" y="27"/>
                  <a:pt x="10" y="28"/>
                </a:cubicBezTo>
                <a:cubicBezTo>
                  <a:pt x="11" y="28"/>
                  <a:pt x="12" y="28"/>
                  <a:pt x="13" y="28"/>
                </a:cubicBezTo>
                <a:cubicBezTo>
                  <a:pt x="14" y="28"/>
                  <a:pt x="14" y="28"/>
                  <a:pt x="15" y="27"/>
                </a:cubicBezTo>
                <a:cubicBezTo>
                  <a:pt x="16" y="27"/>
                  <a:pt x="16" y="27"/>
                  <a:pt x="17" y="27"/>
                </a:cubicBezTo>
                <a:cubicBezTo>
                  <a:pt x="17" y="26"/>
                  <a:pt x="17" y="26"/>
                  <a:pt x="17" y="26"/>
                </a:cubicBezTo>
                <a:cubicBezTo>
                  <a:pt x="18" y="25"/>
                  <a:pt x="18" y="25"/>
                  <a:pt x="18" y="24"/>
                </a:cubicBezTo>
                <a:cubicBezTo>
                  <a:pt x="18" y="24"/>
                  <a:pt x="18" y="24"/>
                  <a:pt x="17" y="23"/>
                </a:cubicBezTo>
                <a:cubicBezTo>
                  <a:pt x="17" y="23"/>
                  <a:pt x="17" y="22"/>
                  <a:pt x="17" y="22"/>
                </a:cubicBezTo>
                <a:cubicBezTo>
                  <a:pt x="16" y="22"/>
                  <a:pt x="16" y="21"/>
                  <a:pt x="15" y="21"/>
                </a:cubicBezTo>
                <a:cubicBezTo>
                  <a:pt x="14" y="21"/>
                  <a:pt x="13" y="20"/>
                  <a:pt x="12" y="20"/>
                </a:cubicBezTo>
                <a:cubicBezTo>
                  <a:pt x="11" y="19"/>
                  <a:pt x="9" y="19"/>
                  <a:pt x="8" y="18"/>
                </a:cubicBezTo>
                <a:cubicBezTo>
                  <a:pt x="7" y="17"/>
                  <a:pt x="5" y="17"/>
                  <a:pt x="4" y="16"/>
                </a:cubicBezTo>
                <a:cubicBezTo>
                  <a:pt x="3" y="15"/>
                  <a:pt x="3" y="14"/>
                  <a:pt x="2" y="13"/>
                </a:cubicBezTo>
                <a:cubicBezTo>
                  <a:pt x="2" y="12"/>
                  <a:pt x="1" y="11"/>
                  <a:pt x="1" y="10"/>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4"/>
          <p:cNvSpPr>
            <a:spLocks noEditPoints="1"/>
          </p:cNvSpPr>
          <p:nvPr/>
        </p:nvSpPr>
        <p:spPr bwMode="auto">
          <a:xfrm>
            <a:off x="5846270" y="3741606"/>
            <a:ext cx="120068" cy="141256"/>
          </a:xfrm>
          <a:custGeom>
            <a:avLst/>
            <a:gdLst>
              <a:gd name="T0" fmla="*/ 20 w 29"/>
              <a:gd name="T1" fmla="*/ 27 h 34"/>
              <a:gd name="T2" fmla="*/ 9 w 29"/>
              <a:gd name="T3" fmla="*/ 27 h 34"/>
              <a:gd name="T4" fmla="*/ 7 w 29"/>
              <a:gd name="T5" fmla="*/ 33 h 34"/>
              <a:gd name="T6" fmla="*/ 7 w 29"/>
              <a:gd name="T7" fmla="*/ 34 h 34"/>
              <a:gd name="T8" fmla="*/ 6 w 29"/>
              <a:gd name="T9" fmla="*/ 34 h 34"/>
              <a:gd name="T10" fmla="*/ 0 w 29"/>
              <a:gd name="T11" fmla="*/ 34 h 34"/>
              <a:gd name="T12" fmla="*/ 0 w 29"/>
              <a:gd name="T13" fmla="*/ 33 h 34"/>
              <a:gd name="T14" fmla="*/ 0 w 29"/>
              <a:gd name="T15" fmla="*/ 33 h 34"/>
              <a:gd name="T16" fmla="*/ 9 w 29"/>
              <a:gd name="T17" fmla="*/ 3 h 34"/>
              <a:gd name="T18" fmla="*/ 10 w 29"/>
              <a:gd name="T19" fmla="*/ 2 h 34"/>
              <a:gd name="T20" fmla="*/ 11 w 29"/>
              <a:gd name="T21" fmla="*/ 1 h 34"/>
              <a:gd name="T22" fmla="*/ 12 w 29"/>
              <a:gd name="T23" fmla="*/ 0 h 34"/>
              <a:gd name="T24" fmla="*/ 13 w 29"/>
              <a:gd name="T25" fmla="*/ 0 h 34"/>
              <a:gd name="T26" fmla="*/ 16 w 29"/>
              <a:gd name="T27" fmla="*/ 0 h 34"/>
              <a:gd name="T28" fmla="*/ 17 w 29"/>
              <a:gd name="T29" fmla="*/ 0 h 34"/>
              <a:gd name="T30" fmla="*/ 18 w 29"/>
              <a:gd name="T31" fmla="*/ 1 h 34"/>
              <a:gd name="T32" fmla="*/ 19 w 29"/>
              <a:gd name="T33" fmla="*/ 2 h 34"/>
              <a:gd name="T34" fmla="*/ 20 w 29"/>
              <a:gd name="T35" fmla="*/ 3 h 34"/>
              <a:gd name="T36" fmla="*/ 29 w 29"/>
              <a:gd name="T37" fmla="*/ 33 h 34"/>
              <a:gd name="T38" fmla="*/ 29 w 29"/>
              <a:gd name="T39" fmla="*/ 33 h 34"/>
              <a:gd name="T40" fmla="*/ 29 w 29"/>
              <a:gd name="T41" fmla="*/ 34 h 34"/>
              <a:gd name="T42" fmla="*/ 23 w 29"/>
              <a:gd name="T43" fmla="*/ 34 h 34"/>
              <a:gd name="T44" fmla="*/ 22 w 29"/>
              <a:gd name="T45" fmla="*/ 34 h 34"/>
              <a:gd name="T46" fmla="*/ 22 w 29"/>
              <a:gd name="T47" fmla="*/ 33 h 34"/>
              <a:gd name="T48" fmla="*/ 20 w 29"/>
              <a:gd name="T49" fmla="*/ 27 h 34"/>
              <a:gd name="T50" fmla="*/ 11 w 29"/>
              <a:gd name="T51" fmla="*/ 21 h 34"/>
              <a:gd name="T52" fmla="*/ 18 w 29"/>
              <a:gd name="T53" fmla="*/ 21 h 34"/>
              <a:gd name="T54" fmla="*/ 16 w 29"/>
              <a:gd name="T55" fmla="*/ 15 h 34"/>
              <a:gd name="T56" fmla="*/ 15 w 29"/>
              <a:gd name="T57" fmla="*/ 8 h 34"/>
              <a:gd name="T58" fmla="*/ 14 w 29"/>
              <a:gd name="T59" fmla="*/ 8 h 34"/>
              <a:gd name="T60" fmla="*/ 13 w 29"/>
              <a:gd name="T61" fmla="*/ 15 h 34"/>
              <a:gd name="T62" fmla="*/ 11 w 29"/>
              <a:gd name="T63" fmla="*/ 2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34">
                <a:moveTo>
                  <a:pt x="20" y="27"/>
                </a:moveTo>
                <a:cubicBezTo>
                  <a:pt x="9" y="27"/>
                  <a:pt x="9" y="27"/>
                  <a:pt x="9" y="27"/>
                </a:cubicBezTo>
                <a:cubicBezTo>
                  <a:pt x="7" y="33"/>
                  <a:pt x="7" y="33"/>
                  <a:pt x="7" y="33"/>
                </a:cubicBezTo>
                <a:cubicBezTo>
                  <a:pt x="7" y="33"/>
                  <a:pt x="7" y="33"/>
                  <a:pt x="7" y="34"/>
                </a:cubicBezTo>
                <a:cubicBezTo>
                  <a:pt x="7" y="34"/>
                  <a:pt x="6" y="34"/>
                  <a:pt x="6" y="34"/>
                </a:cubicBezTo>
                <a:cubicBezTo>
                  <a:pt x="0" y="34"/>
                  <a:pt x="0" y="34"/>
                  <a:pt x="0" y="34"/>
                </a:cubicBezTo>
                <a:cubicBezTo>
                  <a:pt x="0" y="34"/>
                  <a:pt x="0" y="34"/>
                  <a:pt x="0" y="33"/>
                </a:cubicBezTo>
                <a:cubicBezTo>
                  <a:pt x="0" y="33"/>
                  <a:pt x="0" y="33"/>
                  <a:pt x="0" y="33"/>
                </a:cubicBezTo>
                <a:cubicBezTo>
                  <a:pt x="9" y="3"/>
                  <a:pt x="9" y="3"/>
                  <a:pt x="9" y="3"/>
                </a:cubicBezTo>
                <a:cubicBezTo>
                  <a:pt x="10" y="2"/>
                  <a:pt x="10" y="2"/>
                  <a:pt x="10" y="2"/>
                </a:cubicBezTo>
                <a:cubicBezTo>
                  <a:pt x="10" y="1"/>
                  <a:pt x="10" y="1"/>
                  <a:pt x="11" y="1"/>
                </a:cubicBezTo>
                <a:cubicBezTo>
                  <a:pt x="11" y="1"/>
                  <a:pt x="11" y="1"/>
                  <a:pt x="12" y="0"/>
                </a:cubicBezTo>
                <a:cubicBezTo>
                  <a:pt x="12" y="0"/>
                  <a:pt x="12" y="0"/>
                  <a:pt x="13" y="0"/>
                </a:cubicBezTo>
                <a:cubicBezTo>
                  <a:pt x="16" y="0"/>
                  <a:pt x="16" y="0"/>
                  <a:pt x="16" y="0"/>
                </a:cubicBezTo>
                <a:cubicBezTo>
                  <a:pt x="16" y="0"/>
                  <a:pt x="17" y="0"/>
                  <a:pt x="17" y="0"/>
                </a:cubicBezTo>
                <a:cubicBezTo>
                  <a:pt x="18" y="0"/>
                  <a:pt x="18" y="1"/>
                  <a:pt x="18" y="1"/>
                </a:cubicBezTo>
                <a:cubicBezTo>
                  <a:pt x="18" y="1"/>
                  <a:pt x="19" y="1"/>
                  <a:pt x="19" y="2"/>
                </a:cubicBezTo>
                <a:cubicBezTo>
                  <a:pt x="19" y="2"/>
                  <a:pt x="19" y="2"/>
                  <a:pt x="20" y="3"/>
                </a:cubicBezTo>
                <a:cubicBezTo>
                  <a:pt x="29" y="33"/>
                  <a:pt x="29" y="33"/>
                  <a:pt x="29" y="33"/>
                </a:cubicBezTo>
                <a:cubicBezTo>
                  <a:pt x="29" y="33"/>
                  <a:pt x="29" y="33"/>
                  <a:pt x="29" y="33"/>
                </a:cubicBezTo>
                <a:cubicBezTo>
                  <a:pt x="29" y="34"/>
                  <a:pt x="29" y="34"/>
                  <a:pt x="29" y="34"/>
                </a:cubicBezTo>
                <a:cubicBezTo>
                  <a:pt x="23" y="34"/>
                  <a:pt x="23" y="34"/>
                  <a:pt x="23" y="34"/>
                </a:cubicBezTo>
                <a:cubicBezTo>
                  <a:pt x="23" y="34"/>
                  <a:pt x="22" y="34"/>
                  <a:pt x="22" y="34"/>
                </a:cubicBezTo>
                <a:cubicBezTo>
                  <a:pt x="22" y="34"/>
                  <a:pt x="22" y="33"/>
                  <a:pt x="22" y="33"/>
                </a:cubicBezTo>
                <a:lnTo>
                  <a:pt x="20" y="27"/>
                </a:lnTo>
                <a:close/>
                <a:moveTo>
                  <a:pt x="11" y="21"/>
                </a:moveTo>
                <a:cubicBezTo>
                  <a:pt x="18" y="21"/>
                  <a:pt x="18" y="21"/>
                  <a:pt x="18" y="21"/>
                </a:cubicBezTo>
                <a:cubicBezTo>
                  <a:pt x="16" y="15"/>
                  <a:pt x="16" y="15"/>
                  <a:pt x="16" y="15"/>
                </a:cubicBezTo>
                <a:cubicBezTo>
                  <a:pt x="15" y="8"/>
                  <a:pt x="15" y="8"/>
                  <a:pt x="15" y="8"/>
                </a:cubicBezTo>
                <a:cubicBezTo>
                  <a:pt x="14" y="8"/>
                  <a:pt x="14" y="8"/>
                  <a:pt x="14" y="8"/>
                </a:cubicBezTo>
                <a:cubicBezTo>
                  <a:pt x="13" y="15"/>
                  <a:pt x="13" y="15"/>
                  <a:pt x="13" y="15"/>
                </a:cubicBezTo>
                <a:lnTo>
                  <a:pt x="11" y="21"/>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5"/>
          <p:cNvSpPr/>
          <p:nvPr/>
        </p:nvSpPr>
        <p:spPr bwMode="auto">
          <a:xfrm>
            <a:off x="5987526" y="3741606"/>
            <a:ext cx="141256" cy="141256"/>
          </a:xfrm>
          <a:custGeom>
            <a:avLst/>
            <a:gdLst>
              <a:gd name="T0" fmla="*/ 27 w 34"/>
              <a:gd name="T1" fmla="*/ 15 h 34"/>
              <a:gd name="T2" fmla="*/ 27 w 34"/>
              <a:gd name="T3" fmla="*/ 15 h 34"/>
              <a:gd name="T4" fmla="*/ 25 w 34"/>
              <a:gd name="T5" fmla="*/ 19 h 34"/>
              <a:gd name="T6" fmla="*/ 21 w 34"/>
              <a:gd name="T7" fmla="*/ 28 h 34"/>
              <a:gd name="T8" fmla="*/ 20 w 34"/>
              <a:gd name="T9" fmla="*/ 29 h 34"/>
              <a:gd name="T10" fmla="*/ 18 w 34"/>
              <a:gd name="T11" fmla="*/ 30 h 34"/>
              <a:gd name="T12" fmla="*/ 16 w 34"/>
              <a:gd name="T13" fmla="*/ 30 h 34"/>
              <a:gd name="T14" fmla="*/ 14 w 34"/>
              <a:gd name="T15" fmla="*/ 29 h 34"/>
              <a:gd name="T16" fmla="*/ 13 w 34"/>
              <a:gd name="T17" fmla="*/ 28 h 34"/>
              <a:gd name="T18" fmla="*/ 10 w 34"/>
              <a:gd name="T19" fmla="*/ 22 h 34"/>
              <a:gd name="T20" fmla="*/ 7 w 34"/>
              <a:gd name="T21" fmla="*/ 15 h 34"/>
              <a:gd name="T22" fmla="*/ 7 w 34"/>
              <a:gd name="T23" fmla="*/ 15 h 34"/>
              <a:gd name="T24" fmla="*/ 7 w 34"/>
              <a:gd name="T25" fmla="*/ 33 h 34"/>
              <a:gd name="T26" fmla="*/ 6 w 34"/>
              <a:gd name="T27" fmla="*/ 34 h 34"/>
              <a:gd name="T28" fmla="*/ 6 w 34"/>
              <a:gd name="T29" fmla="*/ 34 h 34"/>
              <a:gd name="T30" fmla="*/ 1 w 34"/>
              <a:gd name="T31" fmla="*/ 34 h 34"/>
              <a:gd name="T32" fmla="*/ 0 w 34"/>
              <a:gd name="T33" fmla="*/ 34 h 34"/>
              <a:gd name="T34" fmla="*/ 0 w 34"/>
              <a:gd name="T35" fmla="*/ 33 h 34"/>
              <a:gd name="T36" fmla="*/ 0 w 34"/>
              <a:gd name="T37" fmla="*/ 4 h 34"/>
              <a:gd name="T38" fmla="*/ 0 w 34"/>
              <a:gd name="T39" fmla="*/ 1 h 34"/>
              <a:gd name="T40" fmla="*/ 3 w 34"/>
              <a:gd name="T41" fmla="*/ 0 h 34"/>
              <a:gd name="T42" fmla="*/ 5 w 34"/>
              <a:gd name="T43" fmla="*/ 0 h 34"/>
              <a:gd name="T44" fmla="*/ 7 w 34"/>
              <a:gd name="T45" fmla="*/ 1 h 34"/>
              <a:gd name="T46" fmla="*/ 9 w 34"/>
              <a:gd name="T47" fmla="*/ 3 h 34"/>
              <a:gd name="T48" fmla="*/ 14 w 34"/>
              <a:gd name="T49" fmla="*/ 14 h 34"/>
              <a:gd name="T50" fmla="*/ 17 w 34"/>
              <a:gd name="T51" fmla="*/ 21 h 34"/>
              <a:gd name="T52" fmla="*/ 17 w 34"/>
              <a:gd name="T53" fmla="*/ 21 h 34"/>
              <a:gd name="T54" fmla="*/ 20 w 34"/>
              <a:gd name="T55" fmla="*/ 14 h 34"/>
              <a:gd name="T56" fmla="*/ 25 w 34"/>
              <a:gd name="T57" fmla="*/ 3 h 34"/>
              <a:gd name="T58" fmla="*/ 26 w 34"/>
              <a:gd name="T59" fmla="*/ 1 h 34"/>
              <a:gd name="T60" fmla="*/ 29 w 34"/>
              <a:gd name="T61" fmla="*/ 0 h 34"/>
              <a:gd name="T62" fmla="*/ 31 w 34"/>
              <a:gd name="T63" fmla="*/ 0 h 34"/>
              <a:gd name="T64" fmla="*/ 33 w 34"/>
              <a:gd name="T65" fmla="*/ 1 h 34"/>
              <a:gd name="T66" fmla="*/ 34 w 34"/>
              <a:gd name="T67" fmla="*/ 3 h 34"/>
              <a:gd name="T68" fmla="*/ 34 w 34"/>
              <a:gd name="T69" fmla="*/ 33 h 34"/>
              <a:gd name="T70" fmla="*/ 34 w 34"/>
              <a:gd name="T71" fmla="*/ 34 h 34"/>
              <a:gd name="T72" fmla="*/ 33 w 34"/>
              <a:gd name="T73" fmla="*/ 34 h 34"/>
              <a:gd name="T74" fmla="*/ 28 w 34"/>
              <a:gd name="T75" fmla="*/ 34 h 34"/>
              <a:gd name="T76" fmla="*/ 27 w 34"/>
              <a:gd name="T77" fmla="*/ 34 h 34"/>
              <a:gd name="T78" fmla="*/ 27 w 34"/>
              <a:gd name="T79" fmla="*/ 33 h 34"/>
              <a:gd name="T80" fmla="*/ 27 w 34"/>
              <a:gd name="T81"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 h="34">
                <a:moveTo>
                  <a:pt x="27" y="15"/>
                </a:moveTo>
                <a:cubicBezTo>
                  <a:pt x="27" y="15"/>
                  <a:pt x="27" y="15"/>
                  <a:pt x="27" y="15"/>
                </a:cubicBezTo>
                <a:cubicBezTo>
                  <a:pt x="25" y="19"/>
                  <a:pt x="25" y="19"/>
                  <a:pt x="25" y="19"/>
                </a:cubicBezTo>
                <a:cubicBezTo>
                  <a:pt x="21" y="28"/>
                  <a:pt x="21" y="28"/>
                  <a:pt x="21" y="28"/>
                </a:cubicBezTo>
                <a:cubicBezTo>
                  <a:pt x="21" y="29"/>
                  <a:pt x="20" y="29"/>
                  <a:pt x="20" y="29"/>
                </a:cubicBezTo>
                <a:cubicBezTo>
                  <a:pt x="19" y="30"/>
                  <a:pt x="19" y="30"/>
                  <a:pt x="18" y="30"/>
                </a:cubicBezTo>
                <a:cubicBezTo>
                  <a:pt x="16" y="30"/>
                  <a:pt x="16" y="30"/>
                  <a:pt x="16" y="30"/>
                </a:cubicBezTo>
                <a:cubicBezTo>
                  <a:pt x="15" y="30"/>
                  <a:pt x="14" y="30"/>
                  <a:pt x="14" y="29"/>
                </a:cubicBezTo>
                <a:cubicBezTo>
                  <a:pt x="14" y="29"/>
                  <a:pt x="13" y="29"/>
                  <a:pt x="13" y="28"/>
                </a:cubicBezTo>
                <a:cubicBezTo>
                  <a:pt x="10" y="22"/>
                  <a:pt x="10" y="22"/>
                  <a:pt x="10" y="22"/>
                </a:cubicBezTo>
                <a:cubicBezTo>
                  <a:pt x="7" y="15"/>
                  <a:pt x="7" y="15"/>
                  <a:pt x="7" y="15"/>
                </a:cubicBezTo>
                <a:cubicBezTo>
                  <a:pt x="7" y="15"/>
                  <a:pt x="7" y="15"/>
                  <a:pt x="7" y="15"/>
                </a:cubicBezTo>
                <a:cubicBezTo>
                  <a:pt x="7" y="33"/>
                  <a:pt x="7" y="33"/>
                  <a:pt x="7" y="33"/>
                </a:cubicBezTo>
                <a:cubicBezTo>
                  <a:pt x="7" y="33"/>
                  <a:pt x="7" y="34"/>
                  <a:pt x="6" y="34"/>
                </a:cubicBezTo>
                <a:cubicBezTo>
                  <a:pt x="6" y="34"/>
                  <a:pt x="6" y="34"/>
                  <a:pt x="6" y="34"/>
                </a:cubicBezTo>
                <a:cubicBezTo>
                  <a:pt x="1" y="34"/>
                  <a:pt x="1" y="34"/>
                  <a:pt x="1" y="34"/>
                </a:cubicBezTo>
                <a:cubicBezTo>
                  <a:pt x="0" y="34"/>
                  <a:pt x="0" y="34"/>
                  <a:pt x="0" y="34"/>
                </a:cubicBezTo>
                <a:cubicBezTo>
                  <a:pt x="0" y="34"/>
                  <a:pt x="0" y="33"/>
                  <a:pt x="0" y="33"/>
                </a:cubicBezTo>
                <a:cubicBezTo>
                  <a:pt x="0" y="4"/>
                  <a:pt x="0" y="4"/>
                  <a:pt x="0" y="4"/>
                </a:cubicBezTo>
                <a:cubicBezTo>
                  <a:pt x="0" y="3"/>
                  <a:pt x="0" y="2"/>
                  <a:pt x="0" y="1"/>
                </a:cubicBezTo>
                <a:cubicBezTo>
                  <a:pt x="1" y="1"/>
                  <a:pt x="2" y="0"/>
                  <a:pt x="3" y="0"/>
                </a:cubicBezTo>
                <a:cubicBezTo>
                  <a:pt x="5" y="0"/>
                  <a:pt x="5" y="0"/>
                  <a:pt x="5" y="0"/>
                </a:cubicBezTo>
                <a:cubicBezTo>
                  <a:pt x="6" y="0"/>
                  <a:pt x="7" y="1"/>
                  <a:pt x="7" y="1"/>
                </a:cubicBezTo>
                <a:cubicBezTo>
                  <a:pt x="8" y="1"/>
                  <a:pt x="8" y="2"/>
                  <a:pt x="9" y="3"/>
                </a:cubicBezTo>
                <a:cubicBezTo>
                  <a:pt x="14" y="14"/>
                  <a:pt x="14" y="14"/>
                  <a:pt x="14" y="14"/>
                </a:cubicBezTo>
                <a:cubicBezTo>
                  <a:pt x="17" y="21"/>
                  <a:pt x="17" y="21"/>
                  <a:pt x="17" y="21"/>
                </a:cubicBezTo>
                <a:cubicBezTo>
                  <a:pt x="17" y="21"/>
                  <a:pt x="17" y="21"/>
                  <a:pt x="17" y="21"/>
                </a:cubicBezTo>
                <a:cubicBezTo>
                  <a:pt x="20" y="14"/>
                  <a:pt x="20" y="14"/>
                  <a:pt x="20" y="14"/>
                </a:cubicBezTo>
                <a:cubicBezTo>
                  <a:pt x="25" y="3"/>
                  <a:pt x="25" y="3"/>
                  <a:pt x="25" y="3"/>
                </a:cubicBezTo>
                <a:cubicBezTo>
                  <a:pt x="25" y="2"/>
                  <a:pt x="26" y="1"/>
                  <a:pt x="26" y="1"/>
                </a:cubicBezTo>
                <a:cubicBezTo>
                  <a:pt x="27" y="1"/>
                  <a:pt x="28" y="0"/>
                  <a:pt x="29" y="0"/>
                </a:cubicBezTo>
                <a:cubicBezTo>
                  <a:pt x="31" y="0"/>
                  <a:pt x="31" y="0"/>
                  <a:pt x="31" y="0"/>
                </a:cubicBezTo>
                <a:cubicBezTo>
                  <a:pt x="32" y="0"/>
                  <a:pt x="33" y="1"/>
                  <a:pt x="33" y="1"/>
                </a:cubicBezTo>
                <a:cubicBezTo>
                  <a:pt x="34" y="1"/>
                  <a:pt x="34" y="2"/>
                  <a:pt x="34" y="3"/>
                </a:cubicBezTo>
                <a:cubicBezTo>
                  <a:pt x="34" y="33"/>
                  <a:pt x="34" y="33"/>
                  <a:pt x="34" y="33"/>
                </a:cubicBezTo>
                <a:cubicBezTo>
                  <a:pt x="34" y="33"/>
                  <a:pt x="34" y="34"/>
                  <a:pt x="34" y="34"/>
                </a:cubicBezTo>
                <a:cubicBezTo>
                  <a:pt x="34" y="34"/>
                  <a:pt x="33" y="34"/>
                  <a:pt x="33" y="34"/>
                </a:cubicBezTo>
                <a:cubicBezTo>
                  <a:pt x="28" y="34"/>
                  <a:pt x="28" y="34"/>
                  <a:pt x="28" y="34"/>
                </a:cubicBezTo>
                <a:cubicBezTo>
                  <a:pt x="28" y="34"/>
                  <a:pt x="28" y="34"/>
                  <a:pt x="27" y="34"/>
                </a:cubicBezTo>
                <a:cubicBezTo>
                  <a:pt x="27" y="34"/>
                  <a:pt x="27" y="33"/>
                  <a:pt x="27" y="33"/>
                </a:cubicBezTo>
                <a:lnTo>
                  <a:pt x="27" y="15"/>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26"/>
          <p:cNvSpPr>
            <a:spLocks noEditPoints="1"/>
          </p:cNvSpPr>
          <p:nvPr/>
        </p:nvSpPr>
        <p:spPr bwMode="auto">
          <a:xfrm>
            <a:off x="6158799" y="3741606"/>
            <a:ext cx="107709" cy="141256"/>
          </a:xfrm>
          <a:custGeom>
            <a:avLst/>
            <a:gdLst>
              <a:gd name="T0" fmla="*/ 7 w 26"/>
              <a:gd name="T1" fmla="*/ 33 h 34"/>
              <a:gd name="T2" fmla="*/ 7 w 26"/>
              <a:gd name="T3" fmla="*/ 34 h 34"/>
              <a:gd name="T4" fmla="*/ 6 w 26"/>
              <a:gd name="T5" fmla="*/ 34 h 34"/>
              <a:gd name="T6" fmla="*/ 1 w 26"/>
              <a:gd name="T7" fmla="*/ 34 h 34"/>
              <a:gd name="T8" fmla="*/ 0 w 26"/>
              <a:gd name="T9" fmla="*/ 34 h 34"/>
              <a:gd name="T10" fmla="*/ 0 w 26"/>
              <a:gd name="T11" fmla="*/ 33 h 34"/>
              <a:gd name="T12" fmla="*/ 0 w 26"/>
              <a:gd name="T13" fmla="*/ 3 h 34"/>
              <a:gd name="T14" fmla="*/ 1 w 26"/>
              <a:gd name="T15" fmla="*/ 1 h 34"/>
              <a:gd name="T16" fmla="*/ 3 w 26"/>
              <a:gd name="T17" fmla="*/ 0 h 34"/>
              <a:gd name="T18" fmla="*/ 15 w 26"/>
              <a:gd name="T19" fmla="*/ 0 h 34"/>
              <a:gd name="T20" fmla="*/ 19 w 26"/>
              <a:gd name="T21" fmla="*/ 1 h 34"/>
              <a:gd name="T22" fmla="*/ 23 w 26"/>
              <a:gd name="T23" fmla="*/ 3 h 34"/>
              <a:gd name="T24" fmla="*/ 25 w 26"/>
              <a:gd name="T25" fmla="*/ 7 h 34"/>
              <a:gd name="T26" fmla="*/ 26 w 26"/>
              <a:gd name="T27" fmla="*/ 11 h 34"/>
              <a:gd name="T28" fmla="*/ 25 w 26"/>
              <a:gd name="T29" fmla="*/ 14 h 34"/>
              <a:gd name="T30" fmla="*/ 24 w 26"/>
              <a:gd name="T31" fmla="*/ 17 h 34"/>
              <a:gd name="T32" fmla="*/ 20 w 26"/>
              <a:gd name="T33" fmla="*/ 20 h 34"/>
              <a:gd name="T34" fmla="*/ 14 w 26"/>
              <a:gd name="T35" fmla="*/ 22 h 34"/>
              <a:gd name="T36" fmla="*/ 7 w 26"/>
              <a:gd name="T37" fmla="*/ 22 h 34"/>
              <a:gd name="T38" fmla="*/ 7 w 26"/>
              <a:gd name="T39" fmla="*/ 33 h 34"/>
              <a:gd name="T40" fmla="*/ 18 w 26"/>
              <a:gd name="T41" fmla="*/ 11 h 34"/>
              <a:gd name="T42" fmla="*/ 18 w 26"/>
              <a:gd name="T43" fmla="*/ 10 h 34"/>
              <a:gd name="T44" fmla="*/ 17 w 26"/>
              <a:gd name="T45" fmla="*/ 8 h 34"/>
              <a:gd name="T46" fmla="*/ 16 w 26"/>
              <a:gd name="T47" fmla="*/ 7 h 34"/>
              <a:gd name="T48" fmla="*/ 13 w 26"/>
              <a:gd name="T49" fmla="*/ 7 h 34"/>
              <a:gd name="T50" fmla="*/ 7 w 26"/>
              <a:gd name="T51" fmla="*/ 7 h 34"/>
              <a:gd name="T52" fmla="*/ 7 w 26"/>
              <a:gd name="T53" fmla="*/ 16 h 34"/>
              <a:gd name="T54" fmla="*/ 14 w 26"/>
              <a:gd name="T55" fmla="*/ 16 h 34"/>
              <a:gd name="T56" fmla="*/ 17 w 26"/>
              <a:gd name="T57" fmla="*/ 15 h 34"/>
              <a:gd name="T58" fmla="*/ 18 w 26"/>
              <a:gd name="T5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 h="34">
                <a:moveTo>
                  <a:pt x="7" y="33"/>
                </a:moveTo>
                <a:cubicBezTo>
                  <a:pt x="7" y="33"/>
                  <a:pt x="7" y="33"/>
                  <a:pt x="7" y="34"/>
                </a:cubicBezTo>
                <a:cubicBezTo>
                  <a:pt x="7" y="34"/>
                  <a:pt x="7" y="34"/>
                  <a:pt x="6" y="34"/>
                </a:cubicBezTo>
                <a:cubicBezTo>
                  <a:pt x="1" y="34"/>
                  <a:pt x="1" y="34"/>
                  <a:pt x="1" y="34"/>
                </a:cubicBezTo>
                <a:cubicBezTo>
                  <a:pt x="1" y="34"/>
                  <a:pt x="0" y="34"/>
                  <a:pt x="0" y="34"/>
                </a:cubicBezTo>
                <a:cubicBezTo>
                  <a:pt x="0" y="33"/>
                  <a:pt x="0" y="33"/>
                  <a:pt x="0" y="33"/>
                </a:cubicBezTo>
                <a:cubicBezTo>
                  <a:pt x="0" y="3"/>
                  <a:pt x="0" y="3"/>
                  <a:pt x="0" y="3"/>
                </a:cubicBezTo>
                <a:cubicBezTo>
                  <a:pt x="0" y="2"/>
                  <a:pt x="0" y="2"/>
                  <a:pt x="1" y="1"/>
                </a:cubicBezTo>
                <a:cubicBezTo>
                  <a:pt x="1" y="1"/>
                  <a:pt x="2" y="0"/>
                  <a:pt x="3" y="0"/>
                </a:cubicBezTo>
                <a:cubicBezTo>
                  <a:pt x="15" y="0"/>
                  <a:pt x="15" y="0"/>
                  <a:pt x="15" y="0"/>
                </a:cubicBezTo>
                <a:cubicBezTo>
                  <a:pt x="16" y="0"/>
                  <a:pt x="18" y="1"/>
                  <a:pt x="19" y="1"/>
                </a:cubicBezTo>
                <a:cubicBezTo>
                  <a:pt x="21" y="2"/>
                  <a:pt x="22" y="2"/>
                  <a:pt x="23" y="3"/>
                </a:cubicBezTo>
                <a:cubicBezTo>
                  <a:pt x="24" y="4"/>
                  <a:pt x="24" y="5"/>
                  <a:pt x="25" y="7"/>
                </a:cubicBezTo>
                <a:cubicBezTo>
                  <a:pt x="25" y="8"/>
                  <a:pt x="26" y="9"/>
                  <a:pt x="26" y="11"/>
                </a:cubicBezTo>
                <a:cubicBezTo>
                  <a:pt x="26" y="12"/>
                  <a:pt x="26" y="13"/>
                  <a:pt x="25" y="14"/>
                </a:cubicBezTo>
                <a:cubicBezTo>
                  <a:pt x="25" y="15"/>
                  <a:pt x="25" y="16"/>
                  <a:pt x="24" y="17"/>
                </a:cubicBezTo>
                <a:cubicBezTo>
                  <a:pt x="23" y="19"/>
                  <a:pt x="22" y="20"/>
                  <a:pt x="20" y="20"/>
                </a:cubicBezTo>
                <a:cubicBezTo>
                  <a:pt x="18" y="21"/>
                  <a:pt x="16" y="22"/>
                  <a:pt x="14" y="22"/>
                </a:cubicBezTo>
                <a:cubicBezTo>
                  <a:pt x="7" y="22"/>
                  <a:pt x="7" y="22"/>
                  <a:pt x="7" y="22"/>
                </a:cubicBezTo>
                <a:lnTo>
                  <a:pt x="7" y="33"/>
                </a:lnTo>
                <a:close/>
                <a:moveTo>
                  <a:pt x="18" y="11"/>
                </a:moveTo>
                <a:cubicBezTo>
                  <a:pt x="18" y="11"/>
                  <a:pt x="18" y="10"/>
                  <a:pt x="18" y="10"/>
                </a:cubicBezTo>
                <a:cubicBezTo>
                  <a:pt x="18" y="9"/>
                  <a:pt x="18" y="9"/>
                  <a:pt x="17" y="8"/>
                </a:cubicBezTo>
                <a:cubicBezTo>
                  <a:pt x="17" y="8"/>
                  <a:pt x="16" y="8"/>
                  <a:pt x="16" y="7"/>
                </a:cubicBezTo>
                <a:cubicBezTo>
                  <a:pt x="15" y="7"/>
                  <a:pt x="14" y="7"/>
                  <a:pt x="13" y="7"/>
                </a:cubicBezTo>
                <a:cubicBezTo>
                  <a:pt x="7" y="7"/>
                  <a:pt x="7" y="7"/>
                  <a:pt x="7" y="7"/>
                </a:cubicBezTo>
                <a:cubicBezTo>
                  <a:pt x="7" y="16"/>
                  <a:pt x="7" y="16"/>
                  <a:pt x="7" y="16"/>
                </a:cubicBezTo>
                <a:cubicBezTo>
                  <a:pt x="14" y="16"/>
                  <a:pt x="14" y="16"/>
                  <a:pt x="14" y="16"/>
                </a:cubicBezTo>
                <a:cubicBezTo>
                  <a:pt x="15" y="16"/>
                  <a:pt x="16" y="15"/>
                  <a:pt x="17" y="15"/>
                </a:cubicBezTo>
                <a:cubicBezTo>
                  <a:pt x="18" y="14"/>
                  <a:pt x="18" y="13"/>
                  <a:pt x="18" y="11"/>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27"/>
          <p:cNvSpPr/>
          <p:nvPr/>
        </p:nvSpPr>
        <p:spPr bwMode="auto">
          <a:xfrm>
            <a:off x="6287696" y="3741606"/>
            <a:ext cx="97115" cy="141256"/>
          </a:xfrm>
          <a:custGeom>
            <a:avLst/>
            <a:gdLst>
              <a:gd name="T0" fmla="*/ 4 w 23"/>
              <a:gd name="T1" fmla="*/ 33 h 34"/>
              <a:gd name="T2" fmla="*/ 1 w 23"/>
              <a:gd name="T3" fmla="*/ 31 h 34"/>
              <a:gd name="T4" fmla="*/ 0 w 23"/>
              <a:gd name="T5" fmla="*/ 28 h 34"/>
              <a:gd name="T6" fmla="*/ 0 w 23"/>
              <a:gd name="T7" fmla="*/ 25 h 34"/>
              <a:gd name="T8" fmla="*/ 0 w 23"/>
              <a:gd name="T9" fmla="*/ 1 h 34"/>
              <a:gd name="T10" fmla="*/ 0 w 23"/>
              <a:gd name="T11" fmla="*/ 1 h 34"/>
              <a:gd name="T12" fmla="*/ 1 w 23"/>
              <a:gd name="T13" fmla="*/ 0 h 34"/>
              <a:gd name="T14" fmla="*/ 6 w 23"/>
              <a:gd name="T15" fmla="*/ 0 h 34"/>
              <a:gd name="T16" fmla="*/ 7 w 23"/>
              <a:gd name="T17" fmla="*/ 1 h 34"/>
              <a:gd name="T18" fmla="*/ 7 w 23"/>
              <a:gd name="T19" fmla="*/ 1 h 34"/>
              <a:gd name="T20" fmla="*/ 7 w 23"/>
              <a:gd name="T21" fmla="*/ 24 h 34"/>
              <a:gd name="T22" fmla="*/ 8 w 23"/>
              <a:gd name="T23" fmla="*/ 27 h 34"/>
              <a:gd name="T24" fmla="*/ 10 w 23"/>
              <a:gd name="T25" fmla="*/ 28 h 34"/>
              <a:gd name="T26" fmla="*/ 22 w 23"/>
              <a:gd name="T27" fmla="*/ 28 h 34"/>
              <a:gd name="T28" fmla="*/ 23 w 23"/>
              <a:gd name="T29" fmla="*/ 28 h 34"/>
              <a:gd name="T30" fmla="*/ 23 w 23"/>
              <a:gd name="T31" fmla="*/ 29 h 34"/>
              <a:gd name="T32" fmla="*/ 23 w 23"/>
              <a:gd name="T33" fmla="*/ 33 h 34"/>
              <a:gd name="T34" fmla="*/ 22 w 23"/>
              <a:gd name="T35" fmla="*/ 34 h 34"/>
              <a:gd name="T36" fmla="*/ 9 w 23"/>
              <a:gd name="T37" fmla="*/ 34 h 34"/>
              <a:gd name="T38" fmla="*/ 4 w 23"/>
              <a:gd name="T39"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 h="34">
                <a:moveTo>
                  <a:pt x="4" y="33"/>
                </a:moveTo>
                <a:cubicBezTo>
                  <a:pt x="3" y="32"/>
                  <a:pt x="2" y="32"/>
                  <a:pt x="1" y="31"/>
                </a:cubicBezTo>
                <a:cubicBezTo>
                  <a:pt x="1" y="30"/>
                  <a:pt x="0" y="29"/>
                  <a:pt x="0" y="28"/>
                </a:cubicBezTo>
                <a:cubicBezTo>
                  <a:pt x="0" y="27"/>
                  <a:pt x="0" y="26"/>
                  <a:pt x="0" y="25"/>
                </a:cubicBezTo>
                <a:cubicBezTo>
                  <a:pt x="0" y="1"/>
                  <a:pt x="0" y="1"/>
                  <a:pt x="0" y="1"/>
                </a:cubicBezTo>
                <a:cubicBezTo>
                  <a:pt x="0" y="1"/>
                  <a:pt x="0" y="1"/>
                  <a:pt x="0" y="1"/>
                </a:cubicBezTo>
                <a:cubicBezTo>
                  <a:pt x="0" y="0"/>
                  <a:pt x="0" y="0"/>
                  <a:pt x="1" y="0"/>
                </a:cubicBezTo>
                <a:cubicBezTo>
                  <a:pt x="6" y="0"/>
                  <a:pt x="6" y="0"/>
                  <a:pt x="6" y="0"/>
                </a:cubicBezTo>
                <a:cubicBezTo>
                  <a:pt x="6" y="0"/>
                  <a:pt x="7" y="0"/>
                  <a:pt x="7" y="1"/>
                </a:cubicBezTo>
                <a:cubicBezTo>
                  <a:pt x="7" y="1"/>
                  <a:pt x="7" y="1"/>
                  <a:pt x="7" y="1"/>
                </a:cubicBezTo>
                <a:cubicBezTo>
                  <a:pt x="7" y="24"/>
                  <a:pt x="7" y="24"/>
                  <a:pt x="7" y="24"/>
                </a:cubicBezTo>
                <a:cubicBezTo>
                  <a:pt x="7" y="26"/>
                  <a:pt x="7" y="26"/>
                  <a:pt x="8" y="27"/>
                </a:cubicBezTo>
                <a:cubicBezTo>
                  <a:pt x="8" y="27"/>
                  <a:pt x="9" y="28"/>
                  <a:pt x="10" y="28"/>
                </a:cubicBezTo>
                <a:cubicBezTo>
                  <a:pt x="22" y="28"/>
                  <a:pt x="22" y="28"/>
                  <a:pt x="22" y="28"/>
                </a:cubicBezTo>
                <a:cubicBezTo>
                  <a:pt x="23" y="28"/>
                  <a:pt x="23" y="28"/>
                  <a:pt x="23" y="28"/>
                </a:cubicBezTo>
                <a:cubicBezTo>
                  <a:pt x="23" y="28"/>
                  <a:pt x="23" y="28"/>
                  <a:pt x="23" y="29"/>
                </a:cubicBezTo>
                <a:cubicBezTo>
                  <a:pt x="23" y="33"/>
                  <a:pt x="23" y="33"/>
                  <a:pt x="23" y="33"/>
                </a:cubicBezTo>
                <a:cubicBezTo>
                  <a:pt x="23" y="33"/>
                  <a:pt x="23" y="34"/>
                  <a:pt x="22" y="34"/>
                </a:cubicBezTo>
                <a:cubicBezTo>
                  <a:pt x="9" y="34"/>
                  <a:pt x="9" y="34"/>
                  <a:pt x="9" y="34"/>
                </a:cubicBezTo>
                <a:cubicBezTo>
                  <a:pt x="7" y="34"/>
                  <a:pt x="5" y="34"/>
                  <a:pt x="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28"/>
          <p:cNvSpPr/>
          <p:nvPr/>
        </p:nvSpPr>
        <p:spPr bwMode="auto">
          <a:xfrm>
            <a:off x="6400702" y="3741606"/>
            <a:ext cx="100645" cy="141256"/>
          </a:xfrm>
          <a:custGeom>
            <a:avLst/>
            <a:gdLst>
              <a:gd name="T0" fmla="*/ 24 w 24"/>
              <a:gd name="T1" fmla="*/ 33 h 34"/>
              <a:gd name="T2" fmla="*/ 23 w 24"/>
              <a:gd name="T3" fmla="*/ 34 h 34"/>
              <a:gd name="T4" fmla="*/ 9 w 24"/>
              <a:gd name="T5" fmla="*/ 34 h 34"/>
              <a:gd name="T6" fmla="*/ 5 w 24"/>
              <a:gd name="T7" fmla="*/ 33 h 34"/>
              <a:gd name="T8" fmla="*/ 2 w 24"/>
              <a:gd name="T9" fmla="*/ 31 h 34"/>
              <a:gd name="T10" fmla="*/ 1 w 24"/>
              <a:gd name="T11" fmla="*/ 28 h 34"/>
              <a:gd name="T12" fmla="*/ 0 w 24"/>
              <a:gd name="T13" fmla="*/ 25 h 34"/>
              <a:gd name="T14" fmla="*/ 0 w 24"/>
              <a:gd name="T15" fmla="*/ 9 h 34"/>
              <a:gd name="T16" fmla="*/ 1 w 24"/>
              <a:gd name="T17" fmla="*/ 6 h 34"/>
              <a:gd name="T18" fmla="*/ 2 w 24"/>
              <a:gd name="T19" fmla="*/ 3 h 34"/>
              <a:gd name="T20" fmla="*/ 5 w 24"/>
              <a:gd name="T21" fmla="*/ 1 h 34"/>
              <a:gd name="T22" fmla="*/ 9 w 24"/>
              <a:gd name="T23" fmla="*/ 0 h 34"/>
              <a:gd name="T24" fmla="*/ 23 w 24"/>
              <a:gd name="T25" fmla="*/ 0 h 34"/>
              <a:gd name="T26" fmla="*/ 23 w 24"/>
              <a:gd name="T27" fmla="*/ 1 h 34"/>
              <a:gd name="T28" fmla="*/ 24 w 24"/>
              <a:gd name="T29" fmla="*/ 2 h 34"/>
              <a:gd name="T30" fmla="*/ 24 w 24"/>
              <a:gd name="T31" fmla="*/ 6 h 34"/>
              <a:gd name="T32" fmla="*/ 23 w 24"/>
              <a:gd name="T33" fmla="*/ 6 h 34"/>
              <a:gd name="T34" fmla="*/ 23 w 24"/>
              <a:gd name="T35" fmla="*/ 7 h 34"/>
              <a:gd name="T36" fmla="*/ 11 w 24"/>
              <a:gd name="T37" fmla="*/ 7 h 34"/>
              <a:gd name="T38" fmla="*/ 8 w 24"/>
              <a:gd name="T39" fmla="*/ 7 h 34"/>
              <a:gd name="T40" fmla="*/ 7 w 24"/>
              <a:gd name="T41" fmla="*/ 10 h 34"/>
              <a:gd name="T42" fmla="*/ 7 w 24"/>
              <a:gd name="T43" fmla="*/ 13 h 34"/>
              <a:gd name="T44" fmla="*/ 21 w 24"/>
              <a:gd name="T45" fmla="*/ 13 h 34"/>
              <a:gd name="T46" fmla="*/ 22 w 24"/>
              <a:gd name="T47" fmla="*/ 13 h 34"/>
              <a:gd name="T48" fmla="*/ 22 w 24"/>
              <a:gd name="T49" fmla="*/ 14 h 34"/>
              <a:gd name="T50" fmla="*/ 22 w 24"/>
              <a:gd name="T51" fmla="*/ 18 h 34"/>
              <a:gd name="T52" fmla="*/ 22 w 24"/>
              <a:gd name="T53" fmla="*/ 19 h 34"/>
              <a:gd name="T54" fmla="*/ 21 w 24"/>
              <a:gd name="T55" fmla="*/ 19 h 34"/>
              <a:gd name="T56" fmla="*/ 7 w 24"/>
              <a:gd name="T57" fmla="*/ 19 h 34"/>
              <a:gd name="T58" fmla="*/ 7 w 24"/>
              <a:gd name="T59" fmla="*/ 25 h 34"/>
              <a:gd name="T60" fmla="*/ 8 w 24"/>
              <a:gd name="T61" fmla="*/ 27 h 34"/>
              <a:gd name="T62" fmla="*/ 11 w 24"/>
              <a:gd name="T63" fmla="*/ 27 h 34"/>
              <a:gd name="T64" fmla="*/ 23 w 24"/>
              <a:gd name="T65" fmla="*/ 27 h 34"/>
              <a:gd name="T66" fmla="*/ 24 w 24"/>
              <a:gd name="T67" fmla="*/ 28 h 34"/>
              <a:gd name="T68" fmla="*/ 24 w 24"/>
              <a:gd name="T69" fmla="*/ 29 h 34"/>
              <a:gd name="T70" fmla="*/ 24 w 24"/>
              <a:gd name="T71" fmla="*/ 33 h 34"/>
              <a:gd name="T72" fmla="*/ 24 w 24"/>
              <a:gd name="T7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4">
                <a:moveTo>
                  <a:pt x="24" y="33"/>
                </a:moveTo>
                <a:cubicBezTo>
                  <a:pt x="24" y="34"/>
                  <a:pt x="24" y="34"/>
                  <a:pt x="23" y="34"/>
                </a:cubicBezTo>
                <a:cubicBezTo>
                  <a:pt x="9" y="34"/>
                  <a:pt x="9" y="34"/>
                  <a:pt x="9" y="34"/>
                </a:cubicBezTo>
                <a:cubicBezTo>
                  <a:pt x="7" y="34"/>
                  <a:pt x="6" y="34"/>
                  <a:pt x="5" y="33"/>
                </a:cubicBezTo>
                <a:cubicBezTo>
                  <a:pt x="4" y="32"/>
                  <a:pt x="3" y="32"/>
                  <a:pt x="2" y="31"/>
                </a:cubicBezTo>
                <a:cubicBezTo>
                  <a:pt x="1" y="30"/>
                  <a:pt x="1" y="29"/>
                  <a:pt x="1" y="28"/>
                </a:cubicBezTo>
                <a:cubicBezTo>
                  <a:pt x="0" y="27"/>
                  <a:pt x="0" y="26"/>
                  <a:pt x="0" y="25"/>
                </a:cubicBezTo>
                <a:cubicBezTo>
                  <a:pt x="0" y="9"/>
                  <a:pt x="0" y="9"/>
                  <a:pt x="0" y="9"/>
                </a:cubicBezTo>
                <a:cubicBezTo>
                  <a:pt x="0" y="8"/>
                  <a:pt x="0" y="7"/>
                  <a:pt x="1" y="6"/>
                </a:cubicBezTo>
                <a:cubicBezTo>
                  <a:pt x="1" y="5"/>
                  <a:pt x="2" y="4"/>
                  <a:pt x="2" y="3"/>
                </a:cubicBezTo>
                <a:cubicBezTo>
                  <a:pt x="3" y="2"/>
                  <a:pt x="4" y="2"/>
                  <a:pt x="5" y="1"/>
                </a:cubicBezTo>
                <a:cubicBezTo>
                  <a:pt x="6" y="1"/>
                  <a:pt x="7" y="0"/>
                  <a:pt x="9" y="0"/>
                </a:cubicBezTo>
                <a:cubicBezTo>
                  <a:pt x="23" y="0"/>
                  <a:pt x="23" y="0"/>
                  <a:pt x="23" y="0"/>
                </a:cubicBezTo>
                <a:cubicBezTo>
                  <a:pt x="23" y="0"/>
                  <a:pt x="23" y="0"/>
                  <a:pt x="23" y="1"/>
                </a:cubicBezTo>
                <a:cubicBezTo>
                  <a:pt x="23" y="1"/>
                  <a:pt x="24" y="1"/>
                  <a:pt x="24" y="2"/>
                </a:cubicBezTo>
                <a:cubicBezTo>
                  <a:pt x="24" y="6"/>
                  <a:pt x="24" y="6"/>
                  <a:pt x="24" y="6"/>
                </a:cubicBezTo>
                <a:cubicBezTo>
                  <a:pt x="24" y="6"/>
                  <a:pt x="23" y="6"/>
                  <a:pt x="23" y="6"/>
                </a:cubicBezTo>
                <a:cubicBezTo>
                  <a:pt x="23" y="7"/>
                  <a:pt x="23" y="7"/>
                  <a:pt x="23" y="7"/>
                </a:cubicBezTo>
                <a:cubicBezTo>
                  <a:pt x="11" y="7"/>
                  <a:pt x="11" y="7"/>
                  <a:pt x="11" y="7"/>
                </a:cubicBezTo>
                <a:cubicBezTo>
                  <a:pt x="9" y="7"/>
                  <a:pt x="8" y="7"/>
                  <a:pt x="8" y="7"/>
                </a:cubicBezTo>
                <a:cubicBezTo>
                  <a:pt x="8" y="8"/>
                  <a:pt x="7" y="9"/>
                  <a:pt x="7" y="10"/>
                </a:cubicBezTo>
                <a:cubicBezTo>
                  <a:pt x="7" y="13"/>
                  <a:pt x="7" y="13"/>
                  <a:pt x="7" y="13"/>
                </a:cubicBezTo>
                <a:cubicBezTo>
                  <a:pt x="21" y="13"/>
                  <a:pt x="21" y="13"/>
                  <a:pt x="21" y="13"/>
                </a:cubicBezTo>
                <a:cubicBezTo>
                  <a:pt x="21" y="13"/>
                  <a:pt x="22" y="13"/>
                  <a:pt x="22" y="13"/>
                </a:cubicBezTo>
                <a:cubicBezTo>
                  <a:pt x="22" y="14"/>
                  <a:pt x="22" y="14"/>
                  <a:pt x="22" y="14"/>
                </a:cubicBezTo>
                <a:cubicBezTo>
                  <a:pt x="22" y="18"/>
                  <a:pt x="22" y="18"/>
                  <a:pt x="22" y="18"/>
                </a:cubicBezTo>
                <a:cubicBezTo>
                  <a:pt x="22" y="18"/>
                  <a:pt x="22" y="19"/>
                  <a:pt x="22" y="19"/>
                </a:cubicBezTo>
                <a:cubicBezTo>
                  <a:pt x="22" y="19"/>
                  <a:pt x="21" y="19"/>
                  <a:pt x="21" y="19"/>
                </a:cubicBezTo>
                <a:cubicBezTo>
                  <a:pt x="7" y="19"/>
                  <a:pt x="7" y="19"/>
                  <a:pt x="7" y="19"/>
                </a:cubicBezTo>
                <a:cubicBezTo>
                  <a:pt x="7" y="25"/>
                  <a:pt x="7" y="25"/>
                  <a:pt x="7" y="25"/>
                </a:cubicBezTo>
                <a:cubicBezTo>
                  <a:pt x="7" y="26"/>
                  <a:pt x="8" y="26"/>
                  <a:pt x="8" y="27"/>
                </a:cubicBezTo>
                <a:cubicBezTo>
                  <a:pt x="9" y="27"/>
                  <a:pt x="10" y="27"/>
                  <a:pt x="11" y="27"/>
                </a:cubicBezTo>
                <a:cubicBezTo>
                  <a:pt x="23" y="27"/>
                  <a:pt x="23" y="27"/>
                  <a:pt x="23" y="27"/>
                </a:cubicBezTo>
                <a:cubicBezTo>
                  <a:pt x="24" y="27"/>
                  <a:pt x="24" y="28"/>
                  <a:pt x="24" y="28"/>
                </a:cubicBezTo>
                <a:cubicBezTo>
                  <a:pt x="24" y="28"/>
                  <a:pt x="24" y="28"/>
                  <a:pt x="24" y="29"/>
                </a:cubicBezTo>
                <a:cubicBezTo>
                  <a:pt x="24" y="33"/>
                  <a:pt x="24" y="33"/>
                  <a:pt x="24" y="33"/>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29"/>
          <p:cNvSpPr/>
          <p:nvPr/>
        </p:nvSpPr>
        <p:spPr bwMode="auto">
          <a:xfrm>
            <a:off x="5883349" y="3925239"/>
            <a:ext cx="107709" cy="137725"/>
          </a:xfrm>
          <a:custGeom>
            <a:avLst/>
            <a:gdLst>
              <a:gd name="T0" fmla="*/ 25 w 26"/>
              <a:gd name="T1" fmla="*/ 6 h 33"/>
              <a:gd name="T2" fmla="*/ 16 w 26"/>
              <a:gd name="T3" fmla="*/ 6 h 33"/>
              <a:gd name="T4" fmla="*/ 16 w 26"/>
              <a:gd name="T5" fmla="*/ 32 h 33"/>
              <a:gd name="T6" fmla="*/ 16 w 26"/>
              <a:gd name="T7" fmla="*/ 33 h 33"/>
              <a:gd name="T8" fmla="*/ 15 w 26"/>
              <a:gd name="T9" fmla="*/ 33 h 33"/>
              <a:gd name="T10" fmla="*/ 10 w 26"/>
              <a:gd name="T11" fmla="*/ 33 h 33"/>
              <a:gd name="T12" fmla="*/ 9 w 26"/>
              <a:gd name="T13" fmla="*/ 33 h 33"/>
              <a:gd name="T14" fmla="*/ 9 w 26"/>
              <a:gd name="T15" fmla="*/ 32 h 33"/>
              <a:gd name="T16" fmla="*/ 9 w 26"/>
              <a:gd name="T17" fmla="*/ 6 h 33"/>
              <a:gd name="T18" fmla="*/ 0 w 26"/>
              <a:gd name="T19" fmla="*/ 6 h 33"/>
              <a:gd name="T20" fmla="*/ 0 w 26"/>
              <a:gd name="T21" fmla="*/ 5 h 33"/>
              <a:gd name="T22" fmla="*/ 0 w 26"/>
              <a:gd name="T23" fmla="*/ 1 h 33"/>
              <a:gd name="T24" fmla="*/ 0 w 26"/>
              <a:gd name="T25" fmla="*/ 0 h 33"/>
              <a:gd name="T26" fmla="*/ 0 w 26"/>
              <a:gd name="T27" fmla="*/ 0 h 33"/>
              <a:gd name="T28" fmla="*/ 25 w 26"/>
              <a:gd name="T29" fmla="*/ 0 h 33"/>
              <a:gd name="T30" fmla="*/ 26 w 26"/>
              <a:gd name="T31" fmla="*/ 0 h 33"/>
              <a:gd name="T32" fmla="*/ 26 w 26"/>
              <a:gd name="T33" fmla="*/ 1 h 33"/>
              <a:gd name="T34" fmla="*/ 26 w 26"/>
              <a:gd name="T35" fmla="*/ 5 h 33"/>
              <a:gd name="T36" fmla="*/ 25 w 26"/>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33">
                <a:moveTo>
                  <a:pt x="25" y="6"/>
                </a:moveTo>
                <a:cubicBezTo>
                  <a:pt x="16" y="6"/>
                  <a:pt x="16" y="6"/>
                  <a:pt x="16" y="6"/>
                </a:cubicBezTo>
                <a:cubicBezTo>
                  <a:pt x="16" y="32"/>
                  <a:pt x="16" y="32"/>
                  <a:pt x="16" y="32"/>
                </a:cubicBezTo>
                <a:cubicBezTo>
                  <a:pt x="16" y="33"/>
                  <a:pt x="16" y="33"/>
                  <a:pt x="16" y="33"/>
                </a:cubicBezTo>
                <a:cubicBezTo>
                  <a:pt x="16" y="33"/>
                  <a:pt x="16" y="33"/>
                  <a:pt x="15" y="33"/>
                </a:cubicBezTo>
                <a:cubicBezTo>
                  <a:pt x="10" y="33"/>
                  <a:pt x="10" y="33"/>
                  <a:pt x="10" y="33"/>
                </a:cubicBezTo>
                <a:cubicBezTo>
                  <a:pt x="10" y="33"/>
                  <a:pt x="9" y="33"/>
                  <a:pt x="9" y="33"/>
                </a:cubicBezTo>
                <a:cubicBezTo>
                  <a:pt x="9" y="33"/>
                  <a:pt x="9" y="33"/>
                  <a:pt x="9" y="32"/>
                </a:cubicBezTo>
                <a:cubicBezTo>
                  <a:pt x="9" y="6"/>
                  <a:pt x="9" y="6"/>
                  <a:pt x="9" y="6"/>
                </a:cubicBezTo>
                <a:cubicBezTo>
                  <a:pt x="0" y="6"/>
                  <a:pt x="0" y="6"/>
                  <a:pt x="0" y="6"/>
                </a:cubicBezTo>
                <a:cubicBezTo>
                  <a:pt x="0" y="6"/>
                  <a:pt x="0" y="6"/>
                  <a:pt x="0" y="5"/>
                </a:cubicBezTo>
                <a:cubicBezTo>
                  <a:pt x="0" y="1"/>
                  <a:pt x="0" y="1"/>
                  <a:pt x="0" y="1"/>
                </a:cubicBezTo>
                <a:cubicBezTo>
                  <a:pt x="0" y="1"/>
                  <a:pt x="0" y="0"/>
                  <a:pt x="0" y="0"/>
                </a:cubicBezTo>
                <a:cubicBezTo>
                  <a:pt x="0" y="0"/>
                  <a:pt x="0" y="0"/>
                  <a:pt x="0" y="0"/>
                </a:cubicBezTo>
                <a:cubicBezTo>
                  <a:pt x="25" y="0"/>
                  <a:pt x="25" y="0"/>
                  <a:pt x="25" y="0"/>
                </a:cubicBezTo>
                <a:cubicBezTo>
                  <a:pt x="25" y="0"/>
                  <a:pt x="25" y="0"/>
                  <a:pt x="26" y="0"/>
                </a:cubicBezTo>
                <a:cubicBezTo>
                  <a:pt x="26" y="0"/>
                  <a:pt x="26" y="1"/>
                  <a:pt x="26" y="1"/>
                </a:cubicBezTo>
                <a:cubicBezTo>
                  <a:pt x="26" y="5"/>
                  <a:pt x="26" y="5"/>
                  <a:pt x="26" y="5"/>
                </a:cubicBezTo>
                <a:cubicBezTo>
                  <a:pt x="26" y="6"/>
                  <a:pt x="25" y="6"/>
                  <a:pt x="25"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0"/>
          <p:cNvSpPr/>
          <p:nvPr/>
        </p:nvSpPr>
        <p:spPr bwMode="auto">
          <a:xfrm>
            <a:off x="6008715" y="3925239"/>
            <a:ext cx="100645" cy="137725"/>
          </a:xfrm>
          <a:custGeom>
            <a:avLst/>
            <a:gdLst>
              <a:gd name="T0" fmla="*/ 24 w 24"/>
              <a:gd name="T1" fmla="*/ 33 h 33"/>
              <a:gd name="T2" fmla="*/ 23 w 24"/>
              <a:gd name="T3" fmla="*/ 33 h 33"/>
              <a:gd name="T4" fmla="*/ 9 w 24"/>
              <a:gd name="T5" fmla="*/ 33 h 33"/>
              <a:gd name="T6" fmla="*/ 4 w 24"/>
              <a:gd name="T7" fmla="*/ 33 h 33"/>
              <a:gd name="T8" fmla="*/ 2 w 24"/>
              <a:gd name="T9" fmla="*/ 31 h 33"/>
              <a:gd name="T10" fmla="*/ 0 w 24"/>
              <a:gd name="T11" fmla="*/ 28 h 33"/>
              <a:gd name="T12" fmla="*/ 0 w 24"/>
              <a:gd name="T13" fmla="*/ 25 h 33"/>
              <a:gd name="T14" fmla="*/ 0 w 24"/>
              <a:gd name="T15" fmla="*/ 9 h 33"/>
              <a:gd name="T16" fmla="*/ 0 w 24"/>
              <a:gd name="T17" fmla="*/ 6 h 33"/>
              <a:gd name="T18" fmla="*/ 2 w 24"/>
              <a:gd name="T19" fmla="*/ 3 h 33"/>
              <a:gd name="T20" fmla="*/ 5 w 24"/>
              <a:gd name="T21" fmla="*/ 1 h 33"/>
              <a:gd name="T22" fmla="*/ 9 w 24"/>
              <a:gd name="T23" fmla="*/ 0 h 33"/>
              <a:gd name="T24" fmla="*/ 22 w 24"/>
              <a:gd name="T25" fmla="*/ 0 h 33"/>
              <a:gd name="T26" fmla="*/ 23 w 24"/>
              <a:gd name="T27" fmla="*/ 0 h 33"/>
              <a:gd name="T28" fmla="*/ 23 w 24"/>
              <a:gd name="T29" fmla="*/ 1 h 33"/>
              <a:gd name="T30" fmla="*/ 23 w 24"/>
              <a:gd name="T31" fmla="*/ 5 h 33"/>
              <a:gd name="T32" fmla="*/ 23 w 24"/>
              <a:gd name="T33" fmla="*/ 6 h 33"/>
              <a:gd name="T34" fmla="*/ 22 w 24"/>
              <a:gd name="T35" fmla="*/ 6 h 33"/>
              <a:gd name="T36" fmla="*/ 10 w 24"/>
              <a:gd name="T37" fmla="*/ 6 h 33"/>
              <a:gd name="T38" fmla="*/ 8 w 24"/>
              <a:gd name="T39" fmla="*/ 7 h 33"/>
              <a:gd name="T40" fmla="*/ 7 w 24"/>
              <a:gd name="T41" fmla="*/ 9 h 33"/>
              <a:gd name="T42" fmla="*/ 7 w 24"/>
              <a:gd name="T43" fmla="*/ 13 h 33"/>
              <a:gd name="T44" fmla="*/ 21 w 24"/>
              <a:gd name="T45" fmla="*/ 13 h 33"/>
              <a:gd name="T46" fmla="*/ 21 w 24"/>
              <a:gd name="T47" fmla="*/ 13 h 33"/>
              <a:gd name="T48" fmla="*/ 22 w 24"/>
              <a:gd name="T49" fmla="*/ 14 h 33"/>
              <a:gd name="T50" fmla="*/ 22 w 24"/>
              <a:gd name="T51" fmla="*/ 18 h 33"/>
              <a:gd name="T52" fmla="*/ 21 w 24"/>
              <a:gd name="T53" fmla="*/ 19 h 33"/>
              <a:gd name="T54" fmla="*/ 21 w 24"/>
              <a:gd name="T55" fmla="*/ 19 h 33"/>
              <a:gd name="T56" fmla="*/ 7 w 24"/>
              <a:gd name="T57" fmla="*/ 19 h 33"/>
              <a:gd name="T58" fmla="*/ 7 w 24"/>
              <a:gd name="T59" fmla="*/ 24 h 33"/>
              <a:gd name="T60" fmla="*/ 8 w 24"/>
              <a:gd name="T61" fmla="*/ 27 h 33"/>
              <a:gd name="T62" fmla="*/ 10 w 24"/>
              <a:gd name="T63" fmla="*/ 27 h 33"/>
              <a:gd name="T64" fmla="*/ 23 w 24"/>
              <a:gd name="T65" fmla="*/ 27 h 33"/>
              <a:gd name="T66" fmla="*/ 24 w 24"/>
              <a:gd name="T67" fmla="*/ 27 h 33"/>
              <a:gd name="T68" fmla="*/ 24 w 24"/>
              <a:gd name="T69" fmla="*/ 28 h 33"/>
              <a:gd name="T70" fmla="*/ 24 w 24"/>
              <a:gd name="T71" fmla="*/ 32 h 33"/>
              <a:gd name="T72" fmla="*/ 24 w 24"/>
              <a:gd name="T73"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3">
                <a:moveTo>
                  <a:pt x="24" y="33"/>
                </a:moveTo>
                <a:cubicBezTo>
                  <a:pt x="23" y="33"/>
                  <a:pt x="23" y="33"/>
                  <a:pt x="23" y="33"/>
                </a:cubicBezTo>
                <a:cubicBezTo>
                  <a:pt x="9" y="33"/>
                  <a:pt x="9" y="33"/>
                  <a:pt x="9" y="33"/>
                </a:cubicBezTo>
                <a:cubicBezTo>
                  <a:pt x="7" y="33"/>
                  <a:pt x="5" y="33"/>
                  <a:pt x="4" y="33"/>
                </a:cubicBezTo>
                <a:cubicBezTo>
                  <a:pt x="3" y="32"/>
                  <a:pt x="2" y="31"/>
                  <a:pt x="2" y="31"/>
                </a:cubicBezTo>
                <a:cubicBezTo>
                  <a:pt x="1" y="30"/>
                  <a:pt x="0" y="29"/>
                  <a:pt x="0" y="28"/>
                </a:cubicBezTo>
                <a:cubicBezTo>
                  <a:pt x="0" y="27"/>
                  <a:pt x="0" y="26"/>
                  <a:pt x="0" y="25"/>
                </a:cubicBezTo>
                <a:cubicBezTo>
                  <a:pt x="0" y="9"/>
                  <a:pt x="0" y="9"/>
                  <a:pt x="0" y="9"/>
                </a:cubicBezTo>
                <a:cubicBezTo>
                  <a:pt x="0" y="8"/>
                  <a:pt x="0" y="7"/>
                  <a:pt x="0" y="6"/>
                </a:cubicBezTo>
                <a:cubicBezTo>
                  <a:pt x="1" y="5"/>
                  <a:pt x="1" y="4"/>
                  <a:pt x="2" y="3"/>
                </a:cubicBezTo>
                <a:cubicBezTo>
                  <a:pt x="3" y="2"/>
                  <a:pt x="3" y="1"/>
                  <a:pt x="5" y="1"/>
                </a:cubicBezTo>
                <a:cubicBezTo>
                  <a:pt x="6" y="0"/>
                  <a:pt x="7" y="0"/>
                  <a:pt x="9" y="0"/>
                </a:cubicBezTo>
                <a:cubicBezTo>
                  <a:pt x="22" y="0"/>
                  <a:pt x="22" y="0"/>
                  <a:pt x="22" y="0"/>
                </a:cubicBezTo>
                <a:cubicBezTo>
                  <a:pt x="23" y="0"/>
                  <a:pt x="23" y="0"/>
                  <a:pt x="23" y="0"/>
                </a:cubicBezTo>
                <a:cubicBezTo>
                  <a:pt x="23" y="0"/>
                  <a:pt x="23" y="1"/>
                  <a:pt x="23" y="1"/>
                </a:cubicBezTo>
                <a:cubicBezTo>
                  <a:pt x="23" y="5"/>
                  <a:pt x="23" y="5"/>
                  <a:pt x="23" y="5"/>
                </a:cubicBezTo>
                <a:cubicBezTo>
                  <a:pt x="23" y="6"/>
                  <a:pt x="23" y="6"/>
                  <a:pt x="23" y="6"/>
                </a:cubicBezTo>
                <a:cubicBezTo>
                  <a:pt x="23" y="6"/>
                  <a:pt x="23" y="6"/>
                  <a:pt x="22" y="6"/>
                </a:cubicBezTo>
                <a:cubicBezTo>
                  <a:pt x="10" y="6"/>
                  <a:pt x="10" y="6"/>
                  <a:pt x="10" y="6"/>
                </a:cubicBezTo>
                <a:cubicBezTo>
                  <a:pt x="9" y="6"/>
                  <a:pt x="8" y="7"/>
                  <a:pt x="8" y="7"/>
                </a:cubicBezTo>
                <a:cubicBezTo>
                  <a:pt x="7" y="8"/>
                  <a:pt x="7" y="8"/>
                  <a:pt x="7" y="9"/>
                </a:cubicBezTo>
                <a:cubicBezTo>
                  <a:pt x="7" y="13"/>
                  <a:pt x="7" y="13"/>
                  <a:pt x="7" y="13"/>
                </a:cubicBezTo>
                <a:cubicBezTo>
                  <a:pt x="21" y="13"/>
                  <a:pt x="21" y="13"/>
                  <a:pt x="21" y="13"/>
                </a:cubicBezTo>
                <a:cubicBezTo>
                  <a:pt x="21" y="13"/>
                  <a:pt x="21" y="13"/>
                  <a:pt x="21" y="13"/>
                </a:cubicBezTo>
                <a:cubicBezTo>
                  <a:pt x="22" y="13"/>
                  <a:pt x="22" y="14"/>
                  <a:pt x="22" y="14"/>
                </a:cubicBezTo>
                <a:cubicBezTo>
                  <a:pt x="22" y="18"/>
                  <a:pt x="22" y="18"/>
                  <a:pt x="22" y="18"/>
                </a:cubicBezTo>
                <a:cubicBezTo>
                  <a:pt x="22" y="18"/>
                  <a:pt x="22" y="18"/>
                  <a:pt x="21" y="19"/>
                </a:cubicBezTo>
                <a:cubicBezTo>
                  <a:pt x="21" y="19"/>
                  <a:pt x="21" y="19"/>
                  <a:pt x="21" y="19"/>
                </a:cubicBezTo>
                <a:cubicBezTo>
                  <a:pt x="7" y="19"/>
                  <a:pt x="7" y="19"/>
                  <a:pt x="7" y="19"/>
                </a:cubicBezTo>
                <a:cubicBezTo>
                  <a:pt x="7" y="24"/>
                  <a:pt x="7" y="24"/>
                  <a:pt x="7" y="24"/>
                </a:cubicBezTo>
                <a:cubicBezTo>
                  <a:pt x="7" y="25"/>
                  <a:pt x="7" y="26"/>
                  <a:pt x="8" y="27"/>
                </a:cubicBezTo>
                <a:cubicBezTo>
                  <a:pt x="8" y="27"/>
                  <a:pt x="9" y="27"/>
                  <a:pt x="10" y="27"/>
                </a:cubicBezTo>
                <a:cubicBezTo>
                  <a:pt x="23" y="27"/>
                  <a:pt x="23" y="27"/>
                  <a:pt x="23" y="27"/>
                </a:cubicBezTo>
                <a:cubicBezTo>
                  <a:pt x="23" y="27"/>
                  <a:pt x="23" y="27"/>
                  <a:pt x="24" y="27"/>
                </a:cubicBezTo>
                <a:cubicBezTo>
                  <a:pt x="24" y="27"/>
                  <a:pt x="24" y="28"/>
                  <a:pt x="24" y="28"/>
                </a:cubicBezTo>
                <a:cubicBezTo>
                  <a:pt x="24" y="32"/>
                  <a:pt x="24" y="32"/>
                  <a:pt x="24" y="32"/>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1"/>
          <p:cNvSpPr/>
          <p:nvPr/>
        </p:nvSpPr>
        <p:spPr bwMode="auto">
          <a:xfrm>
            <a:off x="6116422" y="3925239"/>
            <a:ext cx="121835" cy="137725"/>
          </a:xfrm>
          <a:custGeom>
            <a:avLst/>
            <a:gdLst>
              <a:gd name="T0" fmla="*/ 14 w 29"/>
              <a:gd name="T1" fmla="*/ 22 h 33"/>
              <a:gd name="T2" fmla="*/ 8 w 29"/>
              <a:gd name="T3" fmla="*/ 32 h 33"/>
              <a:gd name="T4" fmla="*/ 8 w 29"/>
              <a:gd name="T5" fmla="*/ 33 h 33"/>
              <a:gd name="T6" fmla="*/ 6 w 29"/>
              <a:gd name="T7" fmla="*/ 33 h 33"/>
              <a:gd name="T8" fmla="*/ 0 w 29"/>
              <a:gd name="T9" fmla="*/ 33 h 33"/>
              <a:gd name="T10" fmla="*/ 0 w 29"/>
              <a:gd name="T11" fmla="*/ 33 h 33"/>
              <a:gd name="T12" fmla="*/ 0 w 29"/>
              <a:gd name="T13" fmla="*/ 32 h 33"/>
              <a:gd name="T14" fmla="*/ 10 w 29"/>
              <a:gd name="T15" fmla="*/ 16 h 33"/>
              <a:gd name="T16" fmla="*/ 1 w 29"/>
              <a:gd name="T17" fmla="*/ 1 h 33"/>
              <a:gd name="T18" fmla="*/ 1 w 29"/>
              <a:gd name="T19" fmla="*/ 0 h 33"/>
              <a:gd name="T20" fmla="*/ 1 w 29"/>
              <a:gd name="T21" fmla="*/ 0 h 33"/>
              <a:gd name="T22" fmla="*/ 7 w 29"/>
              <a:gd name="T23" fmla="*/ 0 h 33"/>
              <a:gd name="T24" fmla="*/ 8 w 29"/>
              <a:gd name="T25" fmla="*/ 0 h 33"/>
              <a:gd name="T26" fmla="*/ 9 w 29"/>
              <a:gd name="T27" fmla="*/ 1 h 33"/>
              <a:gd name="T28" fmla="*/ 14 w 29"/>
              <a:gd name="T29" fmla="*/ 10 h 33"/>
              <a:gd name="T30" fmla="*/ 19 w 29"/>
              <a:gd name="T31" fmla="*/ 1 h 33"/>
              <a:gd name="T32" fmla="*/ 20 w 29"/>
              <a:gd name="T33" fmla="*/ 0 h 33"/>
              <a:gd name="T34" fmla="*/ 21 w 29"/>
              <a:gd name="T35" fmla="*/ 0 h 33"/>
              <a:gd name="T36" fmla="*/ 27 w 29"/>
              <a:gd name="T37" fmla="*/ 0 h 33"/>
              <a:gd name="T38" fmla="*/ 28 w 29"/>
              <a:gd name="T39" fmla="*/ 0 h 33"/>
              <a:gd name="T40" fmla="*/ 27 w 29"/>
              <a:gd name="T41" fmla="*/ 1 h 33"/>
              <a:gd name="T42" fmla="*/ 18 w 29"/>
              <a:gd name="T43" fmla="*/ 16 h 33"/>
              <a:gd name="T44" fmla="*/ 28 w 29"/>
              <a:gd name="T45" fmla="*/ 32 h 33"/>
              <a:gd name="T46" fmla="*/ 28 w 29"/>
              <a:gd name="T47" fmla="*/ 33 h 33"/>
              <a:gd name="T48" fmla="*/ 28 w 29"/>
              <a:gd name="T49" fmla="*/ 33 h 33"/>
              <a:gd name="T50" fmla="*/ 22 w 29"/>
              <a:gd name="T51" fmla="*/ 33 h 33"/>
              <a:gd name="T52" fmla="*/ 21 w 29"/>
              <a:gd name="T53" fmla="*/ 33 h 33"/>
              <a:gd name="T54" fmla="*/ 20 w 29"/>
              <a:gd name="T55" fmla="*/ 32 h 33"/>
              <a:gd name="T56" fmla="*/ 14 w 29"/>
              <a:gd name="T57" fmla="*/ 2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3">
                <a:moveTo>
                  <a:pt x="14" y="22"/>
                </a:moveTo>
                <a:cubicBezTo>
                  <a:pt x="8" y="32"/>
                  <a:pt x="8" y="32"/>
                  <a:pt x="8" y="32"/>
                </a:cubicBezTo>
                <a:cubicBezTo>
                  <a:pt x="8" y="33"/>
                  <a:pt x="8" y="33"/>
                  <a:pt x="8" y="33"/>
                </a:cubicBezTo>
                <a:cubicBezTo>
                  <a:pt x="7" y="33"/>
                  <a:pt x="7" y="33"/>
                  <a:pt x="6" y="33"/>
                </a:cubicBezTo>
                <a:cubicBezTo>
                  <a:pt x="0" y="33"/>
                  <a:pt x="0" y="33"/>
                  <a:pt x="0" y="33"/>
                </a:cubicBezTo>
                <a:cubicBezTo>
                  <a:pt x="0" y="33"/>
                  <a:pt x="0" y="33"/>
                  <a:pt x="0" y="33"/>
                </a:cubicBezTo>
                <a:cubicBezTo>
                  <a:pt x="0" y="33"/>
                  <a:pt x="0" y="33"/>
                  <a:pt x="0" y="32"/>
                </a:cubicBezTo>
                <a:cubicBezTo>
                  <a:pt x="10" y="16"/>
                  <a:pt x="10" y="16"/>
                  <a:pt x="10" y="16"/>
                </a:cubicBezTo>
                <a:cubicBezTo>
                  <a:pt x="1" y="1"/>
                  <a:pt x="1" y="1"/>
                  <a:pt x="1" y="1"/>
                </a:cubicBezTo>
                <a:cubicBezTo>
                  <a:pt x="1" y="1"/>
                  <a:pt x="1" y="1"/>
                  <a:pt x="1" y="0"/>
                </a:cubicBezTo>
                <a:cubicBezTo>
                  <a:pt x="1" y="0"/>
                  <a:pt x="1" y="0"/>
                  <a:pt x="1" y="0"/>
                </a:cubicBezTo>
                <a:cubicBezTo>
                  <a:pt x="7" y="0"/>
                  <a:pt x="7" y="0"/>
                  <a:pt x="7" y="0"/>
                </a:cubicBezTo>
                <a:cubicBezTo>
                  <a:pt x="8" y="0"/>
                  <a:pt x="8" y="0"/>
                  <a:pt x="8" y="0"/>
                </a:cubicBezTo>
                <a:cubicBezTo>
                  <a:pt x="8" y="0"/>
                  <a:pt x="9" y="1"/>
                  <a:pt x="9" y="1"/>
                </a:cubicBezTo>
                <a:cubicBezTo>
                  <a:pt x="14" y="10"/>
                  <a:pt x="14" y="10"/>
                  <a:pt x="14" y="10"/>
                </a:cubicBezTo>
                <a:cubicBezTo>
                  <a:pt x="19" y="1"/>
                  <a:pt x="19" y="1"/>
                  <a:pt x="19" y="1"/>
                </a:cubicBezTo>
                <a:cubicBezTo>
                  <a:pt x="20" y="1"/>
                  <a:pt x="20" y="0"/>
                  <a:pt x="20" y="0"/>
                </a:cubicBezTo>
                <a:cubicBezTo>
                  <a:pt x="20" y="0"/>
                  <a:pt x="21" y="0"/>
                  <a:pt x="21" y="0"/>
                </a:cubicBezTo>
                <a:cubicBezTo>
                  <a:pt x="27" y="0"/>
                  <a:pt x="27" y="0"/>
                  <a:pt x="27" y="0"/>
                </a:cubicBezTo>
                <a:cubicBezTo>
                  <a:pt x="27" y="0"/>
                  <a:pt x="27" y="0"/>
                  <a:pt x="28" y="0"/>
                </a:cubicBezTo>
                <a:cubicBezTo>
                  <a:pt x="28" y="1"/>
                  <a:pt x="28" y="1"/>
                  <a:pt x="27" y="1"/>
                </a:cubicBezTo>
                <a:cubicBezTo>
                  <a:pt x="18" y="16"/>
                  <a:pt x="18" y="16"/>
                  <a:pt x="18" y="16"/>
                </a:cubicBezTo>
                <a:cubicBezTo>
                  <a:pt x="28" y="32"/>
                  <a:pt x="28" y="32"/>
                  <a:pt x="28" y="32"/>
                </a:cubicBezTo>
                <a:cubicBezTo>
                  <a:pt x="29" y="33"/>
                  <a:pt x="29" y="33"/>
                  <a:pt x="28" y="33"/>
                </a:cubicBezTo>
                <a:cubicBezTo>
                  <a:pt x="28" y="33"/>
                  <a:pt x="28" y="33"/>
                  <a:pt x="28" y="33"/>
                </a:cubicBezTo>
                <a:cubicBezTo>
                  <a:pt x="22" y="33"/>
                  <a:pt x="22" y="33"/>
                  <a:pt x="22" y="33"/>
                </a:cubicBezTo>
                <a:cubicBezTo>
                  <a:pt x="21" y="33"/>
                  <a:pt x="21" y="33"/>
                  <a:pt x="21" y="33"/>
                </a:cubicBezTo>
                <a:cubicBezTo>
                  <a:pt x="20" y="33"/>
                  <a:pt x="20" y="33"/>
                  <a:pt x="20" y="32"/>
                </a:cubicBezTo>
                <a:lnTo>
                  <a:pt x="14" y="22"/>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2"/>
          <p:cNvSpPr/>
          <p:nvPr/>
        </p:nvSpPr>
        <p:spPr bwMode="auto">
          <a:xfrm>
            <a:off x="6238257" y="3925239"/>
            <a:ext cx="113005" cy="137725"/>
          </a:xfrm>
          <a:custGeom>
            <a:avLst/>
            <a:gdLst>
              <a:gd name="T0" fmla="*/ 26 w 27"/>
              <a:gd name="T1" fmla="*/ 6 h 33"/>
              <a:gd name="T2" fmla="*/ 17 w 27"/>
              <a:gd name="T3" fmla="*/ 6 h 33"/>
              <a:gd name="T4" fmla="*/ 17 w 27"/>
              <a:gd name="T5" fmla="*/ 32 h 33"/>
              <a:gd name="T6" fmla="*/ 17 w 27"/>
              <a:gd name="T7" fmla="*/ 33 h 33"/>
              <a:gd name="T8" fmla="*/ 16 w 27"/>
              <a:gd name="T9" fmla="*/ 33 h 33"/>
              <a:gd name="T10" fmla="*/ 11 w 27"/>
              <a:gd name="T11" fmla="*/ 33 h 33"/>
              <a:gd name="T12" fmla="*/ 10 w 27"/>
              <a:gd name="T13" fmla="*/ 33 h 33"/>
              <a:gd name="T14" fmla="*/ 10 w 27"/>
              <a:gd name="T15" fmla="*/ 32 h 33"/>
              <a:gd name="T16" fmla="*/ 10 w 27"/>
              <a:gd name="T17" fmla="*/ 6 h 33"/>
              <a:gd name="T18" fmla="*/ 1 w 27"/>
              <a:gd name="T19" fmla="*/ 6 h 33"/>
              <a:gd name="T20" fmla="*/ 0 w 27"/>
              <a:gd name="T21" fmla="*/ 5 h 33"/>
              <a:gd name="T22" fmla="*/ 0 w 27"/>
              <a:gd name="T23" fmla="*/ 1 h 33"/>
              <a:gd name="T24" fmla="*/ 1 w 27"/>
              <a:gd name="T25" fmla="*/ 0 h 33"/>
              <a:gd name="T26" fmla="*/ 1 w 27"/>
              <a:gd name="T27" fmla="*/ 0 h 33"/>
              <a:gd name="T28" fmla="*/ 26 w 27"/>
              <a:gd name="T29" fmla="*/ 0 h 33"/>
              <a:gd name="T30" fmla="*/ 26 w 27"/>
              <a:gd name="T31" fmla="*/ 0 h 33"/>
              <a:gd name="T32" fmla="*/ 27 w 27"/>
              <a:gd name="T33" fmla="*/ 1 h 33"/>
              <a:gd name="T34" fmla="*/ 27 w 27"/>
              <a:gd name="T35" fmla="*/ 5 h 33"/>
              <a:gd name="T36" fmla="*/ 26 w 27"/>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33">
                <a:moveTo>
                  <a:pt x="26" y="6"/>
                </a:moveTo>
                <a:cubicBezTo>
                  <a:pt x="17" y="6"/>
                  <a:pt x="17" y="6"/>
                  <a:pt x="17" y="6"/>
                </a:cubicBezTo>
                <a:cubicBezTo>
                  <a:pt x="17" y="32"/>
                  <a:pt x="17" y="32"/>
                  <a:pt x="17" y="32"/>
                </a:cubicBezTo>
                <a:cubicBezTo>
                  <a:pt x="17" y="33"/>
                  <a:pt x="17" y="33"/>
                  <a:pt x="17" y="33"/>
                </a:cubicBezTo>
                <a:cubicBezTo>
                  <a:pt x="17" y="33"/>
                  <a:pt x="16" y="33"/>
                  <a:pt x="16" y="33"/>
                </a:cubicBezTo>
                <a:cubicBezTo>
                  <a:pt x="11" y="33"/>
                  <a:pt x="11" y="33"/>
                  <a:pt x="11" y="33"/>
                </a:cubicBezTo>
                <a:cubicBezTo>
                  <a:pt x="11" y="33"/>
                  <a:pt x="10" y="33"/>
                  <a:pt x="10" y="33"/>
                </a:cubicBezTo>
                <a:cubicBezTo>
                  <a:pt x="10" y="33"/>
                  <a:pt x="10" y="33"/>
                  <a:pt x="10" y="32"/>
                </a:cubicBezTo>
                <a:cubicBezTo>
                  <a:pt x="10" y="6"/>
                  <a:pt x="10" y="6"/>
                  <a:pt x="10" y="6"/>
                </a:cubicBezTo>
                <a:cubicBezTo>
                  <a:pt x="1" y="6"/>
                  <a:pt x="1" y="6"/>
                  <a:pt x="1" y="6"/>
                </a:cubicBezTo>
                <a:cubicBezTo>
                  <a:pt x="1" y="6"/>
                  <a:pt x="0" y="6"/>
                  <a:pt x="0" y="5"/>
                </a:cubicBezTo>
                <a:cubicBezTo>
                  <a:pt x="0" y="1"/>
                  <a:pt x="0" y="1"/>
                  <a:pt x="0" y="1"/>
                </a:cubicBezTo>
                <a:cubicBezTo>
                  <a:pt x="0" y="1"/>
                  <a:pt x="1" y="0"/>
                  <a:pt x="1" y="0"/>
                </a:cubicBezTo>
                <a:cubicBezTo>
                  <a:pt x="1" y="0"/>
                  <a:pt x="1" y="0"/>
                  <a:pt x="1" y="0"/>
                </a:cubicBezTo>
                <a:cubicBezTo>
                  <a:pt x="26" y="0"/>
                  <a:pt x="26" y="0"/>
                  <a:pt x="26" y="0"/>
                </a:cubicBezTo>
                <a:cubicBezTo>
                  <a:pt x="26" y="0"/>
                  <a:pt x="26" y="0"/>
                  <a:pt x="26" y="0"/>
                </a:cubicBezTo>
                <a:cubicBezTo>
                  <a:pt x="27" y="0"/>
                  <a:pt x="27" y="1"/>
                  <a:pt x="27" y="1"/>
                </a:cubicBezTo>
                <a:cubicBezTo>
                  <a:pt x="27" y="5"/>
                  <a:pt x="27" y="5"/>
                  <a:pt x="27" y="5"/>
                </a:cubicBezTo>
                <a:cubicBezTo>
                  <a:pt x="27" y="6"/>
                  <a:pt x="26" y="6"/>
                  <a:pt x="26"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1" name="Oval 49"/>
          <p:cNvSpPr>
            <a:spLocks noChangeArrowheads="1"/>
          </p:cNvSpPr>
          <p:nvPr/>
        </p:nvSpPr>
        <p:spPr bwMode="auto">
          <a:xfrm>
            <a:off x="5500191" y="3270163"/>
            <a:ext cx="1243059" cy="1243057"/>
          </a:xfrm>
          <a:prstGeom prst="ellipse">
            <a:avLst/>
          </a:prstGeom>
          <a:noFill/>
          <a:ln w="10" cap="flat">
            <a:solidFill>
              <a:srgbClr val="4C606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52" name="Freeform 50"/>
          <p:cNvSpPr/>
          <p:nvPr/>
        </p:nvSpPr>
        <p:spPr bwMode="auto">
          <a:xfrm>
            <a:off x="8415375" y="1571551"/>
            <a:ext cx="683329" cy="872259"/>
          </a:xfrm>
          <a:custGeom>
            <a:avLst/>
            <a:gdLst>
              <a:gd name="T0" fmla="*/ 387 w 387"/>
              <a:gd name="T1" fmla="*/ 494 h 494"/>
              <a:gd name="T2" fmla="*/ 0 w 387"/>
              <a:gd name="T3" fmla="*/ 494 h 494"/>
              <a:gd name="T4" fmla="*/ 0 w 387"/>
              <a:gd name="T5" fmla="*/ 485 h 494"/>
              <a:gd name="T6" fmla="*/ 378 w 387"/>
              <a:gd name="T7" fmla="*/ 485 h 494"/>
              <a:gd name="T8" fmla="*/ 378 w 387"/>
              <a:gd name="T9" fmla="*/ 0 h 494"/>
              <a:gd name="T10" fmla="*/ 387 w 387"/>
              <a:gd name="T11" fmla="*/ 0 h 494"/>
              <a:gd name="T12" fmla="*/ 387 w 387"/>
              <a:gd name="T13" fmla="*/ 494 h 494"/>
            </a:gdLst>
            <a:ahLst/>
            <a:cxnLst>
              <a:cxn ang="0">
                <a:pos x="T0" y="T1"/>
              </a:cxn>
              <a:cxn ang="0">
                <a:pos x="T2" y="T3"/>
              </a:cxn>
              <a:cxn ang="0">
                <a:pos x="T4" y="T5"/>
              </a:cxn>
              <a:cxn ang="0">
                <a:pos x="T6" y="T7"/>
              </a:cxn>
              <a:cxn ang="0">
                <a:pos x="T8" y="T9"/>
              </a:cxn>
              <a:cxn ang="0">
                <a:pos x="T10" y="T11"/>
              </a:cxn>
              <a:cxn ang="0">
                <a:pos x="T12" y="T13"/>
              </a:cxn>
            </a:cxnLst>
            <a:rect l="0" t="0" r="r" b="b"/>
            <a:pathLst>
              <a:path w="387" h="494">
                <a:moveTo>
                  <a:pt x="387" y="494"/>
                </a:moveTo>
                <a:lnTo>
                  <a:pt x="0" y="494"/>
                </a:lnTo>
                <a:lnTo>
                  <a:pt x="0" y="485"/>
                </a:lnTo>
                <a:lnTo>
                  <a:pt x="378" y="485"/>
                </a:lnTo>
                <a:lnTo>
                  <a:pt x="378" y="0"/>
                </a:lnTo>
                <a:lnTo>
                  <a:pt x="387" y="0"/>
                </a:lnTo>
                <a:lnTo>
                  <a:pt x="387" y="494"/>
                </a:lnTo>
                <a:close/>
              </a:path>
            </a:pathLst>
          </a:custGeom>
          <a:solidFill>
            <a:schemeClr val="accent1"/>
          </a:solidFill>
          <a:ln>
            <a:noFill/>
          </a:ln>
        </p:spPr>
        <p:txBody>
          <a:bodyPr/>
          <a:lstStyle/>
          <a:p>
            <a:endParaRPr lang="zh-CN" altLang="en-US" sz="2135">
              <a:cs typeface="+mn-ea"/>
              <a:sym typeface="+mn-lt"/>
            </a:endParaRPr>
          </a:p>
        </p:txBody>
      </p:sp>
      <p:sp>
        <p:nvSpPr>
          <p:cNvPr id="53" name="Freeform 51"/>
          <p:cNvSpPr/>
          <p:nvPr/>
        </p:nvSpPr>
        <p:spPr bwMode="auto">
          <a:xfrm>
            <a:off x="7509566" y="3953492"/>
            <a:ext cx="1202447" cy="798100"/>
          </a:xfrm>
          <a:custGeom>
            <a:avLst/>
            <a:gdLst>
              <a:gd name="T0" fmla="*/ 681 w 681"/>
              <a:gd name="T1" fmla="*/ 452 h 452"/>
              <a:gd name="T2" fmla="*/ 0 w 681"/>
              <a:gd name="T3" fmla="*/ 452 h 452"/>
              <a:gd name="T4" fmla="*/ 0 w 681"/>
              <a:gd name="T5" fmla="*/ 442 h 452"/>
              <a:gd name="T6" fmla="*/ 671 w 681"/>
              <a:gd name="T7" fmla="*/ 442 h 452"/>
              <a:gd name="T8" fmla="*/ 671 w 681"/>
              <a:gd name="T9" fmla="*/ 0 h 452"/>
              <a:gd name="T10" fmla="*/ 681 w 681"/>
              <a:gd name="T11" fmla="*/ 0 h 452"/>
              <a:gd name="T12" fmla="*/ 681 w 681"/>
              <a:gd name="T13" fmla="*/ 452 h 452"/>
            </a:gdLst>
            <a:ahLst/>
            <a:cxnLst>
              <a:cxn ang="0">
                <a:pos x="T0" y="T1"/>
              </a:cxn>
              <a:cxn ang="0">
                <a:pos x="T2" y="T3"/>
              </a:cxn>
              <a:cxn ang="0">
                <a:pos x="T4" y="T5"/>
              </a:cxn>
              <a:cxn ang="0">
                <a:pos x="T6" y="T7"/>
              </a:cxn>
              <a:cxn ang="0">
                <a:pos x="T8" y="T9"/>
              </a:cxn>
              <a:cxn ang="0">
                <a:pos x="T10" y="T11"/>
              </a:cxn>
              <a:cxn ang="0">
                <a:pos x="T12" y="T13"/>
              </a:cxn>
            </a:cxnLst>
            <a:rect l="0" t="0" r="r" b="b"/>
            <a:pathLst>
              <a:path w="681" h="452">
                <a:moveTo>
                  <a:pt x="681" y="452"/>
                </a:moveTo>
                <a:lnTo>
                  <a:pt x="0" y="452"/>
                </a:lnTo>
                <a:lnTo>
                  <a:pt x="0" y="442"/>
                </a:lnTo>
                <a:lnTo>
                  <a:pt x="671" y="442"/>
                </a:lnTo>
                <a:lnTo>
                  <a:pt x="671" y="0"/>
                </a:lnTo>
                <a:lnTo>
                  <a:pt x="681" y="0"/>
                </a:lnTo>
                <a:lnTo>
                  <a:pt x="681" y="452"/>
                </a:lnTo>
                <a:close/>
              </a:path>
            </a:pathLst>
          </a:custGeom>
          <a:solidFill>
            <a:schemeClr val="accent2"/>
          </a:solidFill>
          <a:ln>
            <a:noFill/>
          </a:ln>
        </p:spPr>
        <p:txBody>
          <a:bodyPr/>
          <a:lstStyle/>
          <a:p>
            <a:endParaRPr lang="zh-CN" altLang="en-US" sz="2135">
              <a:cs typeface="+mn-ea"/>
              <a:sym typeface="+mn-lt"/>
            </a:endParaRPr>
          </a:p>
        </p:txBody>
      </p:sp>
      <p:sp>
        <p:nvSpPr>
          <p:cNvPr id="54" name="Freeform 52"/>
          <p:cNvSpPr/>
          <p:nvPr/>
        </p:nvSpPr>
        <p:spPr bwMode="auto">
          <a:xfrm>
            <a:off x="5491363" y="1742826"/>
            <a:ext cx="646249" cy="467912"/>
          </a:xfrm>
          <a:custGeom>
            <a:avLst/>
            <a:gdLst>
              <a:gd name="T0" fmla="*/ 366 w 366"/>
              <a:gd name="T1" fmla="*/ 265 h 265"/>
              <a:gd name="T2" fmla="*/ 357 w 366"/>
              <a:gd name="T3" fmla="*/ 265 h 265"/>
              <a:gd name="T4" fmla="*/ 357 w 366"/>
              <a:gd name="T5" fmla="*/ 10 h 265"/>
              <a:gd name="T6" fmla="*/ 0 w 366"/>
              <a:gd name="T7" fmla="*/ 10 h 265"/>
              <a:gd name="T8" fmla="*/ 0 w 366"/>
              <a:gd name="T9" fmla="*/ 0 h 265"/>
              <a:gd name="T10" fmla="*/ 366 w 366"/>
              <a:gd name="T11" fmla="*/ 0 h 265"/>
              <a:gd name="T12" fmla="*/ 366 w 366"/>
              <a:gd name="T13" fmla="*/ 265 h 265"/>
            </a:gdLst>
            <a:ahLst/>
            <a:cxnLst>
              <a:cxn ang="0">
                <a:pos x="T0" y="T1"/>
              </a:cxn>
              <a:cxn ang="0">
                <a:pos x="T2" y="T3"/>
              </a:cxn>
              <a:cxn ang="0">
                <a:pos x="T4" y="T5"/>
              </a:cxn>
              <a:cxn ang="0">
                <a:pos x="T6" y="T7"/>
              </a:cxn>
              <a:cxn ang="0">
                <a:pos x="T8" y="T9"/>
              </a:cxn>
              <a:cxn ang="0">
                <a:pos x="T10" y="T11"/>
              </a:cxn>
              <a:cxn ang="0">
                <a:pos x="T12" y="T13"/>
              </a:cxn>
            </a:cxnLst>
            <a:rect l="0" t="0" r="r" b="b"/>
            <a:pathLst>
              <a:path w="366" h="265">
                <a:moveTo>
                  <a:pt x="366" y="265"/>
                </a:moveTo>
                <a:lnTo>
                  <a:pt x="357" y="265"/>
                </a:lnTo>
                <a:lnTo>
                  <a:pt x="357" y="10"/>
                </a:lnTo>
                <a:lnTo>
                  <a:pt x="0" y="10"/>
                </a:lnTo>
                <a:lnTo>
                  <a:pt x="0" y="0"/>
                </a:lnTo>
                <a:lnTo>
                  <a:pt x="366" y="0"/>
                </a:lnTo>
                <a:lnTo>
                  <a:pt x="366" y="265"/>
                </a:lnTo>
                <a:close/>
              </a:path>
            </a:pathLst>
          </a:custGeom>
          <a:solidFill>
            <a:schemeClr val="accent4"/>
          </a:solidFill>
          <a:ln>
            <a:noFill/>
          </a:ln>
        </p:spPr>
        <p:txBody>
          <a:bodyPr/>
          <a:lstStyle/>
          <a:p>
            <a:endParaRPr lang="zh-CN" altLang="en-US" sz="2135">
              <a:cs typeface="+mn-ea"/>
              <a:sym typeface="+mn-lt"/>
            </a:endParaRPr>
          </a:p>
        </p:txBody>
      </p:sp>
      <p:sp>
        <p:nvSpPr>
          <p:cNvPr id="55" name="Rectangle 53"/>
          <p:cNvSpPr>
            <a:spLocks noChangeArrowheads="1"/>
          </p:cNvSpPr>
          <p:nvPr/>
        </p:nvSpPr>
        <p:spPr bwMode="auto">
          <a:xfrm>
            <a:off x="2989355" y="3220722"/>
            <a:ext cx="704517" cy="15891"/>
          </a:xfrm>
          <a:prstGeom prst="rect">
            <a:avLst/>
          </a:prstGeom>
          <a:solidFill>
            <a:schemeClr val="accent2"/>
          </a:solidFill>
          <a:ln>
            <a:noFill/>
          </a:ln>
        </p:spPr>
        <p:txBody>
          <a:bodyPr/>
          <a:lstStyle/>
          <a:p>
            <a:endParaRPr lang="zh-CN" altLang="en-US" sz="2135">
              <a:cs typeface="+mn-ea"/>
              <a:sym typeface="+mn-lt"/>
            </a:endParaRPr>
          </a:p>
        </p:txBody>
      </p:sp>
      <p:sp>
        <p:nvSpPr>
          <p:cNvPr id="56" name="Freeform 54"/>
          <p:cNvSpPr/>
          <p:nvPr/>
        </p:nvSpPr>
        <p:spPr bwMode="auto">
          <a:xfrm>
            <a:off x="3693871" y="4267787"/>
            <a:ext cx="587981" cy="529712"/>
          </a:xfrm>
          <a:custGeom>
            <a:avLst/>
            <a:gdLst>
              <a:gd name="T0" fmla="*/ 333 w 333"/>
              <a:gd name="T1" fmla="*/ 300 h 300"/>
              <a:gd name="T2" fmla="*/ 0 w 333"/>
              <a:gd name="T3" fmla="*/ 300 h 300"/>
              <a:gd name="T4" fmla="*/ 0 w 333"/>
              <a:gd name="T5" fmla="*/ 0 h 300"/>
              <a:gd name="T6" fmla="*/ 9 w 333"/>
              <a:gd name="T7" fmla="*/ 0 h 300"/>
              <a:gd name="T8" fmla="*/ 9 w 333"/>
              <a:gd name="T9" fmla="*/ 290 h 300"/>
              <a:gd name="T10" fmla="*/ 333 w 333"/>
              <a:gd name="T11" fmla="*/ 290 h 300"/>
              <a:gd name="T12" fmla="*/ 333 w 333"/>
              <a:gd name="T13" fmla="*/ 300 h 300"/>
            </a:gdLst>
            <a:ahLst/>
            <a:cxnLst>
              <a:cxn ang="0">
                <a:pos x="T0" y="T1"/>
              </a:cxn>
              <a:cxn ang="0">
                <a:pos x="T2" y="T3"/>
              </a:cxn>
              <a:cxn ang="0">
                <a:pos x="T4" y="T5"/>
              </a:cxn>
              <a:cxn ang="0">
                <a:pos x="T6" y="T7"/>
              </a:cxn>
              <a:cxn ang="0">
                <a:pos x="T8" y="T9"/>
              </a:cxn>
              <a:cxn ang="0">
                <a:pos x="T10" y="T11"/>
              </a:cxn>
              <a:cxn ang="0">
                <a:pos x="T12" y="T13"/>
              </a:cxn>
            </a:cxnLst>
            <a:rect l="0" t="0" r="r" b="b"/>
            <a:pathLst>
              <a:path w="333" h="300">
                <a:moveTo>
                  <a:pt x="333" y="300"/>
                </a:moveTo>
                <a:lnTo>
                  <a:pt x="0" y="300"/>
                </a:lnTo>
                <a:lnTo>
                  <a:pt x="0" y="0"/>
                </a:lnTo>
                <a:lnTo>
                  <a:pt x="9" y="0"/>
                </a:lnTo>
                <a:lnTo>
                  <a:pt x="9" y="290"/>
                </a:lnTo>
                <a:lnTo>
                  <a:pt x="333" y="290"/>
                </a:lnTo>
                <a:lnTo>
                  <a:pt x="333" y="300"/>
                </a:lnTo>
                <a:close/>
              </a:path>
            </a:pathLst>
          </a:custGeom>
          <a:solidFill>
            <a:schemeClr val="accent1"/>
          </a:solidFill>
          <a:ln>
            <a:noFill/>
          </a:ln>
        </p:spPr>
        <p:txBody>
          <a:bodyPr/>
          <a:lstStyle/>
          <a:p>
            <a:endParaRPr lang="zh-CN" altLang="en-US" sz="2135">
              <a:cs typeface="+mn-ea"/>
              <a:sym typeface="+mn-lt"/>
            </a:endParaRPr>
          </a:p>
        </p:txBody>
      </p:sp>
      <p:sp>
        <p:nvSpPr>
          <p:cNvPr id="57" name="Freeform 55"/>
          <p:cNvSpPr/>
          <p:nvPr/>
        </p:nvSpPr>
        <p:spPr bwMode="auto">
          <a:xfrm>
            <a:off x="5528443" y="5493187"/>
            <a:ext cx="609169" cy="584448"/>
          </a:xfrm>
          <a:custGeom>
            <a:avLst/>
            <a:gdLst>
              <a:gd name="T0" fmla="*/ 345 w 345"/>
              <a:gd name="T1" fmla="*/ 331 h 331"/>
              <a:gd name="T2" fmla="*/ 0 w 345"/>
              <a:gd name="T3" fmla="*/ 331 h 331"/>
              <a:gd name="T4" fmla="*/ 0 w 345"/>
              <a:gd name="T5" fmla="*/ 322 h 331"/>
              <a:gd name="T6" fmla="*/ 336 w 345"/>
              <a:gd name="T7" fmla="*/ 322 h 331"/>
              <a:gd name="T8" fmla="*/ 336 w 345"/>
              <a:gd name="T9" fmla="*/ 0 h 331"/>
              <a:gd name="T10" fmla="*/ 345 w 345"/>
              <a:gd name="T11" fmla="*/ 0 h 331"/>
              <a:gd name="T12" fmla="*/ 345 w 345"/>
              <a:gd name="T13" fmla="*/ 331 h 331"/>
            </a:gdLst>
            <a:ahLst/>
            <a:cxnLst>
              <a:cxn ang="0">
                <a:pos x="T0" y="T1"/>
              </a:cxn>
              <a:cxn ang="0">
                <a:pos x="T2" y="T3"/>
              </a:cxn>
              <a:cxn ang="0">
                <a:pos x="T4" y="T5"/>
              </a:cxn>
              <a:cxn ang="0">
                <a:pos x="T6" y="T7"/>
              </a:cxn>
              <a:cxn ang="0">
                <a:pos x="T8" y="T9"/>
              </a:cxn>
              <a:cxn ang="0">
                <a:pos x="T10" y="T11"/>
              </a:cxn>
              <a:cxn ang="0">
                <a:pos x="T12" y="T13"/>
              </a:cxn>
            </a:cxnLst>
            <a:rect l="0" t="0" r="r" b="b"/>
            <a:pathLst>
              <a:path w="345" h="331">
                <a:moveTo>
                  <a:pt x="345" y="331"/>
                </a:moveTo>
                <a:lnTo>
                  <a:pt x="0" y="331"/>
                </a:lnTo>
                <a:lnTo>
                  <a:pt x="0" y="322"/>
                </a:lnTo>
                <a:lnTo>
                  <a:pt x="336" y="322"/>
                </a:lnTo>
                <a:lnTo>
                  <a:pt x="336" y="0"/>
                </a:lnTo>
                <a:lnTo>
                  <a:pt x="345" y="0"/>
                </a:lnTo>
                <a:lnTo>
                  <a:pt x="345" y="331"/>
                </a:lnTo>
                <a:close/>
              </a:path>
            </a:pathLst>
          </a:custGeom>
          <a:solidFill>
            <a:schemeClr val="accent4"/>
          </a:solidFill>
          <a:ln>
            <a:noFill/>
          </a:ln>
        </p:spPr>
        <p:txBody>
          <a:bodyPr/>
          <a:lstStyle/>
          <a:p>
            <a:endParaRPr lang="zh-CN" altLang="en-US" sz="2135">
              <a:cs typeface="+mn-ea"/>
              <a:sym typeface="+mn-lt"/>
            </a:endParaRPr>
          </a:p>
        </p:txBody>
      </p:sp>
      <p:sp>
        <p:nvSpPr>
          <p:cNvPr id="58" name="Oval 56"/>
          <p:cNvSpPr>
            <a:spLocks noChangeArrowheads="1"/>
          </p:cNvSpPr>
          <p:nvPr/>
        </p:nvSpPr>
        <p:spPr bwMode="auto">
          <a:xfrm>
            <a:off x="5454282" y="1714576"/>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59" name="Oval 57"/>
          <p:cNvSpPr>
            <a:spLocks noChangeArrowheads="1"/>
          </p:cNvSpPr>
          <p:nvPr/>
        </p:nvSpPr>
        <p:spPr bwMode="auto">
          <a:xfrm>
            <a:off x="9058092" y="1543301"/>
            <a:ext cx="67097" cy="67097"/>
          </a:xfrm>
          <a:prstGeom prst="ellipse">
            <a:avLst/>
          </a:prstGeom>
          <a:solidFill>
            <a:schemeClr val="accent1"/>
          </a:solidFill>
          <a:ln>
            <a:noFill/>
          </a:ln>
        </p:spPr>
        <p:txBody>
          <a:bodyPr/>
          <a:lstStyle/>
          <a:p>
            <a:endParaRPr lang="zh-CN" altLang="en-US" sz="2135">
              <a:cs typeface="+mn-ea"/>
              <a:sym typeface="+mn-lt"/>
            </a:endParaRPr>
          </a:p>
        </p:txBody>
      </p:sp>
      <p:sp>
        <p:nvSpPr>
          <p:cNvPr id="60" name="Oval 58"/>
          <p:cNvSpPr>
            <a:spLocks noChangeArrowheads="1"/>
          </p:cNvSpPr>
          <p:nvPr/>
        </p:nvSpPr>
        <p:spPr bwMode="auto">
          <a:xfrm>
            <a:off x="8669636" y="3925240"/>
            <a:ext cx="67097" cy="67097"/>
          </a:xfrm>
          <a:prstGeom prst="ellipse">
            <a:avLst/>
          </a:prstGeom>
          <a:solidFill>
            <a:schemeClr val="accent2"/>
          </a:solidFill>
          <a:ln>
            <a:noFill/>
          </a:ln>
        </p:spPr>
        <p:txBody>
          <a:bodyPr/>
          <a:lstStyle/>
          <a:p>
            <a:endParaRPr lang="zh-CN" altLang="en-US" sz="2135">
              <a:cs typeface="+mn-ea"/>
              <a:sym typeface="+mn-lt"/>
            </a:endParaRPr>
          </a:p>
        </p:txBody>
      </p:sp>
      <p:sp>
        <p:nvSpPr>
          <p:cNvPr id="61" name="Oval 59"/>
          <p:cNvSpPr>
            <a:spLocks noChangeArrowheads="1"/>
          </p:cNvSpPr>
          <p:nvPr/>
        </p:nvSpPr>
        <p:spPr bwMode="auto">
          <a:xfrm>
            <a:off x="2959338" y="3196002"/>
            <a:ext cx="70628" cy="65331"/>
          </a:xfrm>
          <a:prstGeom prst="ellipse">
            <a:avLst/>
          </a:prstGeom>
          <a:solidFill>
            <a:schemeClr val="accent2"/>
          </a:solidFill>
          <a:ln>
            <a:noFill/>
          </a:ln>
        </p:spPr>
        <p:txBody>
          <a:bodyPr/>
          <a:lstStyle/>
          <a:p>
            <a:endParaRPr lang="zh-CN" altLang="en-US" sz="2135">
              <a:cs typeface="+mn-ea"/>
              <a:sym typeface="+mn-lt"/>
            </a:endParaRPr>
          </a:p>
        </p:txBody>
      </p:sp>
      <p:sp>
        <p:nvSpPr>
          <p:cNvPr id="62" name="Oval 60"/>
          <p:cNvSpPr>
            <a:spLocks noChangeArrowheads="1"/>
          </p:cNvSpPr>
          <p:nvPr/>
        </p:nvSpPr>
        <p:spPr bwMode="auto">
          <a:xfrm>
            <a:off x="3669152" y="4237769"/>
            <a:ext cx="70628" cy="70628"/>
          </a:xfrm>
          <a:prstGeom prst="ellipse">
            <a:avLst/>
          </a:prstGeom>
          <a:solidFill>
            <a:schemeClr val="accent1"/>
          </a:solidFill>
          <a:ln>
            <a:noFill/>
          </a:ln>
        </p:spPr>
        <p:txBody>
          <a:bodyPr/>
          <a:lstStyle/>
          <a:p>
            <a:endParaRPr lang="zh-CN" altLang="en-US" sz="2135">
              <a:cs typeface="+mn-ea"/>
              <a:sym typeface="+mn-lt"/>
            </a:endParaRPr>
          </a:p>
        </p:txBody>
      </p:sp>
      <p:sp>
        <p:nvSpPr>
          <p:cNvPr id="63" name="Oval 60"/>
          <p:cNvSpPr>
            <a:spLocks noChangeArrowheads="1"/>
          </p:cNvSpPr>
          <p:nvPr/>
        </p:nvSpPr>
        <p:spPr bwMode="auto">
          <a:xfrm>
            <a:off x="5500192" y="6028902"/>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64" name="TextBox 151"/>
          <p:cNvSpPr txBox="1"/>
          <p:nvPr/>
        </p:nvSpPr>
        <p:spPr bwMode="auto">
          <a:xfrm>
            <a:off x="5733313" y="3481583"/>
            <a:ext cx="809837" cy="74879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135" dirty="0">
                <a:latin typeface="+mn-lt"/>
                <a:ea typeface="+mn-ea"/>
                <a:cs typeface="+mn-ea"/>
                <a:sym typeface="+mn-lt"/>
              </a:rPr>
              <a:t>添加</a:t>
            </a:r>
            <a:endParaRPr lang="en-US" altLang="zh-CN" sz="2135" dirty="0">
              <a:latin typeface="+mn-lt"/>
              <a:ea typeface="+mn-ea"/>
              <a:cs typeface="+mn-ea"/>
              <a:sym typeface="+mn-lt"/>
            </a:endParaRPr>
          </a:p>
          <a:p>
            <a:r>
              <a:rPr lang="zh-CN" altLang="en-US" sz="2135" dirty="0">
                <a:latin typeface="+mn-lt"/>
                <a:ea typeface="+mn-ea"/>
                <a:cs typeface="+mn-ea"/>
                <a:sym typeface="+mn-lt"/>
              </a:rPr>
              <a:t>标题</a:t>
            </a:r>
          </a:p>
        </p:txBody>
      </p:sp>
      <p:sp>
        <p:nvSpPr>
          <p:cNvPr id="65" name="TextBox 152"/>
          <p:cNvSpPr txBox="1"/>
          <p:nvPr/>
        </p:nvSpPr>
        <p:spPr bwMode="auto">
          <a:xfrm>
            <a:off x="9087249"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66" name="TextBox 154"/>
          <p:cNvSpPr txBox="1"/>
          <p:nvPr/>
        </p:nvSpPr>
        <p:spPr bwMode="auto">
          <a:xfrm>
            <a:off x="3988110"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67" name="矩形 1"/>
          <p:cNvSpPr>
            <a:spLocks noChangeArrowheads="1"/>
          </p:cNvSpPr>
          <p:nvPr/>
        </p:nvSpPr>
        <p:spPr bwMode="auto">
          <a:xfrm>
            <a:off x="3980848" y="1840119"/>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68" name="TextBox 156"/>
          <p:cNvSpPr txBox="1"/>
          <p:nvPr/>
        </p:nvSpPr>
        <p:spPr bwMode="auto">
          <a:xfrm>
            <a:off x="2309731" y="4041803"/>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69" name="TextBox 158"/>
          <p:cNvSpPr txBox="1"/>
          <p:nvPr/>
        </p:nvSpPr>
        <p:spPr bwMode="auto">
          <a:xfrm>
            <a:off x="3980824" y="55389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4"/>
                </a:solidFill>
                <a:latin typeface="+mn-lt"/>
                <a:ea typeface="+mn-ea"/>
                <a:cs typeface="+mn-ea"/>
                <a:sym typeface="+mn-lt"/>
              </a:rPr>
              <a:t>添加标题</a:t>
            </a:r>
          </a:p>
        </p:txBody>
      </p:sp>
      <p:sp>
        <p:nvSpPr>
          <p:cNvPr id="70" name="TextBox 162"/>
          <p:cNvSpPr txBox="1"/>
          <p:nvPr/>
        </p:nvSpPr>
        <p:spPr bwMode="auto">
          <a:xfrm>
            <a:off x="1471943" y="303317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71" name="TextBox 164"/>
          <p:cNvSpPr txBox="1"/>
          <p:nvPr/>
        </p:nvSpPr>
        <p:spPr bwMode="auto">
          <a:xfrm>
            <a:off x="8792806" y="3873280"/>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72" name="矩形 1"/>
          <p:cNvSpPr>
            <a:spLocks noChangeArrowheads="1"/>
          </p:cNvSpPr>
          <p:nvPr/>
        </p:nvSpPr>
        <p:spPr bwMode="auto">
          <a:xfrm>
            <a:off x="9128712" y="1825057"/>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3" name="矩形 1"/>
          <p:cNvSpPr>
            <a:spLocks noChangeArrowheads="1"/>
          </p:cNvSpPr>
          <p:nvPr/>
        </p:nvSpPr>
        <p:spPr bwMode="auto">
          <a:xfrm>
            <a:off x="8838205" y="417738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4" name="矩形 1"/>
          <p:cNvSpPr>
            <a:spLocks noChangeArrowheads="1"/>
          </p:cNvSpPr>
          <p:nvPr/>
        </p:nvSpPr>
        <p:spPr bwMode="auto">
          <a:xfrm>
            <a:off x="3987861" y="5826414"/>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5" name="矩形 1"/>
          <p:cNvSpPr>
            <a:spLocks noChangeArrowheads="1"/>
          </p:cNvSpPr>
          <p:nvPr/>
        </p:nvSpPr>
        <p:spPr bwMode="auto">
          <a:xfrm>
            <a:off x="2287651" y="439076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6" name="矩形 1"/>
          <p:cNvSpPr>
            <a:spLocks noChangeArrowheads="1"/>
          </p:cNvSpPr>
          <p:nvPr/>
        </p:nvSpPr>
        <p:spPr bwMode="auto">
          <a:xfrm>
            <a:off x="1512747" y="3397813"/>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grpSp>
        <p:nvGrpSpPr>
          <p:cNvPr id="77" name="组合 76"/>
          <p:cNvGrpSpPr/>
          <p:nvPr/>
        </p:nvGrpSpPr>
        <p:grpSpPr>
          <a:xfrm>
            <a:off x="123825" y="110358"/>
            <a:ext cx="593817" cy="593817"/>
            <a:chOff x="1131485" y="2234042"/>
            <a:chExt cx="1607262" cy="1607262"/>
          </a:xfrm>
        </p:grpSpPr>
        <p:sp>
          <p:nvSpPr>
            <p:cNvPr id="78" name="椭圆 77"/>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9" name="椭圆 78"/>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0"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2" name="文本框 1"/>
          <p:cNvSpPr txBox="1"/>
          <p:nvPr/>
        </p:nvSpPr>
        <p:spPr>
          <a:xfrm>
            <a:off x="6723827" y="2124218"/>
            <a:ext cx="1417376" cy="830997"/>
          </a:xfrm>
          <a:prstGeom prst="rect">
            <a:avLst/>
          </a:prstGeom>
          <a:noFill/>
        </p:spPr>
        <p:txBody>
          <a:bodyPr wrap="none" rtlCol="0">
            <a:spAutoFit/>
          </a:bodyPr>
          <a:lstStyle/>
          <a:p>
            <a:r>
              <a:rPr lang="en-US" altLang="zh-CN" sz="4800" dirty="0">
                <a:solidFill>
                  <a:schemeClr val="bg1"/>
                </a:solidFill>
              </a:rPr>
              <a:t>35%</a:t>
            </a:r>
            <a:endParaRPr lang="zh-CN" altLang="en-US" sz="4800" dirty="0">
              <a:solidFill>
                <a:schemeClr val="bg1"/>
              </a:solidFill>
            </a:endParaRPr>
          </a:p>
        </p:txBody>
      </p:sp>
      <p:sp>
        <p:nvSpPr>
          <p:cNvPr id="81" name="文本框 80"/>
          <p:cNvSpPr txBox="1"/>
          <p:nvPr/>
        </p:nvSpPr>
        <p:spPr>
          <a:xfrm>
            <a:off x="3969278" y="2932268"/>
            <a:ext cx="1107996" cy="646331"/>
          </a:xfrm>
          <a:prstGeom prst="rect">
            <a:avLst/>
          </a:prstGeom>
          <a:noFill/>
        </p:spPr>
        <p:txBody>
          <a:bodyPr wrap="none" rtlCol="0">
            <a:spAutoFit/>
          </a:bodyPr>
          <a:lstStyle/>
          <a:p>
            <a:r>
              <a:rPr lang="en-US" altLang="zh-CN" sz="3600" dirty="0">
                <a:solidFill>
                  <a:schemeClr val="bg1"/>
                </a:solidFill>
              </a:rPr>
              <a:t>35%</a:t>
            </a:r>
            <a:endParaRPr lang="zh-CN" altLang="en-US" sz="3600" dirty="0">
              <a:solidFill>
                <a:schemeClr val="bg1"/>
              </a:solidFill>
            </a:endParaRPr>
          </a:p>
        </p:txBody>
      </p:sp>
      <p:sp>
        <p:nvSpPr>
          <p:cNvPr id="82" name="文本框 81"/>
          <p:cNvSpPr txBox="1"/>
          <p:nvPr/>
        </p:nvSpPr>
        <p:spPr>
          <a:xfrm>
            <a:off x="4523664" y="4455037"/>
            <a:ext cx="801823" cy="461665"/>
          </a:xfrm>
          <a:prstGeom prst="rect">
            <a:avLst/>
          </a:prstGeom>
          <a:noFill/>
        </p:spPr>
        <p:txBody>
          <a:bodyPr wrap="none" rtlCol="0">
            <a:spAutoFit/>
          </a:bodyPr>
          <a:lstStyle/>
          <a:p>
            <a:r>
              <a:rPr lang="en-US" altLang="zh-CN" sz="2400" dirty="0">
                <a:solidFill>
                  <a:schemeClr val="bg1"/>
                </a:solidFill>
              </a:rPr>
              <a:t>35%</a:t>
            </a:r>
            <a:endParaRPr lang="zh-CN" altLang="en-US" sz="2400" dirty="0">
              <a:solidFill>
                <a:schemeClr val="bg1"/>
              </a:solidFill>
            </a:endParaRPr>
          </a:p>
        </p:txBody>
      </p:sp>
      <p:sp>
        <p:nvSpPr>
          <p:cNvPr id="83" name="文本框 82"/>
          <p:cNvSpPr txBox="1"/>
          <p:nvPr/>
        </p:nvSpPr>
        <p:spPr>
          <a:xfrm>
            <a:off x="6730511" y="4532452"/>
            <a:ext cx="595035" cy="338554"/>
          </a:xfrm>
          <a:prstGeom prst="rect">
            <a:avLst/>
          </a:prstGeom>
          <a:noFill/>
        </p:spPr>
        <p:txBody>
          <a:bodyPr wrap="none" rtlCol="0">
            <a:spAutoFit/>
          </a:bodyPr>
          <a:lstStyle/>
          <a:p>
            <a:r>
              <a:rPr lang="en-US" altLang="zh-CN" sz="1600" dirty="0">
                <a:solidFill>
                  <a:schemeClr val="bg1"/>
                </a:solidFill>
              </a:rPr>
              <a:t>35%</a:t>
            </a:r>
            <a:endParaRPr lang="zh-CN" altLang="en-US" sz="1600" dirty="0">
              <a:solidFill>
                <a:schemeClr val="bg1"/>
              </a:solidFill>
            </a:endParaRPr>
          </a:p>
        </p:txBody>
      </p:sp>
      <p:sp>
        <p:nvSpPr>
          <p:cNvPr id="84" name="文本框 83"/>
          <p:cNvSpPr txBox="1"/>
          <p:nvPr/>
        </p:nvSpPr>
        <p:spPr>
          <a:xfrm>
            <a:off x="5875963" y="5042790"/>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
        <p:nvSpPr>
          <p:cNvPr id="85" name="文本框 84"/>
          <p:cNvSpPr txBox="1"/>
          <p:nvPr/>
        </p:nvSpPr>
        <p:spPr>
          <a:xfrm>
            <a:off x="5875963" y="2527256"/>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Freeform 196"/>
          <p:cNvSpPr/>
          <p:nvPr/>
        </p:nvSpPr>
        <p:spPr bwMode="auto">
          <a:xfrm>
            <a:off x="1591734" y="1434817"/>
            <a:ext cx="2080684"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7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7" y="417"/>
                  <a:pt x="257" y="417"/>
                  <a:pt x="257"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1"/>
          </a:solidFill>
          <a:ln>
            <a:noFill/>
          </a:ln>
        </p:spPr>
        <p:txBody>
          <a:bodyPr/>
          <a:lstStyle/>
          <a:p>
            <a:endParaRPr lang="zh-CN" altLang="en-US" sz="2135">
              <a:cs typeface="+mn-ea"/>
              <a:sym typeface="+mn-lt"/>
            </a:endParaRPr>
          </a:p>
        </p:txBody>
      </p:sp>
      <p:sp>
        <p:nvSpPr>
          <p:cNvPr id="9" name="Freeform 197"/>
          <p:cNvSpPr/>
          <p:nvPr/>
        </p:nvSpPr>
        <p:spPr bwMode="auto">
          <a:xfrm>
            <a:off x="3903134" y="1434817"/>
            <a:ext cx="2078567" cy="2639484"/>
          </a:xfrm>
          <a:custGeom>
            <a:avLst/>
            <a:gdLst>
              <a:gd name="T0" fmla="*/ 372 w 416"/>
              <a:gd name="T1" fmla="*/ 0 h 528"/>
              <a:gd name="T2" fmla="*/ 45 w 416"/>
              <a:gd name="T3" fmla="*/ 0 h 528"/>
              <a:gd name="T4" fmla="*/ 0 w 416"/>
              <a:gd name="T5" fmla="*/ 45 h 528"/>
              <a:gd name="T6" fmla="*/ 0 w 416"/>
              <a:gd name="T7" fmla="*/ 372 h 528"/>
              <a:gd name="T8" fmla="*/ 45 w 416"/>
              <a:gd name="T9" fmla="*/ 417 h 528"/>
              <a:gd name="T10" fmla="*/ 160 w 416"/>
              <a:gd name="T11" fmla="*/ 417 h 528"/>
              <a:gd name="T12" fmla="*/ 208 w 416"/>
              <a:gd name="T13" fmla="*/ 528 h 528"/>
              <a:gd name="T14" fmla="*/ 257 w 416"/>
              <a:gd name="T15" fmla="*/ 417 h 528"/>
              <a:gd name="T16" fmla="*/ 372 w 416"/>
              <a:gd name="T17" fmla="*/ 417 h 528"/>
              <a:gd name="T18" fmla="*/ 416 w 416"/>
              <a:gd name="T19" fmla="*/ 372 h 528"/>
              <a:gd name="T20" fmla="*/ 416 w 416"/>
              <a:gd name="T21" fmla="*/ 45 h 528"/>
              <a:gd name="T22" fmla="*/ 372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7" y="417"/>
                  <a:pt x="257" y="417"/>
                  <a:pt x="257" y="417"/>
                </a:cubicBezTo>
                <a:cubicBezTo>
                  <a:pt x="372" y="417"/>
                  <a:pt x="372" y="417"/>
                  <a:pt x="372" y="417"/>
                </a:cubicBezTo>
                <a:cubicBezTo>
                  <a:pt x="396" y="417"/>
                  <a:pt x="416" y="397"/>
                  <a:pt x="416" y="372"/>
                </a:cubicBezTo>
                <a:cubicBezTo>
                  <a:pt x="416" y="45"/>
                  <a:pt x="416" y="45"/>
                  <a:pt x="416" y="45"/>
                </a:cubicBezTo>
                <a:cubicBezTo>
                  <a:pt x="416" y="21"/>
                  <a:pt x="396" y="0"/>
                  <a:pt x="372" y="0"/>
                </a:cubicBezTo>
                <a:close/>
              </a:path>
            </a:pathLst>
          </a:custGeom>
          <a:solidFill>
            <a:schemeClr val="accent2"/>
          </a:solidFill>
          <a:ln>
            <a:noFill/>
          </a:ln>
        </p:spPr>
        <p:txBody>
          <a:bodyPr/>
          <a:lstStyle/>
          <a:p>
            <a:endParaRPr lang="zh-CN" altLang="en-US" sz="2135">
              <a:cs typeface="+mn-ea"/>
              <a:sym typeface="+mn-lt"/>
            </a:endParaRPr>
          </a:p>
        </p:txBody>
      </p:sp>
      <p:sp>
        <p:nvSpPr>
          <p:cNvPr id="10" name="Freeform 198"/>
          <p:cNvSpPr/>
          <p:nvPr/>
        </p:nvSpPr>
        <p:spPr bwMode="auto">
          <a:xfrm>
            <a:off x="6212418" y="1434817"/>
            <a:ext cx="2084917" cy="2639484"/>
          </a:xfrm>
          <a:custGeom>
            <a:avLst/>
            <a:gdLst>
              <a:gd name="T0" fmla="*/ 372 w 417"/>
              <a:gd name="T1" fmla="*/ 0 h 528"/>
              <a:gd name="T2" fmla="*/ 45 w 417"/>
              <a:gd name="T3" fmla="*/ 0 h 528"/>
              <a:gd name="T4" fmla="*/ 0 w 417"/>
              <a:gd name="T5" fmla="*/ 45 h 528"/>
              <a:gd name="T6" fmla="*/ 0 w 417"/>
              <a:gd name="T7" fmla="*/ 372 h 528"/>
              <a:gd name="T8" fmla="*/ 45 w 417"/>
              <a:gd name="T9" fmla="*/ 417 h 528"/>
              <a:gd name="T10" fmla="*/ 160 w 417"/>
              <a:gd name="T11" fmla="*/ 417 h 528"/>
              <a:gd name="T12" fmla="*/ 208 w 417"/>
              <a:gd name="T13" fmla="*/ 528 h 528"/>
              <a:gd name="T14" fmla="*/ 258 w 417"/>
              <a:gd name="T15" fmla="*/ 417 h 528"/>
              <a:gd name="T16" fmla="*/ 372 w 417"/>
              <a:gd name="T17" fmla="*/ 417 h 528"/>
              <a:gd name="T18" fmla="*/ 417 w 417"/>
              <a:gd name="T19" fmla="*/ 372 h 528"/>
              <a:gd name="T20" fmla="*/ 417 w 417"/>
              <a:gd name="T21" fmla="*/ 45 h 528"/>
              <a:gd name="T22" fmla="*/ 372 w 417"/>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7"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8" y="417"/>
                  <a:pt x="258" y="417"/>
                  <a:pt x="258" y="417"/>
                </a:cubicBezTo>
                <a:cubicBezTo>
                  <a:pt x="372" y="417"/>
                  <a:pt x="372" y="417"/>
                  <a:pt x="372" y="417"/>
                </a:cubicBezTo>
                <a:cubicBezTo>
                  <a:pt x="397" y="417"/>
                  <a:pt x="417" y="397"/>
                  <a:pt x="417" y="372"/>
                </a:cubicBezTo>
                <a:cubicBezTo>
                  <a:pt x="417" y="45"/>
                  <a:pt x="417" y="45"/>
                  <a:pt x="417" y="45"/>
                </a:cubicBezTo>
                <a:cubicBezTo>
                  <a:pt x="417" y="21"/>
                  <a:pt x="397" y="0"/>
                  <a:pt x="372" y="0"/>
                </a:cubicBezTo>
                <a:close/>
              </a:path>
            </a:pathLst>
          </a:custGeom>
          <a:solidFill>
            <a:schemeClr val="accent3"/>
          </a:solidFill>
          <a:ln>
            <a:noFill/>
          </a:ln>
        </p:spPr>
        <p:txBody>
          <a:bodyPr/>
          <a:lstStyle/>
          <a:p>
            <a:endParaRPr lang="zh-CN" altLang="en-US" sz="2135">
              <a:cs typeface="+mn-ea"/>
              <a:sym typeface="+mn-lt"/>
            </a:endParaRPr>
          </a:p>
        </p:txBody>
      </p:sp>
      <p:sp>
        <p:nvSpPr>
          <p:cNvPr id="11" name="Freeform 199"/>
          <p:cNvSpPr/>
          <p:nvPr/>
        </p:nvSpPr>
        <p:spPr bwMode="auto">
          <a:xfrm>
            <a:off x="8528051" y="1434817"/>
            <a:ext cx="2078567"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8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8" y="417"/>
                  <a:pt x="258" y="417"/>
                  <a:pt x="258"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4"/>
          </a:solidFill>
          <a:ln>
            <a:noFill/>
          </a:ln>
        </p:spPr>
        <p:txBody>
          <a:bodyPr/>
          <a:lstStyle/>
          <a:p>
            <a:endParaRPr lang="zh-CN" altLang="en-US" sz="2135">
              <a:cs typeface="+mn-ea"/>
              <a:sym typeface="+mn-lt"/>
            </a:endParaRPr>
          </a:p>
        </p:txBody>
      </p:sp>
      <p:sp>
        <p:nvSpPr>
          <p:cNvPr id="12" name="TextBox 821"/>
          <p:cNvSpPr txBox="1"/>
          <p:nvPr/>
        </p:nvSpPr>
        <p:spPr bwMode="auto">
          <a:xfrm>
            <a:off x="1862111"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3" name="矩形 1"/>
          <p:cNvSpPr>
            <a:spLocks noChangeArrowheads="1"/>
          </p:cNvSpPr>
          <p:nvPr/>
        </p:nvSpPr>
        <p:spPr bwMode="auto">
          <a:xfrm>
            <a:off x="1890231"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14" name="TextBox 823"/>
          <p:cNvSpPr txBox="1"/>
          <p:nvPr/>
        </p:nvSpPr>
        <p:spPr bwMode="auto">
          <a:xfrm>
            <a:off x="420991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5" name="TextBox 825"/>
          <p:cNvSpPr txBox="1"/>
          <p:nvPr/>
        </p:nvSpPr>
        <p:spPr bwMode="auto">
          <a:xfrm>
            <a:off x="650332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6" name="TextBox 827"/>
          <p:cNvSpPr txBox="1"/>
          <p:nvPr/>
        </p:nvSpPr>
        <p:spPr bwMode="auto">
          <a:xfrm>
            <a:off x="8850709"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dirty="0">
                <a:solidFill>
                  <a:schemeClr val="bg1"/>
                </a:solidFill>
                <a:latin typeface="+mn-lt"/>
                <a:ea typeface="+mn-ea"/>
                <a:cs typeface="+mn-ea"/>
                <a:sym typeface="+mn-lt"/>
              </a:rPr>
              <a:t>添加标题</a:t>
            </a:r>
          </a:p>
        </p:txBody>
      </p:sp>
      <p:sp>
        <p:nvSpPr>
          <p:cNvPr id="17" name="TextBox 682"/>
          <p:cNvSpPr txBox="1"/>
          <p:nvPr/>
        </p:nvSpPr>
        <p:spPr>
          <a:xfrm>
            <a:off x="8784299"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36</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8" name="TextBox 682"/>
          <p:cNvSpPr txBox="1"/>
          <p:nvPr/>
        </p:nvSpPr>
        <p:spPr>
          <a:xfrm>
            <a:off x="1817443"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52</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9" name="TextBox 682"/>
          <p:cNvSpPr txBox="1"/>
          <p:nvPr/>
        </p:nvSpPr>
        <p:spPr>
          <a:xfrm>
            <a:off x="412037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28</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20" name="TextBox 682"/>
          <p:cNvSpPr txBox="1"/>
          <p:nvPr/>
        </p:nvSpPr>
        <p:spPr>
          <a:xfrm>
            <a:off x="640395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71</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cxnSp>
        <p:nvCxnSpPr>
          <p:cNvPr id="21" name="直接连接符 20"/>
          <p:cNvCxnSpPr/>
          <p:nvPr/>
        </p:nvCxnSpPr>
        <p:spPr>
          <a:xfrm>
            <a:off x="1584000" y="4883509"/>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584000" y="6077858"/>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TextBox 692"/>
          <p:cNvSpPr txBox="1"/>
          <p:nvPr/>
        </p:nvSpPr>
        <p:spPr bwMode="auto">
          <a:xfrm>
            <a:off x="3553673" y="4119511"/>
            <a:ext cx="4968027" cy="74898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265" b="1" spc="400" dirty="0">
                <a:solidFill>
                  <a:schemeClr val="tx1">
                    <a:lumMod val="75000"/>
                    <a:lumOff val="25000"/>
                  </a:schemeClr>
                </a:solidFill>
                <a:latin typeface="+mn-lt"/>
                <a:ea typeface="+mn-ea"/>
                <a:cs typeface="+mn-ea"/>
                <a:sym typeface="+mn-lt"/>
              </a:rPr>
              <a:t>点击此处添加标题</a:t>
            </a:r>
          </a:p>
        </p:txBody>
      </p:sp>
      <p:sp>
        <p:nvSpPr>
          <p:cNvPr id="24" name="矩形 1"/>
          <p:cNvSpPr>
            <a:spLocks noChangeArrowheads="1"/>
          </p:cNvSpPr>
          <p:nvPr/>
        </p:nvSpPr>
        <p:spPr bwMode="auto">
          <a:xfrm>
            <a:off x="1596077" y="4876253"/>
            <a:ext cx="9012547" cy="1156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cxnSp>
        <p:nvCxnSpPr>
          <p:cNvPr id="25" name="直接连接符 24"/>
          <p:cNvCxnSpPr/>
          <p:nvPr/>
        </p:nvCxnSpPr>
        <p:spPr>
          <a:xfrm>
            <a:off x="191346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91346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1346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260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260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260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46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546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546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9340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89340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9340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1"/>
          <p:cNvSpPr>
            <a:spLocks noChangeArrowheads="1"/>
          </p:cNvSpPr>
          <p:nvPr/>
        </p:nvSpPr>
        <p:spPr bwMode="auto">
          <a:xfrm>
            <a:off x="4201635"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8" name="矩形 1"/>
          <p:cNvSpPr>
            <a:spLocks noChangeArrowheads="1"/>
          </p:cNvSpPr>
          <p:nvPr/>
        </p:nvSpPr>
        <p:spPr bwMode="auto">
          <a:xfrm>
            <a:off x="6487910"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9" name="矩形 1"/>
          <p:cNvSpPr>
            <a:spLocks noChangeArrowheads="1"/>
          </p:cNvSpPr>
          <p:nvPr/>
        </p:nvSpPr>
        <p:spPr bwMode="auto">
          <a:xfrm>
            <a:off x="8896397"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六边形 7"/>
          <p:cNvSpPr/>
          <p:nvPr/>
        </p:nvSpPr>
        <p:spPr>
          <a:xfrm>
            <a:off x="2561431" y="2377281"/>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9" name="六边形 8"/>
          <p:cNvSpPr/>
          <p:nvPr/>
        </p:nvSpPr>
        <p:spPr>
          <a:xfrm>
            <a:off x="4235121" y="3259931"/>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5908811" y="2377281"/>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六边形 10"/>
          <p:cNvSpPr/>
          <p:nvPr/>
        </p:nvSpPr>
        <p:spPr>
          <a:xfrm>
            <a:off x="7582501" y="3259931"/>
            <a:ext cx="2048068" cy="1765300"/>
          </a:xfrm>
          <a:prstGeom prst="hexagon">
            <a:avLst>
              <a:gd name="adj" fmla="val 24999"/>
              <a:gd name="vf" fmla="val 115470"/>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六边形 11"/>
          <p:cNvSpPr/>
          <p:nvPr/>
        </p:nvSpPr>
        <p:spPr>
          <a:xfrm>
            <a:off x="888206" y="3259931"/>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3" name="六边形 12"/>
          <p:cNvSpPr/>
          <p:nvPr/>
        </p:nvSpPr>
        <p:spPr>
          <a:xfrm>
            <a:off x="9255918" y="2402681"/>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4" name="文本框 103"/>
          <p:cNvSpPr/>
          <p:nvPr/>
        </p:nvSpPr>
        <p:spPr>
          <a:xfrm>
            <a:off x="3082764" y="298846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15" name="Freeform 2345"/>
          <p:cNvSpPr>
            <a:spLocks noEditPoints="1"/>
          </p:cNvSpPr>
          <p:nvPr/>
        </p:nvSpPr>
        <p:spPr>
          <a:xfrm>
            <a:off x="1626393" y="368379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6" name="Freeform 2345"/>
          <p:cNvSpPr>
            <a:spLocks noEditPoints="1"/>
          </p:cNvSpPr>
          <p:nvPr/>
        </p:nvSpPr>
        <p:spPr>
          <a:xfrm>
            <a:off x="9970293" y="278844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7" name="TextBox 19"/>
          <p:cNvSpPr txBox="1"/>
          <p:nvPr/>
        </p:nvSpPr>
        <p:spPr>
          <a:xfrm>
            <a:off x="2021680"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18" name="TextBox 20"/>
          <p:cNvSpPr txBox="1"/>
          <p:nvPr/>
        </p:nvSpPr>
        <p:spPr>
          <a:xfrm>
            <a:off x="2037610"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19" name="TextBox 19"/>
          <p:cNvSpPr txBox="1"/>
          <p:nvPr/>
        </p:nvSpPr>
        <p:spPr>
          <a:xfrm>
            <a:off x="2885390"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0" name="TextBox 20"/>
          <p:cNvSpPr txBox="1"/>
          <p:nvPr/>
        </p:nvSpPr>
        <p:spPr>
          <a:xfrm>
            <a:off x="2901320"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1" name="TextBox 19"/>
          <p:cNvSpPr txBox="1"/>
          <p:nvPr/>
        </p:nvSpPr>
        <p:spPr>
          <a:xfrm>
            <a:off x="7447455"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2" name="TextBox 20"/>
          <p:cNvSpPr txBox="1"/>
          <p:nvPr/>
        </p:nvSpPr>
        <p:spPr>
          <a:xfrm>
            <a:off x="7463385"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3" name="TextBox 19"/>
          <p:cNvSpPr txBox="1"/>
          <p:nvPr/>
        </p:nvSpPr>
        <p:spPr>
          <a:xfrm>
            <a:off x="6505574"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4" name="TextBox 20"/>
          <p:cNvSpPr txBox="1"/>
          <p:nvPr/>
        </p:nvSpPr>
        <p:spPr>
          <a:xfrm>
            <a:off x="6521504"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5" name="文本框 103"/>
          <p:cNvSpPr/>
          <p:nvPr/>
        </p:nvSpPr>
        <p:spPr>
          <a:xfrm>
            <a:off x="4756317"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6" name="文本框 103"/>
          <p:cNvSpPr/>
          <p:nvPr/>
        </p:nvSpPr>
        <p:spPr>
          <a:xfrm>
            <a:off x="6430007" y="301756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7" name="文本框 103"/>
          <p:cNvSpPr/>
          <p:nvPr/>
        </p:nvSpPr>
        <p:spPr>
          <a:xfrm>
            <a:off x="8103833"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grpSp>
        <p:nvGrpSpPr>
          <p:cNvPr id="28" name="组合 27"/>
          <p:cNvGrpSpPr/>
          <p:nvPr/>
        </p:nvGrpSpPr>
        <p:grpSpPr>
          <a:xfrm>
            <a:off x="123825" y="110358"/>
            <a:ext cx="593817" cy="593817"/>
            <a:chOff x="1131485" y="2234042"/>
            <a:chExt cx="1607262" cy="1607262"/>
          </a:xfrm>
        </p:grpSpPr>
        <p:sp>
          <p:nvSpPr>
            <p:cNvPr id="29" name="椭圆 2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椭圆 2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椭圆 7"/>
          <p:cNvSpPr/>
          <p:nvPr/>
        </p:nvSpPr>
        <p:spPr>
          <a:xfrm>
            <a:off x="1221049" y="2983071"/>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9" name="椭圆 8"/>
          <p:cNvSpPr/>
          <p:nvPr/>
        </p:nvSpPr>
        <p:spPr>
          <a:xfrm flipV="1">
            <a:off x="3292201" y="2927071"/>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a:off x="5365840" y="2968153"/>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1" name="椭圆 10"/>
          <p:cNvSpPr/>
          <p:nvPr/>
        </p:nvSpPr>
        <p:spPr>
          <a:xfrm flipV="1">
            <a:off x="7436992" y="2912153"/>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2" name="椭圆 11"/>
          <p:cNvSpPr/>
          <p:nvPr/>
        </p:nvSpPr>
        <p:spPr>
          <a:xfrm>
            <a:off x="9510630" y="2944955"/>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3" name="任意形状 64"/>
          <p:cNvSpPr/>
          <p:nvPr/>
        </p:nvSpPr>
        <p:spPr>
          <a:xfrm flipV="1">
            <a:off x="8970891" y="240422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4" name="任意形状 65"/>
          <p:cNvSpPr/>
          <p:nvPr/>
        </p:nvSpPr>
        <p:spPr>
          <a:xfrm>
            <a:off x="6897253" y="3293434"/>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5" name="任意形状 66"/>
          <p:cNvSpPr/>
          <p:nvPr/>
        </p:nvSpPr>
        <p:spPr>
          <a:xfrm flipV="1">
            <a:off x="4826101" y="242742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任意形状 67"/>
          <p:cNvSpPr/>
          <p:nvPr/>
        </p:nvSpPr>
        <p:spPr>
          <a:xfrm>
            <a:off x="2752462" y="330835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任意形状 68"/>
          <p:cNvSpPr/>
          <p:nvPr/>
        </p:nvSpPr>
        <p:spPr>
          <a:xfrm flipV="1">
            <a:off x="681310" y="2442341"/>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18" name="组 69"/>
          <p:cNvGrpSpPr/>
          <p:nvPr/>
        </p:nvGrpSpPr>
        <p:grpSpPr>
          <a:xfrm>
            <a:off x="1678698" y="3336748"/>
            <a:ext cx="393835" cy="631619"/>
            <a:chOff x="898525" y="1076325"/>
            <a:chExt cx="504825" cy="809625"/>
          </a:xfrm>
          <a:solidFill>
            <a:schemeClr val="bg1"/>
          </a:solidFill>
          <a:effectLst/>
        </p:grpSpPr>
        <p:sp>
          <p:nvSpPr>
            <p:cNvPr id="19"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0"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1"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22" name="组 73"/>
          <p:cNvGrpSpPr/>
          <p:nvPr/>
        </p:nvGrpSpPr>
        <p:grpSpPr>
          <a:xfrm>
            <a:off x="3621381" y="3308354"/>
            <a:ext cx="663469" cy="660013"/>
            <a:chOff x="8328025" y="3667125"/>
            <a:chExt cx="609600" cy="606425"/>
          </a:xfrm>
          <a:solidFill>
            <a:schemeClr val="bg1"/>
          </a:solidFill>
          <a:effectLst/>
        </p:grpSpPr>
        <p:sp>
          <p:nvSpPr>
            <p:cNvPr id="23"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4"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5"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6"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27" name="组 78"/>
          <p:cNvGrpSpPr/>
          <p:nvPr/>
        </p:nvGrpSpPr>
        <p:grpSpPr>
          <a:xfrm>
            <a:off x="5814328" y="3308354"/>
            <a:ext cx="412157" cy="582336"/>
            <a:chOff x="7912100" y="117475"/>
            <a:chExt cx="492125" cy="695325"/>
          </a:xfrm>
          <a:solidFill>
            <a:schemeClr val="bg1"/>
          </a:solidFill>
          <a:effectLst/>
        </p:grpSpPr>
        <p:sp>
          <p:nvSpPr>
            <p:cNvPr id="28"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9"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0" name="组 81"/>
          <p:cNvGrpSpPr/>
          <p:nvPr/>
        </p:nvGrpSpPr>
        <p:grpSpPr>
          <a:xfrm>
            <a:off x="7809142" y="3277683"/>
            <a:ext cx="564832" cy="572136"/>
            <a:chOff x="7639243" y="2325084"/>
            <a:chExt cx="726802" cy="736201"/>
          </a:xfrm>
          <a:effectLst/>
        </p:grpSpPr>
        <p:sp>
          <p:nvSpPr>
            <p:cNvPr id="31"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3" name="组 84"/>
          <p:cNvGrpSpPr/>
          <p:nvPr/>
        </p:nvGrpSpPr>
        <p:grpSpPr>
          <a:xfrm>
            <a:off x="9859689" y="3336749"/>
            <a:ext cx="611016" cy="577988"/>
            <a:chOff x="4321175" y="111125"/>
            <a:chExt cx="704850" cy="666750"/>
          </a:xfrm>
          <a:solidFill>
            <a:schemeClr val="bg1"/>
          </a:solidFill>
          <a:effectLst/>
        </p:grpSpPr>
        <p:sp>
          <p:nvSpPr>
            <p:cNvPr id="34"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5"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6"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7"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8"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39" name="文本框 38"/>
          <p:cNvSpPr txBox="1"/>
          <p:nvPr/>
        </p:nvSpPr>
        <p:spPr>
          <a:xfrm>
            <a:off x="549162"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0" name="矩形 39"/>
          <p:cNvSpPr/>
          <p:nvPr/>
        </p:nvSpPr>
        <p:spPr>
          <a:xfrm>
            <a:off x="549162"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1" name="文本框 40"/>
          <p:cNvSpPr txBox="1"/>
          <p:nvPr/>
        </p:nvSpPr>
        <p:spPr>
          <a:xfrm>
            <a:off x="4754110"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2" name="矩形 41"/>
          <p:cNvSpPr/>
          <p:nvPr/>
        </p:nvSpPr>
        <p:spPr>
          <a:xfrm>
            <a:off x="4754110"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3" name="文本框 42"/>
          <p:cNvSpPr txBox="1"/>
          <p:nvPr/>
        </p:nvSpPr>
        <p:spPr>
          <a:xfrm>
            <a:off x="9099185"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4" name="矩形 43"/>
          <p:cNvSpPr/>
          <p:nvPr/>
        </p:nvSpPr>
        <p:spPr>
          <a:xfrm>
            <a:off x="9099185"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5" name="文本框 44"/>
          <p:cNvSpPr txBox="1"/>
          <p:nvPr/>
        </p:nvSpPr>
        <p:spPr>
          <a:xfrm>
            <a:off x="6897253"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6" name="矩形 45"/>
          <p:cNvSpPr/>
          <p:nvPr/>
        </p:nvSpPr>
        <p:spPr>
          <a:xfrm>
            <a:off x="6897253"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7" name="文本框 46"/>
          <p:cNvSpPr txBox="1"/>
          <p:nvPr/>
        </p:nvSpPr>
        <p:spPr>
          <a:xfrm>
            <a:off x="2752462"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2752462"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grpSp>
        <p:nvGrpSpPr>
          <p:cNvPr id="49" name="组合 48"/>
          <p:cNvGrpSpPr/>
          <p:nvPr/>
        </p:nvGrpSpPr>
        <p:grpSpPr>
          <a:xfrm>
            <a:off x="123825" y="110358"/>
            <a:ext cx="593817" cy="593817"/>
            <a:chOff x="1131485" y="2234042"/>
            <a:chExt cx="1607262" cy="1607262"/>
          </a:xfrm>
        </p:grpSpPr>
        <p:sp>
          <p:nvSpPr>
            <p:cNvPr id="50" name="椭圆 4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椭圆 5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8" name="矩形 7"/>
          <p:cNvSpPr/>
          <p:nvPr/>
        </p:nvSpPr>
        <p:spPr>
          <a:xfrm>
            <a:off x="1573665" y="1412988"/>
            <a:ext cx="1814513" cy="2590800"/>
          </a:xfrm>
          <a:prstGeom prst="rect">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A1BD70"/>
              </a:solidFill>
              <a:cs typeface="+mn-ea"/>
              <a:sym typeface="+mn-lt"/>
            </a:endParaRPr>
          </a:p>
        </p:txBody>
      </p:sp>
      <p:sp>
        <p:nvSpPr>
          <p:cNvPr id="9" name="矩形 8"/>
          <p:cNvSpPr/>
          <p:nvPr/>
        </p:nvSpPr>
        <p:spPr>
          <a:xfrm>
            <a:off x="3961265" y="1412988"/>
            <a:ext cx="1814513" cy="2590800"/>
          </a:xfrm>
          <a:prstGeom prst="rect">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矩形 9"/>
          <p:cNvSpPr/>
          <p:nvPr/>
        </p:nvSpPr>
        <p:spPr>
          <a:xfrm>
            <a:off x="6374265" y="1412988"/>
            <a:ext cx="1816100" cy="2590800"/>
          </a:xfrm>
          <a:prstGeom prst="rect">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矩形 10"/>
          <p:cNvSpPr/>
          <p:nvPr/>
        </p:nvSpPr>
        <p:spPr>
          <a:xfrm>
            <a:off x="8788853" y="1412988"/>
            <a:ext cx="1814512" cy="2590800"/>
          </a:xfrm>
          <a:prstGeom prst="rect">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任意多边形 11"/>
          <p:cNvSpPr/>
          <p:nvPr/>
        </p:nvSpPr>
        <p:spPr>
          <a:xfrm>
            <a:off x="6763203" y="3540238"/>
            <a:ext cx="925512" cy="925513"/>
          </a:xfrm>
          <a:custGeom>
            <a:avLst/>
            <a:gdLst>
              <a:gd name="txL" fmla="*/ 0 w 925404"/>
              <a:gd name="txT" fmla="*/ 0 h 925404"/>
              <a:gd name="txR" fmla="*/ 925404 w 925404"/>
              <a:gd name="txB" fmla="*/ 925404 h 925404"/>
            </a:gdLst>
            <a:ahLst/>
            <a:cxnLst>
              <a:cxn ang="0">
                <a:pos x="462810" y="0"/>
              </a:cxn>
              <a:cxn ang="0">
                <a:pos x="925620" y="462812"/>
              </a:cxn>
              <a:cxn ang="0">
                <a:pos x="462810" y="925622"/>
              </a:cxn>
              <a:cxn ang="0">
                <a:pos x="0" y="462812"/>
              </a:cxn>
              <a:cxn ang="0">
                <a:pos x="462810"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3"/>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3" name="任意多边形 12"/>
          <p:cNvSpPr/>
          <p:nvPr/>
        </p:nvSpPr>
        <p:spPr>
          <a:xfrm>
            <a:off x="20181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1"/>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4" name="任意多边形 13"/>
          <p:cNvSpPr/>
          <p:nvPr/>
        </p:nvSpPr>
        <p:spPr>
          <a:xfrm>
            <a:off x="9209540" y="3540238"/>
            <a:ext cx="923925" cy="925513"/>
          </a:xfrm>
          <a:custGeom>
            <a:avLst/>
            <a:gdLst>
              <a:gd name="txL" fmla="*/ 0 w 925404"/>
              <a:gd name="txT" fmla="*/ 0 h 925404"/>
              <a:gd name="txR" fmla="*/ 925404 w 925404"/>
              <a:gd name="txB" fmla="*/ 925404 h 925404"/>
            </a:gdLst>
            <a:ahLst/>
            <a:cxnLst>
              <a:cxn ang="0">
                <a:pos x="461225" y="0"/>
              </a:cxn>
              <a:cxn ang="0">
                <a:pos x="922448" y="462812"/>
              </a:cxn>
              <a:cxn ang="0">
                <a:pos x="461225" y="925622"/>
              </a:cxn>
              <a:cxn ang="0">
                <a:pos x="0" y="462812"/>
              </a:cxn>
              <a:cxn ang="0">
                <a:pos x="461225"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4"/>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5" name="任意多边形 14"/>
          <p:cNvSpPr/>
          <p:nvPr/>
        </p:nvSpPr>
        <p:spPr>
          <a:xfrm>
            <a:off x="44057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2"/>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pic>
        <p:nvPicPr>
          <p:cNvPr id="16" name="图片 15"/>
          <p:cNvPicPr>
            <a:picLocks noChangeAspect="1"/>
          </p:cNvPicPr>
          <p:nvPr/>
        </p:nvPicPr>
        <p:blipFill>
          <a:blip r:embed="rId3"/>
          <a:stretch>
            <a:fillRect/>
          </a:stretch>
        </p:blipFill>
        <p:spPr>
          <a:xfrm>
            <a:off x="4245428" y="1559038"/>
            <a:ext cx="1247775" cy="1355725"/>
          </a:xfrm>
          <a:prstGeom prst="rect">
            <a:avLst/>
          </a:prstGeom>
          <a:noFill/>
          <a:ln w="9525">
            <a:noFill/>
            <a:miter/>
          </a:ln>
        </p:spPr>
      </p:pic>
      <p:pic>
        <p:nvPicPr>
          <p:cNvPr id="17" name="图片 16"/>
          <p:cNvPicPr>
            <a:picLocks noChangeAspect="1"/>
          </p:cNvPicPr>
          <p:nvPr/>
        </p:nvPicPr>
        <p:blipFill>
          <a:blip r:embed="rId4"/>
          <a:stretch>
            <a:fillRect/>
          </a:stretch>
        </p:blipFill>
        <p:spPr>
          <a:xfrm>
            <a:off x="6763203" y="1559038"/>
            <a:ext cx="1025525" cy="1049338"/>
          </a:xfrm>
          <a:prstGeom prst="rect">
            <a:avLst/>
          </a:prstGeom>
          <a:noFill/>
          <a:ln w="9525">
            <a:noFill/>
            <a:miter/>
          </a:ln>
        </p:spPr>
      </p:pic>
      <p:pic>
        <p:nvPicPr>
          <p:cNvPr id="18" name="图片 17"/>
          <p:cNvPicPr>
            <a:picLocks noChangeAspect="1"/>
          </p:cNvPicPr>
          <p:nvPr/>
        </p:nvPicPr>
        <p:blipFill>
          <a:blip r:embed="rId5"/>
          <a:stretch>
            <a:fillRect/>
          </a:stretch>
        </p:blipFill>
        <p:spPr>
          <a:xfrm rot="-2977434">
            <a:off x="9320665" y="1349488"/>
            <a:ext cx="1079500" cy="1027113"/>
          </a:xfrm>
          <a:prstGeom prst="rect">
            <a:avLst/>
          </a:prstGeom>
          <a:noFill/>
          <a:ln w="9525">
            <a:noFill/>
            <a:miter/>
          </a:ln>
        </p:spPr>
      </p:pic>
      <p:pic>
        <p:nvPicPr>
          <p:cNvPr id="19" name="图片 18"/>
          <p:cNvPicPr>
            <a:picLocks noChangeAspect="1"/>
          </p:cNvPicPr>
          <p:nvPr/>
        </p:nvPicPr>
        <p:blipFill>
          <a:blip r:embed="rId6"/>
          <a:stretch>
            <a:fillRect/>
          </a:stretch>
        </p:blipFill>
        <p:spPr>
          <a:xfrm>
            <a:off x="1980065" y="1559038"/>
            <a:ext cx="963613" cy="1071563"/>
          </a:xfrm>
          <a:prstGeom prst="rect">
            <a:avLst/>
          </a:prstGeom>
          <a:noFill/>
          <a:ln w="9525">
            <a:noFill/>
            <a:miter/>
          </a:ln>
        </p:spPr>
      </p:pic>
      <p:sp>
        <p:nvSpPr>
          <p:cNvPr id="20" name="文本框 60"/>
          <p:cNvSpPr/>
          <p:nvPr/>
        </p:nvSpPr>
        <p:spPr>
          <a:xfrm>
            <a:off x="1980065"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1" name="文本框 61"/>
          <p:cNvSpPr/>
          <p:nvPr/>
        </p:nvSpPr>
        <p:spPr>
          <a:xfrm>
            <a:off x="4402590"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2" name="文本框 62"/>
          <p:cNvSpPr/>
          <p:nvPr/>
        </p:nvSpPr>
        <p:spPr>
          <a:xfrm>
            <a:off x="6823527"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3" name="文本框 63"/>
          <p:cNvSpPr/>
          <p:nvPr/>
        </p:nvSpPr>
        <p:spPr>
          <a:xfrm>
            <a:off x="9246052"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4" name="文本框 65"/>
          <p:cNvSpPr/>
          <p:nvPr/>
        </p:nvSpPr>
        <p:spPr>
          <a:xfrm>
            <a:off x="22467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1</a:t>
            </a:r>
            <a:endParaRPr lang="zh-CN" altLang="en-US" sz="3600" b="1" dirty="0">
              <a:solidFill>
                <a:schemeClr val="bg1"/>
              </a:solidFill>
              <a:cs typeface="+mn-ea"/>
              <a:sym typeface="+mn-lt"/>
            </a:endParaRPr>
          </a:p>
        </p:txBody>
      </p:sp>
      <p:sp>
        <p:nvSpPr>
          <p:cNvPr id="25" name="文本框 66"/>
          <p:cNvSpPr/>
          <p:nvPr/>
        </p:nvSpPr>
        <p:spPr>
          <a:xfrm>
            <a:off x="46343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2</a:t>
            </a:r>
            <a:endParaRPr lang="zh-CN" altLang="en-US" sz="3600" b="1" dirty="0">
              <a:solidFill>
                <a:schemeClr val="bg1"/>
              </a:solidFill>
              <a:cs typeface="+mn-ea"/>
              <a:sym typeface="+mn-lt"/>
            </a:endParaRPr>
          </a:p>
        </p:txBody>
      </p:sp>
      <p:sp>
        <p:nvSpPr>
          <p:cNvPr id="26" name="文本框 67"/>
          <p:cNvSpPr/>
          <p:nvPr/>
        </p:nvSpPr>
        <p:spPr>
          <a:xfrm>
            <a:off x="7001328" y="3727563"/>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3</a:t>
            </a:r>
            <a:endParaRPr lang="zh-CN" altLang="en-US" sz="3600" b="1" dirty="0">
              <a:solidFill>
                <a:schemeClr val="bg1"/>
              </a:solidFill>
              <a:cs typeface="+mn-ea"/>
              <a:sym typeface="+mn-lt"/>
            </a:endParaRPr>
          </a:p>
        </p:txBody>
      </p:sp>
      <p:sp>
        <p:nvSpPr>
          <p:cNvPr id="27" name="文本框 68"/>
          <p:cNvSpPr/>
          <p:nvPr/>
        </p:nvSpPr>
        <p:spPr>
          <a:xfrm>
            <a:off x="9476240"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3600" b="1" dirty="0">
                <a:solidFill>
                  <a:schemeClr val="bg1"/>
                </a:solidFill>
                <a:cs typeface="+mn-ea"/>
                <a:sym typeface="+mn-lt"/>
              </a:rPr>
              <a:t>4</a:t>
            </a:r>
            <a:endParaRPr lang="zh-CN" altLang="en-US" sz="3600" b="1" dirty="0">
              <a:solidFill>
                <a:schemeClr val="bg1"/>
              </a:solidFill>
              <a:cs typeface="+mn-ea"/>
              <a:sym typeface="+mn-lt"/>
            </a:endParaRPr>
          </a:p>
        </p:txBody>
      </p:sp>
      <p:sp>
        <p:nvSpPr>
          <p:cNvPr id="28" name="TextBox 19"/>
          <p:cNvSpPr txBox="1"/>
          <p:nvPr/>
        </p:nvSpPr>
        <p:spPr>
          <a:xfrm>
            <a:off x="1258217"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351484"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3700686"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1" name="TextBox 20"/>
          <p:cNvSpPr txBox="1"/>
          <p:nvPr/>
        </p:nvSpPr>
        <p:spPr>
          <a:xfrm>
            <a:off x="3793953"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2" name="TextBox 19"/>
          <p:cNvSpPr txBox="1"/>
          <p:nvPr/>
        </p:nvSpPr>
        <p:spPr>
          <a:xfrm>
            <a:off x="6132438"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3" name="TextBox 20"/>
          <p:cNvSpPr txBox="1"/>
          <p:nvPr/>
        </p:nvSpPr>
        <p:spPr>
          <a:xfrm>
            <a:off x="6225705"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4" name="TextBox 19"/>
          <p:cNvSpPr txBox="1"/>
          <p:nvPr/>
        </p:nvSpPr>
        <p:spPr>
          <a:xfrm>
            <a:off x="8470923"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5" name="TextBox 20"/>
          <p:cNvSpPr txBox="1"/>
          <p:nvPr/>
        </p:nvSpPr>
        <p:spPr>
          <a:xfrm>
            <a:off x="8564190"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grpSp>
        <p:nvGrpSpPr>
          <p:cNvPr id="36" name="组合 35"/>
          <p:cNvGrpSpPr/>
          <p:nvPr/>
        </p:nvGrpSpPr>
        <p:grpSpPr>
          <a:xfrm>
            <a:off x="123825" y="110358"/>
            <a:ext cx="593817" cy="593817"/>
            <a:chOff x="1131485" y="2234042"/>
            <a:chExt cx="1607262" cy="1607262"/>
          </a:xfrm>
        </p:grpSpPr>
        <p:sp>
          <p:nvSpPr>
            <p:cNvPr id="37" name="椭圆 36"/>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grpSp>
        <p:nvGrpSpPr>
          <p:cNvPr id="8" name="组合 7"/>
          <p:cNvGrpSpPr/>
          <p:nvPr/>
        </p:nvGrpSpPr>
        <p:grpSpPr>
          <a:xfrm>
            <a:off x="3921202" y="2057125"/>
            <a:ext cx="1855482" cy="1855480"/>
            <a:chOff x="5038725" y="2204244"/>
            <a:chExt cx="1709739" cy="1709737"/>
          </a:xfrm>
          <a:solidFill>
            <a:schemeClr val="accent1"/>
          </a:solidFill>
          <a:effectLst/>
        </p:grpSpPr>
        <p:sp>
          <p:nvSpPr>
            <p:cNvPr id="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1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2</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1" name="组合 10"/>
          <p:cNvGrpSpPr/>
          <p:nvPr/>
        </p:nvGrpSpPr>
        <p:grpSpPr>
          <a:xfrm>
            <a:off x="3916034" y="4099531"/>
            <a:ext cx="1855480" cy="1855481"/>
            <a:chOff x="5033963" y="4086224"/>
            <a:chExt cx="1709737" cy="1709738"/>
          </a:xfrm>
          <a:solidFill>
            <a:schemeClr val="accent1"/>
          </a:solidFill>
          <a:effectLst/>
        </p:grpSpPr>
        <p:sp>
          <p:nvSpPr>
            <p:cNvPr id="12" name="矩形 16"/>
            <p:cNvSpPr/>
            <p:nvPr/>
          </p:nvSpPr>
          <p:spPr>
            <a:xfrm>
              <a:off x="5033963" y="4086224"/>
              <a:ext cx="1709737" cy="1709738"/>
            </a:xfrm>
            <a:custGeom>
              <a:avLst/>
              <a:gdLst/>
              <a:ahLst/>
              <a:cxnLst/>
              <a:rect l="l" t="t" r="r" b="b"/>
              <a:pathLst>
                <a:path w="1709737" h="1709738">
                  <a:moveTo>
                    <a:pt x="0" y="0"/>
                  </a:moveTo>
                  <a:cubicBezTo>
                    <a:pt x="854868" y="0"/>
                    <a:pt x="854868" y="0"/>
                    <a:pt x="854868" y="0"/>
                  </a:cubicBezTo>
                  <a:cubicBezTo>
                    <a:pt x="1327738" y="0"/>
                    <a:pt x="1709737" y="381998"/>
                    <a:pt x="1709737" y="854869"/>
                  </a:cubicBezTo>
                  <a:cubicBezTo>
                    <a:pt x="1709737" y="1327740"/>
                    <a:pt x="1327738" y="1709738"/>
                    <a:pt x="854868" y="1709738"/>
                  </a:cubicBezTo>
                  <a:cubicBezTo>
                    <a:pt x="381998" y="1709738"/>
                    <a:pt x="0" y="1327740"/>
                    <a:pt x="0" y="854869"/>
                  </a:cubicBezTo>
                  <a:cubicBezTo>
                    <a:pt x="0" y="0"/>
                    <a:pt x="0" y="0"/>
                    <a:pt x="0"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itchFamily="34" charset="-122"/>
              </a:endParaRPr>
            </a:p>
          </p:txBody>
        </p:sp>
        <p:sp>
          <p:nvSpPr>
            <p:cNvPr id="13" name="Text Box 19"/>
            <p:cNvSpPr txBox="1">
              <a:spLocks noChangeArrowheads="1"/>
            </p:cNvSpPr>
            <p:nvPr/>
          </p:nvSpPr>
          <p:spPr bwMode="gray">
            <a:xfrm>
              <a:off x="5191918"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3</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4" name="组合 13"/>
          <p:cNvGrpSpPr/>
          <p:nvPr/>
        </p:nvGrpSpPr>
        <p:grpSpPr>
          <a:xfrm>
            <a:off x="1833141" y="4111592"/>
            <a:ext cx="1855481" cy="1855481"/>
            <a:chOff x="3114675" y="4097338"/>
            <a:chExt cx="1709738" cy="1709738"/>
          </a:xfrm>
          <a:solidFill>
            <a:schemeClr val="accent1"/>
          </a:solidFill>
          <a:effectLst/>
        </p:grpSpPr>
        <p:sp>
          <p:nvSpPr>
            <p:cNvPr id="15" name="矩形 17"/>
            <p:cNvSpPr/>
            <p:nvPr/>
          </p:nvSpPr>
          <p:spPr>
            <a:xfrm>
              <a:off x="3114675" y="4097338"/>
              <a:ext cx="1709738" cy="1709738"/>
            </a:xfrm>
            <a:custGeom>
              <a:avLst/>
              <a:gdLst/>
              <a:ahLst/>
              <a:cxnLst/>
              <a:rect l="l" t="t" r="r" b="b"/>
              <a:pathLst>
                <a:path w="1709738" h="1709738">
                  <a:moveTo>
                    <a:pt x="854869" y="0"/>
                  </a:moveTo>
                  <a:cubicBezTo>
                    <a:pt x="1709738" y="0"/>
                    <a:pt x="1709738" y="0"/>
                    <a:pt x="1709738" y="0"/>
                  </a:cubicBezTo>
                  <a:cubicBezTo>
                    <a:pt x="1709738" y="854869"/>
                    <a:pt x="1709738" y="854869"/>
                    <a:pt x="1709738" y="854869"/>
                  </a:cubicBezTo>
                  <a:cubicBezTo>
                    <a:pt x="1709738" y="1327739"/>
                    <a:pt x="1327739" y="1709738"/>
                    <a:pt x="854869" y="1709738"/>
                  </a:cubicBezTo>
                  <a:cubicBezTo>
                    <a:pt x="381998" y="1709738"/>
                    <a:pt x="0" y="1327739"/>
                    <a:pt x="0" y="854869"/>
                  </a:cubicBezTo>
                  <a:cubicBezTo>
                    <a:pt x="0" y="381999"/>
                    <a:pt x="381998"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itchFamily="34" charset="-122"/>
              </a:endParaRPr>
            </a:p>
          </p:txBody>
        </p:sp>
        <p:sp>
          <p:nvSpPr>
            <p:cNvPr id="16" name="Text Box 19"/>
            <p:cNvSpPr txBox="1">
              <a:spLocks noChangeArrowheads="1"/>
            </p:cNvSpPr>
            <p:nvPr/>
          </p:nvSpPr>
          <p:spPr bwMode="gray">
            <a:xfrm>
              <a:off x="3934517"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Aft>
                  <a:spcPct val="40000"/>
                </a:spcAft>
                <a:defRPr/>
              </a:pPr>
              <a:r>
                <a:rPr lang="zh-CN" altLang="en-US" sz="2000" kern="0" noProof="1">
                  <a:solidFill>
                    <a:schemeClr val="bg1"/>
                  </a:solidFill>
                  <a:latin typeface="微软雅黑" pitchFamily="34" charset="-122"/>
                  <a:ea typeface="微软雅黑" pitchFamily="34" charset="-122"/>
                  <a:cs typeface="Arial" pitchFamily="34" charset="0"/>
                </a:rPr>
                <a:t>文本</a:t>
              </a:r>
              <a:r>
                <a:rPr lang="en-US" altLang="zh-CN" sz="2000" kern="0" noProof="1">
                  <a:solidFill>
                    <a:schemeClr val="bg1"/>
                  </a:solidFill>
                  <a:latin typeface="微软雅黑" pitchFamily="34" charset="-122"/>
                  <a:ea typeface="微软雅黑" pitchFamily="34" charset="-122"/>
                  <a:cs typeface="Arial" pitchFamily="34" charset="0"/>
                </a:rPr>
                <a:t>4</a:t>
              </a: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17" name="组合 16"/>
          <p:cNvGrpSpPr/>
          <p:nvPr/>
        </p:nvGrpSpPr>
        <p:grpSpPr>
          <a:xfrm>
            <a:off x="1107833" y="1332678"/>
            <a:ext cx="2579065" cy="2579067"/>
            <a:chOff x="2446338" y="1536700"/>
            <a:chExt cx="2376487" cy="2376488"/>
          </a:xfrm>
          <a:effectLst/>
        </p:grpSpPr>
        <p:sp>
          <p:nvSpPr>
            <p:cNvPr id="18" name="Freeform 35"/>
            <p:cNvSpPr/>
            <p:nvPr/>
          </p:nvSpPr>
          <p:spPr bwMode="gray">
            <a:xfrm flipH="1">
              <a:off x="2446338" y="1536700"/>
              <a:ext cx="2376487" cy="2376488"/>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chemeClr val="accent2"/>
            </a:solidFill>
            <a:ln w="3175" cap="flat" cmpd="sng" algn="ctr">
              <a:solidFill>
                <a:srgbClr val="D7D7D7"/>
              </a:solidFill>
              <a:prstDash val="solid"/>
            </a:ln>
            <a:effectLst/>
          </p:spPr>
          <p:txBody>
            <a:bodyPr anchor="ctr"/>
            <a:lstStyle/>
            <a:p>
              <a:pPr>
                <a:lnSpc>
                  <a:spcPct val="120000"/>
                </a:lnSpc>
                <a:defRPr/>
              </a:pPr>
              <a:endParaRPr lang="zh-CN" altLang="en-US" sz="1200" kern="0" dirty="0">
                <a:solidFill>
                  <a:srgbClr val="F9F9F9"/>
                </a:solidFill>
                <a:latin typeface="微软雅黑" pitchFamily="34" charset="-122"/>
              </a:endParaRPr>
            </a:p>
          </p:txBody>
        </p:sp>
        <p:sp>
          <p:nvSpPr>
            <p:cNvPr id="19" name="Text Box 19"/>
            <p:cNvSpPr txBox="1">
              <a:spLocks noChangeArrowheads="1"/>
            </p:cNvSpPr>
            <p:nvPr/>
          </p:nvSpPr>
          <p:spPr bwMode="gray">
            <a:xfrm>
              <a:off x="3934516" y="3430059"/>
              <a:ext cx="7016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Aft>
                  <a:spcPct val="40000"/>
                </a:spcAft>
                <a:defRPr/>
              </a:pPr>
              <a:r>
                <a:rPr lang="zh-CN" altLang="en-US" sz="2000" b="1" kern="0" noProof="1">
                  <a:solidFill>
                    <a:sysClr val="window" lastClr="FFFFFF"/>
                  </a:solidFill>
                  <a:latin typeface="微软雅黑" pitchFamily="34" charset="-122"/>
                  <a:ea typeface="微软雅黑" pitchFamily="34" charset="-122"/>
                  <a:cs typeface="Arial" pitchFamily="34" charset="0"/>
                </a:rPr>
                <a:t>文本</a:t>
              </a:r>
              <a:r>
                <a:rPr lang="en-US" altLang="zh-CN" sz="2000" b="1" kern="0" noProof="1">
                  <a:solidFill>
                    <a:sysClr val="window" lastClr="FFFFFF"/>
                  </a:solidFill>
                  <a:latin typeface="微软雅黑" pitchFamily="34" charset="-122"/>
                  <a:ea typeface="微软雅黑" pitchFamily="34" charset="-122"/>
                  <a:cs typeface="Arial" pitchFamily="34" charset="0"/>
                </a:rPr>
                <a:t>1</a:t>
              </a:r>
              <a:endParaRPr lang="zh-CN" altLang="zh-CN" sz="2000" b="1" kern="0" noProof="1">
                <a:solidFill>
                  <a:sysClr val="window" lastClr="FFFFFF"/>
                </a:solidFill>
                <a:latin typeface="微软雅黑" pitchFamily="34" charset="-122"/>
                <a:ea typeface="微软雅黑" pitchFamily="34" charset="-122"/>
                <a:cs typeface="Arial" pitchFamily="34" charset="0"/>
              </a:endParaRPr>
            </a:p>
          </p:txBody>
        </p:sp>
      </p:grpSp>
      <p:sp>
        <p:nvSpPr>
          <p:cNvPr id="20" name="Content Placeholder 2"/>
          <p:cNvSpPr txBox="1"/>
          <p:nvPr/>
        </p:nvSpPr>
        <p:spPr>
          <a:xfrm>
            <a:off x="7675466" y="1939723"/>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1" name="Title 13"/>
          <p:cNvSpPr txBox="1"/>
          <p:nvPr/>
        </p:nvSpPr>
        <p:spPr>
          <a:xfrm>
            <a:off x="7662574" y="152484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2" name="Content Placeholder 2"/>
          <p:cNvSpPr txBox="1"/>
          <p:nvPr/>
        </p:nvSpPr>
        <p:spPr>
          <a:xfrm>
            <a:off x="7675466" y="3103870"/>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3" name="Title 13"/>
          <p:cNvSpPr txBox="1"/>
          <p:nvPr/>
        </p:nvSpPr>
        <p:spPr>
          <a:xfrm>
            <a:off x="7662574" y="2688987"/>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4" name="Content Placeholder 2"/>
          <p:cNvSpPr txBox="1"/>
          <p:nvPr/>
        </p:nvSpPr>
        <p:spPr>
          <a:xfrm>
            <a:off x="7675466" y="424610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5" name="Title 13"/>
          <p:cNvSpPr txBox="1"/>
          <p:nvPr/>
        </p:nvSpPr>
        <p:spPr>
          <a:xfrm>
            <a:off x="7662574" y="383122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6" name="Content Placeholder 2"/>
          <p:cNvSpPr txBox="1"/>
          <p:nvPr/>
        </p:nvSpPr>
        <p:spPr>
          <a:xfrm>
            <a:off x="7675466" y="539099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7" name="Title 13"/>
          <p:cNvSpPr txBox="1"/>
          <p:nvPr/>
        </p:nvSpPr>
        <p:spPr>
          <a:xfrm>
            <a:off x="7662574" y="49761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28" name="组合 27"/>
          <p:cNvGrpSpPr/>
          <p:nvPr/>
        </p:nvGrpSpPr>
        <p:grpSpPr>
          <a:xfrm>
            <a:off x="7171434" y="1657981"/>
            <a:ext cx="491140" cy="491139"/>
            <a:chOff x="5038725" y="2204244"/>
            <a:chExt cx="1709739" cy="1709737"/>
          </a:xfrm>
          <a:solidFill>
            <a:schemeClr val="accent2"/>
          </a:solidFill>
          <a:effectLst/>
        </p:grpSpPr>
        <p:sp>
          <p:nvSpPr>
            <p:cNvPr id="2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1" name="组合 30"/>
          <p:cNvGrpSpPr/>
          <p:nvPr/>
        </p:nvGrpSpPr>
        <p:grpSpPr>
          <a:xfrm>
            <a:off x="7171434" y="2822128"/>
            <a:ext cx="491140" cy="491139"/>
            <a:chOff x="5038725" y="2204244"/>
            <a:chExt cx="1709739" cy="1709737"/>
          </a:xfrm>
          <a:solidFill>
            <a:schemeClr val="accent1"/>
          </a:solidFill>
          <a:effectLst/>
        </p:grpSpPr>
        <p:sp>
          <p:nvSpPr>
            <p:cNvPr id="32"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3"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4" name="组合 33"/>
          <p:cNvGrpSpPr/>
          <p:nvPr/>
        </p:nvGrpSpPr>
        <p:grpSpPr>
          <a:xfrm>
            <a:off x="7171434" y="3959942"/>
            <a:ext cx="491140" cy="491139"/>
            <a:chOff x="5038725" y="2204244"/>
            <a:chExt cx="1709739" cy="1709737"/>
          </a:xfrm>
          <a:solidFill>
            <a:schemeClr val="accent1"/>
          </a:solidFill>
          <a:effectLst/>
        </p:grpSpPr>
        <p:sp>
          <p:nvSpPr>
            <p:cNvPr id="35"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6"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37" name="组合 36"/>
          <p:cNvGrpSpPr/>
          <p:nvPr/>
        </p:nvGrpSpPr>
        <p:grpSpPr>
          <a:xfrm>
            <a:off x="7171434" y="5064233"/>
            <a:ext cx="491140" cy="491139"/>
            <a:chOff x="5038725" y="2204244"/>
            <a:chExt cx="1709739" cy="1709737"/>
          </a:xfrm>
          <a:solidFill>
            <a:schemeClr val="accent1"/>
          </a:solidFill>
          <a:effectLst/>
        </p:grpSpPr>
        <p:sp>
          <p:nvSpPr>
            <p:cNvPr id="38"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itchFamily="34" charset="-122"/>
              </a:endParaRPr>
            </a:p>
          </p:txBody>
        </p:sp>
        <p:sp>
          <p:nvSpPr>
            <p:cNvPr id="39"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itchFamily="34" charset="0"/>
                  <a:ea typeface="宋体" pitchFamily="2" charset="-122"/>
                </a:defRPr>
              </a:lvl1pPr>
              <a:lvl2pPr marL="742950" indent="-285750" defTabSz="801370" eaLnBrk="0" hangingPunct="0">
                <a:defRPr>
                  <a:solidFill>
                    <a:schemeClr val="tx1"/>
                  </a:solidFill>
                  <a:latin typeface="Arial" pitchFamily="34" charset="0"/>
                  <a:ea typeface="宋体" pitchFamily="2" charset="-122"/>
                </a:defRPr>
              </a:lvl2pPr>
              <a:lvl3pPr marL="1143000" indent="-228600" defTabSz="801370" eaLnBrk="0" hangingPunct="0">
                <a:defRPr>
                  <a:solidFill>
                    <a:schemeClr val="tx1"/>
                  </a:solidFill>
                  <a:latin typeface="Arial" pitchFamily="34" charset="0"/>
                  <a:ea typeface="宋体" pitchFamily="2" charset="-122"/>
                </a:defRPr>
              </a:lvl3pPr>
              <a:lvl4pPr marL="1600200" indent="-228600" defTabSz="801370" eaLnBrk="0" hangingPunct="0">
                <a:defRPr>
                  <a:solidFill>
                    <a:schemeClr val="tx1"/>
                  </a:solidFill>
                  <a:latin typeface="Arial" pitchFamily="34" charset="0"/>
                  <a:ea typeface="宋体" pitchFamily="2" charset="-122"/>
                </a:defRPr>
              </a:lvl4pPr>
              <a:lvl5pPr marL="2057400" indent="-228600" defTabSz="801370" eaLnBrk="0" hangingPunct="0">
                <a:defRPr>
                  <a:solidFill>
                    <a:schemeClr val="tx1"/>
                  </a:solidFill>
                  <a:latin typeface="Arial" pitchFamily="34" charset="0"/>
                  <a:ea typeface="宋体" pitchFamily="2" charset="-122"/>
                </a:defRPr>
              </a:lvl5pPr>
              <a:lvl6pPr marL="2514600" indent="-228600" defTabSz="80137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80137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80137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80137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Aft>
                  <a:spcPct val="40000"/>
                </a:spcAft>
                <a:defRPr/>
              </a:pPr>
              <a:endParaRPr lang="zh-CN" altLang="zh-CN" sz="2000" kern="0" noProof="1">
                <a:solidFill>
                  <a:schemeClr val="bg1"/>
                </a:solidFill>
                <a:latin typeface="微软雅黑" pitchFamily="34" charset="-122"/>
                <a:ea typeface="微软雅黑" pitchFamily="34" charset="-122"/>
                <a:cs typeface="Arial" pitchFamily="34" charset="0"/>
              </a:endParaRPr>
            </a:p>
          </p:txBody>
        </p:sp>
      </p:gr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49" name="椭圆 48"/>
          <p:cNvSpPr/>
          <p:nvPr/>
        </p:nvSpPr>
        <p:spPr>
          <a:xfrm>
            <a:off x="1384806" y="1685576"/>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TextBox 6"/>
          <p:cNvSpPr txBox="1"/>
          <p:nvPr/>
        </p:nvSpPr>
        <p:spPr>
          <a:xfrm>
            <a:off x="1547558" y="1713837"/>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1" name="椭圆 50"/>
          <p:cNvSpPr/>
          <p:nvPr/>
        </p:nvSpPr>
        <p:spPr>
          <a:xfrm>
            <a:off x="1384806" y="3331888"/>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TextBox 8"/>
          <p:cNvSpPr txBox="1"/>
          <p:nvPr/>
        </p:nvSpPr>
        <p:spPr>
          <a:xfrm>
            <a:off x="1547558" y="3360149"/>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3" name="椭圆 52"/>
          <p:cNvSpPr/>
          <p:nvPr/>
        </p:nvSpPr>
        <p:spPr>
          <a:xfrm>
            <a:off x="1384806" y="4978200"/>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0"/>
          <p:cNvSpPr txBox="1"/>
          <p:nvPr/>
        </p:nvSpPr>
        <p:spPr>
          <a:xfrm>
            <a:off x="1547558" y="5006461"/>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5" name="椭圆 54"/>
          <p:cNvSpPr/>
          <p:nvPr/>
        </p:nvSpPr>
        <p:spPr>
          <a:xfrm>
            <a:off x="6761403" y="1731458"/>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6" name="TextBox 16"/>
          <p:cNvSpPr txBox="1"/>
          <p:nvPr/>
        </p:nvSpPr>
        <p:spPr>
          <a:xfrm>
            <a:off x="6924155" y="1759719"/>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7" name="椭圆 56"/>
          <p:cNvSpPr/>
          <p:nvPr/>
        </p:nvSpPr>
        <p:spPr>
          <a:xfrm>
            <a:off x="6761403" y="3368960"/>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8" name="TextBox 25"/>
          <p:cNvSpPr txBox="1"/>
          <p:nvPr/>
        </p:nvSpPr>
        <p:spPr>
          <a:xfrm>
            <a:off x="6924155" y="3397221"/>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9" name="椭圆 58"/>
          <p:cNvSpPr/>
          <p:nvPr/>
        </p:nvSpPr>
        <p:spPr>
          <a:xfrm>
            <a:off x="6761403" y="5006461"/>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60" name="TextBox 28"/>
          <p:cNvSpPr txBox="1"/>
          <p:nvPr/>
        </p:nvSpPr>
        <p:spPr>
          <a:xfrm>
            <a:off x="6924155" y="5034722"/>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1" name="TextBox 19"/>
          <p:cNvSpPr txBox="1"/>
          <p:nvPr/>
        </p:nvSpPr>
        <p:spPr>
          <a:xfrm>
            <a:off x="2306085"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2" name="TextBox 20"/>
          <p:cNvSpPr txBox="1"/>
          <p:nvPr/>
        </p:nvSpPr>
        <p:spPr>
          <a:xfrm>
            <a:off x="2322015"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3" name="TextBox 19"/>
          <p:cNvSpPr txBox="1"/>
          <p:nvPr/>
        </p:nvSpPr>
        <p:spPr>
          <a:xfrm>
            <a:off x="2306085"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4" name="TextBox 20"/>
          <p:cNvSpPr txBox="1"/>
          <p:nvPr/>
        </p:nvSpPr>
        <p:spPr>
          <a:xfrm>
            <a:off x="2322015"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5" name="TextBox 19"/>
          <p:cNvSpPr txBox="1"/>
          <p:nvPr/>
        </p:nvSpPr>
        <p:spPr>
          <a:xfrm>
            <a:off x="2306085"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6" name="TextBox 20"/>
          <p:cNvSpPr txBox="1"/>
          <p:nvPr/>
        </p:nvSpPr>
        <p:spPr>
          <a:xfrm>
            <a:off x="2322015"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7" name="TextBox 19"/>
          <p:cNvSpPr txBox="1"/>
          <p:nvPr/>
        </p:nvSpPr>
        <p:spPr>
          <a:xfrm>
            <a:off x="7757884"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7773814"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7757884"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7773814"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7757884"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7773814"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grpSp>
        <p:nvGrpSpPr>
          <p:cNvPr id="31" name="组合 30"/>
          <p:cNvGrpSpPr/>
          <p:nvPr/>
        </p:nvGrpSpPr>
        <p:grpSpPr>
          <a:xfrm>
            <a:off x="123825" y="110358"/>
            <a:ext cx="593817" cy="593817"/>
            <a:chOff x="1131485" y="2234042"/>
            <a:chExt cx="1607262" cy="1607262"/>
          </a:xfrm>
        </p:grpSpPr>
        <p:sp>
          <p:nvSpPr>
            <p:cNvPr id="32" name="椭圆 31"/>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椭圆 32"/>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44"/>
          <p:cNvSpPr>
            <a:spLocks noChangeArrowheads="1"/>
          </p:cNvSpPr>
          <p:nvPr/>
        </p:nvSpPr>
        <p:spPr bwMode="auto">
          <a:xfrm>
            <a:off x="1073621"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9" name="Group 8"/>
          <p:cNvGrpSpPr/>
          <p:nvPr/>
        </p:nvGrpSpPr>
        <p:grpSpPr bwMode="auto">
          <a:xfrm>
            <a:off x="1602023" y="2262388"/>
            <a:ext cx="340680" cy="517464"/>
            <a:chOff x="0" y="0"/>
            <a:chExt cx="293688" cy="446088"/>
          </a:xfrm>
        </p:grpSpPr>
        <p:sp>
          <p:nvSpPr>
            <p:cNvPr id="10"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11"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12"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13" name="椭圆 50"/>
          <p:cNvSpPr>
            <a:spLocks noChangeArrowheads="1"/>
          </p:cNvSpPr>
          <p:nvPr/>
        </p:nvSpPr>
        <p:spPr bwMode="auto">
          <a:xfrm>
            <a:off x="3119825" y="1811118"/>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4" name="Freeform 1001"/>
          <p:cNvSpPr>
            <a:spLocks noEditPoints="1" noChangeArrowheads="1"/>
          </p:cNvSpPr>
          <p:nvPr/>
        </p:nvSpPr>
        <p:spPr bwMode="auto">
          <a:xfrm>
            <a:off x="3535306" y="2173107"/>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5" name="椭圆 53"/>
          <p:cNvSpPr>
            <a:spLocks noChangeArrowheads="1"/>
          </p:cNvSpPr>
          <p:nvPr/>
        </p:nvSpPr>
        <p:spPr bwMode="auto">
          <a:xfrm>
            <a:off x="5166029" y="1811118"/>
            <a:ext cx="1421846"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16" name="Group 17"/>
          <p:cNvGrpSpPr/>
          <p:nvPr/>
        </p:nvGrpSpPr>
        <p:grpSpPr bwMode="auto">
          <a:xfrm>
            <a:off x="5582807" y="2262388"/>
            <a:ext cx="442535" cy="570869"/>
            <a:chOff x="0" y="0"/>
            <a:chExt cx="381000" cy="492126"/>
          </a:xfrm>
        </p:grpSpPr>
        <p:sp>
          <p:nvSpPr>
            <p:cNvPr id="17"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8"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9"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20"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grpSp>
      <p:sp>
        <p:nvSpPr>
          <p:cNvPr id="21" name="椭圆 60"/>
          <p:cNvSpPr>
            <a:spLocks noChangeArrowheads="1"/>
          </p:cNvSpPr>
          <p:nvPr/>
        </p:nvSpPr>
        <p:spPr bwMode="auto">
          <a:xfrm>
            <a:off x="7214077" y="1790857"/>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22" name="Freeform 1015"/>
          <p:cNvSpPr>
            <a:spLocks noChangeArrowheads="1"/>
          </p:cNvSpPr>
          <p:nvPr/>
        </p:nvSpPr>
        <p:spPr bwMode="auto">
          <a:xfrm>
            <a:off x="7652178" y="2325854"/>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3" name="椭圆 63"/>
          <p:cNvSpPr>
            <a:spLocks noChangeArrowheads="1"/>
          </p:cNvSpPr>
          <p:nvPr/>
        </p:nvSpPr>
        <p:spPr bwMode="auto">
          <a:xfrm>
            <a:off x="9260280"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24" name="Group 27"/>
          <p:cNvGrpSpPr/>
          <p:nvPr/>
        </p:nvGrpSpPr>
        <p:grpSpPr bwMode="auto">
          <a:xfrm>
            <a:off x="9726607" y="2347843"/>
            <a:ext cx="481864" cy="352005"/>
            <a:chOff x="0" y="0"/>
            <a:chExt cx="685800" cy="400050"/>
          </a:xfrm>
        </p:grpSpPr>
        <p:sp>
          <p:nvSpPr>
            <p:cNvPr id="25"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6"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27" name="文本框 68"/>
          <p:cNvSpPr>
            <a:spLocks noChangeArrowheads="1"/>
          </p:cNvSpPr>
          <p:nvPr/>
        </p:nvSpPr>
        <p:spPr bwMode="auto">
          <a:xfrm>
            <a:off x="1190824"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dirty="0">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28" name="文本框 69"/>
          <p:cNvSpPr>
            <a:spLocks noChangeArrowheads="1"/>
          </p:cNvSpPr>
          <p:nvPr/>
        </p:nvSpPr>
        <p:spPr bwMode="auto">
          <a:xfrm>
            <a:off x="3191169"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29" name="文本框 70"/>
          <p:cNvSpPr>
            <a:spLocks noChangeArrowheads="1"/>
          </p:cNvSpPr>
          <p:nvPr/>
        </p:nvSpPr>
        <p:spPr bwMode="auto">
          <a:xfrm>
            <a:off x="5313298"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0" name="文本框 71"/>
          <p:cNvSpPr>
            <a:spLocks noChangeArrowheads="1"/>
          </p:cNvSpPr>
          <p:nvPr/>
        </p:nvSpPr>
        <p:spPr bwMode="auto">
          <a:xfrm>
            <a:off x="7313643"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1" name="文本框 72"/>
          <p:cNvSpPr>
            <a:spLocks noChangeArrowheads="1"/>
          </p:cNvSpPr>
          <p:nvPr/>
        </p:nvSpPr>
        <p:spPr bwMode="auto">
          <a:xfrm>
            <a:off x="9379717"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2" name="燕尾形 73"/>
          <p:cNvSpPr>
            <a:spLocks noChangeArrowheads="1"/>
          </p:cNvSpPr>
          <p:nvPr/>
        </p:nvSpPr>
        <p:spPr bwMode="auto">
          <a:xfrm>
            <a:off x="2664907"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3" name="燕尾形 74"/>
          <p:cNvSpPr>
            <a:spLocks noChangeArrowheads="1"/>
          </p:cNvSpPr>
          <p:nvPr/>
        </p:nvSpPr>
        <p:spPr bwMode="auto">
          <a:xfrm>
            <a:off x="4742422"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4" name="燕尾形 75"/>
          <p:cNvSpPr>
            <a:spLocks noChangeArrowheads="1"/>
          </p:cNvSpPr>
          <p:nvPr/>
        </p:nvSpPr>
        <p:spPr bwMode="auto">
          <a:xfrm>
            <a:off x="6779419"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5" name="燕尾形 76"/>
          <p:cNvSpPr>
            <a:spLocks noChangeArrowheads="1"/>
          </p:cNvSpPr>
          <p:nvPr/>
        </p:nvSpPr>
        <p:spPr bwMode="auto">
          <a:xfrm>
            <a:off x="8845883" y="2474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36" name="Group 46"/>
          <p:cNvGrpSpPr/>
          <p:nvPr/>
        </p:nvGrpSpPr>
        <p:grpSpPr bwMode="auto">
          <a:xfrm>
            <a:off x="1147292" y="4024924"/>
            <a:ext cx="9847129" cy="357303"/>
            <a:chOff x="0" y="0"/>
            <a:chExt cx="8487614" cy="309189"/>
          </a:xfrm>
        </p:grpSpPr>
        <p:sp>
          <p:nvSpPr>
            <p:cNvPr id="37"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8"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9"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0"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1"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2"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sp>
        <p:nvSpPr>
          <p:cNvPr id="43" name="Content Placeholder 2"/>
          <p:cNvSpPr txBox="1"/>
          <p:nvPr/>
        </p:nvSpPr>
        <p:spPr>
          <a:xfrm>
            <a:off x="101377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4" name="Content Placeholder 2"/>
          <p:cNvSpPr txBox="1"/>
          <p:nvPr/>
        </p:nvSpPr>
        <p:spPr>
          <a:xfrm>
            <a:off x="297474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5" name="Content Placeholder 2"/>
          <p:cNvSpPr txBox="1"/>
          <p:nvPr/>
        </p:nvSpPr>
        <p:spPr>
          <a:xfrm>
            <a:off x="502554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6" name="Content Placeholder 2"/>
          <p:cNvSpPr txBox="1"/>
          <p:nvPr/>
        </p:nvSpPr>
        <p:spPr>
          <a:xfrm>
            <a:off x="6988284"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7" name="Content Placeholder 2"/>
          <p:cNvSpPr txBox="1"/>
          <p:nvPr/>
        </p:nvSpPr>
        <p:spPr>
          <a:xfrm>
            <a:off x="913689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grpSp>
        <p:nvGrpSpPr>
          <p:cNvPr id="48" name="组合 47"/>
          <p:cNvGrpSpPr/>
          <p:nvPr/>
        </p:nvGrpSpPr>
        <p:grpSpPr>
          <a:xfrm>
            <a:off x="123825" y="110358"/>
            <a:ext cx="593817" cy="593817"/>
            <a:chOff x="1131485" y="2234042"/>
            <a:chExt cx="1607262" cy="1607262"/>
          </a:xfrm>
        </p:grpSpPr>
        <p:sp>
          <p:nvSpPr>
            <p:cNvPr id="49" name="椭圆 4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椭圆 4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7"/>
          <p:cNvSpPr/>
          <p:nvPr/>
        </p:nvSpPr>
        <p:spPr>
          <a:xfrm rot="1820888">
            <a:off x="3636246" y="3275474"/>
            <a:ext cx="4714998" cy="703543"/>
          </a:xfrm>
          <a:prstGeom prst="ellipse">
            <a:avLst/>
          </a:prstGeom>
          <a:noFill/>
          <a:ln w="9525">
            <a:solidFill>
              <a:schemeClr val="accent2"/>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9" name="椭圆 8"/>
          <p:cNvSpPr/>
          <p:nvPr/>
        </p:nvSpPr>
        <p:spPr>
          <a:xfrm rot="19657204">
            <a:off x="3560285" y="3313990"/>
            <a:ext cx="4714998" cy="703543"/>
          </a:xfrm>
          <a:prstGeom prst="ellipse">
            <a:avLst/>
          </a:prstGeom>
          <a:noFill/>
          <a:ln w="9525">
            <a:solidFill>
              <a:schemeClr val="accent3"/>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0" name="椭圆 9"/>
          <p:cNvSpPr/>
          <p:nvPr/>
        </p:nvSpPr>
        <p:spPr>
          <a:xfrm>
            <a:off x="7643375" y="4416229"/>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1" name="椭圆 10"/>
          <p:cNvSpPr/>
          <p:nvPr/>
        </p:nvSpPr>
        <p:spPr>
          <a:xfrm>
            <a:off x="3826189" y="2301268"/>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2" name="椭圆 11"/>
          <p:cNvSpPr/>
          <p:nvPr/>
        </p:nvSpPr>
        <p:spPr>
          <a:xfrm>
            <a:off x="3667837" y="4589368"/>
            <a:ext cx="499653" cy="475859"/>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3" name="椭圆 12"/>
          <p:cNvSpPr/>
          <p:nvPr/>
        </p:nvSpPr>
        <p:spPr>
          <a:xfrm>
            <a:off x="7590564" y="2275264"/>
            <a:ext cx="499653" cy="475858"/>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4" name="椭圆 13"/>
          <p:cNvSpPr/>
          <p:nvPr/>
        </p:nvSpPr>
        <p:spPr>
          <a:xfrm rot="5400000">
            <a:off x="4251033" y="3232713"/>
            <a:ext cx="3564966" cy="629864"/>
          </a:xfrm>
          <a:prstGeom prst="ellipse">
            <a:avLst/>
          </a:prstGeom>
          <a:noFill/>
          <a:ln w="9525">
            <a:solidFill>
              <a:schemeClr val="accent1"/>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nvGrpSpPr>
          <p:cNvPr id="15" name="组合 14"/>
          <p:cNvGrpSpPr/>
          <p:nvPr/>
        </p:nvGrpSpPr>
        <p:grpSpPr>
          <a:xfrm>
            <a:off x="4953116" y="2565664"/>
            <a:ext cx="2171612" cy="2068202"/>
            <a:chOff x="4804332" y="2348505"/>
            <a:chExt cx="2398155" cy="2398155"/>
          </a:xfrm>
        </p:grpSpPr>
        <p:sp>
          <p:nvSpPr>
            <p:cNvPr id="16" name="菱形 15"/>
            <p:cNvSpPr/>
            <p:nvPr/>
          </p:nvSpPr>
          <p:spPr>
            <a:xfrm>
              <a:off x="4804332" y="2348505"/>
              <a:ext cx="2398155" cy="2398155"/>
            </a:xfrm>
            <a:prstGeom prst="diamond">
              <a:avLst/>
            </a:prstGeom>
            <a:solidFill>
              <a:schemeClr val="accent1">
                <a:alpha val="99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5">
                <a:solidFill>
                  <a:schemeClr val="bg1"/>
                </a:solidFill>
              </a:endParaRPr>
            </a:p>
          </p:txBody>
        </p:sp>
        <p:sp>
          <p:nvSpPr>
            <p:cNvPr id="17" name="矩形 16"/>
            <p:cNvSpPr/>
            <p:nvPr/>
          </p:nvSpPr>
          <p:spPr>
            <a:xfrm>
              <a:off x="5221678" y="3399409"/>
              <a:ext cx="1563466" cy="535317"/>
            </a:xfrm>
            <a:prstGeom prst="rect">
              <a:avLst/>
            </a:prstGeom>
          </p:spPr>
          <p:txBody>
            <a:bodyPr wrap="none">
              <a:spAutoFit/>
            </a:bodyPr>
            <a:lstStyle/>
            <a:p>
              <a:pPr algn="ctr"/>
              <a:r>
                <a:rPr lang="zh-CN" altLang="en-US" sz="2400" b="1" dirty="0">
                  <a:solidFill>
                    <a:schemeClr val="bg1"/>
                  </a:solidFill>
                  <a:latin typeface="微软雅黑" pitchFamily="34" charset="-122"/>
                  <a:ea typeface="微软雅黑" pitchFamily="34" charset="-122"/>
                  <a:cs typeface="Arial" pitchFamily="34" charset="0"/>
                </a:rPr>
                <a:t>添加标题</a:t>
              </a:r>
            </a:p>
          </p:txBody>
        </p:sp>
      </p:grpSp>
      <p:grpSp>
        <p:nvGrpSpPr>
          <p:cNvPr id="18" name="组合 17"/>
          <p:cNvGrpSpPr/>
          <p:nvPr/>
        </p:nvGrpSpPr>
        <p:grpSpPr>
          <a:xfrm>
            <a:off x="5781036" y="1514708"/>
            <a:ext cx="499653" cy="4062904"/>
            <a:chOff x="4377231" y="1342422"/>
            <a:chExt cx="325893" cy="2782484"/>
          </a:xfrm>
        </p:grpSpPr>
        <p:sp>
          <p:nvSpPr>
            <p:cNvPr id="19" name="椭圆 18"/>
            <p:cNvSpPr/>
            <p:nvPr/>
          </p:nvSpPr>
          <p:spPr>
            <a:xfrm>
              <a:off x="4377231" y="1342422"/>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20" name="椭圆 19"/>
            <p:cNvSpPr/>
            <p:nvPr/>
          </p:nvSpPr>
          <p:spPr>
            <a:xfrm>
              <a:off x="4377231" y="3799013"/>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sp>
        <p:nvSpPr>
          <p:cNvPr id="21" name="Content Placeholder 2"/>
          <p:cNvSpPr txBox="1"/>
          <p:nvPr/>
        </p:nvSpPr>
        <p:spPr>
          <a:xfrm>
            <a:off x="8172458" y="2424004"/>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2" name="Title 13"/>
          <p:cNvSpPr txBox="1"/>
          <p:nvPr/>
        </p:nvSpPr>
        <p:spPr>
          <a:xfrm>
            <a:off x="8159566" y="2009121"/>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3" name="Content Placeholder 2"/>
          <p:cNvSpPr txBox="1"/>
          <p:nvPr/>
        </p:nvSpPr>
        <p:spPr>
          <a:xfrm>
            <a:off x="8172458" y="4117955"/>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4" name="Title 13"/>
          <p:cNvSpPr txBox="1"/>
          <p:nvPr/>
        </p:nvSpPr>
        <p:spPr>
          <a:xfrm>
            <a:off x="8159566" y="370307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5" name="Content Placeholder 2"/>
          <p:cNvSpPr txBox="1"/>
          <p:nvPr/>
        </p:nvSpPr>
        <p:spPr>
          <a:xfrm>
            <a:off x="6356033" y="5727553"/>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6343141" y="531267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881262" y="2541406"/>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868370" y="21265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66874" y="5048749"/>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53982" y="4633866"/>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31" name="Title 13"/>
          <p:cNvSpPr txBox="1"/>
          <p:nvPr/>
        </p:nvSpPr>
        <p:spPr>
          <a:xfrm>
            <a:off x="5008776" y="9207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32" name="组合 31"/>
          <p:cNvGrpSpPr/>
          <p:nvPr/>
        </p:nvGrpSpPr>
        <p:grpSpPr>
          <a:xfrm>
            <a:off x="123825" y="110358"/>
            <a:ext cx="593817" cy="593817"/>
            <a:chOff x="1131485" y="2234042"/>
            <a:chExt cx="1607262" cy="1607262"/>
          </a:xfrm>
        </p:grpSpPr>
        <p:sp>
          <p:nvSpPr>
            <p:cNvPr id="33" name="椭圆 32"/>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椭圆 3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grpSp>
        <p:nvGrpSpPr>
          <p:cNvPr id="4" name="组合 3"/>
          <p:cNvGrpSpPr/>
          <p:nvPr/>
        </p:nvGrpSpPr>
        <p:grpSpPr>
          <a:xfrm>
            <a:off x="123825" y="110358"/>
            <a:ext cx="593817" cy="593817"/>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8" name="六边形 7"/>
          <p:cNvSpPr/>
          <p:nvPr/>
        </p:nvSpPr>
        <p:spPr>
          <a:xfrm rot="5400000">
            <a:off x="4510274" y="1626718"/>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9" name="六边形 8"/>
          <p:cNvSpPr/>
          <p:nvPr/>
        </p:nvSpPr>
        <p:spPr>
          <a:xfrm rot="5400000">
            <a:off x="3771345" y="3009571"/>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0" name="六边形 9"/>
          <p:cNvSpPr/>
          <p:nvPr/>
        </p:nvSpPr>
        <p:spPr>
          <a:xfrm rot="5400000">
            <a:off x="4508902" y="4392586"/>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1" name="六边形 10"/>
          <p:cNvSpPr/>
          <p:nvPr/>
        </p:nvSpPr>
        <p:spPr>
          <a:xfrm rot="16200000">
            <a:off x="6090333" y="4392585"/>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2" name="六边形 11"/>
          <p:cNvSpPr/>
          <p:nvPr/>
        </p:nvSpPr>
        <p:spPr>
          <a:xfrm rot="16200000">
            <a:off x="6828854" y="3009570"/>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3" name="六边形 12"/>
          <p:cNvSpPr/>
          <p:nvPr/>
        </p:nvSpPr>
        <p:spPr>
          <a:xfrm rot="16200000">
            <a:off x="6033421" y="1626721"/>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4" name="TextBox 19"/>
          <p:cNvSpPr txBox="1"/>
          <p:nvPr/>
        </p:nvSpPr>
        <p:spPr>
          <a:xfrm>
            <a:off x="1503494"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5" name="TextBox 20"/>
          <p:cNvSpPr txBox="1"/>
          <p:nvPr/>
        </p:nvSpPr>
        <p:spPr>
          <a:xfrm>
            <a:off x="1519423"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1976" y="4614768"/>
            <a:ext cx="1021840" cy="1021840"/>
          </a:xfrm>
          <a:prstGeom prst="rect">
            <a:avLst/>
          </a:prstGeom>
        </p:spPr>
      </p:pic>
      <p:pic>
        <p:nvPicPr>
          <p:cNvPr id="17" name="图片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0752" y="1835870"/>
            <a:ext cx="983065" cy="983065"/>
          </a:xfrm>
          <a:prstGeom prst="rect">
            <a:avLst/>
          </a:prstGeom>
        </p:spPr>
      </p:pic>
      <p:pic>
        <p:nvPicPr>
          <p:cNvPr id="18" name="图片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6789" y="1915145"/>
            <a:ext cx="878283" cy="878283"/>
          </a:xfrm>
          <a:prstGeom prst="rect">
            <a:avLst/>
          </a:prstGeom>
        </p:spPr>
      </p:pic>
      <p:pic>
        <p:nvPicPr>
          <p:cNvPr id="19" name="图片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0434" y="4616275"/>
            <a:ext cx="1007757" cy="1007757"/>
          </a:xfrm>
          <a:prstGeom prst="rect">
            <a:avLst/>
          </a:prstGeom>
        </p:spPr>
      </p:pic>
      <p:pic>
        <p:nvPicPr>
          <p:cNvPr id="20" name="图片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41580" y="3266468"/>
            <a:ext cx="941341" cy="941341"/>
          </a:xfrm>
          <a:prstGeom prst="rect">
            <a:avLst/>
          </a:prstGeom>
        </p:spPr>
      </p:pic>
      <p:pic>
        <p:nvPicPr>
          <p:cNvPr id="21" name="图片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07893" y="3198268"/>
            <a:ext cx="1009384" cy="1009384"/>
          </a:xfrm>
          <a:prstGeom prst="rect">
            <a:avLst/>
          </a:prstGeom>
        </p:spPr>
      </p:pic>
      <p:sp>
        <p:nvSpPr>
          <p:cNvPr id="22" name="TextBox 19"/>
          <p:cNvSpPr txBox="1"/>
          <p:nvPr/>
        </p:nvSpPr>
        <p:spPr>
          <a:xfrm>
            <a:off x="8113438"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3" name="TextBox 20"/>
          <p:cNvSpPr txBox="1"/>
          <p:nvPr/>
        </p:nvSpPr>
        <p:spPr>
          <a:xfrm>
            <a:off x="8129367"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4" name="TextBox 19"/>
          <p:cNvSpPr txBox="1"/>
          <p:nvPr/>
        </p:nvSpPr>
        <p:spPr>
          <a:xfrm>
            <a:off x="8618689" y="373050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5" name="TextBox 20"/>
          <p:cNvSpPr txBox="1"/>
          <p:nvPr/>
        </p:nvSpPr>
        <p:spPr>
          <a:xfrm>
            <a:off x="8634618"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6" name="TextBox 19"/>
          <p:cNvSpPr txBox="1"/>
          <p:nvPr/>
        </p:nvSpPr>
        <p:spPr>
          <a:xfrm>
            <a:off x="853670" y="373050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7" name="TextBox 20"/>
          <p:cNvSpPr txBox="1"/>
          <p:nvPr/>
        </p:nvSpPr>
        <p:spPr>
          <a:xfrm>
            <a:off x="869599"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8" name="TextBox 19"/>
          <p:cNvSpPr txBox="1"/>
          <p:nvPr/>
        </p:nvSpPr>
        <p:spPr>
          <a:xfrm>
            <a:off x="1497392"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513321"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8113438"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1" name="TextBox 20"/>
          <p:cNvSpPr txBox="1"/>
          <p:nvPr/>
        </p:nvSpPr>
        <p:spPr>
          <a:xfrm>
            <a:off x="8129367"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1486460" y="1967059"/>
            <a:ext cx="9119804" cy="1107996"/>
          </a:xfrm>
          <a:prstGeom prst="rect">
            <a:avLst/>
          </a:prstGeom>
          <a:noFill/>
        </p:spPr>
        <p:txBody>
          <a:bodyPr wrap="none" rtlCol="0">
            <a:spAutoFit/>
          </a:bodyPr>
          <a:lstStyle/>
          <a:p>
            <a:r>
              <a:rPr lang="zh-CN" altLang="en-US" sz="6600" b="1" dirty="0">
                <a:solidFill>
                  <a:schemeClr val="bg1"/>
                </a:solidFill>
                <a:cs typeface="+mn-ea"/>
                <a:sym typeface="+mn-lt"/>
              </a:rPr>
              <a:t>演示完毕  感谢各位老师</a:t>
            </a:r>
          </a:p>
        </p:txBody>
      </p:sp>
      <p:sp>
        <p:nvSpPr>
          <p:cNvPr id="14" name="圆角矩形 13"/>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矩形 14"/>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16" name="椭圆 15"/>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18" name="文本框 17"/>
          <p:cNvSpPr txBox="1"/>
          <p:nvPr/>
        </p:nvSpPr>
        <p:spPr>
          <a:xfrm>
            <a:off x="3898248" y="4240144"/>
            <a:ext cx="2031325" cy="369332"/>
          </a:xfrm>
          <a:prstGeom prst="rect">
            <a:avLst/>
          </a:prstGeom>
          <a:noFill/>
        </p:spPr>
        <p:txBody>
          <a:bodyPr wrap="none" rtlCol="0">
            <a:spAutoFit/>
          </a:bodyPr>
          <a:lstStyle/>
          <a:p>
            <a:r>
              <a:rPr lang="zh-CN" altLang="en-US" dirty="0">
                <a:solidFill>
                  <a:schemeClr val="bg1"/>
                </a:solidFill>
              </a:rPr>
              <a:t>答辩学生：代用名</a:t>
            </a:r>
          </a:p>
        </p:txBody>
      </p:sp>
      <p:sp>
        <p:nvSpPr>
          <p:cNvPr id="19" name="椭圆 18"/>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itchFamily="34" charset="0"/>
              <a:ea typeface="宋体" pitchFamily="2" charset="-122"/>
            </a:endParaRPr>
          </a:p>
        </p:txBody>
      </p:sp>
      <p:sp>
        <p:nvSpPr>
          <p:cNvPr id="21" name="文本框 20"/>
          <p:cNvSpPr txBox="1"/>
          <p:nvPr/>
        </p:nvSpPr>
        <p:spPr>
          <a:xfrm>
            <a:off x="6561812" y="4240144"/>
            <a:ext cx="2031325" cy="369332"/>
          </a:xfrm>
          <a:prstGeom prst="rect">
            <a:avLst/>
          </a:prstGeom>
          <a:noFill/>
        </p:spPr>
        <p:txBody>
          <a:bodyPr wrap="none" rtlCol="0">
            <a:spAutoFit/>
          </a:bodyPr>
          <a:lstStyle/>
          <a:p>
            <a:r>
              <a:rPr lang="zh-CN" altLang="en-US" dirty="0">
                <a:solidFill>
                  <a:schemeClr val="bg1"/>
                </a:solidFill>
              </a:rPr>
              <a:t>指导教师：代用名</a:t>
            </a:r>
          </a:p>
        </p:txBody>
      </p:sp>
      <p:cxnSp>
        <p:nvCxnSpPr>
          <p:cNvPr id="22" name="直接连接符 21"/>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Lst>
</file>

<file path=ppt/theme/theme1.xml><?xml version="1.0" encoding="utf-8"?>
<a:theme xmlns:a="http://schemas.openxmlformats.org/drawingml/2006/main" name="Office 主题​​">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1773</Words>
  <Application>Microsoft Office PowerPoint</Application>
  <PresentationFormat>宽屏</PresentationFormat>
  <Paragraphs>219</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等线</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PPTS</cp:keywords>
  <dc:description>PPTS</dc:description>
  <cp:lastModifiedBy>faith123</cp:lastModifiedBy>
  <cp:revision>21</cp:revision>
  <dcterms:created xsi:type="dcterms:W3CDTF">2016-04-12T15:13:00Z</dcterms:created>
  <dcterms:modified xsi:type="dcterms:W3CDTF">2018-09-11T01:43:32Z</dcterms:modified>
  <cp:category>PPTS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