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1" r:id="rId2"/>
    <p:sldId id="256" r:id="rId3"/>
    <p:sldId id="276" r:id="rId4"/>
    <p:sldId id="259" r:id="rId5"/>
    <p:sldId id="257" r:id="rId6"/>
    <p:sldId id="258" r:id="rId7"/>
    <p:sldId id="262" r:id="rId8"/>
    <p:sldId id="260" r:id="rId9"/>
    <p:sldId id="277" r:id="rId10"/>
    <p:sldId id="274" r:id="rId11"/>
    <p:sldId id="275" r:id="rId12"/>
    <p:sldId id="265" r:id="rId13"/>
    <p:sldId id="272" r:id="rId14"/>
    <p:sldId id="266" r:id="rId15"/>
  </p:sldIdLst>
  <p:sldSz cx="9906000" cy="6858000" type="A4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85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1218" y="8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977E34-EB0A-4E8E-A62B-30789F4BDA15}" type="datetimeFigureOut">
              <a:rPr lang="zh-CN" altLang="en-US" smtClean="0"/>
              <a:t>2018/9/19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C78467-4338-45F7-9D05-E9CC42FAE8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650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78467-4338-45F7-9D05-E9CC42FAE83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68170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78467-4338-45F7-9D05-E9CC42FAE83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1582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78467-4338-45F7-9D05-E9CC42FAE83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0915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78467-4338-45F7-9D05-E9CC42FAE83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68829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78467-4338-45F7-9D05-E9CC42FAE83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99837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78467-4338-45F7-9D05-E9CC42FAE83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1500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78467-4338-45F7-9D05-E9CC42FAE83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80743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78467-4338-45F7-9D05-E9CC42FAE83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16713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78467-4338-45F7-9D05-E9CC42FAE83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092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78467-4338-45F7-9D05-E9CC42FAE83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93205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78467-4338-45F7-9D05-E9CC42FAE83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9153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78467-4338-45F7-9D05-E9CC42FAE83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5737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78467-4338-45F7-9D05-E9CC42FAE83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0665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78467-4338-45F7-9D05-E9CC42FAE83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1840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D7DA-5474-4522-9A7C-DC2CB1E0106A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58E-BFCA-47B6-8D7D-206ABBAFF08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2777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D7DA-5474-4522-9A7C-DC2CB1E0106A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58E-BFCA-47B6-8D7D-206ABBAFF08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697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D7DA-5474-4522-9A7C-DC2CB1E0106A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58E-BFCA-47B6-8D7D-206ABBAFF08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1804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D7DA-5474-4522-9A7C-DC2CB1E0106A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58E-BFCA-47B6-8D7D-206ABBAFF08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993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D7DA-5474-4522-9A7C-DC2CB1E0106A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58E-BFCA-47B6-8D7D-206ABBAFF08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9388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D7DA-5474-4522-9A7C-DC2CB1E0106A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58E-BFCA-47B6-8D7D-206ABBAFF08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008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D7DA-5474-4522-9A7C-DC2CB1E0106A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58E-BFCA-47B6-8D7D-206ABBAFF08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5569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D7DA-5474-4522-9A7C-DC2CB1E0106A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58E-BFCA-47B6-8D7D-206ABBAFF08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6292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D7DA-5474-4522-9A7C-DC2CB1E0106A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58E-BFCA-47B6-8D7D-206ABBAFF08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6312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D7DA-5474-4522-9A7C-DC2CB1E0106A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58E-BFCA-47B6-8D7D-206ABBAFF08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1506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D7DA-5474-4522-9A7C-DC2CB1E0106A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258E-BFCA-47B6-8D7D-206ABBAFF08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4476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7DA-5474-4522-9A7C-DC2CB1E0106A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3A258E-BFCA-47B6-8D7D-206ABBAFF08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172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3" b="1387"/>
          <a:stretch/>
        </p:blipFill>
        <p:spPr>
          <a:xfrm>
            <a:off x="-1" y="0"/>
            <a:ext cx="9906001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20950" y="1743226"/>
            <a:ext cx="903324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>
                <a:solidFill>
                  <a:schemeClr val="bg1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移动公司岗位竞聘</a:t>
            </a:r>
            <a:r>
              <a:rPr lang="en-US" altLang="zh-CN" sz="6000" dirty="0" err="1">
                <a:solidFill>
                  <a:schemeClr val="bg1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ppt</a:t>
            </a:r>
            <a:r>
              <a:rPr lang="zh-CN" altLang="en-US" sz="6000" dirty="0">
                <a:solidFill>
                  <a:schemeClr val="bg1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模板</a:t>
            </a:r>
            <a:endParaRPr lang="zh-CN" altLang="en-US" sz="8800" dirty="0">
              <a:solidFill>
                <a:schemeClr val="bg1"/>
              </a:solidFill>
              <a:latin typeface="汉仪菱心体简" panose="02010609000101010101" pitchFamily="49" charset="-122"/>
              <a:ea typeface="汉仪菱心体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71448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0"/>
          <a:stretch/>
        </p:blipFill>
        <p:spPr>
          <a:xfrm>
            <a:off x="0" y="0"/>
            <a:ext cx="9929926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文本框 2"/>
          <p:cNvSpPr txBox="1"/>
          <p:nvPr/>
        </p:nvSpPr>
        <p:spPr>
          <a:xfrm>
            <a:off x="6422273" y="507837"/>
            <a:ext cx="26564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rPr>
              <a:t>优势</a:t>
            </a:r>
            <a:endParaRPr lang="zh-CN" altLang="en-US" sz="9600" b="1" dirty="0">
              <a:solidFill>
                <a:schemeClr val="tx1">
                  <a:lumMod val="75000"/>
                  <a:lumOff val="25000"/>
                </a:schemeClr>
              </a:solidFill>
              <a:latin typeface="方正大标宋简体" panose="02010601030101010101" pitchFamily="2" charset="-122"/>
              <a:ea typeface="方正大标宋简体" panose="02010601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66884" y="1754331"/>
            <a:ext cx="22541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en-US" altLang="zh-CN" sz="3600" dirty="0" smtClean="0"/>
              <a:t>YOU SHI</a:t>
            </a:r>
            <a:endParaRPr lang="zh-CN" altLang="en-US" sz="3600" dirty="0"/>
          </a:p>
        </p:txBody>
      </p:sp>
      <p:sp>
        <p:nvSpPr>
          <p:cNvPr id="6" name="文本框 5"/>
          <p:cNvSpPr txBox="1"/>
          <p:nvPr/>
        </p:nvSpPr>
        <p:spPr>
          <a:xfrm>
            <a:off x="5715727" y="1372769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zh-CN" altLang="en-US" sz="2800" b="0" dirty="0"/>
              <a:t>个人</a:t>
            </a:r>
          </a:p>
        </p:txBody>
      </p:sp>
    </p:spTree>
    <p:extLst>
      <p:ext uri="{BB962C8B-B14F-4D97-AF65-F5344CB8AC3E}">
        <p14:creationId xmlns:p14="http://schemas.microsoft.com/office/powerpoint/2010/main" val="373871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42"/>
          <a:stretch/>
        </p:blipFill>
        <p:spPr>
          <a:xfrm>
            <a:off x="0" y="0"/>
            <a:ext cx="9906000" cy="685799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624752" y="2055981"/>
            <a:ext cx="26564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rPr>
              <a:t>认可</a:t>
            </a:r>
            <a:endParaRPr lang="zh-CN" altLang="en-US" sz="9600" b="1" dirty="0">
              <a:solidFill>
                <a:schemeClr val="tx1">
                  <a:lumMod val="75000"/>
                  <a:lumOff val="25000"/>
                </a:schemeClr>
              </a:solidFill>
              <a:latin typeface="方正大标宋简体" panose="02010601030101010101" pitchFamily="2" charset="-122"/>
              <a:ea typeface="方正大标宋简体" panose="02010601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728947" y="3282728"/>
            <a:ext cx="23952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en-US" altLang="zh-CN" sz="4000" dirty="0" smtClean="0"/>
              <a:t>REN  KE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19872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1" t="3108"/>
          <a:stretch/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680022" y="2967092"/>
            <a:ext cx="26564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rPr>
              <a:t>激情</a:t>
            </a:r>
            <a:endParaRPr lang="zh-CN" altLang="en-US" sz="9600" b="1" dirty="0">
              <a:solidFill>
                <a:schemeClr val="tx1">
                  <a:lumMod val="75000"/>
                  <a:lumOff val="25000"/>
                </a:schemeClr>
              </a:solidFill>
              <a:latin typeface="方正大标宋简体" panose="02010601030101010101" pitchFamily="2" charset="-122"/>
              <a:ea typeface="方正大标宋简体" panose="02010601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675212" y="4182809"/>
            <a:ext cx="26869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en-US" altLang="zh-CN" sz="4000" dirty="0" smtClean="0"/>
              <a:t>  JI  QING</a:t>
            </a:r>
            <a:endParaRPr lang="zh-CN" altLang="en-US" sz="4000" dirty="0"/>
          </a:p>
        </p:txBody>
      </p:sp>
      <p:sp>
        <p:nvSpPr>
          <p:cNvPr id="5" name="文本框 4"/>
          <p:cNvSpPr txBox="1"/>
          <p:nvPr/>
        </p:nvSpPr>
        <p:spPr>
          <a:xfrm>
            <a:off x="5413328" y="3659589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zh-CN" altLang="en-US" sz="2800" b="0" dirty="0" smtClean="0"/>
              <a:t>饱满的</a:t>
            </a:r>
            <a:endParaRPr lang="zh-CN" altLang="en-US" sz="2800" b="0" dirty="0"/>
          </a:p>
        </p:txBody>
      </p:sp>
    </p:spTree>
    <p:extLst>
      <p:ext uri="{BB962C8B-B14F-4D97-AF65-F5344CB8AC3E}">
        <p14:creationId xmlns:p14="http://schemas.microsoft.com/office/powerpoint/2010/main" val="240832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30"/>
          <a:stretch/>
        </p:blipFill>
        <p:spPr>
          <a:xfrm>
            <a:off x="0" y="0"/>
            <a:ext cx="9906000" cy="68834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624752" y="426356"/>
            <a:ext cx="26564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rPr>
              <a:t>交流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728947" y="1653103"/>
            <a:ext cx="24384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en-US" altLang="zh-CN" sz="4000" dirty="0" smtClean="0"/>
              <a:t>JIAO LIU</a:t>
            </a:r>
            <a:endParaRPr lang="zh-CN" altLang="en-US" sz="4000" dirty="0"/>
          </a:p>
        </p:txBody>
      </p:sp>
      <p:sp>
        <p:nvSpPr>
          <p:cNvPr id="6" name="文本框 5"/>
          <p:cNvSpPr txBox="1"/>
          <p:nvPr/>
        </p:nvSpPr>
        <p:spPr>
          <a:xfrm>
            <a:off x="2628164" y="1102660"/>
            <a:ext cx="12666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zh-CN" altLang="en-US" sz="2800" b="0" dirty="0"/>
              <a:t>良好的</a:t>
            </a:r>
          </a:p>
        </p:txBody>
      </p:sp>
    </p:spTree>
    <p:extLst>
      <p:ext uri="{BB962C8B-B14F-4D97-AF65-F5344CB8AC3E}">
        <p14:creationId xmlns:p14="http://schemas.microsoft.com/office/powerpoint/2010/main" val="3377166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1"/>
          <a:stretch/>
        </p:blipFill>
        <p:spPr>
          <a:xfrm>
            <a:off x="-1" y="0"/>
            <a:ext cx="9906001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624752" y="4541156"/>
            <a:ext cx="26564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rPr>
              <a:t>联系</a:t>
            </a:r>
            <a:endParaRPr lang="zh-CN" altLang="en-US" sz="9600" b="1" dirty="0">
              <a:solidFill>
                <a:schemeClr val="tx1">
                  <a:lumMod val="75000"/>
                  <a:lumOff val="25000"/>
                </a:schemeClr>
              </a:solidFill>
              <a:latin typeface="方正大标宋简体" panose="02010601030101010101" pitchFamily="2" charset="-122"/>
              <a:ea typeface="方正大标宋简体" panose="02010601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736160" y="5756873"/>
            <a:ext cx="22605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en-US" altLang="zh-CN" sz="4000" dirty="0" smtClean="0"/>
              <a:t>LIAN XI</a:t>
            </a:r>
            <a:endParaRPr lang="zh-CN" altLang="en-US" sz="4000" dirty="0"/>
          </a:p>
        </p:txBody>
      </p:sp>
      <p:sp>
        <p:nvSpPr>
          <p:cNvPr id="5" name="文本框 4"/>
          <p:cNvSpPr txBox="1"/>
          <p:nvPr/>
        </p:nvSpPr>
        <p:spPr>
          <a:xfrm>
            <a:off x="2358058" y="5233653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zh-CN" altLang="en-US" sz="2800" b="0" dirty="0"/>
              <a:t>紧密</a:t>
            </a:r>
            <a:r>
              <a:rPr lang="zh-CN" altLang="en-US" sz="2800" b="0" dirty="0" smtClean="0"/>
              <a:t>的</a:t>
            </a:r>
            <a:endParaRPr lang="zh-CN" altLang="en-US" sz="2800" b="0" dirty="0"/>
          </a:p>
        </p:txBody>
      </p:sp>
    </p:spTree>
    <p:extLst>
      <p:ext uri="{BB962C8B-B14F-4D97-AF65-F5344CB8AC3E}">
        <p14:creationId xmlns:p14="http://schemas.microsoft.com/office/powerpoint/2010/main" val="375443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70"/>
          <a:stretch/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191180" y="1505397"/>
            <a:ext cx="26564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rPr>
              <a:t>细致</a:t>
            </a:r>
            <a:endParaRPr lang="zh-CN" altLang="en-US" sz="9600" b="1" dirty="0">
              <a:solidFill>
                <a:schemeClr val="tx1">
                  <a:lumMod val="75000"/>
                  <a:lumOff val="25000"/>
                </a:schemeClr>
              </a:solidFill>
              <a:latin typeface="方正大标宋简体" panose="02010601030101010101" pitchFamily="2" charset="-122"/>
              <a:ea typeface="方正大标宋简体" panose="02010601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450064" y="2721114"/>
            <a:ext cx="21387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en-US" altLang="zh-CN" sz="4000" dirty="0" smtClean="0"/>
              <a:t>XI  ZHI</a:t>
            </a:r>
            <a:endParaRPr lang="zh-CN" altLang="en-US" sz="4000" dirty="0"/>
          </a:p>
        </p:txBody>
      </p:sp>
      <p:sp>
        <p:nvSpPr>
          <p:cNvPr id="5" name="文本框 4"/>
          <p:cNvSpPr txBox="1"/>
          <p:nvPr/>
        </p:nvSpPr>
        <p:spPr>
          <a:xfrm>
            <a:off x="924486" y="2197894"/>
            <a:ext cx="13805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en-US" altLang="zh-CN" sz="2800" b="0" dirty="0"/>
              <a:t> </a:t>
            </a:r>
            <a:r>
              <a:rPr lang="zh-CN" altLang="en-US" sz="2800" b="0" dirty="0"/>
              <a:t>入微</a:t>
            </a:r>
            <a:r>
              <a:rPr lang="zh-CN" altLang="en-US" sz="2800" b="0" dirty="0" smtClean="0"/>
              <a:t>的</a:t>
            </a:r>
            <a:endParaRPr lang="zh-CN" altLang="en-US" sz="2800" b="0" dirty="0"/>
          </a:p>
        </p:txBody>
      </p:sp>
    </p:spTree>
    <p:extLst>
      <p:ext uri="{BB962C8B-B14F-4D97-AF65-F5344CB8AC3E}">
        <p14:creationId xmlns:p14="http://schemas.microsoft.com/office/powerpoint/2010/main" val="2921917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5" t="4363"/>
          <a:stretch/>
        </p:blipFill>
        <p:spPr>
          <a:xfrm flipH="1">
            <a:off x="1719942" y="667577"/>
            <a:ext cx="8186057" cy="6190423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145912" y="2423884"/>
            <a:ext cx="26564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rPr>
              <a:t>执行</a:t>
            </a:r>
            <a:endParaRPr lang="zh-CN" altLang="en-US" sz="9600" b="1" dirty="0">
              <a:solidFill>
                <a:schemeClr val="tx1">
                  <a:lumMod val="75000"/>
                  <a:lumOff val="25000"/>
                </a:schemeClr>
              </a:solidFill>
              <a:latin typeface="方正大标宋简体" panose="02010601030101010101" pitchFamily="2" charset="-122"/>
              <a:ea typeface="方正大标宋简体" panose="02010601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45912" y="3639601"/>
            <a:ext cx="29578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en-US" altLang="zh-CN" sz="4000" dirty="0" smtClean="0"/>
              <a:t>ZHI  XING</a:t>
            </a:r>
            <a:endParaRPr lang="zh-CN" altLang="en-US" sz="4000" dirty="0"/>
          </a:p>
        </p:txBody>
      </p:sp>
      <p:sp>
        <p:nvSpPr>
          <p:cNvPr id="5" name="文本框 4"/>
          <p:cNvSpPr txBox="1"/>
          <p:nvPr/>
        </p:nvSpPr>
        <p:spPr>
          <a:xfrm>
            <a:off x="879218" y="3116381"/>
            <a:ext cx="13805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en-US" altLang="zh-CN" sz="2800" b="0" dirty="0"/>
              <a:t> </a:t>
            </a:r>
            <a:r>
              <a:rPr lang="zh-CN" altLang="en-US" sz="2800" b="0" dirty="0"/>
              <a:t>坚定</a:t>
            </a:r>
            <a:r>
              <a:rPr lang="zh-CN" altLang="en-US" sz="2800" b="0" dirty="0" smtClean="0"/>
              <a:t>的</a:t>
            </a:r>
            <a:endParaRPr lang="zh-CN" altLang="en-US" sz="2800" b="0" dirty="0"/>
          </a:p>
        </p:txBody>
      </p:sp>
    </p:spTree>
    <p:extLst>
      <p:ext uri="{BB962C8B-B14F-4D97-AF65-F5344CB8AC3E}">
        <p14:creationId xmlns:p14="http://schemas.microsoft.com/office/powerpoint/2010/main" val="399221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1"/>
          <a:stretch/>
        </p:blipFill>
        <p:spPr>
          <a:xfrm>
            <a:off x="0" y="1"/>
            <a:ext cx="9906000" cy="6863804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3016" y="391723"/>
            <a:ext cx="26564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rPr>
              <a:t>工作</a:t>
            </a:r>
            <a:endParaRPr lang="zh-CN" altLang="en-US" sz="9600" b="1" dirty="0">
              <a:solidFill>
                <a:schemeClr val="tx1">
                  <a:lumMod val="75000"/>
                  <a:lumOff val="25000"/>
                </a:schemeClr>
              </a:solidFill>
              <a:latin typeface="方正大标宋简体" panose="02010601030101010101" pitchFamily="2" charset="-122"/>
              <a:ea typeface="方正大标宋简体" panose="02010601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73016" y="1638217"/>
            <a:ext cx="29258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en-US" altLang="zh-CN" sz="3600" dirty="0" smtClean="0"/>
              <a:t>GONG ZUO</a:t>
            </a:r>
            <a:endParaRPr lang="zh-CN" altLang="en-US" sz="3600" dirty="0"/>
          </a:p>
        </p:txBody>
      </p:sp>
      <p:sp>
        <p:nvSpPr>
          <p:cNvPr id="6" name="文本框 5"/>
          <p:cNvSpPr txBox="1"/>
          <p:nvPr/>
        </p:nvSpPr>
        <p:spPr>
          <a:xfrm>
            <a:off x="3116381" y="117655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zh-CN" altLang="en-US" sz="2800" b="0" dirty="0" smtClean="0"/>
              <a:t>展望</a:t>
            </a:r>
            <a:endParaRPr lang="zh-CN" altLang="en-US" sz="2800" b="0" dirty="0"/>
          </a:p>
        </p:txBody>
      </p:sp>
    </p:spTree>
    <p:extLst>
      <p:ext uri="{BB962C8B-B14F-4D97-AF65-F5344CB8AC3E}">
        <p14:creationId xmlns:p14="http://schemas.microsoft.com/office/powerpoint/2010/main" val="1179404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9"/>
          <a:stretch/>
        </p:blipFill>
        <p:spPr>
          <a:xfrm>
            <a:off x="0" y="1"/>
            <a:ext cx="9906000" cy="6858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953000" y="973631"/>
            <a:ext cx="26564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rPr>
              <a:t>职责</a:t>
            </a:r>
            <a:endParaRPr lang="zh-CN" altLang="en-US" sz="9600" b="1" dirty="0">
              <a:solidFill>
                <a:schemeClr val="tx1">
                  <a:lumMod val="75000"/>
                  <a:lumOff val="25000"/>
                </a:schemeClr>
              </a:solidFill>
              <a:latin typeface="方正大标宋简体" panose="02010601030101010101" pitchFamily="2" charset="-122"/>
              <a:ea typeface="方正大标宋简体" panose="02010601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637207" y="2220125"/>
            <a:ext cx="29722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en-US" altLang="zh-CN" sz="3600" dirty="0" smtClean="0"/>
              <a:t>  TUAN DUI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8263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4"/>
          <a:stretch/>
        </p:blipFill>
        <p:spPr>
          <a:xfrm>
            <a:off x="0" y="1"/>
            <a:ext cx="9906000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05780" y="522512"/>
            <a:ext cx="26564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rPr>
              <a:t>危机</a:t>
            </a:r>
            <a:endParaRPr lang="zh-CN" altLang="en-US" sz="9600" b="1" dirty="0">
              <a:solidFill>
                <a:schemeClr val="tx1">
                  <a:lumMod val="75000"/>
                  <a:lumOff val="25000"/>
                </a:schemeClr>
              </a:solidFill>
              <a:latin typeface="方正大标宋简体" panose="02010601030101010101" pitchFamily="2" charset="-122"/>
              <a:ea typeface="方正大标宋简体" panose="02010601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5780" y="1769006"/>
            <a:ext cx="22252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en-US" altLang="zh-CN" sz="3600" dirty="0" smtClean="0"/>
              <a:t>  WEI   JI</a:t>
            </a:r>
            <a:endParaRPr lang="zh-CN" altLang="en-US" sz="3600" dirty="0"/>
          </a:p>
        </p:txBody>
      </p:sp>
      <p:sp>
        <p:nvSpPr>
          <p:cNvPr id="6" name="文本框 5"/>
          <p:cNvSpPr txBox="1"/>
          <p:nvPr/>
        </p:nvSpPr>
        <p:spPr>
          <a:xfrm>
            <a:off x="3116381" y="117655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zh-CN" altLang="en-US" sz="2800" b="0" dirty="0" smtClean="0"/>
              <a:t>处理</a:t>
            </a:r>
            <a:endParaRPr lang="zh-CN" altLang="en-US" sz="2800" b="0" dirty="0"/>
          </a:p>
        </p:txBody>
      </p:sp>
    </p:spTree>
    <p:extLst>
      <p:ext uri="{BB962C8B-B14F-4D97-AF65-F5344CB8AC3E}">
        <p14:creationId xmlns:p14="http://schemas.microsoft.com/office/powerpoint/2010/main" val="1004602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6"/>
          <a:stretch/>
        </p:blipFill>
        <p:spPr>
          <a:xfrm>
            <a:off x="0" y="1"/>
            <a:ext cx="9906000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624752" y="420912"/>
            <a:ext cx="26564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rPr>
              <a:t>团队</a:t>
            </a:r>
            <a:endParaRPr lang="zh-CN" altLang="en-US" sz="9600" b="1" dirty="0">
              <a:solidFill>
                <a:schemeClr val="tx1">
                  <a:lumMod val="75000"/>
                  <a:lumOff val="25000"/>
                </a:schemeClr>
              </a:solidFill>
              <a:latin typeface="方正大标宋简体" panose="02010601030101010101" pitchFamily="2" charset="-122"/>
              <a:ea typeface="方正大标宋简体" panose="02010601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308959" y="1667406"/>
            <a:ext cx="29722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en-US" altLang="zh-CN" sz="3600" dirty="0" smtClean="0"/>
              <a:t>  TUAN DUI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486462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39"/>
          <a:stretch/>
        </p:blipFill>
        <p:spPr>
          <a:xfrm>
            <a:off x="-1" y="1"/>
            <a:ext cx="9906001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91266" y="3309255"/>
            <a:ext cx="26564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rPr>
              <a:t>责任</a:t>
            </a:r>
            <a:endParaRPr lang="zh-CN" altLang="en-US" sz="9600" b="1" dirty="0">
              <a:solidFill>
                <a:schemeClr val="tx1">
                  <a:lumMod val="75000"/>
                  <a:lumOff val="25000"/>
                </a:schemeClr>
              </a:solidFill>
              <a:latin typeface="方正大标宋简体" panose="02010601030101010101" pitchFamily="2" charset="-122"/>
              <a:ea typeface="方正大标宋简体" panose="02010601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53169" y="4555749"/>
            <a:ext cx="23326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en-US" altLang="zh-CN" sz="3600" dirty="0" smtClean="0"/>
              <a:t> ZE  REN</a:t>
            </a:r>
            <a:endParaRPr lang="zh-CN" altLang="en-US" sz="3600" dirty="0"/>
          </a:p>
        </p:txBody>
      </p:sp>
      <p:sp>
        <p:nvSpPr>
          <p:cNvPr id="7" name="文本框 6"/>
          <p:cNvSpPr txBox="1"/>
          <p:nvPr/>
        </p:nvSpPr>
        <p:spPr>
          <a:xfrm>
            <a:off x="3098121" y="4032529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2010601030101010101" pitchFamily="2" charset="-122"/>
                <a:ea typeface="方正大标宋简体" panose="02010601030101010101" pitchFamily="2" charset="-122"/>
              </a:defRPr>
            </a:lvl1pPr>
          </a:lstStyle>
          <a:p>
            <a:r>
              <a:rPr lang="zh-CN" altLang="en-US" sz="2800" b="0" dirty="0"/>
              <a:t>意识</a:t>
            </a:r>
          </a:p>
        </p:txBody>
      </p:sp>
    </p:spTree>
    <p:extLst>
      <p:ext uri="{BB962C8B-B14F-4D97-AF65-F5344CB8AC3E}">
        <p14:creationId xmlns:p14="http://schemas.microsoft.com/office/powerpoint/2010/main" val="1693978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4"/>
          <a:stretch/>
        </p:blipFill>
        <p:spPr>
          <a:xfrm>
            <a:off x="0" y="1"/>
            <a:ext cx="9906000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218940" y="3013501"/>
            <a:ext cx="39388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 smtClean="0">
                <a:solidFill>
                  <a:schemeClr val="bg1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THANKS</a:t>
            </a:r>
            <a:r>
              <a:rPr lang="zh-CN" altLang="en-US" sz="4800" dirty="0" smtClean="0">
                <a:solidFill>
                  <a:schemeClr val="bg1"/>
                </a:solidFill>
                <a:latin typeface="汉仪菱心体简" panose="02010609000101010101" pitchFamily="49" charset="-122"/>
                <a:ea typeface="汉仪菱心体简" panose="02010609000101010101" pitchFamily="49" charset="-122"/>
              </a:rPr>
              <a:t>！</a:t>
            </a:r>
            <a:endParaRPr lang="zh-CN" altLang="en-US" sz="4800" dirty="0">
              <a:solidFill>
                <a:schemeClr val="bg1"/>
              </a:solidFill>
              <a:latin typeface="汉仪菱心体简" panose="02010609000101010101" pitchFamily="49" charset="-122"/>
              <a:ea typeface="汉仪菱心体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4025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530</TotalTime>
  <Words>79</Words>
  <Application>Microsoft Office PowerPoint</Application>
  <PresentationFormat>A4 纸张(210x297 毫米)</PresentationFormat>
  <Paragraphs>49</Paragraphs>
  <Slides>14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1" baseType="lpstr">
      <vt:lpstr>方正大标宋简体</vt:lpstr>
      <vt:lpstr>汉仪菱心体简</vt:lpstr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阿尔兰斯</dc:creator>
  <cp:lastModifiedBy>faith123</cp:lastModifiedBy>
  <cp:revision>42</cp:revision>
  <dcterms:created xsi:type="dcterms:W3CDTF">2015-06-08T05:16:26Z</dcterms:created>
  <dcterms:modified xsi:type="dcterms:W3CDTF">2018-09-19T02:06:19Z</dcterms:modified>
</cp:coreProperties>
</file>