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9"/>
  </p:notes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4" r:id="rId13"/>
    <p:sldId id="275" r:id="rId14"/>
    <p:sldId id="273" r:id="rId15"/>
    <p:sldId id="277" r:id="rId16"/>
    <p:sldId id="279" r:id="rId17"/>
    <p:sldId id="280" r:id="rId18"/>
  </p:sldIdLst>
  <p:sldSz cx="12192000" cy="6858000"/>
  <p:notesSz cx="6858000" cy="9144000"/>
  <p:custDataLst>
    <p:tags r:id="rId20"/>
  </p:custDataLst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9798"/>
    <a:srgbClr val="20C0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2D98F0-C415-4981-824A-1A429E015F4D}" type="datetimeFigureOut">
              <a:rPr lang="zh-HK" altLang="en-US" smtClean="0"/>
              <a:t>14/9/2018</a:t>
            </a:fld>
            <a:endParaRPr lang="zh-HK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HK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HK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F35983-73F5-4FF0-9E61-0EACCC976785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388817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94288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2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64017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3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1145567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4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960993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5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585095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6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512983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7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2679685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8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601353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9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9812374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10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8430235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11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9142975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12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0328660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13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2075097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14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688640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15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4117657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16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7250938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35983-73F5-4FF0-9E61-0EACCC976785}" type="slidenum">
              <a:rPr lang="zh-HK" altLang="en-US" smtClean="0"/>
              <a:t>17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190051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753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530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820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11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69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02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513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30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877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03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32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B3CC9-FC85-4FE3-B69E-399370C6FA0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E7FB3-C7D6-47A0-B46B-9F470A6FA9B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671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 rot="16200000">
            <a:off x="6000750" y="2863068"/>
            <a:ext cx="190500" cy="3822700"/>
          </a:xfrm>
          <a:prstGeom prst="ellipse">
            <a:avLst/>
          </a:prstGeom>
          <a:gradFill flip="none" rotWithShape="1">
            <a:gsLst>
              <a:gs pos="3000">
                <a:schemeClr val="bg2">
                  <a:lumMod val="10000"/>
                </a:schemeClr>
              </a:gs>
              <a:gs pos="0">
                <a:schemeClr val="tx1">
                  <a:lumMod val="95000"/>
                  <a:lumOff val="5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5337838" y="4700391"/>
            <a:ext cx="29307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眼镜</a:t>
            </a:r>
            <a:r>
              <a:rPr lang="zh-CN" altLang="en-US" sz="16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小生制作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8994409" y="5340350"/>
            <a:ext cx="3197591" cy="1517650"/>
            <a:chOff x="10039205" y="5836234"/>
            <a:chExt cx="2152795" cy="1021766"/>
          </a:xfrm>
        </p:grpSpPr>
        <p:sp>
          <p:nvSpPr>
            <p:cNvPr id="29" name="等腰三角形 28"/>
            <p:cNvSpPr/>
            <p:nvPr/>
          </p:nvSpPr>
          <p:spPr>
            <a:xfrm>
              <a:off x="10714891" y="5836234"/>
              <a:ext cx="1477109" cy="1021766"/>
            </a:xfrm>
            <a:prstGeom prst="triangle">
              <a:avLst/>
            </a:prstGeom>
            <a:solidFill>
              <a:srgbClr val="FFFF0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等腰三角形 30"/>
            <p:cNvSpPr/>
            <p:nvPr/>
          </p:nvSpPr>
          <p:spPr>
            <a:xfrm>
              <a:off x="10039205" y="6126546"/>
              <a:ext cx="1057421" cy="731454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3901046" y="951493"/>
            <a:ext cx="7193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此处加标题</a:t>
            </a:r>
            <a:endParaRPr lang="zh-CN" altLang="en-US" sz="7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 useBgFill="1">
        <p:nvSpPr>
          <p:cNvPr id="25" name="矩形 24"/>
          <p:cNvSpPr/>
          <p:nvPr/>
        </p:nvSpPr>
        <p:spPr>
          <a:xfrm rot="16200000">
            <a:off x="5240212" y="3375739"/>
            <a:ext cx="1964007" cy="46423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5400000" flipH="1" flipV="1">
            <a:off x="6021830" y="-1178798"/>
            <a:ext cx="335302" cy="6481275"/>
          </a:xfrm>
          <a:prstGeom prst="ellipse">
            <a:avLst/>
          </a:prstGeom>
          <a:gradFill flip="none" rotWithShape="1">
            <a:gsLst>
              <a:gs pos="3000">
                <a:schemeClr val="bg2">
                  <a:lumMod val="10000"/>
                </a:schemeClr>
              </a:gs>
              <a:gs pos="0">
                <a:schemeClr val="tx1">
                  <a:lumMod val="95000"/>
                  <a:lumOff val="5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1" name="矩形 40"/>
          <p:cNvSpPr/>
          <p:nvPr/>
        </p:nvSpPr>
        <p:spPr>
          <a:xfrm rot="5400000" flipV="1">
            <a:off x="5263683" y="-1993952"/>
            <a:ext cx="1964007" cy="63688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-1" y="-1"/>
            <a:ext cx="4492597" cy="2039815"/>
            <a:chOff x="0" y="0"/>
            <a:chExt cx="2250392" cy="1021766"/>
          </a:xfrm>
        </p:grpSpPr>
        <p:sp>
          <p:nvSpPr>
            <p:cNvPr id="27" name="等腰三角形 26"/>
            <p:cNvSpPr/>
            <p:nvPr/>
          </p:nvSpPr>
          <p:spPr>
            <a:xfrm rot="10800000">
              <a:off x="0" y="0"/>
              <a:ext cx="1477109" cy="102176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 rot="10800000">
              <a:off x="1192971" y="0"/>
              <a:ext cx="1057421" cy="731454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3401091" y="3938808"/>
            <a:ext cx="5389818" cy="0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3901045" y="2809301"/>
            <a:ext cx="44497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</a:rPr>
              <a:t>护士长个人年终总结</a:t>
            </a:r>
            <a:r>
              <a:rPr lang="en-US" altLang="zh-CN" sz="3200" dirty="0" err="1">
                <a:solidFill>
                  <a:schemeClr val="bg1"/>
                </a:solidFill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74152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-0.02361 L -2.08333E-6 0.195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1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3.7037E-6 L 1.45833E-6 -0.069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7" grpId="0"/>
      <p:bldP spid="36" grpId="0"/>
      <p:bldP spid="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10539" y="642730"/>
            <a:ext cx="37371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contents</a:t>
            </a:r>
            <a:endParaRPr lang="zh-CN" altLang="en-US" sz="4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934817" y="2819399"/>
            <a:ext cx="1099931" cy="109993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353339" y="2918790"/>
            <a:ext cx="1099931" cy="109993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771861" y="2918790"/>
            <a:ext cx="1099931" cy="109993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9190383" y="2918789"/>
            <a:ext cx="1099931" cy="109993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173356" y="4598504"/>
            <a:ext cx="10999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O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ne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10747" y="5043363"/>
            <a:ext cx="26239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72000" y="4619870"/>
            <a:ext cx="10999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Two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997148" y="4600905"/>
            <a:ext cx="10999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Three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09044" y="4574400"/>
            <a:ext cx="10999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Four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009255" y="5038732"/>
            <a:ext cx="26239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387547" y="5043363"/>
            <a:ext cx="26239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779564" y="5043984"/>
            <a:ext cx="26239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173356" y="3044279"/>
            <a:ext cx="6493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accent1">
                    <a:lumMod val="7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1</a:t>
            </a:r>
            <a:endParaRPr lang="zh-CN" altLang="en-US" sz="4400" dirty="0">
              <a:solidFill>
                <a:schemeClr val="accent1">
                  <a:lumMod val="7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644887" y="3097285"/>
            <a:ext cx="6493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accent1">
                    <a:lumMod val="7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2</a:t>
            </a:r>
            <a:endParaRPr lang="zh-CN" altLang="en-US" sz="4400" dirty="0">
              <a:solidFill>
                <a:schemeClr val="accent1">
                  <a:lumMod val="7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050156" y="3123385"/>
            <a:ext cx="6493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accent1">
                    <a:lumMod val="7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3</a:t>
            </a:r>
            <a:endParaRPr lang="zh-CN" altLang="en-US" sz="4400" dirty="0">
              <a:solidFill>
                <a:schemeClr val="accent1">
                  <a:lumMod val="7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442173" y="3106005"/>
            <a:ext cx="6493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accent1">
                    <a:lumMod val="7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4</a:t>
            </a:r>
            <a:endParaRPr lang="zh-CN" altLang="en-US" sz="4400" dirty="0">
              <a:solidFill>
                <a:schemeClr val="accent1">
                  <a:lumMod val="7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317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994409" y="5340350"/>
            <a:ext cx="3197591" cy="1517650"/>
            <a:chOff x="10039205" y="5836234"/>
            <a:chExt cx="2152795" cy="1021766"/>
          </a:xfrm>
        </p:grpSpPr>
        <p:sp>
          <p:nvSpPr>
            <p:cNvPr id="3" name="等腰三角形 2"/>
            <p:cNvSpPr/>
            <p:nvPr/>
          </p:nvSpPr>
          <p:spPr>
            <a:xfrm>
              <a:off x="10714891" y="5836234"/>
              <a:ext cx="1477109" cy="1021766"/>
            </a:xfrm>
            <a:prstGeom prst="triangle">
              <a:avLst/>
            </a:prstGeom>
            <a:solidFill>
              <a:srgbClr val="FFFF0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>
              <a:off x="10039205" y="6126546"/>
              <a:ext cx="1057421" cy="731454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1" y="-1"/>
            <a:ext cx="4492597" cy="2039815"/>
            <a:chOff x="0" y="0"/>
            <a:chExt cx="2250392" cy="1021766"/>
          </a:xfrm>
        </p:grpSpPr>
        <p:sp>
          <p:nvSpPr>
            <p:cNvPr id="6" name="等腰三角形 5"/>
            <p:cNvSpPr/>
            <p:nvPr/>
          </p:nvSpPr>
          <p:spPr>
            <a:xfrm rot="10800000">
              <a:off x="0" y="0"/>
              <a:ext cx="1477109" cy="102176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10800000">
              <a:off x="1192971" y="0"/>
              <a:ext cx="1057421" cy="731454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椭圆 8"/>
          <p:cNvSpPr/>
          <p:nvPr/>
        </p:nvSpPr>
        <p:spPr>
          <a:xfrm rot="16200000">
            <a:off x="6000750" y="2475133"/>
            <a:ext cx="190500" cy="3822700"/>
          </a:xfrm>
          <a:prstGeom prst="ellipse">
            <a:avLst/>
          </a:prstGeom>
          <a:gradFill flip="none" rotWithShape="1">
            <a:gsLst>
              <a:gs pos="3000">
                <a:schemeClr val="bg2">
                  <a:lumMod val="10000"/>
                </a:schemeClr>
              </a:gs>
              <a:gs pos="0">
                <a:schemeClr val="tx1">
                  <a:lumMod val="95000"/>
                  <a:lumOff val="5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4989875" y="4263121"/>
            <a:ext cx="3632204" cy="1015663"/>
            <a:chOff x="5035561" y="3093345"/>
            <a:chExt cx="3632204" cy="1015663"/>
          </a:xfrm>
        </p:grpSpPr>
        <p:sp>
          <p:nvSpPr>
            <p:cNvPr id="8" name="文本框 7"/>
            <p:cNvSpPr txBox="1"/>
            <p:nvPr/>
          </p:nvSpPr>
          <p:spPr>
            <a:xfrm>
              <a:off x="5035561" y="3093345"/>
              <a:ext cx="262393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此处</a:t>
              </a:r>
              <a:r>
                <a:rPr lang="zh-CN" altLang="en-US" sz="4000" dirty="0" smtClean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标题</a:t>
              </a:r>
              <a:endParaRPr lang="zh-CN" altLang="en-US" sz="40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833872" y="3801231"/>
              <a:ext cx="1316736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/>
            <p:cNvSpPr txBox="1"/>
            <p:nvPr/>
          </p:nvSpPr>
          <p:spPr>
            <a:xfrm>
              <a:off x="6329238" y="3801231"/>
              <a:ext cx="233852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Part one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</p:grpSp>
      <p:sp useBgFill="1">
        <p:nvSpPr>
          <p:cNvPr id="10" name="矩形 9"/>
          <p:cNvSpPr/>
          <p:nvPr/>
        </p:nvSpPr>
        <p:spPr>
          <a:xfrm rot="16200000">
            <a:off x="5189431" y="3004666"/>
            <a:ext cx="1964007" cy="46423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40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0.00278 L 0.00274 -0.17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-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7796784" y="2660840"/>
            <a:ext cx="0" cy="809276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453128" y="2656237"/>
            <a:ext cx="0" cy="809276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956816" y="3387757"/>
            <a:ext cx="8321040" cy="155511"/>
            <a:chOff x="1956816" y="3387757"/>
            <a:chExt cx="8321040" cy="155511"/>
          </a:xfrm>
        </p:grpSpPr>
        <p:sp>
          <p:nvSpPr>
            <p:cNvPr id="5" name="圆角矩形 4"/>
            <p:cNvSpPr/>
            <p:nvPr/>
          </p:nvSpPr>
          <p:spPr>
            <a:xfrm>
              <a:off x="1956816" y="3387757"/>
              <a:ext cx="1664208" cy="155511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621024" y="3387757"/>
              <a:ext cx="1664208" cy="155511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5285232" y="3387757"/>
              <a:ext cx="1664208" cy="155511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6949440" y="3387757"/>
              <a:ext cx="1664208" cy="155511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8613648" y="3387757"/>
              <a:ext cx="1664208" cy="155511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1" name="直接连接符 10"/>
          <p:cNvCxnSpPr>
            <a:stCxn id="5" idx="2"/>
          </p:cNvCxnSpPr>
          <p:nvPr/>
        </p:nvCxnSpPr>
        <p:spPr>
          <a:xfrm>
            <a:off x="2788920" y="3543268"/>
            <a:ext cx="0" cy="809276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077712" y="3524980"/>
            <a:ext cx="0" cy="809276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9421368" y="3524980"/>
            <a:ext cx="0" cy="809276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1956816" y="4508055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621024" y="2115193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285232" y="4508055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613648" y="4508055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949440" y="2112275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692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0" y="1795872"/>
            <a:ext cx="5632704" cy="475488"/>
          </a:xfrm>
          <a:custGeom>
            <a:avLst/>
            <a:gdLst>
              <a:gd name="connsiteX0" fmla="*/ 33529 w 5632704"/>
              <a:gd name="connsiteY0" fmla="*/ 137160 h 475488"/>
              <a:gd name="connsiteX1" fmla="*/ 5181322 w 5632704"/>
              <a:gd name="connsiteY1" fmla="*/ 137160 h 475488"/>
              <a:gd name="connsiteX2" fmla="*/ 5175899 w 5632704"/>
              <a:gd name="connsiteY2" fmla="*/ 145204 h 475488"/>
              <a:gd name="connsiteX3" fmla="*/ 5157216 w 5632704"/>
              <a:gd name="connsiteY3" fmla="*/ 237744 h 475488"/>
              <a:gd name="connsiteX4" fmla="*/ 5175899 w 5632704"/>
              <a:gd name="connsiteY4" fmla="*/ 330285 h 475488"/>
              <a:gd name="connsiteX5" fmla="*/ 5181322 w 5632704"/>
              <a:gd name="connsiteY5" fmla="*/ 338328 h 475488"/>
              <a:gd name="connsiteX6" fmla="*/ 33529 w 5632704"/>
              <a:gd name="connsiteY6" fmla="*/ 338328 h 475488"/>
              <a:gd name="connsiteX7" fmla="*/ 0 w 5632704"/>
              <a:gd name="connsiteY7" fmla="*/ 304799 h 475488"/>
              <a:gd name="connsiteX8" fmla="*/ 0 w 5632704"/>
              <a:gd name="connsiteY8" fmla="*/ 170689 h 475488"/>
              <a:gd name="connsiteX9" fmla="*/ 33529 w 5632704"/>
              <a:gd name="connsiteY9" fmla="*/ 137160 h 475488"/>
              <a:gd name="connsiteX10" fmla="*/ 5394960 w 5632704"/>
              <a:gd name="connsiteY10" fmla="*/ 0 h 475488"/>
              <a:gd name="connsiteX11" fmla="*/ 5632704 w 5632704"/>
              <a:gd name="connsiteY11" fmla="*/ 237744 h 475488"/>
              <a:gd name="connsiteX12" fmla="*/ 5394960 w 5632704"/>
              <a:gd name="connsiteY12" fmla="*/ 475488 h 475488"/>
              <a:gd name="connsiteX13" fmla="*/ 5226850 w 5632704"/>
              <a:gd name="connsiteY13" fmla="*/ 405854 h 475488"/>
              <a:gd name="connsiteX14" fmla="*/ 5181322 w 5632704"/>
              <a:gd name="connsiteY14" fmla="*/ 338328 h 475488"/>
              <a:gd name="connsiteX15" fmla="*/ 5361431 w 5632704"/>
              <a:gd name="connsiteY15" fmla="*/ 338328 h 475488"/>
              <a:gd name="connsiteX16" fmla="*/ 5394960 w 5632704"/>
              <a:gd name="connsiteY16" fmla="*/ 304799 h 475488"/>
              <a:gd name="connsiteX17" fmla="*/ 5394960 w 5632704"/>
              <a:gd name="connsiteY17" fmla="*/ 170689 h 475488"/>
              <a:gd name="connsiteX18" fmla="*/ 5361431 w 5632704"/>
              <a:gd name="connsiteY18" fmla="*/ 137160 h 475488"/>
              <a:gd name="connsiteX19" fmla="*/ 5181322 w 5632704"/>
              <a:gd name="connsiteY19" fmla="*/ 137160 h 475488"/>
              <a:gd name="connsiteX20" fmla="*/ 5226850 w 5632704"/>
              <a:gd name="connsiteY20" fmla="*/ 69634 h 475488"/>
              <a:gd name="connsiteX21" fmla="*/ 5394960 w 5632704"/>
              <a:gd name="connsiteY21" fmla="*/ 0 h 475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632704" h="475488">
                <a:moveTo>
                  <a:pt x="33529" y="137160"/>
                </a:moveTo>
                <a:lnTo>
                  <a:pt x="5181322" y="137160"/>
                </a:lnTo>
                <a:lnTo>
                  <a:pt x="5175899" y="145204"/>
                </a:lnTo>
                <a:cubicBezTo>
                  <a:pt x="5163869" y="173647"/>
                  <a:pt x="5157216" y="204919"/>
                  <a:pt x="5157216" y="237744"/>
                </a:cubicBezTo>
                <a:cubicBezTo>
                  <a:pt x="5157216" y="270570"/>
                  <a:pt x="5163869" y="301841"/>
                  <a:pt x="5175899" y="330285"/>
                </a:cubicBezTo>
                <a:lnTo>
                  <a:pt x="5181322" y="338328"/>
                </a:lnTo>
                <a:lnTo>
                  <a:pt x="33529" y="338328"/>
                </a:lnTo>
                <a:cubicBezTo>
                  <a:pt x="15011" y="338328"/>
                  <a:pt x="0" y="323317"/>
                  <a:pt x="0" y="304799"/>
                </a:cubicBezTo>
                <a:lnTo>
                  <a:pt x="0" y="170689"/>
                </a:lnTo>
                <a:cubicBezTo>
                  <a:pt x="0" y="152171"/>
                  <a:pt x="15011" y="137160"/>
                  <a:pt x="33529" y="137160"/>
                </a:cubicBezTo>
                <a:close/>
                <a:moveTo>
                  <a:pt x="5394960" y="0"/>
                </a:moveTo>
                <a:cubicBezTo>
                  <a:pt x="5526262" y="0"/>
                  <a:pt x="5632704" y="106442"/>
                  <a:pt x="5632704" y="237744"/>
                </a:cubicBezTo>
                <a:cubicBezTo>
                  <a:pt x="5632704" y="369046"/>
                  <a:pt x="5526262" y="475488"/>
                  <a:pt x="5394960" y="475488"/>
                </a:cubicBezTo>
                <a:cubicBezTo>
                  <a:pt x="5329309" y="475488"/>
                  <a:pt x="5269873" y="448878"/>
                  <a:pt x="5226850" y="405854"/>
                </a:cubicBezTo>
                <a:lnTo>
                  <a:pt x="5181322" y="338328"/>
                </a:lnTo>
                <a:lnTo>
                  <a:pt x="5361431" y="338328"/>
                </a:lnTo>
                <a:cubicBezTo>
                  <a:pt x="5379949" y="338328"/>
                  <a:pt x="5394960" y="323317"/>
                  <a:pt x="5394960" y="304799"/>
                </a:cubicBezTo>
                <a:lnTo>
                  <a:pt x="5394960" y="170689"/>
                </a:lnTo>
                <a:cubicBezTo>
                  <a:pt x="5394960" y="152171"/>
                  <a:pt x="5379949" y="137160"/>
                  <a:pt x="5361431" y="137160"/>
                </a:cubicBezTo>
                <a:lnTo>
                  <a:pt x="5181322" y="137160"/>
                </a:lnTo>
                <a:lnTo>
                  <a:pt x="5226850" y="69634"/>
                </a:lnTo>
                <a:cubicBezTo>
                  <a:pt x="5269873" y="26610"/>
                  <a:pt x="5329309" y="0"/>
                  <a:pt x="539496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0" y="2770537"/>
            <a:ext cx="5632704" cy="475488"/>
          </a:xfrm>
          <a:custGeom>
            <a:avLst/>
            <a:gdLst>
              <a:gd name="connsiteX0" fmla="*/ 33529 w 5632704"/>
              <a:gd name="connsiteY0" fmla="*/ 137160 h 475488"/>
              <a:gd name="connsiteX1" fmla="*/ 5181322 w 5632704"/>
              <a:gd name="connsiteY1" fmla="*/ 137160 h 475488"/>
              <a:gd name="connsiteX2" fmla="*/ 5175899 w 5632704"/>
              <a:gd name="connsiteY2" fmla="*/ 145204 h 475488"/>
              <a:gd name="connsiteX3" fmla="*/ 5157216 w 5632704"/>
              <a:gd name="connsiteY3" fmla="*/ 237744 h 475488"/>
              <a:gd name="connsiteX4" fmla="*/ 5175899 w 5632704"/>
              <a:gd name="connsiteY4" fmla="*/ 330285 h 475488"/>
              <a:gd name="connsiteX5" fmla="*/ 5181322 w 5632704"/>
              <a:gd name="connsiteY5" fmla="*/ 338328 h 475488"/>
              <a:gd name="connsiteX6" fmla="*/ 33529 w 5632704"/>
              <a:gd name="connsiteY6" fmla="*/ 338328 h 475488"/>
              <a:gd name="connsiteX7" fmla="*/ 0 w 5632704"/>
              <a:gd name="connsiteY7" fmla="*/ 304799 h 475488"/>
              <a:gd name="connsiteX8" fmla="*/ 0 w 5632704"/>
              <a:gd name="connsiteY8" fmla="*/ 170689 h 475488"/>
              <a:gd name="connsiteX9" fmla="*/ 33529 w 5632704"/>
              <a:gd name="connsiteY9" fmla="*/ 137160 h 475488"/>
              <a:gd name="connsiteX10" fmla="*/ 5394960 w 5632704"/>
              <a:gd name="connsiteY10" fmla="*/ 0 h 475488"/>
              <a:gd name="connsiteX11" fmla="*/ 5632704 w 5632704"/>
              <a:gd name="connsiteY11" fmla="*/ 237744 h 475488"/>
              <a:gd name="connsiteX12" fmla="*/ 5394960 w 5632704"/>
              <a:gd name="connsiteY12" fmla="*/ 475488 h 475488"/>
              <a:gd name="connsiteX13" fmla="*/ 5226850 w 5632704"/>
              <a:gd name="connsiteY13" fmla="*/ 405854 h 475488"/>
              <a:gd name="connsiteX14" fmla="*/ 5181322 w 5632704"/>
              <a:gd name="connsiteY14" fmla="*/ 338328 h 475488"/>
              <a:gd name="connsiteX15" fmla="*/ 5361431 w 5632704"/>
              <a:gd name="connsiteY15" fmla="*/ 338328 h 475488"/>
              <a:gd name="connsiteX16" fmla="*/ 5394960 w 5632704"/>
              <a:gd name="connsiteY16" fmla="*/ 304799 h 475488"/>
              <a:gd name="connsiteX17" fmla="*/ 5394960 w 5632704"/>
              <a:gd name="connsiteY17" fmla="*/ 170689 h 475488"/>
              <a:gd name="connsiteX18" fmla="*/ 5361431 w 5632704"/>
              <a:gd name="connsiteY18" fmla="*/ 137160 h 475488"/>
              <a:gd name="connsiteX19" fmla="*/ 5181322 w 5632704"/>
              <a:gd name="connsiteY19" fmla="*/ 137160 h 475488"/>
              <a:gd name="connsiteX20" fmla="*/ 5226850 w 5632704"/>
              <a:gd name="connsiteY20" fmla="*/ 69634 h 475488"/>
              <a:gd name="connsiteX21" fmla="*/ 5394960 w 5632704"/>
              <a:gd name="connsiteY21" fmla="*/ 0 h 475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632704" h="475488">
                <a:moveTo>
                  <a:pt x="33529" y="137160"/>
                </a:moveTo>
                <a:lnTo>
                  <a:pt x="5181322" y="137160"/>
                </a:lnTo>
                <a:lnTo>
                  <a:pt x="5175899" y="145204"/>
                </a:lnTo>
                <a:cubicBezTo>
                  <a:pt x="5163869" y="173647"/>
                  <a:pt x="5157216" y="204919"/>
                  <a:pt x="5157216" y="237744"/>
                </a:cubicBezTo>
                <a:cubicBezTo>
                  <a:pt x="5157216" y="270570"/>
                  <a:pt x="5163869" y="301841"/>
                  <a:pt x="5175899" y="330285"/>
                </a:cubicBezTo>
                <a:lnTo>
                  <a:pt x="5181322" y="338328"/>
                </a:lnTo>
                <a:lnTo>
                  <a:pt x="33529" y="338328"/>
                </a:lnTo>
                <a:cubicBezTo>
                  <a:pt x="15011" y="338328"/>
                  <a:pt x="0" y="323317"/>
                  <a:pt x="0" y="304799"/>
                </a:cubicBezTo>
                <a:lnTo>
                  <a:pt x="0" y="170689"/>
                </a:lnTo>
                <a:cubicBezTo>
                  <a:pt x="0" y="152171"/>
                  <a:pt x="15011" y="137160"/>
                  <a:pt x="33529" y="137160"/>
                </a:cubicBezTo>
                <a:close/>
                <a:moveTo>
                  <a:pt x="5394960" y="0"/>
                </a:moveTo>
                <a:cubicBezTo>
                  <a:pt x="5526262" y="0"/>
                  <a:pt x="5632704" y="106442"/>
                  <a:pt x="5632704" y="237744"/>
                </a:cubicBezTo>
                <a:cubicBezTo>
                  <a:pt x="5632704" y="369046"/>
                  <a:pt x="5526262" y="475488"/>
                  <a:pt x="5394960" y="475488"/>
                </a:cubicBezTo>
                <a:cubicBezTo>
                  <a:pt x="5329309" y="475488"/>
                  <a:pt x="5269873" y="448878"/>
                  <a:pt x="5226850" y="405854"/>
                </a:cubicBezTo>
                <a:lnTo>
                  <a:pt x="5181322" y="338328"/>
                </a:lnTo>
                <a:lnTo>
                  <a:pt x="5361431" y="338328"/>
                </a:lnTo>
                <a:cubicBezTo>
                  <a:pt x="5379949" y="338328"/>
                  <a:pt x="5394960" y="323317"/>
                  <a:pt x="5394960" y="304799"/>
                </a:cubicBezTo>
                <a:lnTo>
                  <a:pt x="5394960" y="170689"/>
                </a:lnTo>
                <a:cubicBezTo>
                  <a:pt x="5394960" y="152171"/>
                  <a:pt x="5379949" y="137160"/>
                  <a:pt x="5361431" y="137160"/>
                </a:cubicBezTo>
                <a:lnTo>
                  <a:pt x="5181322" y="137160"/>
                </a:lnTo>
                <a:lnTo>
                  <a:pt x="5226850" y="69634"/>
                </a:lnTo>
                <a:cubicBezTo>
                  <a:pt x="5269873" y="26610"/>
                  <a:pt x="5329309" y="0"/>
                  <a:pt x="5394960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0" y="3739706"/>
            <a:ext cx="5632704" cy="475488"/>
          </a:xfrm>
          <a:custGeom>
            <a:avLst/>
            <a:gdLst>
              <a:gd name="connsiteX0" fmla="*/ 33529 w 5632704"/>
              <a:gd name="connsiteY0" fmla="*/ 137160 h 475488"/>
              <a:gd name="connsiteX1" fmla="*/ 5181322 w 5632704"/>
              <a:gd name="connsiteY1" fmla="*/ 137160 h 475488"/>
              <a:gd name="connsiteX2" fmla="*/ 5175899 w 5632704"/>
              <a:gd name="connsiteY2" fmla="*/ 145204 h 475488"/>
              <a:gd name="connsiteX3" fmla="*/ 5157216 w 5632704"/>
              <a:gd name="connsiteY3" fmla="*/ 237744 h 475488"/>
              <a:gd name="connsiteX4" fmla="*/ 5175899 w 5632704"/>
              <a:gd name="connsiteY4" fmla="*/ 330285 h 475488"/>
              <a:gd name="connsiteX5" fmla="*/ 5181322 w 5632704"/>
              <a:gd name="connsiteY5" fmla="*/ 338328 h 475488"/>
              <a:gd name="connsiteX6" fmla="*/ 33529 w 5632704"/>
              <a:gd name="connsiteY6" fmla="*/ 338328 h 475488"/>
              <a:gd name="connsiteX7" fmla="*/ 0 w 5632704"/>
              <a:gd name="connsiteY7" fmla="*/ 304799 h 475488"/>
              <a:gd name="connsiteX8" fmla="*/ 0 w 5632704"/>
              <a:gd name="connsiteY8" fmla="*/ 170689 h 475488"/>
              <a:gd name="connsiteX9" fmla="*/ 33529 w 5632704"/>
              <a:gd name="connsiteY9" fmla="*/ 137160 h 475488"/>
              <a:gd name="connsiteX10" fmla="*/ 5394960 w 5632704"/>
              <a:gd name="connsiteY10" fmla="*/ 0 h 475488"/>
              <a:gd name="connsiteX11" fmla="*/ 5632704 w 5632704"/>
              <a:gd name="connsiteY11" fmla="*/ 237744 h 475488"/>
              <a:gd name="connsiteX12" fmla="*/ 5394960 w 5632704"/>
              <a:gd name="connsiteY12" fmla="*/ 475488 h 475488"/>
              <a:gd name="connsiteX13" fmla="*/ 5226850 w 5632704"/>
              <a:gd name="connsiteY13" fmla="*/ 405854 h 475488"/>
              <a:gd name="connsiteX14" fmla="*/ 5181322 w 5632704"/>
              <a:gd name="connsiteY14" fmla="*/ 338328 h 475488"/>
              <a:gd name="connsiteX15" fmla="*/ 5361431 w 5632704"/>
              <a:gd name="connsiteY15" fmla="*/ 338328 h 475488"/>
              <a:gd name="connsiteX16" fmla="*/ 5394960 w 5632704"/>
              <a:gd name="connsiteY16" fmla="*/ 304799 h 475488"/>
              <a:gd name="connsiteX17" fmla="*/ 5394960 w 5632704"/>
              <a:gd name="connsiteY17" fmla="*/ 170689 h 475488"/>
              <a:gd name="connsiteX18" fmla="*/ 5361431 w 5632704"/>
              <a:gd name="connsiteY18" fmla="*/ 137160 h 475488"/>
              <a:gd name="connsiteX19" fmla="*/ 5181322 w 5632704"/>
              <a:gd name="connsiteY19" fmla="*/ 137160 h 475488"/>
              <a:gd name="connsiteX20" fmla="*/ 5226850 w 5632704"/>
              <a:gd name="connsiteY20" fmla="*/ 69634 h 475488"/>
              <a:gd name="connsiteX21" fmla="*/ 5394960 w 5632704"/>
              <a:gd name="connsiteY21" fmla="*/ 0 h 475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632704" h="475488">
                <a:moveTo>
                  <a:pt x="33529" y="137160"/>
                </a:moveTo>
                <a:lnTo>
                  <a:pt x="5181322" y="137160"/>
                </a:lnTo>
                <a:lnTo>
                  <a:pt x="5175899" y="145204"/>
                </a:lnTo>
                <a:cubicBezTo>
                  <a:pt x="5163869" y="173647"/>
                  <a:pt x="5157216" y="204919"/>
                  <a:pt x="5157216" y="237744"/>
                </a:cubicBezTo>
                <a:cubicBezTo>
                  <a:pt x="5157216" y="270570"/>
                  <a:pt x="5163869" y="301841"/>
                  <a:pt x="5175899" y="330285"/>
                </a:cubicBezTo>
                <a:lnTo>
                  <a:pt x="5181322" y="338328"/>
                </a:lnTo>
                <a:lnTo>
                  <a:pt x="33529" y="338328"/>
                </a:lnTo>
                <a:cubicBezTo>
                  <a:pt x="15011" y="338328"/>
                  <a:pt x="0" y="323317"/>
                  <a:pt x="0" y="304799"/>
                </a:cubicBezTo>
                <a:lnTo>
                  <a:pt x="0" y="170689"/>
                </a:lnTo>
                <a:cubicBezTo>
                  <a:pt x="0" y="152171"/>
                  <a:pt x="15011" y="137160"/>
                  <a:pt x="33529" y="137160"/>
                </a:cubicBezTo>
                <a:close/>
                <a:moveTo>
                  <a:pt x="5394960" y="0"/>
                </a:moveTo>
                <a:cubicBezTo>
                  <a:pt x="5526262" y="0"/>
                  <a:pt x="5632704" y="106442"/>
                  <a:pt x="5632704" y="237744"/>
                </a:cubicBezTo>
                <a:cubicBezTo>
                  <a:pt x="5632704" y="369046"/>
                  <a:pt x="5526262" y="475488"/>
                  <a:pt x="5394960" y="475488"/>
                </a:cubicBezTo>
                <a:cubicBezTo>
                  <a:pt x="5329309" y="475488"/>
                  <a:pt x="5269873" y="448878"/>
                  <a:pt x="5226850" y="405854"/>
                </a:cubicBezTo>
                <a:lnTo>
                  <a:pt x="5181322" y="338328"/>
                </a:lnTo>
                <a:lnTo>
                  <a:pt x="5361431" y="338328"/>
                </a:lnTo>
                <a:cubicBezTo>
                  <a:pt x="5379949" y="338328"/>
                  <a:pt x="5394960" y="323317"/>
                  <a:pt x="5394960" y="304799"/>
                </a:cubicBezTo>
                <a:lnTo>
                  <a:pt x="5394960" y="170689"/>
                </a:lnTo>
                <a:cubicBezTo>
                  <a:pt x="5394960" y="152171"/>
                  <a:pt x="5379949" y="137160"/>
                  <a:pt x="5361431" y="137160"/>
                </a:cubicBezTo>
                <a:lnTo>
                  <a:pt x="5181322" y="137160"/>
                </a:lnTo>
                <a:lnTo>
                  <a:pt x="5226850" y="69634"/>
                </a:lnTo>
                <a:cubicBezTo>
                  <a:pt x="5269873" y="26610"/>
                  <a:pt x="5329309" y="0"/>
                  <a:pt x="539496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-18288" y="4708875"/>
            <a:ext cx="5632704" cy="475488"/>
          </a:xfrm>
          <a:custGeom>
            <a:avLst/>
            <a:gdLst>
              <a:gd name="connsiteX0" fmla="*/ 33529 w 5632704"/>
              <a:gd name="connsiteY0" fmla="*/ 137160 h 475488"/>
              <a:gd name="connsiteX1" fmla="*/ 5181322 w 5632704"/>
              <a:gd name="connsiteY1" fmla="*/ 137160 h 475488"/>
              <a:gd name="connsiteX2" fmla="*/ 5175899 w 5632704"/>
              <a:gd name="connsiteY2" fmla="*/ 145204 h 475488"/>
              <a:gd name="connsiteX3" fmla="*/ 5157216 w 5632704"/>
              <a:gd name="connsiteY3" fmla="*/ 237744 h 475488"/>
              <a:gd name="connsiteX4" fmla="*/ 5175899 w 5632704"/>
              <a:gd name="connsiteY4" fmla="*/ 330285 h 475488"/>
              <a:gd name="connsiteX5" fmla="*/ 5181322 w 5632704"/>
              <a:gd name="connsiteY5" fmla="*/ 338328 h 475488"/>
              <a:gd name="connsiteX6" fmla="*/ 33529 w 5632704"/>
              <a:gd name="connsiteY6" fmla="*/ 338328 h 475488"/>
              <a:gd name="connsiteX7" fmla="*/ 0 w 5632704"/>
              <a:gd name="connsiteY7" fmla="*/ 304799 h 475488"/>
              <a:gd name="connsiteX8" fmla="*/ 0 w 5632704"/>
              <a:gd name="connsiteY8" fmla="*/ 170689 h 475488"/>
              <a:gd name="connsiteX9" fmla="*/ 33529 w 5632704"/>
              <a:gd name="connsiteY9" fmla="*/ 137160 h 475488"/>
              <a:gd name="connsiteX10" fmla="*/ 5394960 w 5632704"/>
              <a:gd name="connsiteY10" fmla="*/ 0 h 475488"/>
              <a:gd name="connsiteX11" fmla="*/ 5632704 w 5632704"/>
              <a:gd name="connsiteY11" fmla="*/ 237744 h 475488"/>
              <a:gd name="connsiteX12" fmla="*/ 5394960 w 5632704"/>
              <a:gd name="connsiteY12" fmla="*/ 475488 h 475488"/>
              <a:gd name="connsiteX13" fmla="*/ 5226850 w 5632704"/>
              <a:gd name="connsiteY13" fmla="*/ 405854 h 475488"/>
              <a:gd name="connsiteX14" fmla="*/ 5181322 w 5632704"/>
              <a:gd name="connsiteY14" fmla="*/ 338328 h 475488"/>
              <a:gd name="connsiteX15" fmla="*/ 5361431 w 5632704"/>
              <a:gd name="connsiteY15" fmla="*/ 338328 h 475488"/>
              <a:gd name="connsiteX16" fmla="*/ 5394960 w 5632704"/>
              <a:gd name="connsiteY16" fmla="*/ 304799 h 475488"/>
              <a:gd name="connsiteX17" fmla="*/ 5394960 w 5632704"/>
              <a:gd name="connsiteY17" fmla="*/ 170689 h 475488"/>
              <a:gd name="connsiteX18" fmla="*/ 5361431 w 5632704"/>
              <a:gd name="connsiteY18" fmla="*/ 137160 h 475488"/>
              <a:gd name="connsiteX19" fmla="*/ 5181322 w 5632704"/>
              <a:gd name="connsiteY19" fmla="*/ 137160 h 475488"/>
              <a:gd name="connsiteX20" fmla="*/ 5226850 w 5632704"/>
              <a:gd name="connsiteY20" fmla="*/ 69634 h 475488"/>
              <a:gd name="connsiteX21" fmla="*/ 5394960 w 5632704"/>
              <a:gd name="connsiteY21" fmla="*/ 0 h 475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632704" h="475488">
                <a:moveTo>
                  <a:pt x="33529" y="137160"/>
                </a:moveTo>
                <a:lnTo>
                  <a:pt x="5181322" y="137160"/>
                </a:lnTo>
                <a:lnTo>
                  <a:pt x="5175899" y="145204"/>
                </a:lnTo>
                <a:cubicBezTo>
                  <a:pt x="5163869" y="173647"/>
                  <a:pt x="5157216" y="204919"/>
                  <a:pt x="5157216" y="237744"/>
                </a:cubicBezTo>
                <a:cubicBezTo>
                  <a:pt x="5157216" y="270570"/>
                  <a:pt x="5163869" y="301841"/>
                  <a:pt x="5175899" y="330285"/>
                </a:cubicBezTo>
                <a:lnTo>
                  <a:pt x="5181322" y="338328"/>
                </a:lnTo>
                <a:lnTo>
                  <a:pt x="33529" y="338328"/>
                </a:lnTo>
                <a:cubicBezTo>
                  <a:pt x="15011" y="338328"/>
                  <a:pt x="0" y="323317"/>
                  <a:pt x="0" y="304799"/>
                </a:cubicBezTo>
                <a:lnTo>
                  <a:pt x="0" y="170689"/>
                </a:lnTo>
                <a:cubicBezTo>
                  <a:pt x="0" y="152171"/>
                  <a:pt x="15011" y="137160"/>
                  <a:pt x="33529" y="137160"/>
                </a:cubicBezTo>
                <a:close/>
                <a:moveTo>
                  <a:pt x="5394960" y="0"/>
                </a:moveTo>
                <a:cubicBezTo>
                  <a:pt x="5526262" y="0"/>
                  <a:pt x="5632704" y="106442"/>
                  <a:pt x="5632704" y="237744"/>
                </a:cubicBezTo>
                <a:cubicBezTo>
                  <a:pt x="5632704" y="369046"/>
                  <a:pt x="5526262" y="475488"/>
                  <a:pt x="5394960" y="475488"/>
                </a:cubicBezTo>
                <a:cubicBezTo>
                  <a:pt x="5329309" y="475488"/>
                  <a:pt x="5269873" y="448878"/>
                  <a:pt x="5226850" y="405854"/>
                </a:cubicBezTo>
                <a:lnTo>
                  <a:pt x="5181322" y="338328"/>
                </a:lnTo>
                <a:lnTo>
                  <a:pt x="5361431" y="338328"/>
                </a:lnTo>
                <a:cubicBezTo>
                  <a:pt x="5379949" y="338328"/>
                  <a:pt x="5394960" y="323317"/>
                  <a:pt x="5394960" y="304799"/>
                </a:cubicBezTo>
                <a:lnTo>
                  <a:pt x="5394960" y="170689"/>
                </a:lnTo>
                <a:cubicBezTo>
                  <a:pt x="5394960" y="152171"/>
                  <a:pt x="5379949" y="137160"/>
                  <a:pt x="5361431" y="137160"/>
                </a:cubicBezTo>
                <a:lnTo>
                  <a:pt x="5181322" y="137160"/>
                </a:lnTo>
                <a:lnTo>
                  <a:pt x="5226850" y="69634"/>
                </a:lnTo>
                <a:cubicBezTo>
                  <a:pt x="5269873" y="26610"/>
                  <a:pt x="5329309" y="0"/>
                  <a:pt x="539496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096000" y="1815191"/>
            <a:ext cx="1975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</a:rPr>
              <a:t>Title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83552" y="1885223"/>
            <a:ext cx="39060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here 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96000" y="2784360"/>
            <a:ext cx="1975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</a:rPr>
              <a:t>Title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083552" y="2854392"/>
            <a:ext cx="39060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here 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096000" y="3739705"/>
            <a:ext cx="1975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</a:rPr>
              <a:t>Title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083552" y="3809737"/>
            <a:ext cx="39060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here 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096000" y="4695050"/>
            <a:ext cx="1975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</a:rPr>
              <a:t>Title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083552" y="4765082"/>
            <a:ext cx="39060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</a:t>
            </a:r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here 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815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51938" y="2909253"/>
            <a:ext cx="1112520" cy="111252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519265" y="2921842"/>
            <a:ext cx="1099931" cy="109993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274003" y="2973198"/>
            <a:ext cx="1099931" cy="1099931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800440" y="4567738"/>
            <a:ext cx="3737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Title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89888" y="5190647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28993" y="4567738"/>
            <a:ext cx="3737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Title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218441" y="5190647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457546" y="4570671"/>
            <a:ext cx="3737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Title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046994" y="5193580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039509" y="3140594"/>
            <a:ext cx="6493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accent1">
                    <a:lumMod val="7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1</a:t>
            </a:r>
            <a:endParaRPr lang="zh-CN" altLang="en-US" sz="4400" dirty="0">
              <a:solidFill>
                <a:schemeClr val="accent1">
                  <a:lumMod val="7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826185" y="3140594"/>
            <a:ext cx="6493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accent1">
                    <a:lumMod val="7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2</a:t>
            </a:r>
            <a:endParaRPr lang="zh-CN" altLang="en-US" sz="4400" dirty="0">
              <a:solidFill>
                <a:schemeClr val="accent1">
                  <a:lumMod val="7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572441" y="3166272"/>
            <a:ext cx="6493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accent1">
                    <a:lumMod val="7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3</a:t>
            </a:r>
            <a:endParaRPr lang="zh-CN" altLang="en-US" sz="4400" dirty="0">
              <a:solidFill>
                <a:schemeClr val="accent1">
                  <a:lumMod val="7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66571" y="752458"/>
            <a:ext cx="3737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此处标题</a:t>
            </a:r>
          </a:p>
        </p:txBody>
      </p:sp>
    </p:spTree>
    <p:extLst>
      <p:ext uri="{BB962C8B-B14F-4D97-AF65-F5344CB8AC3E}">
        <p14:creationId xmlns:p14="http://schemas.microsoft.com/office/powerpoint/2010/main" val="89728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994409" y="5340350"/>
            <a:ext cx="3197591" cy="1517650"/>
            <a:chOff x="10039205" y="5836234"/>
            <a:chExt cx="2152795" cy="1021766"/>
          </a:xfrm>
        </p:grpSpPr>
        <p:sp>
          <p:nvSpPr>
            <p:cNvPr id="3" name="等腰三角形 2"/>
            <p:cNvSpPr/>
            <p:nvPr/>
          </p:nvSpPr>
          <p:spPr>
            <a:xfrm>
              <a:off x="10714891" y="5836234"/>
              <a:ext cx="1477109" cy="1021766"/>
            </a:xfrm>
            <a:prstGeom prst="triangle">
              <a:avLst/>
            </a:prstGeom>
            <a:solidFill>
              <a:srgbClr val="FFFF0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>
              <a:off x="10039205" y="6126546"/>
              <a:ext cx="1057421" cy="731454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0" y="0"/>
            <a:ext cx="4492597" cy="2039815"/>
            <a:chOff x="0" y="0"/>
            <a:chExt cx="2250392" cy="1021766"/>
          </a:xfrm>
        </p:grpSpPr>
        <p:sp>
          <p:nvSpPr>
            <p:cNvPr id="6" name="等腰三角形 5"/>
            <p:cNvSpPr/>
            <p:nvPr/>
          </p:nvSpPr>
          <p:spPr>
            <a:xfrm rot="10800000">
              <a:off x="0" y="0"/>
              <a:ext cx="1477109" cy="102176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10800000">
              <a:off x="1192971" y="0"/>
              <a:ext cx="1057421" cy="731454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椭圆 7"/>
          <p:cNvSpPr/>
          <p:nvPr/>
        </p:nvSpPr>
        <p:spPr>
          <a:xfrm rot="16200000">
            <a:off x="6000750" y="2475133"/>
            <a:ext cx="190500" cy="3822700"/>
          </a:xfrm>
          <a:prstGeom prst="ellipse">
            <a:avLst/>
          </a:prstGeom>
          <a:gradFill flip="none" rotWithShape="1">
            <a:gsLst>
              <a:gs pos="3000">
                <a:schemeClr val="bg2">
                  <a:lumMod val="10000"/>
                </a:schemeClr>
              </a:gs>
              <a:gs pos="0">
                <a:schemeClr val="tx1">
                  <a:lumMod val="95000"/>
                  <a:lumOff val="5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4861161" y="4291232"/>
            <a:ext cx="3844628" cy="1015663"/>
            <a:chOff x="4918768" y="3170627"/>
            <a:chExt cx="3844628" cy="1015663"/>
          </a:xfrm>
        </p:grpSpPr>
        <p:sp>
          <p:nvSpPr>
            <p:cNvPr id="10" name="文本框 9"/>
            <p:cNvSpPr txBox="1"/>
            <p:nvPr/>
          </p:nvSpPr>
          <p:spPr>
            <a:xfrm>
              <a:off x="4918768" y="3170627"/>
              <a:ext cx="264707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此处标题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596128" y="3878513"/>
              <a:ext cx="1426464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/>
            <p:cNvSpPr txBox="1"/>
            <p:nvPr/>
          </p:nvSpPr>
          <p:spPr>
            <a:xfrm>
              <a:off x="6205728" y="3878513"/>
              <a:ext cx="25576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Part two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</p:grpSp>
      <p:sp useBgFill="1">
        <p:nvSpPr>
          <p:cNvPr id="9" name="矩形 8"/>
          <p:cNvSpPr/>
          <p:nvPr/>
        </p:nvSpPr>
        <p:spPr>
          <a:xfrm rot="16200000">
            <a:off x="5402616" y="3011941"/>
            <a:ext cx="1964007" cy="46423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74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1.48148E-6 L 0.00013 -0.194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" y="-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0800000">
            <a:off x="-2" y="-2"/>
            <a:ext cx="12192001" cy="453542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974336" y="1413520"/>
            <a:ext cx="3547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accent1">
                    <a:lumMod val="7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此处标题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975104" y="5385179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62372" y="5831634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522208" y="5398079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679955" y="2121406"/>
            <a:ext cx="345948" cy="3054896"/>
            <a:chOff x="2679955" y="2121406"/>
            <a:chExt cx="345948" cy="3054896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2825496" y="2121406"/>
              <a:ext cx="0" cy="2743202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2679955" y="4830354"/>
              <a:ext cx="345948" cy="3459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919978" y="4535424"/>
            <a:ext cx="345948" cy="1108781"/>
            <a:chOff x="5919978" y="4535424"/>
            <a:chExt cx="345948" cy="1108781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6092952" y="4535424"/>
              <a:ext cx="0" cy="768096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椭圆 18"/>
            <p:cNvSpPr/>
            <p:nvPr/>
          </p:nvSpPr>
          <p:spPr>
            <a:xfrm>
              <a:off x="5919978" y="5298257"/>
              <a:ext cx="345948" cy="3459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132570" y="2121406"/>
            <a:ext cx="345948" cy="3114350"/>
            <a:chOff x="9132570" y="2121406"/>
            <a:chExt cx="345948" cy="31143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9305544" y="2121406"/>
              <a:ext cx="0" cy="2743202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椭圆 19"/>
            <p:cNvSpPr/>
            <p:nvPr/>
          </p:nvSpPr>
          <p:spPr>
            <a:xfrm>
              <a:off x="9132570" y="4889808"/>
              <a:ext cx="345948" cy="34594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6836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>
            <a:off x="4754879" y="3437056"/>
            <a:ext cx="6163057" cy="28457"/>
          </a:xfrm>
          <a:prstGeom prst="line">
            <a:avLst/>
          </a:prstGeom>
          <a:ln w="12700" cmpd="sng">
            <a:solidFill>
              <a:schemeClr val="bg1">
                <a:lumMod val="9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2515924" y="5069552"/>
            <a:ext cx="6500060" cy="0"/>
          </a:xfrm>
          <a:prstGeom prst="line">
            <a:avLst/>
          </a:prstGeom>
          <a:ln w="12700" cmpd="sng">
            <a:solidFill>
              <a:schemeClr val="bg1">
                <a:lumMod val="9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2532488" y="1936208"/>
            <a:ext cx="6483496" cy="20608"/>
          </a:xfrm>
          <a:prstGeom prst="line">
            <a:avLst/>
          </a:prstGeom>
          <a:ln w="12700" cmpd="sng">
            <a:solidFill>
              <a:schemeClr val="bg1">
                <a:lumMod val="9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/>
          <p:cNvSpPr/>
          <p:nvPr/>
        </p:nvSpPr>
        <p:spPr>
          <a:xfrm rot="5400000">
            <a:off x="-1059490" y="1059616"/>
            <a:ext cx="6873857" cy="4754881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278624" y="1551256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278624" y="2033991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186672" y="3093544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86672" y="3576279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296912" y="4661108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96912" y="5143843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68393" y="3111570"/>
            <a:ext cx="3547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此处标题</a:t>
            </a:r>
            <a:endParaRPr lang="zh-CN" altLang="en-US" sz="4000" dirty="0">
              <a:solidFill>
                <a:schemeClr val="bg1"/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171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/>
      <p:bldP spid="15" grpId="0"/>
      <p:bldP spid="16" grpId="0"/>
      <p:bldP spid="17" grpId="0"/>
      <p:bldP spid="18" grpId="0"/>
      <p:bldP spid="19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>
            <a:off x="6362722" y="1062205"/>
            <a:ext cx="6891486" cy="4767073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10800000">
            <a:off x="1239542" y="1240366"/>
            <a:ext cx="317152" cy="21938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rot="10800000">
            <a:off x="5320647" y="1502324"/>
            <a:ext cx="317152" cy="21938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10800000">
            <a:off x="1446639" y="4571937"/>
            <a:ext cx="317152" cy="21938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3141327" y="3194312"/>
            <a:ext cx="317152" cy="21938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10800000">
            <a:off x="4208294" y="5730177"/>
            <a:ext cx="317152" cy="21938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918549" y="4535361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32210" y="5693601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465243" y="3157736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563457" y="1203790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644562" y="1490303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110907" y="3091798"/>
            <a:ext cx="3547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accent1">
                    <a:lumMod val="7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此处标题</a:t>
            </a:r>
          </a:p>
        </p:txBody>
      </p:sp>
    </p:spTree>
    <p:extLst>
      <p:ext uri="{BB962C8B-B14F-4D97-AF65-F5344CB8AC3E}">
        <p14:creationId xmlns:p14="http://schemas.microsoft.com/office/powerpoint/2010/main" val="243843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994409" y="5340350"/>
            <a:ext cx="3197591" cy="1517650"/>
            <a:chOff x="10039205" y="5836234"/>
            <a:chExt cx="2152795" cy="1021766"/>
          </a:xfrm>
        </p:grpSpPr>
        <p:sp>
          <p:nvSpPr>
            <p:cNvPr id="3" name="等腰三角形 2"/>
            <p:cNvSpPr/>
            <p:nvPr/>
          </p:nvSpPr>
          <p:spPr>
            <a:xfrm>
              <a:off x="10714891" y="5836234"/>
              <a:ext cx="1477109" cy="1021766"/>
            </a:xfrm>
            <a:prstGeom prst="triangle">
              <a:avLst/>
            </a:prstGeom>
            <a:solidFill>
              <a:srgbClr val="FFFF0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>
              <a:off x="10039205" y="6126546"/>
              <a:ext cx="1057421" cy="731454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1" y="-1"/>
            <a:ext cx="4492597" cy="2039815"/>
            <a:chOff x="0" y="0"/>
            <a:chExt cx="2250392" cy="1021766"/>
          </a:xfrm>
        </p:grpSpPr>
        <p:sp>
          <p:nvSpPr>
            <p:cNvPr id="6" name="等腰三角形 5"/>
            <p:cNvSpPr/>
            <p:nvPr/>
          </p:nvSpPr>
          <p:spPr>
            <a:xfrm rot="10800000">
              <a:off x="0" y="0"/>
              <a:ext cx="1477109" cy="102176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10800000">
              <a:off x="1192971" y="0"/>
              <a:ext cx="1057421" cy="731454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椭圆 7"/>
          <p:cNvSpPr/>
          <p:nvPr/>
        </p:nvSpPr>
        <p:spPr>
          <a:xfrm rot="16200000">
            <a:off x="6000750" y="2475133"/>
            <a:ext cx="190500" cy="3822700"/>
          </a:xfrm>
          <a:prstGeom prst="ellipse">
            <a:avLst/>
          </a:prstGeom>
          <a:gradFill flip="none" rotWithShape="1">
            <a:gsLst>
              <a:gs pos="3000">
                <a:schemeClr val="bg2">
                  <a:lumMod val="10000"/>
                </a:schemeClr>
              </a:gs>
              <a:gs pos="0">
                <a:schemeClr val="tx1">
                  <a:lumMod val="95000"/>
                  <a:lumOff val="5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5003429" y="4262980"/>
            <a:ext cx="3003921" cy="1077369"/>
            <a:chOff x="5376672" y="2505456"/>
            <a:chExt cx="3003921" cy="1077369"/>
          </a:xfrm>
        </p:grpSpPr>
        <p:sp>
          <p:nvSpPr>
            <p:cNvPr id="10" name="文本框 9"/>
            <p:cNvSpPr txBox="1"/>
            <p:nvPr/>
          </p:nvSpPr>
          <p:spPr>
            <a:xfrm>
              <a:off x="5376672" y="2505456"/>
              <a:ext cx="23408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此处标题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733522" y="3275048"/>
              <a:ext cx="264707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>
                      <a:lumMod val="95000"/>
                    </a:schemeClr>
                  </a:solidFill>
                </a:rPr>
                <a:t>	Part three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6095999" y="3213342"/>
              <a:ext cx="1402081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9" name="矩形 8"/>
          <p:cNvSpPr/>
          <p:nvPr/>
        </p:nvSpPr>
        <p:spPr>
          <a:xfrm rot="16200000">
            <a:off x="5189431" y="3003774"/>
            <a:ext cx="1964007" cy="46423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52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2153 L 0.00196 -0.1666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 flipH="1" flipV="1">
            <a:off x="4885282" y="2798000"/>
            <a:ext cx="2161033" cy="3657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6707124" y="2401791"/>
            <a:ext cx="15240" cy="1978091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 flipV="1">
            <a:off x="5015483" y="4099497"/>
            <a:ext cx="2161033" cy="3657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5426302" y="2477992"/>
            <a:ext cx="15240" cy="1978091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7263384" y="3982185"/>
            <a:ext cx="3857906" cy="307777"/>
            <a:chOff x="7263384" y="3982185"/>
            <a:chExt cx="3857906" cy="307777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7263384" y="4136076"/>
              <a:ext cx="984507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/>
            <p:cNvSpPr txBox="1"/>
            <p:nvPr/>
          </p:nvSpPr>
          <p:spPr>
            <a:xfrm>
              <a:off x="8442098" y="3982185"/>
              <a:ext cx="26791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Enter you title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187184" y="2644111"/>
            <a:ext cx="3857906" cy="307777"/>
            <a:chOff x="7263384" y="2644111"/>
            <a:chExt cx="3857906" cy="307777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7263384" y="2798002"/>
              <a:ext cx="984507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/>
            <p:cNvSpPr txBox="1"/>
            <p:nvPr/>
          </p:nvSpPr>
          <p:spPr>
            <a:xfrm>
              <a:off x="8442098" y="2644111"/>
              <a:ext cx="26791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Enter you title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935580" y="3963896"/>
            <a:ext cx="2949702" cy="307777"/>
            <a:chOff x="1935580" y="3963896"/>
            <a:chExt cx="2949702" cy="307777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3900775" y="4136074"/>
              <a:ext cx="984507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18"/>
            <p:cNvSpPr txBox="1"/>
            <p:nvPr/>
          </p:nvSpPr>
          <p:spPr>
            <a:xfrm>
              <a:off x="1935580" y="3963896"/>
              <a:ext cx="26791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Enter you title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011883" y="2625279"/>
            <a:ext cx="2949702" cy="307777"/>
            <a:chOff x="2011883" y="2644111"/>
            <a:chExt cx="2949702" cy="307777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977078" y="2816289"/>
              <a:ext cx="984507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/>
            <p:cNvSpPr txBox="1"/>
            <p:nvPr/>
          </p:nvSpPr>
          <p:spPr>
            <a:xfrm>
              <a:off x="2011883" y="2644111"/>
              <a:ext cx="26791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Enter you title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</p:grpSp>
      <p:sp>
        <p:nvSpPr>
          <p:cNvPr id="22" name="圆角矩形 21"/>
          <p:cNvSpPr/>
          <p:nvPr/>
        </p:nvSpPr>
        <p:spPr>
          <a:xfrm>
            <a:off x="4965944" y="2348682"/>
            <a:ext cx="898634" cy="898634"/>
          </a:xfrm>
          <a:prstGeom prst="roundRect">
            <a:avLst/>
          </a:prstGeom>
          <a:gradFill flip="none" rotWithShape="1">
            <a:gsLst>
              <a:gs pos="0">
                <a:srgbClr val="20C0C1">
                  <a:shade val="30000"/>
                  <a:satMod val="115000"/>
                </a:srgbClr>
              </a:gs>
              <a:gs pos="50000">
                <a:srgbClr val="20C0C1">
                  <a:shade val="67500"/>
                  <a:satMod val="115000"/>
                </a:srgbClr>
              </a:gs>
              <a:gs pos="100000">
                <a:srgbClr val="20C0C1">
                  <a:shade val="100000"/>
                  <a:satMod val="115000"/>
                </a:srgbClr>
              </a:gs>
            </a:gsLst>
            <a:lin ang="18900000" scaled="1"/>
            <a:tileRect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5059349" y="2439762"/>
            <a:ext cx="749145" cy="749145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5396661" y="2584160"/>
            <a:ext cx="231775" cy="377825"/>
          </a:xfrm>
          <a:custGeom>
            <a:avLst/>
            <a:gdLst>
              <a:gd name="connsiteX0" fmla="*/ 3175 w 231775"/>
              <a:gd name="connsiteY0" fmla="*/ 0 h 377825"/>
              <a:gd name="connsiteX1" fmla="*/ 0 w 231775"/>
              <a:gd name="connsiteY1" fmla="*/ 269875 h 377825"/>
              <a:gd name="connsiteX2" fmla="*/ 231775 w 231775"/>
              <a:gd name="connsiteY2" fmla="*/ 377825 h 377825"/>
              <a:gd name="connsiteX3" fmla="*/ 57150 w 231775"/>
              <a:gd name="connsiteY3" fmla="*/ 241300 h 377825"/>
              <a:gd name="connsiteX4" fmla="*/ 3175 w 231775"/>
              <a:gd name="connsiteY4" fmla="*/ 0 h 377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1775" h="377825">
                <a:moveTo>
                  <a:pt x="3175" y="0"/>
                </a:moveTo>
                <a:cubicBezTo>
                  <a:pt x="2117" y="89958"/>
                  <a:pt x="1058" y="179917"/>
                  <a:pt x="0" y="269875"/>
                </a:cubicBezTo>
                <a:lnTo>
                  <a:pt x="231775" y="377825"/>
                </a:lnTo>
                <a:lnTo>
                  <a:pt x="57150" y="241300"/>
                </a:lnTo>
                <a:lnTo>
                  <a:pt x="317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圆角矩形 27"/>
          <p:cNvSpPr/>
          <p:nvPr/>
        </p:nvSpPr>
        <p:spPr>
          <a:xfrm>
            <a:off x="6265427" y="2348682"/>
            <a:ext cx="898634" cy="898634"/>
          </a:xfrm>
          <a:prstGeom prst="roundRect">
            <a:avLst/>
          </a:prstGeom>
          <a:gradFill flip="none" rotWithShape="1">
            <a:gsLst>
              <a:gs pos="0">
                <a:srgbClr val="20C0C1">
                  <a:shade val="30000"/>
                  <a:satMod val="115000"/>
                </a:srgbClr>
              </a:gs>
              <a:gs pos="50000">
                <a:srgbClr val="20C0C1">
                  <a:shade val="67500"/>
                  <a:satMod val="115000"/>
                </a:srgbClr>
              </a:gs>
              <a:gs pos="100000">
                <a:srgbClr val="20C0C1">
                  <a:shade val="100000"/>
                  <a:satMod val="115000"/>
                </a:srgbClr>
              </a:gs>
            </a:gsLst>
            <a:lin ang="18900000" scaled="1"/>
            <a:tileRect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6343343" y="2434175"/>
            <a:ext cx="749145" cy="749145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6559092" y="2668256"/>
            <a:ext cx="321464" cy="32146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2" name="直接连接符 31"/>
          <p:cNvCxnSpPr/>
          <p:nvPr/>
        </p:nvCxnSpPr>
        <p:spPr>
          <a:xfrm>
            <a:off x="6719824" y="2744456"/>
            <a:ext cx="0" cy="160732"/>
          </a:xfrm>
          <a:prstGeom prst="line">
            <a:avLst/>
          </a:prstGeom>
          <a:ln w="38100">
            <a:solidFill>
              <a:srgbClr val="15979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圆角矩形 33"/>
          <p:cNvSpPr/>
          <p:nvPr/>
        </p:nvSpPr>
        <p:spPr>
          <a:xfrm>
            <a:off x="4961585" y="3683391"/>
            <a:ext cx="898634" cy="898634"/>
          </a:xfrm>
          <a:prstGeom prst="roundRect">
            <a:avLst/>
          </a:prstGeom>
          <a:gradFill flip="none" rotWithShape="1">
            <a:gsLst>
              <a:gs pos="0">
                <a:srgbClr val="20C0C1">
                  <a:shade val="30000"/>
                  <a:satMod val="115000"/>
                </a:srgbClr>
              </a:gs>
              <a:gs pos="50000">
                <a:srgbClr val="20C0C1">
                  <a:shade val="67500"/>
                  <a:satMod val="115000"/>
                </a:srgbClr>
              </a:gs>
              <a:gs pos="100000">
                <a:srgbClr val="20C0C1">
                  <a:shade val="100000"/>
                  <a:satMod val="115000"/>
                </a:srgbClr>
              </a:gs>
            </a:gsLst>
            <a:lin ang="189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36"/>
          <p:cNvSpPr/>
          <p:nvPr/>
        </p:nvSpPr>
        <p:spPr>
          <a:xfrm>
            <a:off x="6266859" y="3683391"/>
            <a:ext cx="898634" cy="898634"/>
          </a:xfrm>
          <a:prstGeom prst="roundRect">
            <a:avLst/>
          </a:prstGeom>
          <a:gradFill flip="none" rotWithShape="1">
            <a:gsLst>
              <a:gs pos="0">
                <a:srgbClr val="20C0C1">
                  <a:shade val="30000"/>
                  <a:satMod val="115000"/>
                </a:srgbClr>
              </a:gs>
              <a:gs pos="50000">
                <a:srgbClr val="20C0C1">
                  <a:shade val="67500"/>
                  <a:satMod val="115000"/>
                </a:srgbClr>
              </a:gs>
              <a:gs pos="100000">
                <a:srgbClr val="20C0C1">
                  <a:shade val="100000"/>
                  <a:satMod val="115000"/>
                </a:srgbClr>
              </a:gs>
            </a:gsLst>
            <a:lin ang="18900000" scaled="1"/>
            <a:tileRect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5044835" y="3770525"/>
            <a:ext cx="749145" cy="749145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流程图: 决策 38"/>
          <p:cNvSpPr/>
          <p:nvPr/>
        </p:nvSpPr>
        <p:spPr>
          <a:xfrm>
            <a:off x="5213887" y="4013099"/>
            <a:ext cx="414550" cy="277749"/>
          </a:xfrm>
          <a:prstGeom prst="flowChartDecisi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6340171" y="3770525"/>
            <a:ext cx="749145" cy="749145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6557105" y="4180658"/>
            <a:ext cx="330517" cy="1082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>
            <a:off x="6569302" y="3884614"/>
            <a:ext cx="311253" cy="26832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44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13678" y="2757519"/>
            <a:ext cx="6871118" cy="2549844"/>
            <a:chOff x="3013678" y="2757519"/>
            <a:chExt cx="6871118" cy="2549844"/>
          </a:xfrm>
        </p:grpSpPr>
        <p:sp>
          <p:nvSpPr>
            <p:cNvPr id="2" name="椭圆 1"/>
            <p:cNvSpPr/>
            <p:nvPr/>
          </p:nvSpPr>
          <p:spPr>
            <a:xfrm>
              <a:off x="3013678" y="5043648"/>
              <a:ext cx="263715" cy="26371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/>
            <p:cNvCxnSpPr/>
            <p:nvPr/>
          </p:nvCxnSpPr>
          <p:spPr>
            <a:xfrm flipV="1">
              <a:off x="3163824" y="3950209"/>
              <a:ext cx="1005840" cy="1170431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/>
            <p:cNvSpPr/>
            <p:nvPr/>
          </p:nvSpPr>
          <p:spPr>
            <a:xfrm>
              <a:off x="4106581" y="3763486"/>
              <a:ext cx="263715" cy="26371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>
              <a:stCxn id="5" idx="6"/>
            </p:cNvCxnSpPr>
            <p:nvPr/>
          </p:nvCxnSpPr>
          <p:spPr>
            <a:xfrm flipV="1">
              <a:off x="4370296" y="3895343"/>
              <a:ext cx="1584966" cy="1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/>
            <p:cNvSpPr/>
            <p:nvPr/>
          </p:nvSpPr>
          <p:spPr>
            <a:xfrm>
              <a:off x="5945263" y="3763486"/>
              <a:ext cx="263715" cy="26371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5" name="直接连接符 14"/>
            <p:cNvCxnSpPr/>
            <p:nvPr/>
          </p:nvCxnSpPr>
          <p:spPr>
            <a:xfrm flipV="1">
              <a:off x="6208978" y="2953448"/>
              <a:ext cx="1563422" cy="877824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7772400" y="2757519"/>
              <a:ext cx="263715" cy="26371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/>
            <p:cNvCxnSpPr/>
            <p:nvPr/>
          </p:nvCxnSpPr>
          <p:spPr>
            <a:xfrm flipV="1">
              <a:off x="8036115" y="2889376"/>
              <a:ext cx="1584966" cy="1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7"/>
            <p:cNvSpPr/>
            <p:nvPr/>
          </p:nvSpPr>
          <p:spPr>
            <a:xfrm>
              <a:off x="9621081" y="2757519"/>
              <a:ext cx="263715" cy="26371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987552" y="5043648"/>
            <a:ext cx="19756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277393" y="3268986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356923" y="4151038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073746" y="2311139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034475" y="3157142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85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994409" y="5340350"/>
            <a:ext cx="3197591" cy="1517650"/>
            <a:chOff x="10039205" y="5836234"/>
            <a:chExt cx="2152795" cy="1021766"/>
          </a:xfrm>
        </p:grpSpPr>
        <p:sp>
          <p:nvSpPr>
            <p:cNvPr id="3" name="等腰三角形 2"/>
            <p:cNvSpPr/>
            <p:nvPr/>
          </p:nvSpPr>
          <p:spPr>
            <a:xfrm>
              <a:off x="10714891" y="5836234"/>
              <a:ext cx="1477109" cy="1021766"/>
            </a:xfrm>
            <a:prstGeom prst="triangle">
              <a:avLst/>
            </a:prstGeom>
            <a:solidFill>
              <a:srgbClr val="FFFF0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>
              <a:off x="10039205" y="6126546"/>
              <a:ext cx="1057421" cy="731454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1" y="-1"/>
            <a:ext cx="4492597" cy="2039815"/>
            <a:chOff x="0" y="0"/>
            <a:chExt cx="2250392" cy="1021766"/>
          </a:xfrm>
        </p:grpSpPr>
        <p:sp>
          <p:nvSpPr>
            <p:cNvPr id="6" name="等腰三角形 5"/>
            <p:cNvSpPr/>
            <p:nvPr/>
          </p:nvSpPr>
          <p:spPr>
            <a:xfrm rot="10800000">
              <a:off x="0" y="0"/>
              <a:ext cx="1477109" cy="102176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10800000">
              <a:off x="1192971" y="0"/>
              <a:ext cx="1057421" cy="731454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椭圆 7"/>
          <p:cNvSpPr/>
          <p:nvPr/>
        </p:nvSpPr>
        <p:spPr>
          <a:xfrm rot="16200000">
            <a:off x="6000750" y="2475133"/>
            <a:ext cx="190500" cy="3822700"/>
          </a:xfrm>
          <a:prstGeom prst="ellipse">
            <a:avLst/>
          </a:prstGeom>
          <a:gradFill flip="none" rotWithShape="1">
            <a:gsLst>
              <a:gs pos="3000">
                <a:schemeClr val="bg2">
                  <a:lumMod val="10000"/>
                </a:schemeClr>
              </a:gs>
              <a:gs pos="0">
                <a:schemeClr val="tx1">
                  <a:lumMod val="95000"/>
                  <a:lumOff val="5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4931646" y="4272616"/>
            <a:ext cx="3895344" cy="1067733"/>
            <a:chOff x="5577840" y="2743200"/>
            <a:chExt cx="3895344" cy="1067733"/>
          </a:xfrm>
        </p:grpSpPr>
        <p:sp>
          <p:nvSpPr>
            <p:cNvPr id="10" name="文本框 9"/>
            <p:cNvSpPr txBox="1"/>
            <p:nvPr/>
          </p:nvSpPr>
          <p:spPr>
            <a:xfrm>
              <a:off x="5577840" y="2743200"/>
              <a:ext cx="389534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此处标题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6096000" y="3451086"/>
              <a:ext cx="1584960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/>
            <p:cNvSpPr txBox="1"/>
            <p:nvPr/>
          </p:nvSpPr>
          <p:spPr>
            <a:xfrm>
              <a:off x="6833616" y="3503156"/>
              <a:ext cx="206983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>
                      <a:lumMod val="9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Part four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endParaRPr>
            </a:p>
          </p:txBody>
        </p:sp>
      </p:grpSp>
      <p:sp useBgFill="1">
        <p:nvSpPr>
          <p:cNvPr id="9" name="矩形 8"/>
          <p:cNvSpPr/>
          <p:nvPr/>
        </p:nvSpPr>
        <p:spPr>
          <a:xfrm rot="16200000">
            <a:off x="5113996" y="3003774"/>
            <a:ext cx="1964007" cy="46423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27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4.44444E-6 L 0.0013 -0.170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-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304544" y="3035808"/>
            <a:ext cx="4956048" cy="42970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6260592" y="3452261"/>
            <a:ext cx="4956048" cy="42970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7" r="12866"/>
          <a:stretch/>
        </p:blipFill>
        <p:spPr>
          <a:xfrm>
            <a:off x="7049898" y="950977"/>
            <a:ext cx="3029963" cy="22996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82" t="21026" r="26944" b="-21026"/>
          <a:stretch/>
        </p:blipFill>
        <p:spPr>
          <a:xfrm>
            <a:off x="2072640" y="3639741"/>
            <a:ext cx="3072384" cy="32182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7610348" y="4680523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10348" y="5110228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608698" y="5521393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876932" y="1611344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76932" y="2041049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75282" y="2452214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5162298" y="1611344"/>
            <a:ext cx="0" cy="114864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7049898" y="4680523"/>
            <a:ext cx="0" cy="1173361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266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6096000" y="548640"/>
            <a:ext cx="0" cy="5687568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7223760" y="880943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223760" y="1363678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212591" y="2303137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212591" y="2785872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242048" y="3818968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42048" y="4301703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139439" y="5265793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139439" y="5748528"/>
            <a:ext cx="2679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Enter you title here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983704" y="1170432"/>
            <a:ext cx="2995704" cy="224592"/>
            <a:chOff x="5983704" y="1170432"/>
            <a:chExt cx="2995704" cy="224592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6096000" y="1261872"/>
              <a:ext cx="2883408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椭圆 18"/>
            <p:cNvSpPr/>
            <p:nvPr/>
          </p:nvSpPr>
          <p:spPr>
            <a:xfrm>
              <a:off x="5983704" y="1170432"/>
              <a:ext cx="224592" cy="22459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212592" y="2595864"/>
            <a:ext cx="2995704" cy="224592"/>
            <a:chOff x="3212592" y="2595864"/>
            <a:chExt cx="2995704" cy="224592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3212592" y="2712720"/>
              <a:ext cx="2883408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椭圆 19"/>
            <p:cNvSpPr/>
            <p:nvPr/>
          </p:nvSpPr>
          <p:spPr>
            <a:xfrm>
              <a:off x="5983704" y="2595864"/>
              <a:ext cx="224592" cy="22459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83703" y="4096511"/>
            <a:ext cx="2995705" cy="224592"/>
            <a:chOff x="5983703" y="4096511"/>
            <a:chExt cx="2995705" cy="22459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6096000" y="4194048"/>
              <a:ext cx="2883408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椭圆 20"/>
            <p:cNvSpPr/>
            <p:nvPr/>
          </p:nvSpPr>
          <p:spPr>
            <a:xfrm>
              <a:off x="5983703" y="4096511"/>
              <a:ext cx="224592" cy="22459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212592" y="5570712"/>
            <a:ext cx="2995703" cy="224592"/>
            <a:chOff x="3212592" y="5570712"/>
            <a:chExt cx="2995703" cy="224592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3212592" y="5657088"/>
              <a:ext cx="2883408" cy="0"/>
            </a:xfrm>
            <a:prstGeom prst="line">
              <a:avLst/>
            </a:prstGeom>
            <a:ln w="1270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椭圆 21"/>
            <p:cNvSpPr/>
            <p:nvPr/>
          </p:nvSpPr>
          <p:spPr>
            <a:xfrm>
              <a:off x="5983703" y="5570712"/>
              <a:ext cx="224592" cy="22459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9868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3233529" y="889396"/>
            <a:ext cx="63688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THANK U</a:t>
            </a:r>
            <a:endParaRPr lang="zh-CN" altLang="en-US" sz="96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 rot="5400000" flipH="1" flipV="1">
            <a:off x="6369105" y="-1658593"/>
            <a:ext cx="335302" cy="7440863"/>
          </a:xfrm>
          <a:prstGeom prst="ellipse">
            <a:avLst/>
          </a:prstGeom>
          <a:gradFill flip="none" rotWithShape="1">
            <a:gsLst>
              <a:gs pos="3000">
                <a:schemeClr val="bg2">
                  <a:lumMod val="10000"/>
                </a:schemeClr>
              </a:gs>
              <a:gs pos="0">
                <a:schemeClr val="tx1">
                  <a:lumMod val="95000"/>
                  <a:lumOff val="5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9" name="矩形 8"/>
          <p:cNvSpPr/>
          <p:nvPr/>
        </p:nvSpPr>
        <p:spPr>
          <a:xfrm rot="5400000" flipV="1">
            <a:off x="5631069" y="-2480618"/>
            <a:ext cx="1964007" cy="73284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0" y="0"/>
            <a:ext cx="4492597" cy="2039815"/>
            <a:chOff x="0" y="0"/>
            <a:chExt cx="2250392" cy="1021766"/>
          </a:xfrm>
        </p:grpSpPr>
        <p:sp>
          <p:nvSpPr>
            <p:cNvPr id="6" name="等腰三角形 5"/>
            <p:cNvSpPr/>
            <p:nvPr/>
          </p:nvSpPr>
          <p:spPr>
            <a:xfrm rot="10800000">
              <a:off x="0" y="0"/>
              <a:ext cx="1477109" cy="1021766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10800000">
              <a:off x="1192971" y="0"/>
              <a:ext cx="1057421" cy="731454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3604591" y="4230356"/>
            <a:ext cx="5389818" cy="0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447722" y="4760250"/>
            <a:ext cx="2689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眼镜</a:t>
            </a:r>
            <a:r>
              <a:rPr lang="zh-CN" altLang="en-US" sz="1400" dirty="0" smtClean="0">
                <a:solidFill>
                  <a:schemeClr val="bg1">
                    <a:lumMod val="95000"/>
                  </a:schemeClr>
                </a:solidFill>
                <a:latin typeface="方正兰亭纤黑_GBK" panose="02000000000000000000" pitchFamily="2" charset="-122"/>
                <a:ea typeface="方正兰亭纤黑_GBK" panose="02000000000000000000" pitchFamily="2" charset="-122"/>
              </a:rPr>
              <a:t>小生制作</a:t>
            </a:r>
            <a:endParaRPr lang="zh-CN" altLang="en-US" sz="1400" dirty="0">
              <a:solidFill>
                <a:schemeClr val="bg1">
                  <a:lumMod val="95000"/>
                </a:schemeClr>
              </a:solidFill>
              <a:latin typeface="方正兰亭纤黑_GBK" panose="02000000000000000000" pitchFamily="2" charset="-122"/>
              <a:ea typeface="方正兰亭纤黑_GBK" panose="02000000000000000000" pitchFamily="2" charset="-122"/>
            </a:endParaRPr>
          </a:p>
        </p:txBody>
      </p:sp>
      <p:sp>
        <p:nvSpPr>
          <p:cNvPr id="14" name="椭圆 13"/>
          <p:cNvSpPr/>
          <p:nvPr/>
        </p:nvSpPr>
        <p:spPr>
          <a:xfrm rot="16200000">
            <a:off x="7721103" y="2907539"/>
            <a:ext cx="190500" cy="3822700"/>
          </a:xfrm>
          <a:prstGeom prst="ellipse">
            <a:avLst/>
          </a:prstGeom>
          <a:gradFill flip="none" rotWithShape="1">
            <a:gsLst>
              <a:gs pos="3000">
                <a:schemeClr val="bg2">
                  <a:lumMod val="10000"/>
                </a:schemeClr>
              </a:gs>
              <a:gs pos="0">
                <a:schemeClr val="tx1">
                  <a:lumMod val="95000"/>
                  <a:lumOff val="5000"/>
                  <a:alpha val="0"/>
                </a:schemeClr>
              </a:gs>
              <a:gs pos="100000">
                <a:schemeClr val="tx1">
                  <a:lumMod val="95000"/>
                  <a:lumOff val="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5" name="矩形 14"/>
          <p:cNvSpPr/>
          <p:nvPr/>
        </p:nvSpPr>
        <p:spPr>
          <a:xfrm rot="16200000">
            <a:off x="6979116" y="3439355"/>
            <a:ext cx="1964007" cy="46423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994409" y="5340350"/>
            <a:ext cx="3197591" cy="1517650"/>
            <a:chOff x="10039205" y="5836234"/>
            <a:chExt cx="2152795" cy="1021766"/>
          </a:xfrm>
        </p:grpSpPr>
        <p:sp>
          <p:nvSpPr>
            <p:cNvPr id="3" name="等腰三角形 2"/>
            <p:cNvSpPr/>
            <p:nvPr/>
          </p:nvSpPr>
          <p:spPr>
            <a:xfrm>
              <a:off x="10714891" y="5836234"/>
              <a:ext cx="1477109" cy="1021766"/>
            </a:xfrm>
            <a:prstGeom prst="triangle">
              <a:avLst/>
            </a:prstGeom>
            <a:solidFill>
              <a:srgbClr val="FFFF0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>
              <a:off x="10039205" y="6126546"/>
              <a:ext cx="1057421" cy="731454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9615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4.81481E-6 L -0.00039 -0.0673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 animBg="1"/>
      <p:bldP spid="13" grpId="0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4a8648c31f7c752369bbbce6c773cda5c68742"/>
  <p:tag name="ISPRING_PRESENTATION_TITLE" val="护士长"/>
</p:tagLst>
</file>

<file path=ppt/theme/theme1.xml><?xml version="1.0" encoding="utf-8"?>
<a:theme xmlns:a="http://schemas.openxmlformats.org/drawingml/2006/main" name="2_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303</Words>
  <Application>Microsoft Office PowerPoint</Application>
  <PresentationFormat>宽屏</PresentationFormat>
  <Paragraphs>106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新細明體</vt:lpstr>
      <vt:lpstr>方正兰亭纤黑_GBK</vt:lpstr>
      <vt:lpstr>宋体</vt:lpstr>
      <vt:lpstr>微软雅黑</vt:lpstr>
      <vt:lpstr>Arial</vt:lpstr>
      <vt:lpstr>Calibri</vt:lpstr>
      <vt:lpstr>Calibri Light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护士长</dc:title>
  <dc:creator>USER</dc:creator>
  <cp:lastModifiedBy>faith123</cp:lastModifiedBy>
  <cp:revision>60</cp:revision>
  <dcterms:created xsi:type="dcterms:W3CDTF">2015-03-12T03:56:49Z</dcterms:created>
  <dcterms:modified xsi:type="dcterms:W3CDTF">2018-09-14T01:24:15Z</dcterms:modified>
</cp:coreProperties>
</file>